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D49335-A646-4B8B-B1EC-239D6EFAFBD0}" v="1" dt="2026-06-15T19:42:27.5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FE6E3-0895-935F-C247-B0CBCDE5E9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174E2B-E58E-C038-CE30-BE4DFE48A1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0D4DB6-557B-7FFC-BD5B-8B15135A1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FFD91-4B68-FE6F-0527-DED4BDC72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CD1A6-6616-F181-3D9D-B4A217D1F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76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48B2D-6F00-4E04-B4E6-5EED6B2E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8CCEC2-D346-B33C-9551-66726F75C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794D3-43FC-3187-967D-F66F31023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5BBC73-47FD-28B6-D5E9-061CEBFD6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ACC42E-E17B-82CC-457D-949C6D0C97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31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DD0796-9316-027F-FDD6-08E60B2A83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CDAD09-AAEE-04BE-F03E-E43EB7B4D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6C3701-6C6C-11EC-4352-DE9BF6527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6FFF5-6F36-C4B3-828A-12FFD719B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2D8F8-0F06-B8A4-6826-8C8BEB014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2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DDA7F-D4CA-B504-93BF-1B3AD6B6C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3235A7-7B46-1E06-5CFC-7227AC189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66EAF5-EA6E-DC66-327F-EBD9FC0E4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915AC-74AF-0E8D-CB80-A594A30F7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13F2B-D5A8-70AD-2B84-8620F6C6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20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3191B-17B8-ED45-36D3-D684B5DAD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8C23B-5311-3615-AD31-8793DDAB91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8F3AA-229B-B065-2FDE-2825601D2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AC17E-C577-00DC-BD0E-CB4E0634A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EBEF6-2EAD-700C-D624-C44498005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C031F-A753-EAC2-F66D-A005492C3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CE926-D940-F85C-BA74-1D9CB5597D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6AF81-2E2D-AE7A-4D19-1EB20C97E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87418-982F-8741-FBD7-1CE1ACE26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597AF4-8E50-E6BA-3667-6206C1DE5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C42F31-8060-D7E9-C96D-E800C5385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52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A64AE-5D4D-C4B2-85DB-A443CE271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2D65B-2C45-FF4C-33E4-4F6E55BB4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7E3540-7B0B-9E15-041B-E3766AA300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71F8E1-2A97-EBE8-1815-758E8A832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BA979-4E4A-E0DF-CFBF-FAC34D7902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8D068E-4FD7-F828-6070-A1BFC30CB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6D428-A328-869D-1254-FE329D3FD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D1832C-FCB8-5FF7-30A2-0B512ABD4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750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C02CD-540E-7ECF-BFAC-B0D739544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7914D-F40E-8D86-27F8-6AD168F17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D96BB9-2791-0352-7902-888D0EF22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B5B8FB-175F-852D-F120-2DF33FD63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3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B65A7D-ABD7-7184-0D5A-A4A32EF46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D51825-7AF4-5AA1-E268-630BFB873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DF037C-0641-7472-D9A9-8B06262F2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161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B58BD-05A3-6BE4-DFC2-AD69C0CA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F11E5-441C-369F-4974-986507328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FF2441-2170-516A-FDBB-CECFDA5EB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5C27C4-05D6-E27F-B86F-B5052A807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13EBCC-593E-67DA-3E78-A407501B2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5599F9-5295-ED3E-BC52-3101B0CB3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79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DEC2F-9B0D-3F62-67EC-F6B8DBF46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3094E6-5E46-B18C-2960-28B791F184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266377-CED8-D7BE-D72D-A97573EAF7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2FA0DD-4904-9436-61A6-CE1B6F7BB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A049C4-A3F9-2BD6-11D9-6C2EEFB0F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041A9D-D82F-6685-77A8-C5E6CDE2C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65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10FD73-66DC-4B78-4482-CC7D9F5C0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D63CAD-9CF2-1A20-DB76-F06230947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BE5B7-D051-8C8B-729A-58149DC321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DC24304-ACDD-4FC2-9DEE-939B435AEEB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A17271-3795-C5A5-A3C3-2FF54DCEA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17038-E219-3CF3-1AE1-7CBFF58545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4E0EE3-AE94-4282-AE69-5CD77747E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4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8000C6-C7DF-1273-4D93-E2A1AF1E9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AB2BCE5-B4FB-2C88-BF2F-AF0AD746B4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2000" cy="685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8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412E2C-2BD1-6CCB-4FE3-97D5780EB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21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D6C76E-0193-AA1F-82F7-620A51368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55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dcterms:created xsi:type="dcterms:W3CDTF">2026-06-15T19:27:41Z</dcterms:created>
  <dcterms:modified xsi:type="dcterms:W3CDTF">2026-07-19T03:36:46Z</dcterms:modified>
</cp:coreProperties>
</file>