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052058-7BF7-4718-9888-4A3E29DA8335}" v="1" dt="2026-06-15T19:20:06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57" d="100"/>
          <a:sy n="57" d="100"/>
        </p:scale>
        <p:origin x="52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1549F-BDB8-3B17-351D-6C82C341B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F0F719-A490-F05F-58DF-2F72B8B6AA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B0442-DC17-92AD-DE15-E40F8CBFC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A315D-1945-BECD-1C11-1AB2C0EC8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E4E6-05A6-44CD-B472-1410B0C29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01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0136D-9082-C0D9-0F07-298A431F9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58C5E5-E1D2-E7AA-2581-4B29E07EC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FB0B8-7EC0-6E4F-6006-E9B1B439D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63381-0D9B-EFC3-7978-C40218E3F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F47DF-505D-4EC0-3055-C22F45169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642FFC-DA28-B8F4-9B41-7EE6A6D4BD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544193-CF3F-D104-27C6-EA2B5618D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0FA3B-164E-0136-BBC6-02CD5BF37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A46C7-1CAE-B0F8-D721-9A294D5D4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4AE36-12DF-E1B3-5202-B90FABA5B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57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33037-BB6F-60F4-33B6-A569C0D92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DE14E-2FB0-B38C-6695-EA1965C36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52730-2D8F-F17E-3563-8D7F273DD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24377-8284-1B6B-083C-6637BD6E6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B96B4-CCAA-C780-4642-867F628C5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56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015D2-AFC8-25A7-B6B7-155AF8002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3C08F-3E61-3CD2-7FD9-F3A1FFB41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B5A95-D84E-113B-9DD9-73CC2D609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22584-8A1C-8714-BE07-744AD5F88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61854-88F9-6ECC-B03C-89DE81353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252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E77D-04CE-04A5-8BEA-57986B7FE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1BD13-C9E1-2D66-5066-A6E8554C5E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3B9C36-610B-FAA9-48A9-A18548BB1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1AB96-DC52-5679-571F-207B394DC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55D5-71A5-190C-EF87-8A4AC4A17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C69E32-5704-AD1B-1AD1-463A41292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1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AFDCD-A0B9-A45E-0639-A7956AE8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04D04B-0C15-927D-911B-E862FB737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7A780E-935B-905F-BA8C-F1820D5BB0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389E7F-8064-3DFD-2BF8-0FBC35A7A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75EAD2-A0A3-FC37-5A25-271B919099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FFA0C1-8BC3-12B0-FF9E-EF3A3BE2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709D39-81BE-D791-35DF-9622DD1EB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876EB6-A19F-76A8-F562-77C8ADD97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55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1C801-0360-3983-B749-EF3EF19BD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24F78F-CF7D-5621-E62D-243618293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C2070D-1CA4-342C-CDF1-111C572CD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FC97C-CF38-7ECC-AAA7-A56A7F2B0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8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79B4DD-E378-DC60-8A04-E798F897A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ED4970-1D53-6E1A-CF69-6B24D6B63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00941-E7FE-DAAA-5591-1F34BCC74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4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0BF5C-36AF-DD8F-2704-00B0C94FF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C604A-C253-DD1B-2B39-687B3BCA9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E1E542-4A18-550A-C3A6-D3CC475CB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ED7AF9-7C76-BDCD-5EAD-88A061EA3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FEDABD-408A-1488-2955-952F27366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409205-47F1-010F-32A6-E304AAEB1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3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BD551-766D-98D7-9280-BE42E82C5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2B8BDB-4A6D-9053-AFB2-242B177E1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BC28AC-E03E-41B0-88C1-F3947DFBC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A07D2F-8803-7032-70B9-89D49BF6D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203A3-4678-AFE2-485D-8D9B87D73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588D92-65EF-EE3F-241C-F90669874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15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4C676E-BD28-1F03-3477-346CEF69E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1967A4-3F3B-001B-1AAB-868CE2455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60E00-2EDA-2404-4292-6661A8C65E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EF08DA-6EB9-4194-8533-8D3EB386626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2E0-BA07-8BF4-C12E-0EDDF8727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21AF2-8183-4DBC-5CA6-C797FE76FE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D038C6-1827-4F14-9D03-B19BA3C9E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19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E3D49A-D30A-C3D0-6DAE-01B2C4BE2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59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721AB2-766F-3484-CCD1-B77692F76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6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F20D99-E481-B352-372B-4328E15A5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7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1F020A-7062-894B-E313-BD3C2BCEF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73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2</cp:revision>
  <dcterms:created xsi:type="dcterms:W3CDTF">2026-06-15T19:07:59Z</dcterms:created>
  <dcterms:modified xsi:type="dcterms:W3CDTF">2026-07-19T03:36:37Z</dcterms:modified>
</cp:coreProperties>
</file>