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8BB28A-5186-4FFC-8016-A24F633AA263}" v="1" dt="2026-06-15T18:54:05.5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57" d="100"/>
          <a:sy n="57" d="100"/>
        </p:scale>
        <p:origin x="52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6DBD9-68ED-A6DF-4E06-33921EE5A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A6E002-0D4D-4EF5-88D9-86FCE9E232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AF67E-3835-602F-8DE9-4498B2B87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430D-A80E-414D-9F20-86DB759E2A32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55D50-3442-4E17-9906-F715FA8C1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AFE409-B887-BB02-2980-27004DA23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6C0D-3667-45E4-B8ED-AD2577206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723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A1931-700C-7B96-FF2E-375198E5C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ABFC33-DF87-EDFC-348A-B7C0AE9F8D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C41B3-8E49-4633-5200-3957E2D90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430D-A80E-414D-9F20-86DB759E2A32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9D598-4690-7494-05C0-A632A1073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C451F-8448-3307-D298-6FD930DB3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6C0D-3667-45E4-B8ED-AD2577206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040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A8D234-67B4-CFC5-DA83-99E3D222CB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439CB9-EF1C-DD1B-B337-3A34E38014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CC59EF-534E-6174-E529-8B366A608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430D-A80E-414D-9F20-86DB759E2A32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F0CA5-0BA4-25DE-0A10-CC5029BBC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D899C-3B07-3EB6-9AE0-2357E211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6C0D-3667-45E4-B8ED-AD2577206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052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6FB9B-4E06-45FE-805B-C92FE2CDE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36E18-068B-5755-BB74-60D8C8468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E4457-B793-0DF3-7BDE-6BC712497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430D-A80E-414D-9F20-86DB759E2A32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1F73A-3761-1BC3-B41E-95CFA1E27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2F6FA-25D6-BA16-2FD5-C1FA5C399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6C0D-3667-45E4-B8ED-AD2577206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828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A3481-93A0-BC99-5406-6BF7FDCE6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7EBDC-BFED-4B5B-0F4E-47625C3B0F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D9722-D16A-8B02-F74F-82E4ED0B7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430D-A80E-414D-9F20-86DB759E2A32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78B7D-6AD3-F08E-8049-82A8138DD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AD499-BBB0-4CBE-A3BF-DF56BDAB3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6C0D-3667-45E4-B8ED-AD2577206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FAC2A-5B6F-F4A3-A6E7-7000FD9E0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49AF2-0A22-AF50-3CA9-39FD81A0C0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5DAB26-FD77-C8AE-438C-9C29C3D0A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77EB61-6AEE-0ACC-AFB1-2818592BB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430D-A80E-414D-9F20-86DB759E2A32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2FAF2-021E-6FCE-98B0-6B13CFECE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1A894F-7B69-C9C6-28B6-1E6394B1D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6C0D-3667-45E4-B8ED-AD2577206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93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3A6D0-6A09-F5EA-542E-34AC0C6EA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B44E10-4D0C-D0F5-4025-BA611FCDA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3636C-6F1B-75E8-C02A-E14643798B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F197F2-FF8B-76A9-42A9-FB8F155B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7CC978-4B38-079D-5545-681A304AA1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08CB8D-8FDC-1168-D940-F90CB5BCA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430D-A80E-414D-9F20-86DB759E2A32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83ED48-E41A-DD5A-0A3E-6F5CB1FF3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F2CAAE-2AE4-9276-4ACC-637A93A63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6C0D-3667-45E4-B8ED-AD2577206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47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7A283-1AC8-A023-A768-EBAA28184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0CD1AA-D238-ED55-0814-82E20B27B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430D-A80E-414D-9F20-86DB759E2A32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63EFFE-7505-4E7B-7169-3D4D14FE9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CE8518-73AC-399F-C83E-CD713A7B6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6C0D-3667-45E4-B8ED-AD2577206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41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2E58B9-D123-B94B-86BD-960D39388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430D-A80E-414D-9F20-86DB759E2A32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D50D07-3756-FB1A-5DAF-B9BD63CBA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3D81-38AB-136F-A7AC-FC62B0FF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6C0D-3667-45E4-B8ED-AD2577206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8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766F9-518C-4F31-01D8-85AA4A528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85D0B-CFAF-782B-F181-81678E4EB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5919BD-137F-983F-412E-2115A935CA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DE9C3F-9F2D-463D-DA91-A9568007F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430D-A80E-414D-9F20-86DB759E2A32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C16A06-9836-EE9B-4894-6CE50F777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D51FAA-5F8A-7D2F-489E-8DF6F3A84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6C0D-3667-45E4-B8ED-AD2577206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96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E041E-4548-36DA-A0FC-9BD9ED7F4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8091EB-F881-36F2-3A25-3AD54DAC24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96734B-ED39-E73B-7173-CA4733FD1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5FE44B-0CE8-A31E-DB4B-B2C78394E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430D-A80E-414D-9F20-86DB759E2A32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444B3E-C329-4107-7727-9E2074857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A77C4B-F8F1-0D1B-83F8-7EC2BBCD1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6C0D-3667-45E4-B8ED-AD2577206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801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F210A-A669-B93F-618E-2C564A0F9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28FE5-9DD5-AEF1-9608-A7BA8DF6F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B7140-8121-2962-2888-2116CE7E5B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63430D-A80E-414D-9F20-86DB759E2A32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5AE86-E064-FA08-C036-B6D61BB588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874C8-A44B-74A5-370F-AA37502877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086C0D-3667-45E4-B8ED-AD2577206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283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99ECAA-EAEE-FDEC-E39D-FBF9925EB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71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2611B3-640E-7B2B-5DD4-C5C0F2076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41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D708B1-204C-7E0A-28C5-DD7CBCDC0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12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5124BB-0931-339A-BC85-2586B3F89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38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Ignacio Llaneza</dc:creator>
  <cp:lastModifiedBy>Ignacio Llaneza</cp:lastModifiedBy>
  <cp:revision>2</cp:revision>
  <dcterms:created xsi:type="dcterms:W3CDTF">2026-06-15T18:44:14Z</dcterms:created>
  <dcterms:modified xsi:type="dcterms:W3CDTF">2026-07-19T03:35:45Z</dcterms:modified>
</cp:coreProperties>
</file>