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91FE75-2080-4E7F-9097-242EE67EDB11}" v="1" dt="2026-06-16T15:24:59.37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0"/>
  </p:normalViewPr>
  <p:slideViewPr>
    <p:cSldViewPr snapToGrid="0">
      <p:cViewPr varScale="1">
        <p:scale>
          <a:sx n="79" d="100"/>
          <a:sy n="79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A90F9-A753-3F9E-97CD-31B40AD611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3CFAEC8-9FFF-6B6D-62D1-A9067DC658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423C4A4-3B82-FE84-DC1D-451E8D0FF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11C161-B244-B2EA-62A9-0DF3BEEBD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5839B5-34F2-D8A1-8656-B983CBF58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3163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6ABE6-B278-9514-FDC2-2ACA407A42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1B13D25-0072-992E-6A77-033483D253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91CE0-8203-9123-0D3C-5AA7B1548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90C127-3F9C-83C6-F93D-C2841F6748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D133E5-3F64-8EB8-D2CD-7C0715CF8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862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D8FE2-F1E9-2F8F-E5B5-F40BD3BCC3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CBFBE5F-B126-B153-7731-FA905A5FF1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09BD15-C7E0-63EE-8CBA-7651ADDCF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FD178D-A611-CAAF-97F4-A948195E9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D6B4F-81FA-0A3E-104E-F17F010822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34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C3A563-713D-B21C-A3DD-9E15721CB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2DF41C-EBA9-0B6D-8318-E8DF52043F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33AFB9-51CF-051B-788F-E62909F65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BF3FB8-49D8-0081-62B5-9EE9823C9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C60A1-CD62-4E5D-9AE3-FD802C004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928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0C2952-4C12-454A-1504-D7E285743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4459D3-AE80-DD58-2FA5-1838D5F188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3BC339-79E5-9207-66F7-AFC689F1DC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EE912E-F17D-77E5-4093-A3FD8694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3D25FE-FEE6-5B62-9297-9490A31D4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506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EBA18-BD58-80C3-E78F-C01560C377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5F642D-E8CD-6D71-76C7-CB795C1C5F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5003C7-CE1C-316F-188F-32B4C0C27D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8AA62A-B7C4-168A-62D0-30C124347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FA383-5A42-BA7E-F46C-E29B3EC483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B7618B-45D3-83BF-3821-B56866031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210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A803E7-30AD-F286-AA9E-D44160C37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004D54-3A1C-0B25-9913-39976F405F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9B23B96-443C-76BC-2B32-BD3CBC1E5C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F8709C0-9821-75E7-3762-186ED50EFBC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E62E3F-2156-A0A6-E111-22310B8010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51BC21-48AD-9542-B389-0F8E771478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2DB8D5A-3D39-9AF2-5305-D0EE9FF4C9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763654-4096-FADF-9F52-70A802EF5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09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52D13-C5CE-1393-92A9-62F7437DD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FEB3B6-6B52-6743-DBA9-283643A53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38F8AC-18C3-BC4A-0A5F-B422D26E4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B90397-240F-CEC4-BA7B-71C62FF1D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3994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53AE4C-9154-78A9-0B2D-B690E836A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08FB8C-F8C5-9DD9-3CC0-64B2DC810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2A0026-A0E7-2B65-6953-58EEECC0B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056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2AA352-5159-111A-F1EF-C95803FC1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C29C7-692D-E28F-A41D-953FDF4A5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C3D7DCA-8B7C-77B8-5E44-569D05F96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7E0C63-187B-842A-A9A9-2EFAEBB0A4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10B2E3-558B-9656-5DC3-90C27FC7CE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7DF655-268E-FD54-95F5-F4D41F594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413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3D23B-701A-B6A5-088A-704942FD5E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B6FA847-942A-D4BB-6207-1D25BBC4B9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B9811F-8FC0-C535-5D57-FE5BDB1CE4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0EBBFA-BE4F-CBDA-A786-0AB8D500A3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7EA77ED-D6B1-4A25-E9B8-A98077096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FA1CA7-79DA-05CB-A589-15B1D41B9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4077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33E2A42-9042-4147-EF6B-EC3EBEEB9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19C8B7B-503E-D05D-9C96-6929A7335C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780015-4139-5471-6134-9A4069955A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4758F7A-88E4-4CC8-AF8E-7D3E6CB785D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D3162E-CF62-226C-7374-C64AC01767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4DC1A8-C6BB-59BF-6F33-BA883F6AC7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1555DDE-8B48-4FCA-83B9-74B81C2A40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85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39D165-122E-65EE-5F38-F17A59451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26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D23B02-5819-F200-29DE-8160A7BD40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6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4F1195B-A8C9-4735-8B09-5C28BE9985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56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72BCCA5-F6C7-BA4D-6313-9335638AC6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71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1183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Ignacio Llaneza</dc:creator>
  <cp:lastModifiedBy>Ignacio Llaneza</cp:lastModifiedBy>
  <cp:revision>2</cp:revision>
  <dcterms:created xsi:type="dcterms:W3CDTF">2026-06-15T19:47:01Z</dcterms:created>
  <dcterms:modified xsi:type="dcterms:W3CDTF">2026-07-19T03:36:54Z</dcterms:modified>
</cp:coreProperties>
</file>