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7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1438E-7B64-B078-26B7-B975A74C6B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B751DD-BD76-F2FF-1707-FFB8596C0F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54E3C-7785-C083-5F64-F48CDB291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5960D-E71D-4F11-9848-849CCD325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DF2CD-984C-1210-806D-47A191846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521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D4FEC7-08B1-5E20-AD5A-F7DBFEC3E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1B0C20-0498-17D6-C697-E346951C6F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1CD7F2-5C09-56F1-42B9-9BDCCBA3E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DEA35-D130-0E04-56C3-D5E2E25AF4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EEB37-461F-D4E4-7E02-F9E441436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98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8BB57E-B469-FDE3-DF37-70B77E6974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7509E9-F0F8-2510-67AB-53CD628A38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8BD17E-399A-C0FB-4BFE-64FADB207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2CDC3-EEF8-CB2B-7B3C-C51B0C19C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C44C5-D337-FF41-7408-512270A9C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41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6D153-48B8-9A4D-4BDD-78313386B5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AF258-0B12-D74D-AD8B-084DB23A7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F9CF22-E07D-930F-B575-570AFB9B1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C39392-684D-0E4A-DE2A-BE4CE691B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C4C157-8213-3FD2-EA01-790ADC404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0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C4046-3072-26C6-5899-F7010BEC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551AAC-7D21-9C7E-96FF-6156CD324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9A3C9A-456D-76BE-1E57-411E2636C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CDDF0C-3151-3ABD-D1FC-9A85D4383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DD37B-4E0F-3EC4-B49C-0FA25D6C4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910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61DB27-479F-A4BB-4B52-CD67B1BC53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9F735-AD4F-4CEA-C0AF-12D70C799D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94F67-ED14-D492-0958-8BEF37A0F1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6A2F1-147B-8389-290E-49B95830E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95F0F7-6D78-612B-1FFC-F1344854A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6A051C-8E64-6CAA-A697-B143CD398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32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0018C-B5C6-3796-B0F6-867E265A0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7DB7EA-D2CF-E326-0EEB-99C2C5FA3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AD4D76-777C-AEF0-A6E5-CCDDFED00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454A6-B0F0-61DB-AAB1-C5387128E3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950F860-645A-CC1D-2510-2C4117E583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E2CBF3-4644-2BFB-B8DA-D14879F82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FA74DA-6233-BE96-0D7E-8E6B464CA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9B58C1-3FB1-76E1-9567-7B7FA7AE2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296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65C669-7F08-9106-6B73-8CD4443E2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027E2E-CFD0-988F-A356-470CC73E5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1D6BD8-E2FC-777A-9E39-3AA36B22C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8835FB-26A1-3111-215B-63FCBEAB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8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46D88-DC19-F4B9-29D1-5880B980D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0F8F5E-8A36-02CD-3491-8AD9D0B14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96D11D-5C9C-EA62-533F-053E166A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0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199EC-D50A-9A8A-0DA6-94769ABA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9E5A1A-B9CF-ECC9-23F2-D09956B3E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EAEDFA-65C1-3502-ECA3-487F161058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570D3E-B274-85C8-BB1E-642392617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B12C5-D1D4-88B4-5BD0-FEA4191F0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47EB7-D28A-B4E0-4E7E-34F3D6DBE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93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ECAB6-9307-873E-351D-6C308D753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E0C619-3A3B-C8B5-F819-7C5F5127FB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5F64B4-78E2-C0BD-5075-CBCCBF3E05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AA4DE7-E58E-3D82-44EA-7593E9051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80126C-74AB-1A7A-7359-664D9F380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CA7934-E424-26A3-8D70-D6A47635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824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44DB2A-E878-E6CF-0001-9C84B5BE9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0AFB7-72A5-5BDE-848F-2BC25205F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34A2-94A1-0FC3-7866-04FB8C24F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E5BAE0-1A56-4D33-B430-0C6398BA1C08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BC427F-267F-E658-59D9-FF10D785CA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5D836-4545-9F86-150E-30B3EE0B83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831744-360C-402A-BA26-40803CEF11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83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52F4C0-176A-B64A-C6E1-F3B880F9E6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053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2026-06-17T16:03:38Z</dcterms:created>
  <dcterms:modified xsi:type="dcterms:W3CDTF">2026-07-19T03:37:36Z</dcterms:modified>
</cp:coreProperties>
</file>