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4660"/>
  </p:normalViewPr>
  <p:slideViewPr>
    <p:cSldViewPr snapToGrid="0">
      <p:cViewPr varScale="1">
        <p:scale>
          <a:sx n="79" d="100"/>
          <a:sy n="79" d="100"/>
        </p:scale>
        <p:origin x="7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0ECE5-6918-9A53-D08E-AC5C219C97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203CD1-B5BC-85F3-AAFF-C309BF0EDE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3E3880-7A97-F63D-B3A7-687C0A86B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465CF-5354-4A57-8D49-546C92BE581A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AD4FB4-6C75-6CFB-24D1-E7E6C1178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163ED6-B208-831B-85DA-008E442DF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8CFD5-B09C-42AC-99ED-C6717E5652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248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A25AD-C16E-5EE4-4AF1-66793C0E0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9A21D3-AA01-7EFC-36AB-1EA8C4E686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66B6E9-43E3-23EA-1314-9A8732BC5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465CF-5354-4A57-8D49-546C92BE581A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43E221-37EC-F018-75FD-8F86EE249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64A42-B19E-74BA-1426-2B0162A3F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8CFD5-B09C-42AC-99ED-C6717E5652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123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0CDEE0B-40F8-17DE-1233-46929DC88E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0C3C2A-6C09-5E61-F950-19BC0732F1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ED7EBE-179F-A7E6-C0D5-8E985D5A1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465CF-5354-4A57-8D49-546C92BE581A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5A8EF2-45E9-5D10-BFFC-18E834C19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69701D-C217-D2BB-A301-00B0CD452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8CFD5-B09C-42AC-99ED-C6717E5652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441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6D8EB-7115-EA31-0287-A4C7708FE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92910-9028-1365-71C2-99184A0CD1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02BD46-7943-D9C5-0DE9-2B852B4AF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465CF-5354-4A57-8D49-546C92BE581A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86F1DB-7D3C-12CA-C391-ED7F9ECF4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6AD01A-05A1-3292-446C-B22DA263E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8CFD5-B09C-42AC-99ED-C6717E5652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512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8A99D-FE8F-B9D0-677F-142BED236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057633-E7C2-AC70-7E94-59FAE7D46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22763D-6CEF-1E3E-ED3F-F0C9ECD1C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465CF-5354-4A57-8D49-546C92BE581A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471363-9CC5-8A50-A43F-DB24AD6B2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892A68-23F5-D7D0-F573-C1BC9114B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8CFD5-B09C-42AC-99ED-C6717E5652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08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4C712-10C9-D1E9-0A2E-B0175EE62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9CB8F9-5D3D-FF73-438B-C202C6CCA8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58CAF5-7C9C-6A76-72A6-9FA2176675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BDB0C4-CAE5-640B-0B04-D4794AE9F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465CF-5354-4A57-8D49-546C92BE581A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195113-5354-8508-C0D6-1158484E4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1E4604-9A69-70A6-10DE-B88C21798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8CFD5-B09C-42AC-99ED-C6717E5652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535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E672A-7F5C-5216-99F6-D90F30435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9181F4-CCE4-CB89-413C-9362695078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F53225-5CC3-FDCC-CEC5-F0E24653C2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2CEEA6-414D-BDE7-FBB3-D72C36264E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A4857E-E18A-C3A1-1FC3-BF5F30ABCE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5586D6-002F-7EBB-DEE9-65B1200EA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465CF-5354-4A57-8D49-546C92BE581A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44A50D-E955-8298-6497-DEB493FC1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50E0A6-9A4D-FB0A-BCEB-1D109E591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8CFD5-B09C-42AC-99ED-C6717E5652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474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669D8-B47A-85DD-643E-E81F00CEF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B270F7-4DE7-8B22-74E4-8052A4881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465CF-5354-4A57-8D49-546C92BE581A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8BC342-9F7B-5644-EBF1-23E0CD035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7A6C0C-D55F-C0E8-76D1-78214FB9F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8CFD5-B09C-42AC-99ED-C6717E5652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634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C5DD76-3100-BCB6-F941-6B565B0CB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465CF-5354-4A57-8D49-546C92BE581A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1DDCCF-3178-334C-6633-ADD779838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4A18F7-48D1-BFC2-BCDF-842BD0A86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8CFD5-B09C-42AC-99ED-C6717E5652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461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6A956-8BF9-5EBB-37A3-37120EA9D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0B7067-A065-EE3F-F657-077A4CD750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66F82F-516A-8B2B-3D68-B520F62FC5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C66923-0FFA-8ABE-89BA-4B03DBB37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465CF-5354-4A57-8D49-546C92BE581A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A3FF4D-D90F-B824-BEB3-6D8CA6079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5B6497-C969-54EA-0855-F7FC3BDB7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8CFD5-B09C-42AC-99ED-C6717E5652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125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68A08-787D-6D5E-43F6-B44CEA3CA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F5A603-9882-141D-2FA4-BBF8A45B44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DF34C9-42C6-D39C-B2EF-C141EDF726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EAB53A-8BE8-2CE3-B15D-14E6F675A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465CF-5354-4A57-8D49-546C92BE581A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09AFED-B42A-27D8-962D-E528AFEC2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4EE02B-C612-3B3A-4607-AA3A88A89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8CFD5-B09C-42AC-99ED-C6717E5652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76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67674B-CFDB-EB8D-F9F6-5550CE5CB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9BE0C1-652F-F61F-CB61-17454DAD8B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F5396D-2186-A483-7990-3A893D578A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8465CF-5354-4A57-8D49-546C92BE581A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F47864-EADC-5F35-5D1B-8A1B86E870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3A12A8-1327-EC2F-0309-5DF97549EA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28CFD5-B09C-42AC-99ED-C6717E5652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098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303111D-096C-0A4E-8B13-6FE25F524E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944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F9EE355-9097-FD65-FA5B-C6810B752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331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2CA7AE-D3D0-241A-AA16-6FA4DB8E0B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21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625A8C-75B0-7DC8-EA25-3A03C468E3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439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Ignacio Llaneza</dc:creator>
  <cp:lastModifiedBy>Ignacio Llaneza</cp:lastModifiedBy>
  <cp:revision>2</cp:revision>
  <dcterms:created xsi:type="dcterms:W3CDTF">2026-06-16T16:18:04Z</dcterms:created>
  <dcterms:modified xsi:type="dcterms:W3CDTF">2026-07-19T03:37:24Z</dcterms:modified>
</cp:coreProperties>
</file>