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4375FB6-F55F-4E49-A1C8-3ADA8D78CD0B}" v="1" dt="2026-06-16T16:04:42.3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4660"/>
  </p:normalViewPr>
  <p:slideViewPr>
    <p:cSldViewPr snapToGrid="0">
      <p:cViewPr varScale="1">
        <p:scale>
          <a:sx n="79" d="100"/>
          <a:sy n="79" d="100"/>
        </p:scale>
        <p:origin x="72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B655C-C011-E837-40A3-DE5266BD60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3893F42-0759-47A9-FEC9-F90175AC25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9648A9-B15A-0441-4241-3506D5FEE5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56501-1818-4408-89D3-3CC57666029D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35FC13-A28A-0B90-91BA-92F1D4E7E1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98ED8C-93C8-9A62-04A1-CE522213D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8F329-6608-4FDF-A005-4877440528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0505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BEFFFE-E05E-4D86-2AF7-BC32291D82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5EEC9E-3BBB-DABC-AA02-974D4CFDDE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20A234-14BE-256D-B33E-618D8E844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56501-1818-4408-89D3-3CC57666029D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7C550D-4D86-2F82-742A-5A198B1D57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A99880-494C-B856-9FF1-62E4CDE79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8F329-6608-4FDF-A005-4877440528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843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BF99084-A0E5-5D93-1943-DE2F3762F6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0BA425-59A1-77A9-1FEC-24A02A85F2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01B71E-DA8A-7A7B-730F-38A15E8FC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56501-1818-4408-89D3-3CC57666029D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7D22BB-4602-DE9D-96AE-26F596094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EB44FA-E4F5-4154-A5A2-E83F91C2E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8F329-6608-4FDF-A005-4877440528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094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D85C0-90F6-4724-BA29-BD0D72BD3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A3CE99-0B21-96A2-394A-03F7D7D1BA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838892-20EE-42B5-F6A5-AEC6950BF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56501-1818-4408-89D3-3CC57666029D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892B25-D4B1-BE3A-B8AA-C54A8B76A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765FDB-F120-98F0-AACB-5191F6576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8F329-6608-4FDF-A005-4877440528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317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27EB7-6F5A-3962-2E03-5F5267D7EB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4DE3CB-39C0-131E-0AF0-F75960E34E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112F55-1309-E938-EF0A-226EFACB0B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56501-1818-4408-89D3-3CC57666029D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3ED440-6DA6-95CC-AE43-36326D77E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1CCEBF-C6FC-A38D-03DB-9DD7F0C7B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8F329-6608-4FDF-A005-4877440528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411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2F84FA-4DB9-41BD-DF68-EE8E81CDCA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491BE4-AD08-839D-91F1-1E5E99655E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765394-99D1-C778-FA1A-0D4A5903E8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E8BAAA-F42B-46D9-8BF9-49ADA7061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56501-1818-4408-89D3-3CC57666029D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07104E-0E9D-24F4-D5B5-FF49616E3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06CA4E-6160-C85F-942D-9F30789A4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8F329-6608-4FDF-A005-4877440528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5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BF4FE-1B82-8FA6-A648-C1F69CD0A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9748EB-1CCA-DED4-4C46-005FB6CD53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6BB739-CFF5-05ED-2019-438A62537C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685D94-C7AC-ED6A-D247-9760A247BB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FB23273-ED52-128B-1198-FCC49CA56D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E90C871-69E5-EE44-DEA7-1137BB310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56501-1818-4408-89D3-3CC57666029D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0C0C519-E14F-6EF7-60F8-70FBEEF08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43C1070-F1C8-BCE5-1E79-B8F937E37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8F329-6608-4FDF-A005-4877440528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107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1FF40E-6D1F-DC0A-1131-82F44954D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E616DC4-BEE3-1B18-9E18-AE15017321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56501-1818-4408-89D3-3CC57666029D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1952F8-529A-4B27-A181-61203EDC7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9049F9-2664-D512-187D-0DB915081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8F329-6608-4FDF-A005-4877440528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501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EE1DB1-353E-571D-B719-20DE8B5456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56501-1818-4408-89D3-3CC57666029D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F0EE80-8AD7-7C28-BC28-D326052BE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28E112-849C-3B1D-7A58-9219DC87A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8F329-6608-4FDF-A005-4877440528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294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3D954C-FB15-5E59-AD19-1A8FE0B0F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A7B6F9-377F-1487-7810-0A3957CEE0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F920F5-73C6-3BB0-D604-B6CF82FDD0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8FFDDD-0F64-2945-0022-E7D1A944C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56501-1818-4408-89D3-3CC57666029D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DEBA0E-FD79-ED94-3EB4-6584D07DE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5E71FE-3721-72A3-1C43-7FB5F4B1B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8F329-6608-4FDF-A005-4877440528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132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7C18DB-1354-DE24-B8E8-2F4ACA2AF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127F54-2609-978E-08DE-98E55FFE35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3E8798-A792-A683-B4C7-994D8C2F82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1A3851-8970-3E19-8CEF-22D21A4833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56501-1818-4408-89D3-3CC57666029D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80172E-4CDF-10A3-F961-72B4F0E28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4FCB3E-9E7D-93A7-5EAB-AB54C6209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8F329-6608-4FDF-A005-4877440528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936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9704E48-FD8A-11A8-ACDF-B8E4AB9201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C95542-0A9B-512B-51DC-7FB9BA1021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821902-A032-0A6F-F088-D33593B5E0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556501-1818-4408-89D3-3CC57666029D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10AD3E-00C9-4ECF-3410-A787AC270C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EC594B-FF7D-90F6-2657-9FDA26C935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2C8F329-6608-4FDF-A005-4877440528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974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27B7DA9-1F38-868D-D941-E17E3DF234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65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D9CBCEA-519E-A682-75FF-95945BAE9C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727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C3D532-8055-651F-3BEF-F61ED4C071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706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5CC2110-9DE2-4418-3936-98333BE299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18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0</Words>
  <Application>Microsoft Office PowerPoint</Application>
  <PresentationFormat>Widescreen</PresentationFormat>
  <Paragraphs>0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Ignacio Llaneza</dc:creator>
  <cp:lastModifiedBy>Ignacio Llaneza</cp:lastModifiedBy>
  <cp:revision>2</cp:revision>
  <dcterms:created xsi:type="dcterms:W3CDTF">2026-06-16T15:48:40Z</dcterms:created>
  <dcterms:modified xsi:type="dcterms:W3CDTF">2026-07-19T03:37:05Z</dcterms:modified>
</cp:coreProperties>
</file>