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CFE9FC-F392-415F-A9A4-9ECB88A79A03}" v="1" dt="2026-06-15T19:06:16.0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57" d="100"/>
          <a:sy n="57" d="100"/>
        </p:scale>
        <p:origin x="52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3B7DC-C818-BF57-CAE5-E58FD3F851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AEA911-3F50-2925-BEF7-51E658D7FB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328E7-AE54-A328-2E20-5BDE24A45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B2BD-6402-4367-9B29-3EDD76F34280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946BB-EFD9-53DA-A539-400889BF6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09D47-0545-8ECB-D4CF-646985EC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EB3E9-8D13-40D8-A9E9-549F72C0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196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803D4-D89B-935D-DE71-B7126E675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0C66E4-090A-5A1C-F2E4-FAC24DAD77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0AD62-A989-1E46-F0F6-F0CBD0BF2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B2BD-6402-4367-9B29-3EDD76F34280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728A98-8500-F5D1-EB86-3188A042D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B890D-EE28-F7E4-DC9B-613DCDD60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EB3E9-8D13-40D8-A9E9-549F72C0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245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4EFA7A-1755-E063-C7C4-7756F78D3D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5AB197-52F4-E70B-499D-BECE7FBC09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550D5-D6F3-B1E4-A366-DF8753180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B2BD-6402-4367-9B29-3EDD76F34280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FCBA42-8611-0D9C-0425-14E53DE76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1BBBD-59E2-8D1A-FD42-61DC9C19E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EB3E9-8D13-40D8-A9E9-549F72C0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468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322E1-1982-1B1B-9569-662A464E7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108A5-9CEF-4DBA-333A-761FABD94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A4DB85-79F7-B1E2-5970-9A764D3E8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B2BD-6402-4367-9B29-3EDD76F34280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86ACF4-F0B4-EFDB-C343-8E60B1A6C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29339-9C1B-A641-E860-C0A9B434A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EB3E9-8D13-40D8-A9E9-549F72C0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537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ADB91-29F2-0DBA-EBA7-AD0A9ECBA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35EFC4-4D84-DE2C-95F2-5ADACE643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F7905E-0961-2AF1-D271-0CAC082F2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B2BD-6402-4367-9B29-3EDD76F34280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B1E8A-7B0C-F60C-3803-1C16F884C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02E51-0BFD-5AD2-3179-91D7CB62D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EB3E9-8D13-40D8-A9E9-549F72C0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73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A64B9-2ADA-E2B2-1BAC-068C25610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A8B53D-69CB-46C1-3612-EEED81B43B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C78AF3-5A1B-2B88-C981-8F4D931A06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8DF9F4-7E5C-7E26-4C5A-481C021D1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B2BD-6402-4367-9B29-3EDD76F34280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E37254-94F0-76F2-6D35-75988A5AC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300339-D6AC-791D-CA11-BA941B1C8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EB3E9-8D13-40D8-A9E9-549F72C0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601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308FF-5E37-E9B0-CF23-5951DB893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8F0FD2-4F63-81AF-4255-9F9EABDEB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C49E29-DA0F-50C5-0427-F4D10E31CE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4E217-EBBB-7A81-F307-3EA4B5F52B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6802BE-E069-D62C-96CF-F235F05D54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D202B0-4E70-1CA6-C74C-4EF94CBEB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B2BD-6402-4367-9B29-3EDD76F34280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B1B40E-3C4C-56D5-A83C-E60C7C95F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3BC6E8-DD30-4EEC-EC35-AE1B14BD7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EB3E9-8D13-40D8-A9E9-549F72C0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055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03242-E6C9-31AF-B8AA-1959A6641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091D63-AB1C-05CD-AAA0-F6E7DEA5B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B2BD-6402-4367-9B29-3EDD76F34280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FD55E3-802C-A4D7-B8E5-AB2B4D8DD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3E7F20-3D44-D511-2E1C-D4CADEFFD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EB3E9-8D13-40D8-A9E9-549F72C0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82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3EE146-724F-3FC1-7271-ED1E5F17C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B2BD-6402-4367-9B29-3EDD76F34280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AAA584-5563-228E-DDC8-2C4D0E71E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DCE88B-1D1B-F495-9E26-8861569A0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EB3E9-8D13-40D8-A9E9-549F72C0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539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0AEE6-5519-DB06-68B3-05C9C89A6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E1EC0-133B-31C6-FF71-CBC256617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D7CEA2-11FE-F908-CAF8-386F2BF1FE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25BBEC-2B93-9864-815A-F5941E474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B2BD-6402-4367-9B29-3EDD76F34280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8817A4-0219-C6DE-5F21-363530958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3CD837-76EC-B444-3A86-C6CDB6AF1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EB3E9-8D13-40D8-A9E9-549F72C0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49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A7791-96D6-8A49-B47F-525D8A88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98CE3A-C4C0-D4AC-AD18-E1F193BF69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7091E-2644-E520-5221-A64DBB975D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2CF4C9-03AF-C414-F749-7F128A19A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B2BD-6402-4367-9B29-3EDD76F34280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35111D-1E5D-02FC-DC52-953008E2A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0C1B80-2801-382A-694F-33E96A803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EB3E9-8D13-40D8-A9E9-549F72C0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225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34CA5D-94CD-9E92-833A-D07E4878A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005CE-9677-D553-82CA-94FC2D0DA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EA97C8-EFED-1105-2EBC-29FA5815B8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E7B2BD-6402-4367-9B29-3EDD76F34280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0185A-EA59-7C63-CB0E-5E19852218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8BEEA6-AD33-7C81-7EB8-0299687DF3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0EB3E9-8D13-40D8-A9E9-549F72C0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508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6EF53F-1073-04C0-8FC1-94F8A24D2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1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580641-6104-3BB5-0ACC-0B2C2BE02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80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97CFE7-9FBF-BBFC-3098-642CC4842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36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AE0973-705B-D5B6-A429-2BC9BC7A6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Ignacio Llaneza</dc:creator>
  <cp:lastModifiedBy>Ignacio Llaneza</cp:lastModifiedBy>
  <cp:revision>2</cp:revision>
  <dcterms:created xsi:type="dcterms:W3CDTF">2026-06-15T18:59:01Z</dcterms:created>
  <dcterms:modified xsi:type="dcterms:W3CDTF">2026-07-19T03:36:26Z</dcterms:modified>
</cp:coreProperties>
</file>