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58" r:id="rId3"/>
    <p:sldId id="257" r:id="rId4"/>
    <p:sldId id="259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D1B37C1-58B3-4393-94A1-B5E5DBD275BF}" v="1" dt="2026-06-11T20:15:09.765"/>
    <p1510:client id="{C4435947-779E-4DF7-AEDE-21A8C721739E}" v="1" dt="2026-07-18T16:56:08.82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25" autoAdjust="0"/>
    <p:restoredTop sz="94660"/>
  </p:normalViewPr>
  <p:slideViewPr>
    <p:cSldViewPr snapToGrid="0">
      <p:cViewPr varScale="1">
        <p:scale>
          <a:sx n="79" d="100"/>
          <a:sy n="79" d="100"/>
        </p:scale>
        <p:origin x="72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EAABDB-2EC6-E05A-D258-FEFBD8EB754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692B9B2-1AD7-33F2-2C25-5F66525048B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0E394A-C608-70BB-8549-3CB71E53F9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40D2E-56E2-4E00-A3ED-F8169BBDBF88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EADB3D-DE6D-1C7D-1079-593842EAC0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378836-53A4-8B9A-6732-0F8373E947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846A39-2ED4-4D65-89A6-2D1EABA984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69772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C80D61-CA29-D72A-72B8-1A157E8398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280C42F-F8C0-379B-E371-3FAEC652E3C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877C5B-18BB-C3B0-C2DE-CFAD2509B4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40D2E-56E2-4E00-A3ED-F8169BBDBF88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36E8CB-558A-82AC-525B-D079F402DF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9AE705-86CA-17B5-9471-B8C52DDCDA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846A39-2ED4-4D65-89A6-2D1EABA984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10169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EBE01F2-D4F6-B24B-066C-9B3D190E9B3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85EEB2F-3284-9034-E608-4A040BC52A6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994640-D500-03ED-2067-07374DF3DB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40D2E-56E2-4E00-A3ED-F8169BBDBF88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37CF63-8AEF-70EB-7A09-0E4294C05E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10E966-5708-9DE7-1E84-68C4654DED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846A39-2ED4-4D65-89A6-2D1EABA984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10471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1D25F7-790A-1787-C699-7B5081BC54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D64409-E7C5-9680-8B28-5E346D2655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B1FAFD-4BC0-4A40-11FA-6A5EB205DB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40D2E-56E2-4E00-A3ED-F8169BBDBF88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63C406-C143-8CA2-9A9A-0B1ED5BF49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7702AE-6CC1-9036-FF03-80ACDB7171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846A39-2ED4-4D65-89A6-2D1EABA984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44420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5AD94F-742F-E48D-427E-0B0A960261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09811DD-FB64-E5BA-0F4E-34131896C6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D895CF9-5B44-BC5A-211F-67FEDB8D15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40D2E-56E2-4E00-A3ED-F8169BBDBF88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C100B1-BE5C-34BA-7259-B63B315F0A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064760-AC23-8749-5ECB-8110433E04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846A39-2ED4-4D65-89A6-2D1EABA984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26303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9B4A81-626C-3F50-78FA-C6617D3570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2D2828-669C-C55E-D46A-DC4845E1A11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E0D7537-45A4-A18F-C346-954A3DEC3B8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2938BEF-2A8E-B05A-DBD3-9212C17E89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40D2E-56E2-4E00-A3ED-F8169BBDBF88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2A28BD7-A8D5-739B-0AA6-BE3BF0FC79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729368E-301E-E366-AC53-D310A55C90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846A39-2ED4-4D65-89A6-2D1EABA984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21473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BB6E2F-FA6E-C329-31E2-99C7E5890B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E997231-EB8F-29DA-575A-83E0B80088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389CF4D-5CA0-8DF0-21A4-B1D1892713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04B3B93-7E96-1F8F-7E88-1F47B6EB6D1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077027F-7C93-B53C-CAF3-FFE7DB14596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5B0E7A3-9464-E17C-EAE4-8B76445C76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40D2E-56E2-4E00-A3ED-F8169BBDBF88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BBA369F-6842-274A-58C0-2394237531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DB63E02-B01D-4A82-C790-F6C73C90F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846A39-2ED4-4D65-89A6-2D1EABA984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55292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54881B-97E8-65DC-A448-F9B70C21EF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3445D12-6A6C-613B-5A3C-83FDEAE5F8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40D2E-56E2-4E00-A3ED-F8169BBDBF88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D1999A1-F923-A7AA-F6F2-A0CAA9A6C5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C8D8E57-33BE-EC57-1ADB-3B4FF247F3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846A39-2ED4-4D65-89A6-2D1EABA984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68958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78539F2-E07D-D79A-2000-D2C7657A5E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40D2E-56E2-4E00-A3ED-F8169BBDBF88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6E37C0D-0A5A-50E4-E885-42E89934D1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FB9804-4ADD-2B52-7F87-B0B3D99EF8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846A39-2ED4-4D65-89A6-2D1EABA984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27533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45B258-FC25-6B5B-FA4E-695EC1FBC4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F689D0-AD34-2C3B-5387-72AE8F9334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5D18D5E-3536-4E72-95CF-47AF7A9330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427FC60-39EF-BEFC-6E57-F65AA77D91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40D2E-56E2-4E00-A3ED-F8169BBDBF88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096C1D2-E238-48EB-D8BC-4AE3177F82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49FF6B3-62C6-1408-05D8-84BDC018A3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846A39-2ED4-4D65-89A6-2D1EABA984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05482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777063-6F98-A98C-15CF-4ACB762961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4B9F770-DFF4-FF61-05B6-04978963159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580BB4D-62CC-7775-F20D-67D1BDF5157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0583152-0D29-CFDC-5A35-8967B7B1F2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40D2E-56E2-4E00-A3ED-F8169BBDBF88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D0BB3F7-AACF-9771-1527-6A7B1C9DED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D32B004-5D63-ABA9-EEB5-5D48018FCD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846A39-2ED4-4D65-89A6-2D1EABA984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81357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642B72B-7622-DBBC-BB35-B1B033CF75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F1D78BD-74EA-A3B1-C52D-FB68F23B4A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273B07-BA8C-9DB2-E25B-BE289991F32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F140D2E-56E2-4E00-A3ED-F8169BBDBF88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7E500D-74EF-22A0-E165-C85726B20A0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BB10C3-4ED0-E567-2E47-EA750C8F7B6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6846A39-2ED4-4D65-89A6-2D1EABA984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99717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94FF52E-3EAE-278F-B580-AD2B6C6DBA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108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D349A45-6B7B-C640-3CE8-736EC16596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3330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20EB58A-0CFB-4A16-3B4E-773D114CBC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8574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A199BDE-4F40-2556-8023-805D9240C0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5650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74</TotalTime>
  <Words>0</Words>
  <Application>Microsoft Office PowerPoint</Application>
  <PresentationFormat>Widescreen</PresentationFormat>
  <Paragraphs>0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Ignacio Llaneza</dc:creator>
  <cp:lastModifiedBy>Ignacio Llaneza</cp:lastModifiedBy>
  <cp:revision>3</cp:revision>
  <dcterms:created xsi:type="dcterms:W3CDTF">2026-06-11T19:11:03Z</dcterms:created>
  <dcterms:modified xsi:type="dcterms:W3CDTF">2026-07-19T03:37:51Z</dcterms:modified>
</cp:coreProperties>
</file>