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7532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7AEAA-3EBE-48A1-986C-76B04ACB7E2D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6B4F1-1CC9-40DB-8155-F9A65FF1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7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D94E-9256-B2B8-A3E5-6D41DBEE2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34810-B531-845E-2EA7-699188B05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A19E1-3A63-60E0-1F89-9C6FA546F3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91148-0730-ACFE-5D9B-D52264797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2A0D1F-338E-554C-9FE8-32F4799B4DC0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57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AD1DC-5B39-23AA-823C-2575AE77A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11969-FA89-13A7-03FD-498498A9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BAF73-AEAC-DCED-9E8C-9A6BF9F7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6F0A-F76F-DA7C-FD36-2C62067B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C3C7A-4A74-5F69-6C4A-1027504B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2CE4-3621-4AD4-A504-4A899924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9C99F-D8CB-C534-8929-5017353F4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6D303-2419-13ED-F5F6-BC82214A1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16C1-045D-7532-3163-E94FB8DF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D8004-18D2-881D-FC88-8E5FFA411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A24C0-1935-4D25-40CB-AB05E5C36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117540-DE2D-A3E6-C899-CE9391915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E37F1-1556-A953-8452-6411DB9F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29748-9AC1-DBB2-27C6-5005F488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5F6F1-1182-6A83-6E32-E99A8957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4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DED2F203-B30E-8D19-506A-B5B93A26E6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DED2F203-B30E-8D19-506A-B5B93A26E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CEFED81F-1D5B-9360-7B23-5D0BF1D357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72376" y="1089026"/>
            <a:ext cx="3527425" cy="4680000"/>
          </a:xfrm>
          <a:solidFill>
            <a:schemeClr val="bg2">
              <a:lumMod val="95000"/>
            </a:schemeClr>
          </a:solidFill>
        </p:spPr>
        <p:txBody>
          <a:bodyPr lIns="792000" tIns="0" rIns="792000" bIns="0" anchor="ctr" anchorCtr="0"/>
          <a:lstStyle>
            <a:lvl1pPr algn="ctr">
              <a:defRPr sz="1000"/>
            </a:lvl1pPr>
          </a:lstStyle>
          <a:p>
            <a:r>
              <a:rPr lang="en-GB"/>
              <a:t>TO INSERT AN IMAGE: </a:t>
            </a:r>
            <a:br>
              <a:rPr lang="en-GB"/>
            </a:br>
            <a:r>
              <a:rPr lang="en-GB"/>
              <a:t>SELECT THIS GREY AREA </a:t>
            </a:r>
            <a:br>
              <a:rPr lang="en-GB"/>
            </a:br>
            <a:r>
              <a:rPr lang="en-GB"/>
              <a:t>CLICK IN THE RIBBON ON 'INSERT' - 'PICTURES’ </a:t>
            </a:r>
            <a:br>
              <a:rPr lang="en-GB"/>
            </a:br>
            <a:r>
              <a:rPr lang="en-GB"/>
              <a:t>SELECT A PHOTO OR IMAGE VIA THE EXPLORER AND CLICK ON 'INSERT'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C83D43-8C04-86DF-804D-F7E021360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537" y="1076994"/>
            <a:ext cx="5761037" cy="621965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Title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4F03D3-B983-16A7-44C0-E015CA23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2248A4-6129-0580-C6EE-460E7190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9201" y="6623716"/>
            <a:ext cx="104195" cy="92333"/>
          </a:xfrm>
        </p:spPr>
        <p:txBody>
          <a:bodyPr/>
          <a:lstStyle/>
          <a:p>
            <a:fld id="{8008FCDA-A3A7-43F4-A886-F9C97086728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FB57FB-C900-00FA-75A2-FDBAEA5DA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9537" y="2636839"/>
            <a:ext cx="5761037" cy="3132137"/>
          </a:xfrm>
        </p:spPr>
        <p:txBody>
          <a:bodyPr numCol="1" spcCol="396000"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4281DA-F947-CAD7-868D-15445FE53E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9537" y="1686244"/>
            <a:ext cx="5761037" cy="731547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5000" b="0">
                <a:solidFill>
                  <a:schemeClr val="accent2"/>
                </a:solidFill>
                <a:latin typeface="+mj-lt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1E7F341-15C5-F6F6-BE71-D531B6721150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7860087" y="1371626"/>
            <a:ext cx="2952000" cy="41148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9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995">
          <p15:clr>
            <a:srgbClr val="FBAE40"/>
          </p15:clr>
        </p15:guide>
        <p15:guide id="2" pos="9539">
          <p15:clr>
            <a:srgbClr val="FBAE40"/>
          </p15:clr>
        </p15:guide>
        <p15:guide id="3" pos="13983">
          <p15:clr>
            <a:srgbClr val="FBAE40"/>
          </p15:clr>
        </p15:guide>
        <p15:guide id="4" orient="horz" pos="3322">
          <p15:clr>
            <a:srgbClr val="FBAE40"/>
          </p15:clr>
        </p15:guide>
        <p15:guide id="5" pos="1738">
          <p15:clr>
            <a:srgbClr val="FBAE40"/>
          </p15:clr>
        </p15:guide>
        <p15:guide id="6" orient="horz" pos="72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ls |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4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1ABE-8331-332D-737F-158FC34AD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E8AC8-1383-4EE2-50C6-07DD0817A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2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EA41E-2120-DECA-D2C5-81844960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A4E4C-B353-4D8E-BE01-9559AB02D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01DC1-0D55-73E2-1272-87B500E4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2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27F2-FB6C-69CD-89A8-BC0762CB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8CD0-08AD-1BA8-124E-D77A305BE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3D914-9076-A525-ACBB-5EAE7784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D4C5F-D175-E7FE-F208-7548ABEC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AEDCC-7AF6-AA04-1DDA-BE59872E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8BB51-843B-407A-EE4A-8C4FF50A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164EC-9BBC-2491-7C6C-DB0BC84FF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77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087A5-7E96-0770-BA97-06D886EAE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55176-EA78-294B-79C3-6A41B7D1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3949-6DB9-3E42-F648-445C5759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56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9D24-0936-4C5F-D937-A913FA900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D463-8F1C-F90D-E1EC-2C40D29BA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1DD7F-4683-5929-B356-B3D9DE94D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653BE-3B44-0A82-98EF-CAADEED1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83BC1-F502-4A02-B0C6-057A4D447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DC60D-048F-FBCC-9975-FB522BBA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91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F0CF-4BF6-FD06-DA14-C0DDB7FE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37CE3-B19F-9345-650D-9134E82F8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04110-8553-AB41-F1E9-4D8AF3C6F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2AC8DA-61CB-6261-43E8-419D33211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51E4B-50C2-7A38-67F7-FDF33F858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A9B7C-B344-2714-B1E9-B1AE55BC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5389A-8E28-F807-72C5-8628B20C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5E047-001B-EEA0-85C1-4AA21312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16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ADC1-EFE2-ED1E-0459-B3566D65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39B67-F998-603F-6A37-D0D115EF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E9CE6-3F60-DB72-8CD5-0DCAD70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DFB97-105D-D73A-223D-57191CD4B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1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EE20-FAF6-8C5C-CC98-D8862676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9690C-C4A1-944D-E736-5CBDEFF0F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A1911-DC5E-B010-AFE3-C5CCDE5D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1B6C5-1845-47A9-72B0-48DB2843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0AF14-AB13-30DF-B6A0-578F7981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42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44762-1CEC-CF2D-E6E7-935C967A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7093E-2479-E199-5E89-69C4E15C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3A9331-5DD5-54A5-88E5-A9BF58E0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96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68FF-71FE-1A32-57D4-A6A2B3F3A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06E13-15C1-B7A7-69D4-85335F520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DBA34-4C55-63F3-7DA6-BBD997F04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B6606-C12B-16FA-6D46-8C68D759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3D68D-7D02-350F-7AFE-0B1C038F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52CFD-8AD1-7ED9-4C3F-8CB6E840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27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24197-2B68-238B-8E2E-E31446D9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0800C-9350-510B-3665-2DB4EC628C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65D76-04D9-44C2-B86C-7D91633D8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2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C9DE-6568-5191-D9C8-05498B72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ED16E-FA65-A8F6-81CE-781B7167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BBD14-0129-304B-13A7-46E224DE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94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AFD3-873E-6D1D-A938-51441CD8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B97CF7-0625-79CF-EC2B-005217B16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5A52A-638E-4978-49F0-3D6DA68D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EBCA-4C5D-23E0-A070-EEE4AE4E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481F-A1FD-77F2-A7F7-44AD4FF5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93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20B896-564F-9C3C-C475-749B96128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33EB7-BE86-C2CD-2C91-97A434FF9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5FCE1-CCB5-EFBB-E178-8BC7176F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88D3D-1E4C-1A4B-BF98-F639B26EF5E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B57D6-CD94-E484-56A0-77FF97A9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79515-754B-7177-0A40-514A71B8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3D4B-2AE7-A04C-8911-21820D371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46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026D-FB99-07A3-234C-3463D0A4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3BCD29-2CA1-FB31-404C-73E0D0F36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3C368-180C-5F02-FDFD-C98B7EDB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D7C3D-200F-4AD9-AAC4-6A2A11CBB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DEAC0-EF4C-9C68-53F4-D0CC2199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11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99329-39CA-E3FC-F202-4E2B343DE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65A4F-41DE-D12D-B304-75E3A7CE3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57D0F-EDAE-F892-F330-3BFA9F31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96F4C-A7FC-223D-E281-ACD31F40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93679-F511-7BA5-E2E0-7760723B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6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2538-2509-FBFC-EAEE-B1A6C5ED3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2EC26-8B55-BEF1-3B0C-FBE7D97CD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49317-E98C-4FB2-DC38-94E25BFF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FABD-46D1-3A76-210B-3D8C46CD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24FE-A711-4FB7-2AF9-3D907F2C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00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39EB-7CCA-F49E-987A-231FEA56D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FEB8-A351-2E1D-FC71-D74E7DF96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64AE6-C675-1BD4-71BC-8D7416D86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32E99-8B5E-B7D5-7AA8-3FEDAC9F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3A680-BC6E-F288-7F05-507B72B3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7AB51-0396-76BD-D105-D812397D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51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F30D-7C3D-6D6B-5DC6-EC1B72C42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51196-0740-6AF3-952D-A0232DCBB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EA837-1C95-8BDF-4AEB-9353DC88A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4BB340-828A-4FA5-3CD9-94E370F44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DF298-73C7-2DEB-60AB-39F68CE68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317B8-AF23-B04F-0C50-B2610C2A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4EA74-8B71-EE97-DEC2-EEC67E19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13036-32D5-5928-D301-19FA9B1F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3E8C2-B497-7837-F64E-36898E62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9B21B-7969-87C8-07BF-55D82827C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EEAA5-14C0-D14D-D852-8D0C26150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445F1-4D46-4EFF-6B69-5AB585A69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D6860-A444-A657-E62C-148FFCDDE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1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6E174-8B07-62D7-C9CF-BC3EC56D8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2075C-EEB3-C544-9B69-C0EC9440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3EA33-9E74-0413-5FAA-673801F2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D387C-867E-DF02-743B-9D76E4A0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33BD2-0969-B3C8-69C5-5C53FDBCE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7CB9EB-D795-7588-9A24-D4213BBF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E9CBC-693F-F338-96FF-73E50B23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56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1AD5-E34C-6933-9EBB-536933FEC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DF983-9583-0BAC-ACDA-712B29FB5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B9645-F838-715D-9A25-2B42F9F5D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A5793-4414-D43F-2F86-7B7CC21CC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A27B8-F09E-9FB4-D61D-028DEDA7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AC3BC-2F99-AAEE-3F96-E12ADBAC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51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904D-8CAC-C083-6B55-98C1ABB4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CE1CC8-D1C7-236A-6D90-0F6D87F6A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C0436E-7A32-AFE1-1FDE-7FF94A3F2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0864E-23E1-E213-4011-25E6169B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62FB0-F359-02C0-6631-B531251B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A3843-8ABB-AB98-8077-81953A47F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19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25CA8-E7E8-DB0E-81D0-EA1817E7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5E698-C6E1-AE93-F5A7-D9CEC237C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7227E-A23B-BD3D-47AB-8C626ED5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109CE-2BE0-E3AA-E2BC-589C3BE1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503A-39CE-F093-5302-5BB57164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13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13C26-9A17-5906-91B4-FAA5D7C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C025EC-594B-ACC5-8B76-6EF27BF36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EFE88-00EB-9270-678D-EA846573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EECE-4908-4F6A-8EF1-B5F626ED3F7E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ABBCE-AE7D-BB92-F798-BEB0C2E4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7D278-A7DC-7CC1-C9FD-1D9C696F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974D8-9C2F-45C0-A346-231316543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54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 copy 1" userDrawn="1">
  <p:cSld name="Two Content copy 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F87B699-9253-D4E3-0E29-15F536C7EE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9897"/>
            <a:ext cx="12192196" cy="158973"/>
          </a:xfrm>
          <a:prstGeom prst="rect">
            <a:avLst/>
          </a:prstGeom>
        </p:spPr>
      </p:pic>
      <p:pic>
        <p:nvPicPr>
          <p:cNvPr id="6" name="Immagine 5" descr="Immagine che contiene clipart, cartone animato, illustrazione&#10;&#10;Descrizione generata automaticamente">
            <a:extLst>
              <a:ext uri="{FF2B5EF4-FFF2-40B4-BE49-F238E27FC236}">
                <a16:creationId xmlns:a16="http://schemas.microsoft.com/office/drawing/2014/main" id="{C2BF7DAD-C6E6-706B-CF86-8DE47C96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711" y="6265495"/>
            <a:ext cx="527775" cy="52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95593"/>
      </p:ext>
    </p:extLst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DED2F203-B30E-8D19-506A-B5B93A26E6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47600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7" imgH="327" progId="TCLayout.ActiveDocument.1">
                  <p:embed/>
                </p:oleObj>
              </mc:Choice>
              <mc:Fallback>
                <p:oleObj name="think-cell Slide" r:id="rId3" imgW="327" imgH="327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DED2F203-B30E-8D19-506A-B5B93A26E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2C83D43-8C04-86DF-804D-F7E021360A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375" y="344102"/>
            <a:ext cx="9719680" cy="435376"/>
          </a:xfrm>
        </p:spPr>
        <p:txBody>
          <a:bodyPr vert="horz"/>
          <a:lstStyle>
            <a:lvl1pPr>
              <a:spcBef>
                <a:spcPts val="0"/>
              </a:spcBef>
              <a:defRPr sz="35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4F03D3-B983-16A7-44C0-E015CA23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5"/>
            <a:endParaRPr lang="en-GB">
              <a:solidFill>
                <a:srgbClr val="001739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44281DA-F947-CAD7-868D-15445FE53EB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0375" y="766763"/>
            <a:ext cx="9719680" cy="53982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500" b="0">
                <a:solidFill>
                  <a:schemeClr val="accent2"/>
                </a:solidFill>
                <a:latin typeface="+mj-lt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C87BE-8B44-27D8-C030-7209A0F927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defTabSz="914355"/>
            <a:fld id="{8008FCDA-A3A7-43F4-A886-F9C970867285}" type="slidenum">
              <a:rPr lang="nl-NL" smtClean="0">
                <a:solidFill>
                  <a:srgbClr val="001739"/>
                </a:solidFill>
              </a:rPr>
              <a:pPr defTabSz="914355"/>
              <a:t>‹#›</a:t>
            </a:fld>
            <a:endParaRPr lang="nl-NL">
              <a:solidFill>
                <a:srgbClr val="0017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2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061">
          <p15:clr>
            <a:srgbClr val="FBAE40"/>
          </p15:clr>
        </p15:guide>
        <p15:guide id="4" orient="horz" pos="1094">
          <p15:clr>
            <a:srgbClr val="FBAE40"/>
          </p15:clr>
        </p15:guide>
        <p15:guide id="5" pos="290">
          <p15:clr>
            <a:srgbClr val="FBAE40"/>
          </p15:clr>
        </p15:guide>
        <p15:guide id="6" pos="869">
          <p15:clr>
            <a:srgbClr val="FBAE40"/>
          </p15:clr>
        </p15:guide>
        <p15:guide id="7" orient="horz" pos="36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5AC32-B67E-8740-8B72-3E0E1F31C52C}"/>
              </a:ext>
            </a:extLst>
          </p:cNvPr>
          <p:cNvSpPr/>
          <p:nvPr userDrawn="1"/>
        </p:nvSpPr>
        <p:spPr>
          <a:xfrm flipV="1">
            <a:off x="0" y="1384302"/>
            <a:ext cx="12192000" cy="5473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7" tIns="22859" rIns="45717" bIns="2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90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10400" y="0"/>
            <a:ext cx="11371201" cy="1323976"/>
          </a:xfrm>
        </p:spPr>
        <p:txBody>
          <a:bodyPr tIns="648000" anchor="ctr"/>
          <a:lstStyle>
            <a:lvl1pPr algn="ctr" defTabSz="4571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000" kern="1200" cap="all" baseline="0">
                <a:solidFill>
                  <a:schemeClr val="bg1"/>
                </a:solidFill>
                <a:latin typeface="Adobe Caslon Pro Bold" panose="0205050205050A020403" pitchFamily="18" charset="77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74494D-F4CD-484B-99D7-A20B6F7F683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441451"/>
            <a:ext cx="12192000" cy="0"/>
          </a:xfrm>
          <a:prstGeom prst="line">
            <a:avLst/>
          </a:prstGeom>
          <a:ln w="25400">
            <a:solidFill>
              <a:srgbClr val="00003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F6CCB4-942D-994A-8C48-B7CDEAEB9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0400" y="1542074"/>
            <a:ext cx="11371201" cy="431792"/>
          </a:xfrm>
          <a:noFill/>
        </p:spPr>
        <p:txBody>
          <a:bodyPr anchor="t"/>
          <a:lstStyle>
            <a:lvl1pPr algn="ctr">
              <a:spcBef>
                <a:spcPts val="0"/>
              </a:spcBef>
              <a:spcAft>
                <a:spcPts val="1200"/>
              </a:spcAft>
              <a:defRPr sz="2250" b="0" i="0" cap="none" baseline="0">
                <a:latin typeface="HelveticaNeueLT Pro 63 MdEx" panose="020B0605020202020204" pitchFamily="34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E104045-96AE-1A49-A852-5729C615B4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3399" y="2450124"/>
            <a:ext cx="9678030" cy="3718269"/>
          </a:xfrm>
        </p:spPr>
        <p:txBody>
          <a:bodyPr anchor="t"/>
          <a:lstStyle>
            <a:lvl1pPr algn="ctr">
              <a:spcBef>
                <a:spcPts val="0"/>
              </a:spcBef>
              <a:spcAft>
                <a:spcPts val="600"/>
              </a:spcAft>
              <a:defRPr sz="1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E73C49F4-150C-4502-812F-4AD3DE70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4732" y="6462088"/>
            <a:ext cx="1066869" cy="182563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033DDFB-1B01-F94B-833A-AB2D266BBC9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2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32D21-7260-8759-65C9-2B2E0A42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E0F23-8145-5298-7248-7F26F4E6D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39C82-4C86-24F2-784F-354F00E8E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134C5-0D1C-1AB4-8D64-9A43F57A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13D8F-FC7C-BF78-131F-EC709888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24269-85EE-FAFB-8FC0-5CE13CDE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8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E69D3-73ED-8C62-B776-CB9AFD0BE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C8718-A72F-2B83-526F-A53BF32EB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FF08B-F504-A9E3-CB51-99B318D6B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45C6F-CD00-068A-5EA6-D216C2366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FA99D-39E6-C842-0E97-B59915A00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DBBE6B-4954-3BE5-37D7-D86F6A45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F4865-3AC3-C730-28DA-F832E3F7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822C-4388-DBB0-290C-9704FD3C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6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383F-E316-0526-5D59-D004A2281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5DBD7E-014F-FDD5-0BE1-357B2FD4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C8952-46E2-A7C9-8BA3-6A11828A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043F9-E031-C648-15C1-5D0B45CE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3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7200F-30E9-D09D-E03B-DC943171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9D573-4CA7-C5CB-9EA0-CDBD3C9A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92ABE8-34D7-72DB-A169-0C980A17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0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80907-E99D-B08F-5A7A-92777C12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AF004-0697-1F99-05DB-FD991844F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EB1E9-6043-BE50-48B8-4EE2B97FD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522C7F-5957-A0C9-280B-4AA1F5698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3A185-B503-AF39-4EA2-6F3B5D25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34731-2AF7-4DAB-74CC-786AC48C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7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1172-D48A-3441-2EA4-F8E1C0CD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6A466-CAEA-4AEA-E2F5-DE40D2626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F2AF9-B781-15EC-18DF-DE1588C7A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5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766E9-984D-6E12-80B4-08E84CC8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328E5-F03B-8CBE-5B38-B3E7EF4C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D4527-4590-9AC3-13AF-C432BF5E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210371-27E9-FC1F-9DA1-1121B62D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1DB2E-E0BB-29DE-AF58-4A0CCBFAB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E29E6-A196-B997-8232-22DD8E91F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6A097C-2413-4B10-874A-364B408CCC16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2C86A-E2AD-088C-0EB5-C92DA9010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3F4CA-603C-DBF1-29BC-EC7DBF910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EDF751-E650-4174-8BE7-6149CB428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5FA7F1-1C27-79FC-56E1-10A644180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42;p16">
            <a:extLst>
              <a:ext uri="{FF2B5EF4-FFF2-40B4-BE49-F238E27FC236}">
                <a16:creationId xmlns:a16="http://schemas.microsoft.com/office/drawing/2014/main" id="{FE1C4490-70F1-F544-3006-DAB54A2BF374}"/>
              </a:ext>
            </a:extLst>
          </p:cNvPr>
          <p:cNvSpPr txBox="1">
            <a:spLocks/>
          </p:cNvSpPr>
          <p:nvPr/>
        </p:nvSpPr>
        <p:spPr>
          <a:xfrm>
            <a:off x="4553715" y="134430"/>
            <a:ext cx="6425015" cy="200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ts val="99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RF TARGET ACCOUNTS </a:t>
            </a:r>
          </a:p>
        </p:txBody>
      </p:sp>
      <p:sp>
        <p:nvSpPr>
          <p:cNvPr id="17" name="Arrow: Chevron 1">
            <a:extLst>
              <a:ext uri="{FF2B5EF4-FFF2-40B4-BE49-F238E27FC236}">
                <a16:creationId xmlns:a16="http://schemas.microsoft.com/office/drawing/2014/main" id="{959233BE-3795-8869-1DD9-548A2C02A146}"/>
              </a:ext>
            </a:extLst>
          </p:cNvPr>
          <p:cNvSpPr/>
          <p:nvPr/>
        </p:nvSpPr>
        <p:spPr>
          <a:xfrm>
            <a:off x="400376" y="253585"/>
            <a:ext cx="3207400" cy="91037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E03383-E2BA-6629-2804-D13980BC4287}"/>
              </a:ext>
            </a:extLst>
          </p:cNvPr>
          <p:cNvSpPr txBox="1"/>
          <p:nvPr/>
        </p:nvSpPr>
        <p:spPr>
          <a:xfrm>
            <a:off x="631902" y="266496"/>
            <a:ext cx="2783140" cy="1708160"/>
          </a:xfrm>
          <a:prstGeom prst="rect">
            <a:avLst/>
          </a:prstGeom>
          <a:noFill/>
        </p:spPr>
        <p:txBody>
          <a:bodyPr wrap="square" lIns="45720" tIns="22860" rIns="45720" bIns="22860" rtlCol="0" anchor="t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TRIAL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32"/>
              </a:solidFill>
              <a:effectLst/>
              <a:uLnTx/>
              <a:uFillTx/>
              <a:latin typeface="Aptos"/>
              <a:ea typeface="Calibri"/>
              <a:cs typeface="Calibri"/>
            </a:endParaRPr>
          </a:p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32"/>
                </a:solidFill>
                <a:effectLst/>
                <a:uLnTx/>
                <a:uFillTx/>
                <a:latin typeface="Aptos"/>
                <a:ea typeface="Calibri"/>
                <a:cs typeface="Calibri"/>
              </a:rPr>
              <a:t>ON PREMISE</a:t>
            </a:r>
          </a:p>
          <a:p>
            <a:pPr marL="285750" marR="0" lvl="0" indent="-28575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285750" marR="0" lvl="0" indent="-28575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35F7E5A-F4F7-020E-0E85-9C9B2F2D5A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692" t="11881" r="7906" b="16196"/>
          <a:stretch/>
        </p:blipFill>
        <p:spPr>
          <a:xfrm>
            <a:off x="11228682" y="240431"/>
            <a:ext cx="640846" cy="552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3E78A4-BEE5-DE3D-0E8B-15283E6B8B49}"/>
              </a:ext>
            </a:extLst>
          </p:cNvPr>
          <p:cNvSpPr txBox="1"/>
          <p:nvPr/>
        </p:nvSpPr>
        <p:spPr>
          <a:xfrm>
            <a:off x="1031508" y="1428376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2AE596-73DE-9787-FAB2-B71BA48285CD}"/>
              </a:ext>
            </a:extLst>
          </p:cNvPr>
          <p:cNvSpPr txBox="1"/>
          <p:nvPr/>
        </p:nvSpPr>
        <p:spPr>
          <a:xfrm>
            <a:off x="1603215" y="4181993"/>
            <a:ext cx="4341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End Hotel Bars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D2D95E-5973-5AC4-DD92-4897043C97CE}"/>
              </a:ext>
            </a:extLst>
          </p:cNvPr>
          <p:cNvSpPr txBox="1"/>
          <p:nvPr/>
        </p:nvSpPr>
        <p:spPr>
          <a:xfrm>
            <a:off x="1603215" y="1333716"/>
            <a:ext cx="4341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Craft Cocktail Bars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42142F-22E1-0371-98FE-D9D9CC75CC90}"/>
              </a:ext>
            </a:extLst>
          </p:cNvPr>
          <p:cNvSpPr txBox="1"/>
          <p:nvPr/>
        </p:nvSpPr>
        <p:spPr>
          <a:xfrm>
            <a:off x="5760114" y="1276797"/>
            <a:ext cx="4863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Upscale Mexican Restaurants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D5C6F-E747-511A-E2AB-B92C884860C2}"/>
              </a:ext>
            </a:extLst>
          </p:cNvPr>
          <p:cNvSpPr txBox="1"/>
          <p:nvPr/>
        </p:nvSpPr>
        <p:spPr>
          <a:xfrm>
            <a:off x="6310948" y="4064858"/>
            <a:ext cx="4340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1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Steak Houses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7BDE67-9342-7CEE-BAB3-0641980A4FA3}"/>
              </a:ext>
            </a:extLst>
          </p:cNvPr>
          <p:cNvSpPr txBox="1"/>
          <p:nvPr/>
        </p:nvSpPr>
        <p:spPr>
          <a:xfrm>
            <a:off x="4528653" y="715941"/>
            <a:ext cx="6094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 SUGGESTED COCKTAIL VARIATIONS</a:t>
            </a:r>
          </a:p>
        </p:txBody>
      </p:sp>
      <p:pic>
        <p:nvPicPr>
          <p:cNvPr id="1026" name="Picture 2" descr="Gorgeous New Modern Mexican Restaurant Mirame Comes to Beverly Hills ...">
            <a:extLst>
              <a:ext uri="{FF2B5EF4-FFF2-40B4-BE49-F238E27FC236}">
                <a16:creationId xmlns:a16="http://schemas.microsoft.com/office/drawing/2014/main" id="{28194A40-566D-CBF6-973B-BD27BBD13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5"/>
          <a:stretch/>
        </p:blipFill>
        <p:spPr bwMode="auto">
          <a:xfrm>
            <a:off x="6210007" y="1763040"/>
            <a:ext cx="4318119" cy="22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spitality Operational Efficiency and Review | hotelAVE">
            <a:extLst>
              <a:ext uri="{FF2B5EF4-FFF2-40B4-BE49-F238E27FC236}">
                <a16:creationId xmlns:a16="http://schemas.microsoft.com/office/drawing/2014/main" id="{1FFF03FF-4A64-1395-7DCD-1A4CADCB8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1"/>
          <a:stretch/>
        </p:blipFill>
        <p:spPr bwMode="auto">
          <a:xfrm>
            <a:off x="1603215" y="4580308"/>
            <a:ext cx="4341221" cy="207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492B17-1D9F-BB03-6680-C566876BC838}"/>
              </a:ext>
            </a:extLst>
          </p:cNvPr>
          <p:cNvSpPr txBox="1"/>
          <p:nvPr/>
        </p:nvSpPr>
        <p:spPr>
          <a:xfrm>
            <a:off x="134189" y="2053310"/>
            <a:ext cx="13532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 Old Fashioned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kumimoji="0" lang="en-US" sz="1800" b="0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Cristalino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Margarita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00B62E-DBCB-F21B-C417-2B85022E6E7C}"/>
              </a:ext>
            </a:extLst>
          </p:cNvPr>
          <p:cNvSpPr txBox="1"/>
          <p:nvPr/>
        </p:nvSpPr>
        <p:spPr>
          <a:xfrm>
            <a:off x="10666001" y="2078672"/>
            <a:ext cx="14514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 Reposado Paloma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kumimoji="0" lang="en-US" sz="1800" b="0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Añejo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E22B4-2FCC-0B46-DBD2-B5A0C074427B}"/>
              </a:ext>
            </a:extLst>
          </p:cNvPr>
          <p:cNvSpPr txBox="1"/>
          <p:nvPr/>
        </p:nvSpPr>
        <p:spPr>
          <a:xfrm>
            <a:off x="0" y="4733082"/>
            <a:ext cx="17071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 </a:t>
            </a:r>
            <a:r>
              <a:rPr kumimoji="0" lang="en-US" sz="1800" b="0" i="0" u="none" strike="noStrike" kern="1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Cristalino</a:t>
            </a: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Fizz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 Smoky Reposado Margarita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B09EE-5646-0605-5073-950ADD7D5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007" y="4580308"/>
            <a:ext cx="4318119" cy="2075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2E953-2F46-73AB-B274-E37E79D19827}"/>
              </a:ext>
            </a:extLst>
          </p:cNvPr>
          <p:cNvSpPr txBox="1"/>
          <p:nvPr/>
        </p:nvSpPr>
        <p:spPr>
          <a:xfrm>
            <a:off x="10600610" y="4580308"/>
            <a:ext cx="1500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 Old Fashioned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Served On the rocks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erson pouring a drink into a row of glasses&#10;&#10;AI-generated content may be incorrect.">
            <a:extLst>
              <a:ext uri="{FF2B5EF4-FFF2-40B4-BE49-F238E27FC236}">
                <a16:creationId xmlns:a16="http://schemas.microsoft.com/office/drawing/2014/main" id="{80D3D890-CE03-8CBC-91EB-58C7248C7E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215" y="1763040"/>
            <a:ext cx="4341221" cy="22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Adobe Caslon Pro Bold</vt:lpstr>
      <vt:lpstr>Aptos</vt:lpstr>
      <vt:lpstr>Aptos Display</vt:lpstr>
      <vt:lpstr>Arial</vt:lpstr>
      <vt:lpstr>Calibri</vt:lpstr>
      <vt:lpstr>HelveticaNeueLT Pro 63 MdEx</vt:lpstr>
      <vt:lpstr>Raleway</vt:lpstr>
      <vt:lpstr>1_Office Theme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2025-08-27T17:33:37Z</dcterms:created>
  <dcterms:modified xsi:type="dcterms:W3CDTF">2025-08-27T17:33:56Z</dcterms:modified>
</cp:coreProperties>
</file>