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3EA36-6667-D6F0-ED9E-9C0CB136ED57}" v="22" dt="2026-04-10T16:27:06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CE13B-CC50-0BD5-F1F3-02FA0F56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enu&#10;&#10;AI-generated content may be incorrect.">
            <a:extLst>
              <a:ext uri="{FF2B5EF4-FFF2-40B4-BE49-F238E27FC236}">
                <a16:creationId xmlns:a16="http://schemas.microsoft.com/office/drawing/2014/main" id="{47F57C55-2602-8AA1-A626-32091377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E6F25-FA07-91E3-4882-62E48E75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wo screenshots of a product list&#10;&#10;AI-generated content may be incorrect.">
            <a:extLst>
              <a:ext uri="{FF2B5EF4-FFF2-40B4-BE49-F238E27FC236}">
                <a16:creationId xmlns:a16="http://schemas.microsoft.com/office/drawing/2014/main" id="{4154A251-083E-62D2-DA46-17D848D8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960C-F1CA-3A2F-4829-CCBB0156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A6880C-B2C7-F5B4-2F81-A041BDFD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6ED9-8B55-F616-F275-CB60A9B7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E5418-4212-658E-D0DE-303C3B94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DE7EF-DD15-ED45-FB6A-06878A540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C0C8A-D55C-4BC7-5BDE-E5303050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540E-218C-C4B4-E8CF-E983D4392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roduct&#10;&#10;AI-generated content may be incorrect.">
            <a:extLst>
              <a:ext uri="{FF2B5EF4-FFF2-40B4-BE49-F238E27FC236}">
                <a16:creationId xmlns:a16="http://schemas.microsoft.com/office/drawing/2014/main" id="{3F19D878-DC1F-FB54-D9E3-EA8FBF92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17</cp:revision>
  <dcterms:created xsi:type="dcterms:W3CDTF">2026-04-10T15:29:08Z</dcterms:created>
  <dcterms:modified xsi:type="dcterms:W3CDTF">2026-04-10T16:27:39Z</dcterms:modified>
</cp:coreProperties>
</file>