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752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discriminanteBg.jpg" descr="discriminanteBg.jpg"/>
          <p:cNvPicPr>
            <a:picLocks noChangeAspect="1"/>
          </p:cNvPicPr>
          <p:nvPr/>
        </p:nvPicPr>
        <p:blipFill>
          <a:blip r:embed="rId2"/>
          <a:srcRect l="6960" r="6960"/>
          <a:stretch>
            <a:fillRect/>
          </a:stretch>
        </p:blipFill>
        <p:spPr>
          <a:xfrm>
            <a:off x="-30058" y="-46935"/>
            <a:ext cx="1222205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Rectangle 34"/>
          <p:cNvSpPr/>
          <p:nvPr/>
        </p:nvSpPr>
        <p:spPr>
          <a:xfrm rot="10800000" flipH="1">
            <a:off x="39029" y="6811067"/>
            <a:ext cx="12134654" cy="29846"/>
          </a:xfrm>
          <a:prstGeom prst="rect">
            <a:avLst/>
          </a:prstGeom>
          <a:ln w="88900">
            <a:solidFill>
              <a:srgbClr val="065752"/>
            </a:solidFill>
            <a:miter/>
          </a:ln>
        </p:spPr>
        <p:txBody>
          <a:bodyPr lIns="48763" tIns="48763" rIns="48763" bIns="48763" anchor="ctr"/>
          <a:lstStyle/>
          <a:p>
            <a:pPr algn="ctr" defTabSz="1300341">
              <a:buFont typeface="Arial"/>
              <a:defRPr sz="4200" b="1">
                <a:solidFill>
                  <a:srgbClr val="000000"/>
                </a:solidFill>
              </a:defRPr>
            </a:pPr>
            <a:endParaRPr sz="2953"/>
          </a:p>
        </p:txBody>
      </p:sp>
      <p:pic>
        <p:nvPicPr>
          <p:cNvPr id="7" name="Artboard 2logo-cover.png" descr="Artboard 2logo-cov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00046" y="478128"/>
            <a:ext cx="6961850" cy="52141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708444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 copy 1" userDrawn="1">
  <p:cSld name="Two Content copy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F87B699-9253-D4E3-0E29-15F536C7EE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897"/>
            <a:ext cx="12192196" cy="158973"/>
          </a:xfrm>
          <a:prstGeom prst="rect">
            <a:avLst/>
          </a:prstGeom>
        </p:spPr>
      </p:pic>
      <p:pic>
        <p:nvPicPr>
          <p:cNvPr id="6" name="Immagine 5" descr="Immagine che contiene clipart, cartone animato, illustrazione&#10;&#10;Descrizione generata automaticamente">
            <a:extLst>
              <a:ext uri="{FF2B5EF4-FFF2-40B4-BE49-F238E27FC236}">
                <a16:creationId xmlns:a16="http://schemas.microsoft.com/office/drawing/2014/main" id="{C2BF7DAD-C6E6-706B-CF86-8DE47C96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711" y="6265495"/>
            <a:ext cx="527775" cy="52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97795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arallax1Header.png" descr="parallax1Header.png"/>
          <p:cNvPicPr>
            <a:picLocks noChangeAspect="1"/>
          </p:cNvPicPr>
          <p:nvPr/>
        </p:nvPicPr>
        <p:blipFill>
          <a:blip r:embed="rId2">
            <a:alphaModFix amt="38413"/>
          </a:blip>
          <a:srcRect l="30902" t="37161"/>
          <a:stretch>
            <a:fillRect/>
          </a:stretch>
        </p:blipFill>
        <p:spPr>
          <a:xfrm>
            <a:off x="-33632" y="-16628"/>
            <a:ext cx="5127568" cy="153822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angle 34"/>
          <p:cNvSpPr/>
          <p:nvPr/>
        </p:nvSpPr>
        <p:spPr>
          <a:xfrm rot="10800000" flipH="1">
            <a:off x="39029" y="6811067"/>
            <a:ext cx="12134654" cy="29847"/>
          </a:xfrm>
          <a:prstGeom prst="rect">
            <a:avLst/>
          </a:prstGeom>
          <a:ln w="88900">
            <a:solidFill>
              <a:srgbClr val="FFC000"/>
            </a:solidFill>
            <a:miter/>
          </a:ln>
        </p:spPr>
        <p:txBody>
          <a:bodyPr lIns="65017" tIns="65017" rIns="65017" bIns="65017" anchor="ctr"/>
          <a:lstStyle/>
          <a:p>
            <a:pPr algn="ctr" defTabSz="1733786">
              <a:buFont typeface="Arial"/>
              <a:defRPr sz="4200" b="1">
                <a:solidFill>
                  <a:srgbClr val="000000"/>
                </a:solidFill>
              </a:defRPr>
            </a:pPr>
            <a:endParaRPr sz="3937"/>
          </a:p>
        </p:txBody>
      </p:sp>
      <p:pic>
        <p:nvPicPr>
          <p:cNvPr id="17" name="parallax1Header.png" descr="parallax1Header.png"/>
          <p:cNvPicPr>
            <a:picLocks noChangeAspect="1"/>
          </p:cNvPicPr>
          <p:nvPr/>
        </p:nvPicPr>
        <p:blipFill>
          <a:blip r:embed="rId2">
            <a:alphaModFix amt="38413"/>
          </a:blip>
          <a:srcRect l="31312" t="37066"/>
          <a:stretch>
            <a:fillRect/>
          </a:stretch>
        </p:blipFill>
        <p:spPr>
          <a:xfrm flipH="1">
            <a:off x="7118778" y="-18930"/>
            <a:ext cx="5097151" cy="154053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EF36963-B379-402D-9C36-97AEF386C75D}"/>
              </a:ext>
            </a:extLst>
          </p:cNvPr>
          <p:cNvSpPr/>
          <p:nvPr userDrawn="1"/>
        </p:nvSpPr>
        <p:spPr>
          <a:xfrm>
            <a:off x="-55984" y="0"/>
            <a:ext cx="12303968" cy="6904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09452450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10400" y="0"/>
            <a:ext cx="11371201" cy="1323976"/>
          </a:xfrm>
        </p:spPr>
        <p:txBody>
          <a:bodyPr tIns="648000" anchor="ctr"/>
          <a:lstStyle>
            <a:lvl1pPr algn="ctr" defTabSz="4570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000" kern="1200" cap="all" baseline="0">
                <a:solidFill>
                  <a:schemeClr val="bg1"/>
                </a:solidFill>
                <a:latin typeface="Adobe Caslon Pro Bold" panose="0205050205050A020403" pitchFamily="18" charset="77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400" y="1542074"/>
            <a:ext cx="11371201" cy="431792"/>
          </a:xfrm>
          <a:noFill/>
        </p:spPr>
        <p:txBody>
          <a:bodyPr anchor="t"/>
          <a:lstStyle>
            <a:lvl1pPr algn="ctr">
              <a:spcBef>
                <a:spcPts val="0"/>
              </a:spcBef>
              <a:spcAft>
                <a:spcPts val="1200"/>
              </a:spcAft>
              <a:defRPr sz="2250" b="0" i="0" cap="none" baseline="0">
                <a:latin typeface="HelveticaNeueLT Pro 63 MdEx" panose="020B0605020202020204" pitchFamily="34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E104045-96AE-1A49-A852-5729C615B4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3399" y="2450124"/>
            <a:ext cx="9678030" cy="3718269"/>
          </a:xfrm>
        </p:spPr>
        <p:txBody>
          <a:bodyPr anchor="t"/>
          <a:lstStyle>
            <a:lvl1pPr algn="ctr">
              <a:spcBef>
                <a:spcPts val="0"/>
              </a:spcBef>
              <a:spcAft>
                <a:spcPts val="600"/>
              </a:spcAft>
              <a:defRPr sz="1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6665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75">
          <p15:clr>
            <a:srgbClr val="FBAE40"/>
          </p15:clr>
        </p15:guide>
        <p15:guide id="2" pos="1079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Slid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4"/>
          <p:cNvSpPr/>
          <p:nvPr/>
        </p:nvSpPr>
        <p:spPr>
          <a:xfrm rot="10800000" flipH="1">
            <a:off x="39029" y="6811067"/>
            <a:ext cx="12134654" cy="29846"/>
          </a:xfrm>
          <a:prstGeom prst="rect">
            <a:avLst/>
          </a:prstGeom>
          <a:ln w="88900">
            <a:solidFill>
              <a:srgbClr val="065752"/>
            </a:solidFill>
            <a:miter/>
          </a:ln>
        </p:spPr>
        <p:txBody>
          <a:bodyPr lIns="48763" tIns="48763" rIns="48763" bIns="48763" anchor="ctr"/>
          <a:lstStyle/>
          <a:p>
            <a:pPr algn="ctr" defTabSz="1300341">
              <a:buFont typeface="Arial"/>
              <a:defRPr sz="4200" b="1">
                <a:solidFill>
                  <a:srgbClr val="000000"/>
                </a:solidFill>
              </a:defRPr>
            </a:pPr>
            <a:endParaRPr sz="2953"/>
          </a:p>
        </p:txBody>
      </p:sp>
      <p:pic>
        <p:nvPicPr>
          <p:cNvPr id="7" name="Artboard 2logo-cover.png" descr="Artboard 2logo-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00046" y="478128"/>
            <a:ext cx="6961850" cy="5214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5053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6400" y="1414482"/>
            <a:ext cx="6907362" cy="4029037"/>
          </a:xfrm>
          <a:prstGeom prst="rect">
            <a:avLst/>
          </a:prstGeom>
        </p:spPr>
        <p:txBody>
          <a:bodyPr>
            <a:normAutofit/>
          </a:bodyPr>
          <a:lstStyle>
            <a:lvl1pPr marL="308042" indent="-308042">
              <a:spcBef>
                <a:spcPts val="914"/>
              </a:spcBef>
              <a:defRPr sz="1617">
                <a:solidFill>
                  <a:srgbClr val="00535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620919" indent="-299485">
              <a:spcBef>
                <a:spcPts val="914"/>
              </a:spcBef>
              <a:defRPr sz="1617">
                <a:solidFill>
                  <a:srgbClr val="00535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930374" indent="-287505">
              <a:spcBef>
                <a:spcPts val="914"/>
              </a:spcBef>
              <a:defRPr sz="1617">
                <a:solidFill>
                  <a:srgbClr val="00535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1283753" indent="-319450">
              <a:spcBef>
                <a:spcPts val="914"/>
              </a:spcBef>
              <a:defRPr sz="1617">
                <a:solidFill>
                  <a:srgbClr val="00535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1605188" indent="-319450">
              <a:spcBef>
                <a:spcPts val="914"/>
              </a:spcBef>
              <a:defRPr sz="1617">
                <a:solidFill>
                  <a:srgbClr val="00535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Rectangle 34"/>
          <p:cNvSpPr/>
          <p:nvPr userDrawn="1"/>
        </p:nvSpPr>
        <p:spPr>
          <a:xfrm rot="10800000" flipH="1">
            <a:off x="-1" y="6756400"/>
            <a:ext cx="12192001" cy="12701"/>
          </a:xfrm>
          <a:prstGeom prst="rect">
            <a:avLst/>
          </a:prstGeom>
          <a:solidFill>
            <a:srgbClr val="FFFF00"/>
          </a:solidFill>
          <a:ln w="12700">
            <a:solidFill>
              <a:srgbClr val="FFF000"/>
            </a:solidFill>
            <a:miter/>
          </a:ln>
        </p:spPr>
        <p:txBody>
          <a:bodyPr lIns="45715" tIns="45715" rIns="45715" bIns="45715" anchor="ctr"/>
          <a:lstStyle/>
          <a:p>
            <a:pPr algn="ctr">
              <a:defRPr sz="3000" b="1">
                <a:solidFill>
                  <a:srgbClr val="000000"/>
                </a:solidFill>
              </a:defRPr>
            </a:pPr>
            <a:endParaRPr sz="2109"/>
          </a:p>
        </p:txBody>
      </p:sp>
      <p:sp>
        <p:nvSpPr>
          <p:cNvPr id="16" name="Rectangle 40"/>
          <p:cNvSpPr/>
          <p:nvPr userDrawn="1"/>
        </p:nvSpPr>
        <p:spPr>
          <a:xfrm>
            <a:off x="-1" y="984775"/>
            <a:ext cx="12192001" cy="24131"/>
          </a:xfrm>
          <a:prstGeom prst="rect">
            <a:avLst/>
          </a:prstGeom>
          <a:solidFill>
            <a:srgbClr val="FFF000"/>
          </a:solidFill>
          <a:ln w="12700">
            <a:solidFill>
              <a:srgbClr val="FFF000"/>
            </a:solidFill>
            <a:miter/>
          </a:ln>
        </p:spPr>
        <p:txBody>
          <a:bodyPr lIns="45715" tIns="45715" rIns="45715" bIns="45715" anchor="ctr"/>
          <a:lstStyle/>
          <a:p>
            <a:pPr algn="ctr">
              <a:defRPr sz="3000" b="1">
                <a:solidFill>
                  <a:srgbClr val="000000"/>
                </a:solidFill>
              </a:defRPr>
            </a:pPr>
            <a:endParaRPr sz="2109"/>
          </a:p>
        </p:txBody>
      </p:sp>
      <p:pic>
        <p:nvPicPr>
          <p:cNvPr id="17" name="Picture 10" descr="Picture 10"/>
          <p:cNvPicPr>
            <a:picLocks noChangeAspect="1"/>
          </p:cNvPicPr>
          <p:nvPr userDrawn="1"/>
        </p:nvPicPr>
        <p:blipFill>
          <a:blip r:embed="rId2"/>
          <a:srcRect b="32712"/>
          <a:stretch>
            <a:fillRect/>
          </a:stretch>
        </p:blipFill>
        <p:spPr>
          <a:xfrm>
            <a:off x="10421952" y="6078612"/>
            <a:ext cx="1381880" cy="61944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809886" y="234002"/>
            <a:ext cx="8331201" cy="5334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94" b="0" spc="0">
                <a:latin typeface="+mn-lt"/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Slide Number"/>
          <p:cNvSpPr txBox="1">
            <a:spLocks/>
          </p:cNvSpPr>
          <p:nvPr userDrawn="1"/>
        </p:nvSpPr>
        <p:spPr>
          <a:xfrm>
            <a:off x="11897892" y="6470504"/>
            <a:ext cx="225324" cy="211458"/>
          </a:xfrm>
          <a:prstGeom prst="rect">
            <a:avLst/>
          </a:prstGeom>
          <a:ln w="12700">
            <a:miter lim="400000"/>
          </a:ln>
        </p:spPr>
        <p:txBody>
          <a:bodyPr wrap="square" lIns="45715" tIns="45715" rIns="45715" bIns="45715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GB" sz="774" b="1" smtClean="0">
                <a:solidFill>
                  <a:srgbClr val="005350"/>
                </a:solidFill>
              </a:rPr>
              <a:pPr/>
              <a:t>‹#›</a:t>
            </a:fld>
            <a:endParaRPr lang="en-GB" sz="774" b="1">
              <a:solidFill>
                <a:srgbClr val="005350"/>
              </a:solidFill>
            </a:endParaRPr>
          </a:p>
        </p:txBody>
      </p:sp>
      <p:pic>
        <p:nvPicPr>
          <p:cNvPr id="11" name="footerAlbero.png" descr="footerAlbero.png"/>
          <p:cNvPicPr>
            <a:picLocks noChangeAspect="1"/>
          </p:cNvPicPr>
          <p:nvPr userDrawn="1"/>
        </p:nvPicPr>
        <p:blipFill>
          <a:blip r:embed="rId3">
            <a:alphaModFix amt="7855"/>
          </a:blip>
          <a:stretch>
            <a:fillRect/>
          </a:stretch>
        </p:blipFill>
        <p:spPr>
          <a:xfrm>
            <a:off x="2782640" y="1751263"/>
            <a:ext cx="6626720" cy="51990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703263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58335" y="2427062"/>
            <a:ext cx="10363201" cy="1500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SzTx/>
              <a:buNone/>
              <a:defRPr sz="1688">
                <a:solidFill>
                  <a:srgbClr val="006666"/>
                </a:solidFill>
              </a:defRPr>
            </a:lvl1pPr>
            <a:lvl2pPr marL="0" indent="321435">
              <a:buSzTx/>
              <a:buNone/>
              <a:defRPr sz="1688">
                <a:solidFill>
                  <a:srgbClr val="006666"/>
                </a:solidFill>
              </a:defRPr>
            </a:lvl2pPr>
            <a:lvl3pPr marL="0" indent="642869">
              <a:buSzTx/>
              <a:buNone/>
              <a:defRPr sz="1688">
                <a:solidFill>
                  <a:srgbClr val="006666"/>
                </a:solidFill>
              </a:defRPr>
            </a:lvl3pPr>
            <a:lvl4pPr marL="0" indent="964304">
              <a:buSzTx/>
              <a:buNone/>
              <a:defRPr sz="1688">
                <a:solidFill>
                  <a:srgbClr val="006666"/>
                </a:solidFill>
              </a:defRPr>
            </a:lvl4pPr>
            <a:lvl5pPr marL="0" indent="1285738">
              <a:buSzTx/>
              <a:buNone/>
              <a:defRPr sz="1688">
                <a:solidFill>
                  <a:srgbClr val="00666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Rectangle 34"/>
          <p:cNvSpPr/>
          <p:nvPr userDrawn="1"/>
        </p:nvSpPr>
        <p:spPr>
          <a:xfrm rot="10800000" flipH="1">
            <a:off x="-1" y="6756400"/>
            <a:ext cx="12192001" cy="12701"/>
          </a:xfrm>
          <a:prstGeom prst="rect">
            <a:avLst/>
          </a:prstGeom>
          <a:solidFill>
            <a:srgbClr val="FFFF00"/>
          </a:solidFill>
          <a:ln w="12700">
            <a:solidFill>
              <a:srgbClr val="FFF000"/>
            </a:solidFill>
            <a:miter/>
          </a:ln>
        </p:spPr>
        <p:txBody>
          <a:bodyPr lIns="45715" tIns="45715" rIns="45715" bIns="45715" anchor="ctr"/>
          <a:lstStyle/>
          <a:p>
            <a:pPr algn="ctr">
              <a:defRPr sz="3000" b="1">
                <a:solidFill>
                  <a:srgbClr val="000000"/>
                </a:solidFill>
              </a:defRPr>
            </a:pPr>
            <a:endParaRPr sz="2109"/>
          </a:p>
        </p:txBody>
      </p:sp>
      <p:sp>
        <p:nvSpPr>
          <p:cNvPr id="9" name="Rectangle 40"/>
          <p:cNvSpPr/>
          <p:nvPr userDrawn="1"/>
        </p:nvSpPr>
        <p:spPr>
          <a:xfrm>
            <a:off x="-1" y="984775"/>
            <a:ext cx="12192001" cy="24131"/>
          </a:xfrm>
          <a:prstGeom prst="rect">
            <a:avLst/>
          </a:prstGeom>
          <a:solidFill>
            <a:srgbClr val="FFF000"/>
          </a:solidFill>
          <a:ln w="12700">
            <a:solidFill>
              <a:srgbClr val="FFF000"/>
            </a:solidFill>
            <a:miter/>
          </a:ln>
        </p:spPr>
        <p:txBody>
          <a:bodyPr lIns="45715" tIns="45715" rIns="45715" bIns="45715" anchor="ctr"/>
          <a:lstStyle/>
          <a:p>
            <a:pPr algn="ctr">
              <a:defRPr sz="3000" b="1">
                <a:solidFill>
                  <a:srgbClr val="000000"/>
                </a:solidFill>
              </a:defRPr>
            </a:pPr>
            <a:endParaRPr sz="2109"/>
          </a:p>
        </p:txBody>
      </p:sp>
      <p:pic>
        <p:nvPicPr>
          <p:cNvPr id="10" name="Picture 10" descr="Picture 10"/>
          <p:cNvPicPr>
            <a:picLocks noChangeAspect="1"/>
          </p:cNvPicPr>
          <p:nvPr userDrawn="1"/>
        </p:nvPicPr>
        <p:blipFill>
          <a:blip r:embed="rId2"/>
          <a:srcRect b="32712"/>
          <a:stretch>
            <a:fillRect/>
          </a:stretch>
        </p:blipFill>
        <p:spPr>
          <a:xfrm>
            <a:off x="10421952" y="6078612"/>
            <a:ext cx="1381880" cy="61944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09886" y="234002"/>
            <a:ext cx="8331201" cy="5334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94" b="0" spc="0">
                <a:latin typeface="+mn-lt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lide Number"/>
          <p:cNvSpPr txBox="1">
            <a:spLocks/>
          </p:cNvSpPr>
          <p:nvPr userDrawn="1"/>
        </p:nvSpPr>
        <p:spPr>
          <a:xfrm>
            <a:off x="11897892" y="6470504"/>
            <a:ext cx="225324" cy="211458"/>
          </a:xfrm>
          <a:prstGeom prst="rect">
            <a:avLst/>
          </a:prstGeom>
          <a:ln w="12700">
            <a:miter lim="400000"/>
          </a:ln>
        </p:spPr>
        <p:txBody>
          <a:bodyPr wrap="square" lIns="45715" tIns="45715" rIns="45715" bIns="45715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GB" sz="774" b="1" smtClean="0">
                <a:solidFill>
                  <a:srgbClr val="005350"/>
                </a:solidFill>
              </a:rPr>
              <a:pPr/>
              <a:t>‹#›</a:t>
            </a:fld>
            <a:endParaRPr lang="en-GB" sz="774" b="1">
              <a:solidFill>
                <a:srgbClr val="0053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6864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34"/>
          <p:cNvSpPr/>
          <p:nvPr/>
        </p:nvSpPr>
        <p:spPr>
          <a:xfrm rot="10800000" flipH="1">
            <a:off x="-1" y="6756400"/>
            <a:ext cx="12192001" cy="12701"/>
          </a:xfrm>
          <a:prstGeom prst="rect">
            <a:avLst/>
          </a:prstGeom>
          <a:solidFill>
            <a:srgbClr val="FFFF00"/>
          </a:solidFill>
          <a:ln w="12700">
            <a:solidFill>
              <a:srgbClr val="FFF000"/>
            </a:solidFill>
            <a:miter/>
          </a:ln>
        </p:spPr>
        <p:txBody>
          <a:bodyPr lIns="45715" tIns="45715" rIns="45715" bIns="45715" anchor="ctr"/>
          <a:lstStyle/>
          <a:p>
            <a:pPr algn="ctr">
              <a:defRPr sz="3000" b="1">
                <a:solidFill>
                  <a:srgbClr val="000000"/>
                </a:solidFill>
              </a:defRPr>
            </a:pPr>
            <a:endParaRPr sz="2109"/>
          </a:p>
        </p:txBody>
      </p:sp>
      <p:sp>
        <p:nvSpPr>
          <p:cNvPr id="18" name="Rectangle 40"/>
          <p:cNvSpPr/>
          <p:nvPr userDrawn="1"/>
        </p:nvSpPr>
        <p:spPr>
          <a:xfrm>
            <a:off x="-1" y="984775"/>
            <a:ext cx="12192001" cy="24131"/>
          </a:xfrm>
          <a:prstGeom prst="rect">
            <a:avLst/>
          </a:prstGeom>
          <a:solidFill>
            <a:srgbClr val="FFF000"/>
          </a:solidFill>
          <a:ln w="12700">
            <a:solidFill>
              <a:srgbClr val="FFF000"/>
            </a:solidFill>
            <a:miter/>
          </a:ln>
        </p:spPr>
        <p:txBody>
          <a:bodyPr lIns="45715" tIns="45715" rIns="45715" bIns="45715" anchor="ctr"/>
          <a:lstStyle/>
          <a:p>
            <a:pPr algn="ctr">
              <a:defRPr sz="3000" b="1">
                <a:solidFill>
                  <a:srgbClr val="000000"/>
                </a:solidFill>
              </a:defRPr>
            </a:pPr>
            <a:endParaRPr sz="2109"/>
          </a:p>
        </p:txBody>
      </p: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809886" y="234002"/>
            <a:ext cx="8331201" cy="5334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31" b="1" i="0" u="none" strike="noStrike" cap="all" spc="0" baseline="0" dirty="0">
                <a:ln>
                  <a:noFill/>
                </a:ln>
                <a:solidFill>
                  <a:srgbClr val="065752"/>
                </a:solidFill>
                <a:uFillTx/>
                <a:latin typeface="+mn-lt"/>
                <a:ea typeface="Yu Gothic UI" pitchFamily="34" charset="-128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pic>
        <p:nvPicPr>
          <p:cNvPr id="3" name="Picture 2" descr="A green and white sign with white letters&#10;&#10;Description automatically generated">
            <a:extLst>
              <a:ext uri="{FF2B5EF4-FFF2-40B4-BE49-F238E27FC236}">
                <a16:creationId xmlns:a16="http://schemas.microsoft.com/office/drawing/2014/main" id="{23B5AE20-551C-88AB-F0DE-05D0F3EF2A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816" y="6261412"/>
            <a:ext cx="1315910" cy="3462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B19E10-CD89-9D90-7577-0C6FF4032738}"/>
              </a:ext>
            </a:extLst>
          </p:cNvPr>
          <p:cNvSpPr/>
          <p:nvPr userDrawn="1"/>
        </p:nvSpPr>
        <p:spPr>
          <a:xfrm>
            <a:off x="8762732" y="3369865"/>
            <a:ext cx="4562709" cy="352074"/>
          </a:xfrm>
          <a:prstGeom prst="rect">
            <a:avLst/>
          </a:prstGeom>
          <a:blipFill dpi="0" rotWithShape="1">
            <a:blip r:embed="rId3">
              <a:alphaModFix amt="9000"/>
            </a:blip>
            <a:srcRect/>
            <a:stretch>
              <a:fillRect/>
            </a:stretch>
          </a:blip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5" tIns="45715" rIns="45715" bIns="45715" numCol="1" spcCol="38100" rtlCol="0" anchor="ctr">
            <a:spAutoFit/>
          </a:bodyPr>
          <a:lstStyle/>
          <a:p>
            <a:pPr marL="0" marR="0" indent="0" algn="l" defTabSz="9143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88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091621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4"/>
          <p:cNvSpPr/>
          <p:nvPr userDrawn="1"/>
        </p:nvSpPr>
        <p:spPr>
          <a:xfrm rot="10800000" flipH="1">
            <a:off x="-1" y="6756400"/>
            <a:ext cx="12192001" cy="12701"/>
          </a:xfrm>
          <a:prstGeom prst="rect">
            <a:avLst/>
          </a:prstGeom>
          <a:solidFill>
            <a:srgbClr val="FFFF00"/>
          </a:solidFill>
          <a:ln w="12700">
            <a:solidFill>
              <a:srgbClr val="FFF000"/>
            </a:solidFill>
            <a:miter/>
          </a:ln>
        </p:spPr>
        <p:txBody>
          <a:bodyPr lIns="45715" tIns="45715" rIns="45715" bIns="45715" anchor="ctr"/>
          <a:lstStyle/>
          <a:p>
            <a:pPr algn="ctr">
              <a:defRPr sz="3000" b="1">
                <a:solidFill>
                  <a:srgbClr val="000000"/>
                </a:solidFill>
              </a:defRPr>
            </a:pPr>
            <a:endParaRPr sz="2109"/>
          </a:p>
        </p:txBody>
      </p:sp>
      <p:sp>
        <p:nvSpPr>
          <p:cNvPr id="11" name="Rectangle 40"/>
          <p:cNvSpPr/>
          <p:nvPr userDrawn="1"/>
        </p:nvSpPr>
        <p:spPr>
          <a:xfrm>
            <a:off x="-1" y="984775"/>
            <a:ext cx="12192001" cy="24131"/>
          </a:xfrm>
          <a:prstGeom prst="rect">
            <a:avLst/>
          </a:prstGeom>
          <a:solidFill>
            <a:srgbClr val="FFF000"/>
          </a:solidFill>
          <a:ln w="12700">
            <a:solidFill>
              <a:srgbClr val="FFF000"/>
            </a:solidFill>
            <a:miter/>
          </a:ln>
        </p:spPr>
        <p:txBody>
          <a:bodyPr lIns="45715" tIns="45715" rIns="45715" bIns="45715" anchor="ctr"/>
          <a:lstStyle/>
          <a:p>
            <a:pPr algn="ctr">
              <a:defRPr sz="3000" b="1">
                <a:solidFill>
                  <a:srgbClr val="000000"/>
                </a:solidFill>
              </a:defRPr>
            </a:pPr>
            <a:endParaRPr sz="2109"/>
          </a:p>
        </p:txBody>
      </p:sp>
      <p:pic>
        <p:nvPicPr>
          <p:cNvPr id="12" name="Picture 10" descr="Picture 10"/>
          <p:cNvPicPr>
            <a:picLocks noChangeAspect="1"/>
          </p:cNvPicPr>
          <p:nvPr userDrawn="1"/>
        </p:nvPicPr>
        <p:blipFill>
          <a:blip r:embed="rId2"/>
          <a:srcRect b="32712"/>
          <a:stretch>
            <a:fillRect/>
          </a:stretch>
        </p:blipFill>
        <p:spPr>
          <a:xfrm>
            <a:off x="10421952" y="6078612"/>
            <a:ext cx="1381880" cy="61944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809886" y="234002"/>
            <a:ext cx="8331201" cy="5334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94" b="0" spc="0">
                <a:latin typeface="+mn-lt"/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lide Number"/>
          <p:cNvSpPr txBox="1">
            <a:spLocks/>
          </p:cNvSpPr>
          <p:nvPr userDrawn="1"/>
        </p:nvSpPr>
        <p:spPr>
          <a:xfrm>
            <a:off x="11897892" y="6470504"/>
            <a:ext cx="225324" cy="211458"/>
          </a:xfrm>
          <a:prstGeom prst="rect">
            <a:avLst/>
          </a:prstGeom>
          <a:ln w="12700">
            <a:miter lim="400000"/>
          </a:ln>
        </p:spPr>
        <p:txBody>
          <a:bodyPr wrap="square" lIns="45715" tIns="45715" rIns="45715" bIns="45715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GB" sz="774" b="1" smtClean="0">
                <a:solidFill>
                  <a:srgbClr val="005350"/>
                </a:solidFill>
              </a:rPr>
              <a:pPr/>
              <a:t>‹#›</a:t>
            </a:fld>
            <a:endParaRPr lang="en-GB" sz="774" b="1">
              <a:solidFill>
                <a:srgbClr val="005350"/>
              </a:solidFill>
            </a:endParaRPr>
          </a:p>
        </p:txBody>
      </p:sp>
      <p:pic>
        <p:nvPicPr>
          <p:cNvPr id="7" name="Immagine 7" descr="Pallini Final on Whit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020788" y="3644864"/>
            <a:ext cx="2102428" cy="237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0072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Body Level One…"/>
          <p:cNvSpPr txBox="1">
            <a:spLocks noGrp="1"/>
          </p:cNvSpPr>
          <p:nvPr>
            <p:ph type="body" idx="1"/>
          </p:nvPr>
        </p:nvSpPr>
        <p:spPr>
          <a:xfrm>
            <a:off x="809886" y="1343685"/>
            <a:ext cx="6815668" cy="4157003"/>
          </a:xfrm>
          <a:prstGeom prst="rect">
            <a:avLst/>
          </a:prstGeom>
        </p:spPr>
        <p:txBody>
          <a:bodyPr>
            <a:normAutofit/>
          </a:bodyPr>
          <a:lstStyle>
            <a:lvl1pPr marL="331479" indent="-331479">
              <a:spcBef>
                <a:spcPts val="703"/>
              </a:spcBef>
              <a:defRPr sz="1688">
                <a:solidFill>
                  <a:srgbClr val="006666"/>
                </a:solidFill>
              </a:defRPr>
            </a:lvl1pPr>
            <a:lvl2pPr marL="637129" indent="-315694">
              <a:spcBef>
                <a:spcPts val="703"/>
              </a:spcBef>
              <a:defRPr sz="1688">
                <a:solidFill>
                  <a:srgbClr val="006666"/>
                </a:solidFill>
              </a:defRPr>
            </a:lvl2pPr>
            <a:lvl3pPr marL="937517" indent="-294649">
              <a:spcBef>
                <a:spcPts val="703"/>
              </a:spcBef>
              <a:defRPr sz="1688">
                <a:solidFill>
                  <a:srgbClr val="006666"/>
                </a:solidFill>
              </a:defRPr>
            </a:lvl3pPr>
            <a:lvl4pPr marL="1317882" indent="-353578">
              <a:spcBef>
                <a:spcPts val="703"/>
              </a:spcBef>
              <a:defRPr sz="1688">
                <a:solidFill>
                  <a:srgbClr val="006666"/>
                </a:solidFill>
              </a:defRPr>
            </a:lvl4pPr>
            <a:lvl5pPr marL="1639316" indent="-353578">
              <a:spcBef>
                <a:spcPts val="703"/>
              </a:spcBef>
              <a:defRPr sz="1688">
                <a:solidFill>
                  <a:srgbClr val="00666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Rectangle 34"/>
          <p:cNvSpPr/>
          <p:nvPr userDrawn="1"/>
        </p:nvSpPr>
        <p:spPr>
          <a:xfrm rot="10800000" flipH="1">
            <a:off x="-1" y="6756400"/>
            <a:ext cx="12192001" cy="12701"/>
          </a:xfrm>
          <a:prstGeom prst="rect">
            <a:avLst/>
          </a:prstGeom>
          <a:solidFill>
            <a:srgbClr val="FFFF00"/>
          </a:solidFill>
          <a:ln w="12700">
            <a:solidFill>
              <a:srgbClr val="FFF000"/>
            </a:solidFill>
            <a:miter/>
          </a:ln>
        </p:spPr>
        <p:txBody>
          <a:bodyPr lIns="45715" tIns="45715" rIns="45715" bIns="45715" anchor="ctr"/>
          <a:lstStyle/>
          <a:p>
            <a:pPr algn="ctr">
              <a:defRPr sz="3000" b="1">
                <a:solidFill>
                  <a:srgbClr val="000000"/>
                </a:solidFill>
              </a:defRPr>
            </a:pPr>
            <a:endParaRPr sz="2109"/>
          </a:p>
        </p:txBody>
      </p:sp>
      <p:sp>
        <p:nvSpPr>
          <p:cNvPr id="10" name="Rectangle 40"/>
          <p:cNvSpPr/>
          <p:nvPr userDrawn="1"/>
        </p:nvSpPr>
        <p:spPr>
          <a:xfrm>
            <a:off x="-1" y="984775"/>
            <a:ext cx="12192001" cy="24131"/>
          </a:xfrm>
          <a:prstGeom prst="rect">
            <a:avLst/>
          </a:prstGeom>
          <a:solidFill>
            <a:srgbClr val="FFF000"/>
          </a:solidFill>
          <a:ln w="12700">
            <a:solidFill>
              <a:srgbClr val="FFF000"/>
            </a:solidFill>
            <a:miter/>
          </a:ln>
        </p:spPr>
        <p:txBody>
          <a:bodyPr lIns="45715" tIns="45715" rIns="45715" bIns="45715" anchor="ctr"/>
          <a:lstStyle/>
          <a:p>
            <a:pPr algn="ctr">
              <a:defRPr sz="3000" b="1">
                <a:solidFill>
                  <a:srgbClr val="000000"/>
                </a:solidFill>
              </a:defRPr>
            </a:pPr>
            <a:endParaRPr sz="2109"/>
          </a:p>
        </p:txBody>
      </p:sp>
      <p:pic>
        <p:nvPicPr>
          <p:cNvPr id="11" name="Picture 10" descr="Picture 10"/>
          <p:cNvPicPr>
            <a:picLocks noChangeAspect="1"/>
          </p:cNvPicPr>
          <p:nvPr userDrawn="1"/>
        </p:nvPicPr>
        <p:blipFill>
          <a:blip r:embed="rId2"/>
          <a:srcRect b="32712"/>
          <a:stretch>
            <a:fillRect/>
          </a:stretch>
        </p:blipFill>
        <p:spPr>
          <a:xfrm>
            <a:off x="10421952" y="6078612"/>
            <a:ext cx="1381880" cy="61944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809886" y="234002"/>
            <a:ext cx="8331201" cy="5334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94" b="0" spc="0">
                <a:latin typeface="+mn-lt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lide Number"/>
          <p:cNvSpPr txBox="1">
            <a:spLocks/>
          </p:cNvSpPr>
          <p:nvPr userDrawn="1"/>
        </p:nvSpPr>
        <p:spPr>
          <a:xfrm>
            <a:off x="11897892" y="6470504"/>
            <a:ext cx="225324" cy="211458"/>
          </a:xfrm>
          <a:prstGeom prst="rect">
            <a:avLst/>
          </a:prstGeom>
          <a:ln w="12700">
            <a:miter lim="400000"/>
          </a:ln>
        </p:spPr>
        <p:txBody>
          <a:bodyPr wrap="square" lIns="45715" tIns="45715" rIns="45715" bIns="45715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GB" sz="774" b="1" smtClean="0">
                <a:solidFill>
                  <a:srgbClr val="005350"/>
                </a:solidFill>
              </a:rPr>
              <a:pPr/>
              <a:t>‹#›</a:t>
            </a:fld>
            <a:endParaRPr lang="en-GB" sz="774" b="1">
              <a:solidFill>
                <a:srgbClr val="0053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1486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438400" y="1252538"/>
            <a:ext cx="7315202" cy="3135767"/>
          </a:xfrm>
          <a:prstGeom prst="rect">
            <a:avLst/>
          </a:prstGeom>
          <a:ln w="28575">
            <a:solidFill>
              <a:srgbClr val="FEFB6B"/>
            </a:solidFill>
          </a:ln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9" name="Rectangle 34"/>
          <p:cNvSpPr/>
          <p:nvPr userDrawn="1"/>
        </p:nvSpPr>
        <p:spPr>
          <a:xfrm rot="10800000" flipH="1">
            <a:off x="-1" y="6756400"/>
            <a:ext cx="12192001" cy="12701"/>
          </a:xfrm>
          <a:prstGeom prst="rect">
            <a:avLst/>
          </a:prstGeom>
          <a:solidFill>
            <a:srgbClr val="FFFF00"/>
          </a:solidFill>
          <a:ln w="12700">
            <a:solidFill>
              <a:srgbClr val="FFF000"/>
            </a:solidFill>
            <a:miter/>
          </a:ln>
        </p:spPr>
        <p:txBody>
          <a:bodyPr lIns="45715" tIns="45715" rIns="45715" bIns="45715" anchor="ctr"/>
          <a:lstStyle/>
          <a:p>
            <a:pPr algn="ctr">
              <a:defRPr sz="3000" b="1">
                <a:solidFill>
                  <a:srgbClr val="000000"/>
                </a:solidFill>
              </a:defRPr>
            </a:pPr>
            <a:endParaRPr sz="2109"/>
          </a:p>
        </p:txBody>
      </p:sp>
      <p:sp>
        <p:nvSpPr>
          <p:cNvPr id="10" name="Rectangle 40"/>
          <p:cNvSpPr/>
          <p:nvPr userDrawn="1"/>
        </p:nvSpPr>
        <p:spPr>
          <a:xfrm>
            <a:off x="-1" y="984775"/>
            <a:ext cx="12192001" cy="24131"/>
          </a:xfrm>
          <a:prstGeom prst="rect">
            <a:avLst/>
          </a:prstGeom>
          <a:solidFill>
            <a:srgbClr val="FFF000"/>
          </a:solidFill>
          <a:ln w="12700">
            <a:solidFill>
              <a:srgbClr val="FFF000"/>
            </a:solidFill>
            <a:miter/>
          </a:ln>
        </p:spPr>
        <p:txBody>
          <a:bodyPr lIns="45715" tIns="45715" rIns="45715" bIns="45715" anchor="ctr"/>
          <a:lstStyle/>
          <a:p>
            <a:pPr algn="ctr">
              <a:defRPr sz="3000" b="1">
                <a:solidFill>
                  <a:srgbClr val="000000"/>
                </a:solidFill>
              </a:defRPr>
            </a:pPr>
            <a:endParaRPr sz="2109"/>
          </a:p>
        </p:txBody>
      </p:sp>
      <p:pic>
        <p:nvPicPr>
          <p:cNvPr id="11" name="Picture 10" descr="Picture 10"/>
          <p:cNvPicPr>
            <a:picLocks noChangeAspect="1"/>
          </p:cNvPicPr>
          <p:nvPr userDrawn="1"/>
        </p:nvPicPr>
        <p:blipFill>
          <a:blip r:embed="rId2"/>
          <a:srcRect b="32712"/>
          <a:stretch>
            <a:fillRect/>
          </a:stretch>
        </p:blipFill>
        <p:spPr>
          <a:xfrm>
            <a:off x="10421952" y="6078612"/>
            <a:ext cx="1381880" cy="61944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/>
          </p:cNvSpPr>
          <p:nvPr userDrawn="1"/>
        </p:nvSpPr>
        <p:spPr>
          <a:xfrm>
            <a:off x="809886" y="234002"/>
            <a:ext cx="833120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5" tIns="45715" rIns="45715" bIns="45715" anchor="ctr">
            <a:noAutofit/>
          </a:bodyPr>
          <a:lstStyle>
            <a:lvl1pPr marL="0" marR="0" indent="0" algn="l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5350"/>
                </a:solidFill>
                <a:uFillTx/>
                <a:latin typeface="+mn-lt"/>
                <a:ea typeface="Yu Gothic UI" pitchFamily="34" charset="-128"/>
                <a:cs typeface="+mn-cs"/>
                <a:sym typeface="Calibri"/>
              </a:defRPr>
            </a:lvl1pPr>
            <a:lvl2pPr marL="0" marR="0" indent="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45720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91440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37160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GB" sz="3094"/>
              <a:t>Title Text</a:t>
            </a:r>
          </a:p>
        </p:txBody>
      </p:sp>
      <p:sp>
        <p:nvSpPr>
          <p:cNvPr id="13" name="Slide Number"/>
          <p:cNvSpPr txBox="1">
            <a:spLocks/>
          </p:cNvSpPr>
          <p:nvPr userDrawn="1"/>
        </p:nvSpPr>
        <p:spPr>
          <a:xfrm>
            <a:off x="11897892" y="6470504"/>
            <a:ext cx="225324" cy="211458"/>
          </a:xfrm>
          <a:prstGeom prst="rect">
            <a:avLst/>
          </a:prstGeom>
          <a:ln w="12700">
            <a:miter lim="400000"/>
          </a:ln>
        </p:spPr>
        <p:txBody>
          <a:bodyPr wrap="square" lIns="45715" tIns="45715" rIns="45715" bIns="45715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accent4">
                    <a:lumOff val="-88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GB" sz="774" b="1" smtClean="0">
                <a:solidFill>
                  <a:srgbClr val="005350"/>
                </a:solidFill>
              </a:rPr>
              <a:pPr/>
              <a:t>‹#›</a:t>
            </a:fld>
            <a:endParaRPr lang="en-GB" sz="774" b="1">
              <a:solidFill>
                <a:srgbClr val="00535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396352" y="5372804"/>
            <a:ext cx="7399293" cy="3520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rgbClr val="00535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5" tIns="45715" rIns="45715" bIns="45715" numCol="1" spcCol="38100" rtlCol="0" anchor="ctr">
            <a:spAutoFit/>
          </a:bodyPr>
          <a:lstStyle/>
          <a:p>
            <a:pPr marL="0" marR="0" indent="0" algn="l" defTabSz="91430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88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65967" y="4887898"/>
            <a:ext cx="7315202" cy="8048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281"/>
              </a:spcBef>
              <a:buSzTx/>
              <a:buNone/>
              <a:defRPr sz="1406">
                <a:solidFill>
                  <a:srgbClr val="006666"/>
                </a:solidFill>
              </a:defRPr>
            </a:lvl1pPr>
            <a:lvl2pPr marL="0" indent="321435">
              <a:spcBef>
                <a:spcPts val="281"/>
              </a:spcBef>
              <a:buSzTx/>
              <a:buNone/>
              <a:defRPr sz="1406">
                <a:solidFill>
                  <a:srgbClr val="006666"/>
                </a:solidFill>
              </a:defRPr>
            </a:lvl2pPr>
            <a:lvl3pPr marL="0" indent="642869">
              <a:spcBef>
                <a:spcPts val="281"/>
              </a:spcBef>
              <a:buSzTx/>
              <a:buNone/>
              <a:defRPr sz="1406">
                <a:solidFill>
                  <a:srgbClr val="006666"/>
                </a:solidFill>
              </a:defRPr>
            </a:lvl3pPr>
            <a:lvl4pPr marL="0" indent="964304">
              <a:spcBef>
                <a:spcPts val="281"/>
              </a:spcBef>
              <a:buSzTx/>
              <a:buNone/>
              <a:defRPr sz="1406">
                <a:solidFill>
                  <a:srgbClr val="006666"/>
                </a:solidFill>
              </a:defRPr>
            </a:lvl4pPr>
            <a:lvl5pPr marL="0" indent="1285738">
              <a:spcBef>
                <a:spcPts val="281"/>
              </a:spcBef>
              <a:buSzTx/>
              <a:buNone/>
              <a:defRPr sz="1406">
                <a:solidFill>
                  <a:srgbClr val="00666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9610478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1295400"/>
            <a:ext cx="10363201" cy="4724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Rectangle 34"/>
          <p:cNvSpPr/>
          <p:nvPr userDrawn="1"/>
        </p:nvSpPr>
        <p:spPr>
          <a:xfrm rot="10800000" flipH="1">
            <a:off x="-1" y="6756400"/>
            <a:ext cx="12192001" cy="12701"/>
          </a:xfrm>
          <a:prstGeom prst="rect">
            <a:avLst/>
          </a:prstGeom>
          <a:solidFill>
            <a:srgbClr val="FFFF00"/>
          </a:solidFill>
          <a:ln w="12700">
            <a:solidFill>
              <a:srgbClr val="FFF000"/>
            </a:solidFill>
            <a:miter/>
          </a:ln>
        </p:spPr>
        <p:txBody>
          <a:bodyPr lIns="45715" tIns="45715" rIns="45715" bIns="45715" anchor="ctr"/>
          <a:lstStyle/>
          <a:p>
            <a:pPr algn="ctr">
              <a:defRPr sz="3000" b="1">
                <a:solidFill>
                  <a:srgbClr val="000000"/>
                </a:solidFill>
              </a:defRPr>
            </a:pPr>
            <a:endParaRPr sz="2109"/>
          </a:p>
        </p:txBody>
      </p:sp>
      <p:sp>
        <p:nvSpPr>
          <p:cNvPr id="9" name="Rectangle 40"/>
          <p:cNvSpPr/>
          <p:nvPr userDrawn="1"/>
        </p:nvSpPr>
        <p:spPr>
          <a:xfrm>
            <a:off x="-1" y="984775"/>
            <a:ext cx="12192001" cy="24131"/>
          </a:xfrm>
          <a:prstGeom prst="rect">
            <a:avLst/>
          </a:prstGeom>
          <a:solidFill>
            <a:srgbClr val="FFF000"/>
          </a:solidFill>
          <a:ln w="12700">
            <a:solidFill>
              <a:srgbClr val="FFF000"/>
            </a:solidFill>
            <a:miter/>
          </a:ln>
        </p:spPr>
        <p:txBody>
          <a:bodyPr lIns="45715" tIns="45715" rIns="45715" bIns="45715" anchor="ctr"/>
          <a:lstStyle/>
          <a:p>
            <a:pPr algn="ctr">
              <a:defRPr sz="3000" b="1">
                <a:solidFill>
                  <a:srgbClr val="000000"/>
                </a:solidFill>
              </a:defRPr>
            </a:pPr>
            <a:endParaRPr sz="2109"/>
          </a:p>
        </p:txBody>
      </p: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09886" y="234002"/>
            <a:ext cx="8331201" cy="5334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31" b="1" i="0" u="none" strike="noStrike" cap="all" spc="0" baseline="0" dirty="0">
                <a:ln>
                  <a:noFill/>
                </a:ln>
                <a:solidFill>
                  <a:srgbClr val="06575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pic>
        <p:nvPicPr>
          <p:cNvPr id="13" name="2012 Pallini Limoncello Logo No Crest.png" descr="2012 Pallini Limoncello Logo No Crest.png">
            <a:extLst>
              <a:ext uri="{FF2B5EF4-FFF2-40B4-BE49-F238E27FC236}">
                <a16:creationId xmlns:a16="http://schemas.microsoft.com/office/drawing/2014/main" id="{06337ACA-5616-466F-8C68-69187326A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44110"/>
          <a:stretch>
            <a:fillRect/>
          </a:stretch>
        </p:blipFill>
        <p:spPr>
          <a:xfrm>
            <a:off x="10665395" y="6175512"/>
            <a:ext cx="1345160" cy="4007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60446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4"/>
          <p:cNvSpPr/>
          <p:nvPr/>
        </p:nvSpPr>
        <p:spPr>
          <a:xfrm rot="10800000" flipH="1">
            <a:off x="-1" y="6756400"/>
            <a:ext cx="12192001" cy="12701"/>
          </a:xfrm>
          <a:prstGeom prst="rect">
            <a:avLst/>
          </a:prstGeom>
          <a:solidFill>
            <a:srgbClr val="FFFF00"/>
          </a:solidFill>
          <a:ln w="12700">
            <a:solidFill>
              <a:srgbClr val="FFC000"/>
            </a:solidFill>
            <a:miter/>
          </a:ln>
        </p:spPr>
        <p:txBody>
          <a:bodyPr lIns="45715" tIns="45715" rIns="45715" bIns="45715" anchor="ctr"/>
          <a:lstStyle/>
          <a:p>
            <a:pPr algn="ctr">
              <a:defRPr sz="3000" b="1">
                <a:solidFill>
                  <a:srgbClr val="000000"/>
                </a:solidFill>
              </a:defRPr>
            </a:pPr>
            <a:endParaRPr sz="2109"/>
          </a:p>
        </p:txBody>
      </p:sp>
      <p:sp>
        <p:nvSpPr>
          <p:cNvPr id="4" name="Rectangle 40"/>
          <p:cNvSpPr/>
          <p:nvPr/>
        </p:nvSpPr>
        <p:spPr>
          <a:xfrm>
            <a:off x="-1" y="984775"/>
            <a:ext cx="12192001" cy="24131"/>
          </a:xfrm>
          <a:prstGeom prst="rect">
            <a:avLst/>
          </a:prstGeom>
          <a:solidFill>
            <a:srgbClr val="FFFF00"/>
          </a:solidFill>
          <a:ln w="12700">
            <a:solidFill>
              <a:srgbClr val="FFC000"/>
            </a:solidFill>
            <a:miter/>
          </a:ln>
        </p:spPr>
        <p:txBody>
          <a:bodyPr lIns="45715" tIns="45715" rIns="45715" bIns="45715" anchor="ctr"/>
          <a:lstStyle/>
          <a:p>
            <a:pPr algn="ctr">
              <a:defRPr sz="3000" b="1">
                <a:solidFill>
                  <a:srgbClr val="000000"/>
                </a:solidFill>
              </a:defRPr>
            </a:pPr>
            <a:endParaRPr sz="2109"/>
          </a:p>
        </p:txBody>
      </p:sp>
      <p:pic>
        <p:nvPicPr>
          <p:cNvPr id="5" name="Picture 10" descr="Picture 10"/>
          <p:cNvPicPr>
            <a:picLocks noChangeAspect="1"/>
          </p:cNvPicPr>
          <p:nvPr/>
        </p:nvPicPr>
        <p:blipFill>
          <a:blip r:embed="rId14"/>
          <a:srcRect b="32712"/>
          <a:stretch>
            <a:fillRect/>
          </a:stretch>
        </p:blipFill>
        <p:spPr>
          <a:xfrm>
            <a:off x="10621040" y="5919969"/>
            <a:ext cx="1381880" cy="61944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2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/>
          <a:lstStyle/>
          <a:p>
            <a:r>
              <a:rPr lang="en-GB"/>
              <a:t>TITLE TEXT</a:t>
            </a:r>
            <a:endParaRPr/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2" cy="525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4798" y="5875195"/>
            <a:ext cx="282804" cy="962313"/>
          </a:xfrm>
          <a:prstGeom prst="rect">
            <a:avLst/>
          </a:prstGeom>
          <a:ln w="12700">
            <a:miter lim="400000"/>
          </a:ln>
        </p:spPr>
        <p:txBody>
          <a:bodyPr wrap="square" lIns="65023" tIns="65023" rIns="65023" bIns="65023" anchor="ctr">
            <a:spAutoFit/>
          </a:bodyPr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482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marL="0" marR="0" indent="0" algn="l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-75" baseline="0">
          <a:ln>
            <a:noFill/>
          </a:ln>
          <a:solidFill>
            <a:srgbClr val="005350"/>
          </a:solidFill>
          <a:uFillTx/>
          <a:latin typeface="Yu Gothic UI" pitchFamily="34" charset="-128"/>
          <a:ea typeface="Yu Gothic UI" pitchFamily="34" charset="-128"/>
          <a:cs typeface="+mn-cs"/>
          <a:sym typeface="Calibri"/>
        </a:defRPr>
      </a:lvl1pPr>
      <a:lvl2pPr marL="0" marR="0" indent="0" algn="ct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" algn="ct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457200" algn="ct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685800" algn="ct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914400" algn="ct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40030" marR="0" indent="-240030" algn="l" defTabSz="65024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80000"/>
        <a:buFontTx/>
        <a:buChar char="•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450850" marR="0" indent="-222250" algn="l" defTabSz="65024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–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657225" marR="0" indent="-200025" algn="l" defTabSz="65024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914400" marR="0" indent="-228600" algn="l" defTabSz="65024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–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181100" marR="0" indent="-266700" algn="l" defTabSz="65024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409700" marR="0" indent="-266700" algn="l" defTabSz="65024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638300" marR="0" indent="-266700" algn="l" defTabSz="65024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1866900" marR="0" indent="-266700" algn="l" defTabSz="65024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095500" marR="0" indent="-266700" algn="l" defTabSz="65024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6502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A3DE6-7743-04FA-95C5-0C4E2940B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Chevron 1">
            <a:extLst>
              <a:ext uri="{FF2B5EF4-FFF2-40B4-BE49-F238E27FC236}">
                <a16:creationId xmlns:a16="http://schemas.microsoft.com/office/drawing/2014/main" id="{84D2E0CD-0668-52A5-E697-3F0A8E21ABB1}"/>
              </a:ext>
            </a:extLst>
          </p:cNvPr>
          <p:cNvSpPr/>
          <p:nvPr/>
        </p:nvSpPr>
        <p:spPr>
          <a:xfrm>
            <a:off x="339645" y="228293"/>
            <a:ext cx="3207400" cy="910379"/>
          </a:xfrm>
          <a:prstGeom prst="chevron">
            <a:avLst/>
          </a:prstGeom>
          <a:solidFill>
            <a:srgbClr val="0000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7">
              <a:defRPr/>
            </a:pPr>
            <a:endParaRPr lang="en-US">
              <a:solidFill>
                <a:srgbClr val="000032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EF0E75-DA4B-97AD-6F45-7BCAB7E084F5}"/>
              </a:ext>
            </a:extLst>
          </p:cNvPr>
          <p:cNvSpPr txBox="1"/>
          <p:nvPr/>
        </p:nvSpPr>
        <p:spPr>
          <a:xfrm>
            <a:off x="571170" y="199641"/>
            <a:ext cx="2783140" cy="1708160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pPr algn="ctr" defTabSz="457177">
              <a:defRPr/>
            </a:pPr>
            <a:r>
              <a:rPr lang="en-US" sz="3000" b="1">
                <a:solidFill>
                  <a:srgbClr val="FFFFFF"/>
                </a:solidFill>
                <a:latin typeface="Aptos"/>
                <a:ea typeface="Calibri"/>
                <a:cs typeface="Calibri"/>
              </a:rPr>
              <a:t>TRIAL</a:t>
            </a:r>
            <a:endParaRPr lang="en-US" sz="2400" b="1">
              <a:solidFill>
                <a:srgbClr val="FFFFFF"/>
              </a:solidFill>
              <a:latin typeface="Aptos"/>
              <a:ea typeface="Calibri"/>
              <a:cs typeface="Calibri"/>
            </a:endParaRPr>
          </a:p>
          <a:p>
            <a:pPr algn="ctr" defTabSz="457177">
              <a:defRPr/>
            </a:pPr>
            <a:r>
              <a:rPr lang="en-US" sz="2400">
                <a:solidFill>
                  <a:srgbClr val="FFFFFF"/>
                </a:solidFill>
                <a:latin typeface="Aptos"/>
                <a:ea typeface="Calibri"/>
                <a:cs typeface="Calibri"/>
              </a:rPr>
              <a:t>ON PREMISE</a:t>
            </a:r>
          </a:p>
          <a:p>
            <a:pPr marL="285750" indent="-285750" algn="ctr" defTabSz="457177">
              <a:buFont typeface="Arial" panose="020B0604020202020204" pitchFamily="34" charset="0"/>
              <a:buChar char="•"/>
              <a:defRPr/>
            </a:pPr>
            <a:endParaRPr lang="en-US" sz="27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marL="285750" indent="-285750" algn="ctr" defTabSz="457177">
              <a:buFont typeface="Arial" panose="020B0604020202020204" pitchFamily="34" charset="0"/>
              <a:buChar char="•"/>
              <a:defRPr/>
            </a:pPr>
            <a:endParaRPr lang="en-US" sz="27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3FA4F-5AC8-8C3E-CEEE-0D46A3529C9A}"/>
              </a:ext>
            </a:extLst>
          </p:cNvPr>
          <p:cNvSpPr txBox="1"/>
          <p:nvPr/>
        </p:nvSpPr>
        <p:spPr>
          <a:xfrm>
            <a:off x="4177057" y="111782"/>
            <a:ext cx="47609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77">
              <a:defRPr/>
            </a:pPr>
            <a:r>
              <a:rPr lang="en-US" sz="4400">
                <a:solidFill>
                  <a:srgbClr val="0C0D32"/>
                </a:solidFill>
                <a:latin typeface="Ivar-Display-Condensed-Light"/>
              </a:rPr>
              <a:t>TARGET ACCOUNTS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A24E5-DD4B-FEEF-D55F-0007DB8EB75C}"/>
              </a:ext>
            </a:extLst>
          </p:cNvPr>
          <p:cNvSpPr txBox="1"/>
          <p:nvPr/>
        </p:nvSpPr>
        <p:spPr>
          <a:xfrm>
            <a:off x="571170" y="1133495"/>
            <a:ext cx="60533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>
              <a:defRPr/>
            </a:pPr>
            <a:r>
              <a:rPr lang="en-US" sz="2400" b="1" kern="100">
                <a:solidFill>
                  <a:srgbClr val="0000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Premium Italian Restaurants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34874-4A91-1A39-2C40-A28CDF11EADD}"/>
              </a:ext>
            </a:extLst>
          </p:cNvPr>
          <p:cNvSpPr txBox="1"/>
          <p:nvPr/>
        </p:nvSpPr>
        <p:spPr>
          <a:xfrm>
            <a:off x="5986238" y="3968551"/>
            <a:ext cx="508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>
              <a:defRPr/>
            </a:pPr>
            <a:r>
              <a:rPr lang="en-US" sz="2400" b="1" kern="100">
                <a:solidFill>
                  <a:srgbClr val="0000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Brunch Spots</a:t>
            </a:r>
            <a:endParaRPr lang="en-US" kern="100">
              <a:solidFill>
                <a:srgbClr val="00003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653D7A-566D-8D98-AAF5-B58829B764AA}"/>
              </a:ext>
            </a:extLst>
          </p:cNvPr>
          <p:cNvSpPr txBox="1"/>
          <p:nvPr/>
        </p:nvSpPr>
        <p:spPr>
          <a:xfrm>
            <a:off x="5910358" y="1144238"/>
            <a:ext cx="508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>
              <a:defRPr/>
            </a:pPr>
            <a:r>
              <a:rPr lang="en-US" sz="2400" b="1" kern="100">
                <a:solidFill>
                  <a:srgbClr val="0000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Premium Dining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57AB7E-72EE-806C-00A5-6162005AD27E}"/>
              </a:ext>
            </a:extLst>
          </p:cNvPr>
          <p:cNvSpPr txBox="1"/>
          <p:nvPr/>
        </p:nvSpPr>
        <p:spPr>
          <a:xfrm>
            <a:off x="571170" y="3984588"/>
            <a:ext cx="60533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>
              <a:defRPr/>
            </a:pPr>
            <a:r>
              <a:rPr lang="en-US" sz="2400" b="1" kern="100">
                <a:solidFill>
                  <a:srgbClr val="0000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Hotel / Rooftop Bars</a:t>
            </a:r>
            <a:endParaRPr lang="en-US" b="1" kern="100">
              <a:solidFill>
                <a:srgbClr val="00003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Image result for Edge NYC Champagne Bar">
            <a:extLst>
              <a:ext uri="{FF2B5EF4-FFF2-40B4-BE49-F238E27FC236}">
                <a16:creationId xmlns:a16="http://schemas.microsoft.com/office/drawing/2014/main" id="{C5D0F83D-422C-6EAF-8E26-6AC8B1D53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7"/>
          <a:stretch/>
        </p:blipFill>
        <p:spPr bwMode="auto">
          <a:xfrm>
            <a:off x="1618681" y="4428811"/>
            <a:ext cx="4137059" cy="231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10 hot and new brunch menus in Houston">
            <a:extLst>
              <a:ext uri="{FF2B5EF4-FFF2-40B4-BE49-F238E27FC236}">
                <a16:creationId xmlns:a16="http://schemas.microsoft.com/office/drawing/2014/main" id="{CC8D1CAA-B5B3-2032-873F-0C0F9050D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4"/>
          <a:stretch/>
        </p:blipFill>
        <p:spPr bwMode="auto">
          <a:xfrm>
            <a:off x="6516208" y="4400087"/>
            <a:ext cx="3990611" cy="237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New York Craft Cocktail Tour - Nightlife Tour Package">
            <a:extLst>
              <a:ext uri="{FF2B5EF4-FFF2-40B4-BE49-F238E27FC236}">
                <a16:creationId xmlns:a16="http://schemas.microsoft.com/office/drawing/2014/main" id="{E0A7BE73-B1ED-8360-4176-859B8D9C4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28" y="1588461"/>
            <a:ext cx="3990611" cy="22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0770359-5204-FBB4-F384-EB419DCE3BE5}"/>
              </a:ext>
            </a:extLst>
          </p:cNvPr>
          <p:cNvSpPr txBox="1"/>
          <p:nvPr/>
        </p:nvSpPr>
        <p:spPr>
          <a:xfrm>
            <a:off x="55945" y="1922994"/>
            <a:ext cx="14255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>
              <a:defRPr/>
            </a:pPr>
            <a:r>
              <a:rPr lang="en-US" sz="1600" b="1" kern="100">
                <a:solidFill>
                  <a:srgbClr val="000032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Pallini Spritz</a:t>
            </a:r>
            <a:r>
              <a:rPr lang="en-US" sz="1600" b="1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</a:p>
          <a:p>
            <a:pPr algn="ctr" defTabSz="457177">
              <a:defRPr/>
            </a:pPr>
            <a:endParaRPr lang="en-US" sz="1600">
              <a:solidFill>
                <a:srgbClr val="000032"/>
              </a:solidFill>
              <a:latin typeface="Calibr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457177">
              <a:defRPr/>
            </a:pPr>
            <a:r>
              <a:rPr lang="en-US" sz="1600" err="1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Raspicello</a:t>
            </a:r>
            <a:r>
              <a:rPr lang="en-US" sz="1600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 Martini </a:t>
            </a:r>
            <a:endParaRPr lang="en-US" sz="1600">
              <a:solidFill>
                <a:srgbClr val="000032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971C9F-C8B3-4BA8-80D0-D41FB61EB8A0}"/>
              </a:ext>
            </a:extLst>
          </p:cNvPr>
          <p:cNvSpPr txBox="1"/>
          <p:nvPr/>
        </p:nvSpPr>
        <p:spPr>
          <a:xfrm>
            <a:off x="10626293" y="2041141"/>
            <a:ext cx="12564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>
              <a:defRPr/>
            </a:pPr>
            <a:r>
              <a:rPr lang="en-US" sz="1600" kern="100" err="1">
                <a:solidFill>
                  <a:srgbClr val="000032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Peachello</a:t>
            </a:r>
            <a:r>
              <a:rPr lang="en-US" sz="1600" kern="100">
                <a:solidFill>
                  <a:srgbClr val="000032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Old Fashioned</a:t>
            </a:r>
          </a:p>
          <a:p>
            <a:pPr algn="ctr" defTabSz="457177">
              <a:defRPr/>
            </a:pPr>
            <a:endParaRPr lang="en-US" sz="1600" kern="100">
              <a:solidFill>
                <a:srgbClr val="000032"/>
              </a:solidFill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177">
              <a:defRPr/>
            </a:pPr>
            <a:r>
              <a:rPr lang="en-US" sz="1600" err="1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Limonzero</a:t>
            </a:r>
            <a:r>
              <a:rPr lang="en-US" sz="1600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 Sour</a:t>
            </a:r>
            <a:endParaRPr lang="en-US" sz="1600">
              <a:solidFill>
                <a:srgbClr val="000032"/>
              </a:solidFill>
              <a:latin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C6B494-3752-C8C0-22FA-D0BD51EDEE81}"/>
              </a:ext>
            </a:extLst>
          </p:cNvPr>
          <p:cNvSpPr txBox="1"/>
          <p:nvPr/>
        </p:nvSpPr>
        <p:spPr>
          <a:xfrm>
            <a:off x="251083" y="4925797"/>
            <a:ext cx="12252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>
              <a:defRPr/>
            </a:pPr>
            <a:r>
              <a:rPr lang="en-US" sz="1600" kern="100">
                <a:solidFill>
                  <a:srgbClr val="000032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Pallini Bellini</a:t>
            </a:r>
          </a:p>
          <a:p>
            <a:pPr algn="ctr" defTabSz="457177">
              <a:defRPr/>
            </a:pPr>
            <a:endParaRPr lang="en-US" sz="1600" kern="100">
              <a:solidFill>
                <a:srgbClr val="000032"/>
              </a:solidFill>
              <a:latin typeface="Calibr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457177">
              <a:defRPr/>
            </a:pPr>
            <a:r>
              <a:rPr lang="en-US" sz="1600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Pallini Spritz</a:t>
            </a:r>
            <a:endParaRPr lang="en-US" sz="1600">
              <a:solidFill>
                <a:srgbClr val="000032"/>
              </a:solidFill>
              <a:latin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93417F-3457-2707-8E7D-9EC9F6D11BEA}"/>
              </a:ext>
            </a:extLst>
          </p:cNvPr>
          <p:cNvSpPr txBox="1"/>
          <p:nvPr/>
        </p:nvSpPr>
        <p:spPr>
          <a:xfrm>
            <a:off x="10781193" y="4827603"/>
            <a:ext cx="10984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>
              <a:defRPr/>
            </a:pPr>
            <a:r>
              <a:rPr lang="en-US" sz="1600" kern="100" err="1">
                <a:solidFill>
                  <a:srgbClr val="000032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Limonzero</a:t>
            </a:r>
            <a:r>
              <a:rPr lang="en-US" sz="1600" kern="100">
                <a:solidFill>
                  <a:srgbClr val="000032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Spritz</a:t>
            </a:r>
          </a:p>
          <a:p>
            <a:pPr algn="ctr" defTabSz="457177">
              <a:defRPr/>
            </a:pPr>
            <a:endParaRPr lang="en-US" sz="1600" kern="100">
              <a:solidFill>
                <a:srgbClr val="000032"/>
              </a:solidFill>
              <a:latin typeface="Calibr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457177">
              <a:defRPr/>
            </a:pPr>
            <a:r>
              <a:rPr lang="en-US" sz="1600" err="1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Peachello</a:t>
            </a:r>
            <a:r>
              <a:rPr lang="en-US" sz="1600">
                <a:solidFill>
                  <a:srgbClr val="000032"/>
                </a:solidFill>
                <a:latin typeface="Calibri"/>
                <a:ea typeface="Aptos" panose="020B0004020202020204" pitchFamily="34" charset="0"/>
                <a:cs typeface="Times New Roman" panose="02020603050405020304" pitchFamily="18" charset="0"/>
              </a:rPr>
              <a:t> Bellini</a:t>
            </a:r>
            <a:endParaRPr lang="en-US" sz="1600">
              <a:solidFill>
                <a:srgbClr val="000032"/>
              </a:solidFill>
              <a:latin typeface="Calibri"/>
            </a:endParaRPr>
          </a:p>
        </p:txBody>
      </p:sp>
      <p:pic>
        <p:nvPicPr>
          <p:cNvPr id="4" name="Picture 3" descr="A green sign with white letters&#10;&#10;Description automatically generated">
            <a:extLst>
              <a:ext uri="{FF2B5EF4-FFF2-40B4-BE49-F238E27FC236}">
                <a16:creationId xmlns:a16="http://schemas.microsoft.com/office/drawing/2014/main" id="{80A989B6-B892-1CE7-CD2A-67CD21891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2538" y="218831"/>
            <a:ext cx="1777884" cy="469870"/>
          </a:xfrm>
          <a:prstGeom prst="rect">
            <a:avLst/>
          </a:prstGeom>
        </p:spPr>
      </p:pic>
      <p:pic>
        <p:nvPicPr>
          <p:cNvPr id="6" name="Picture 4" descr="20 incredible restaurants to eat at in Italy - Business Insider">
            <a:extLst>
              <a:ext uri="{FF2B5EF4-FFF2-40B4-BE49-F238E27FC236}">
                <a16:creationId xmlns:a16="http://schemas.microsoft.com/office/drawing/2014/main" id="{433637F1-8FD7-87FF-0A53-CE45FE2C4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81" y="1548993"/>
            <a:ext cx="4132993" cy="237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402455-EC40-E685-5C56-EA247AC66620}"/>
              </a:ext>
            </a:extLst>
          </p:cNvPr>
          <p:cNvSpPr txBox="1"/>
          <p:nvPr/>
        </p:nvSpPr>
        <p:spPr>
          <a:xfrm>
            <a:off x="3460136" y="703870"/>
            <a:ext cx="6094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7"/>
            <a:r>
              <a:rPr lang="en-US" sz="2200">
                <a:solidFill>
                  <a:srgbClr val="5A5A5A"/>
                </a:solidFill>
                <a:latin typeface="Calibri"/>
              </a:rPr>
              <a:t>AND SUGGESTED COCKTAIL VARIATIONS</a:t>
            </a:r>
          </a:p>
        </p:txBody>
      </p:sp>
    </p:spTree>
    <p:extLst>
      <p:ext uri="{BB962C8B-B14F-4D97-AF65-F5344CB8AC3E}">
        <p14:creationId xmlns:p14="http://schemas.microsoft.com/office/powerpoint/2010/main" val="30750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20" grpId="0"/>
      <p:bldP spid="22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Pallini Theme PowerPoint">
  <a:themeElements>
    <a:clrScheme name="title green">
      <a:dk1>
        <a:srgbClr val="5A5A5A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llini Theme PowerPo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chemeClr val="accent4">
                <a:lumOff val="-8800"/>
              </a:schemeClr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Yu Gothic UI</vt:lpstr>
      <vt:lpstr>Adobe Caslon Pro Bold</vt:lpstr>
      <vt:lpstr>Aptos</vt:lpstr>
      <vt:lpstr>Arial</vt:lpstr>
      <vt:lpstr>Calibri</vt:lpstr>
      <vt:lpstr>Calibri Light</vt:lpstr>
      <vt:lpstr>HelveticaNeueLT Pro 63 MdEx</vt:lpstr>
      <vt:lpstr>Ivar-Display-Condensed-Light</vt:lpstr>
      <vt:lpstr>1_Pallini Theme PowerPoint</vt:lpstr>
      <vt:lpstr>think-cell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Ignacio Llaneza</dc:creator>
  <cp:lastModifiedBy>Ignacio Llaneza</cp:lastModifiedBy>
  <cp:revision>1</cp:revision>
  <dcterms:created xsi:type="dcterms:W3CDTF">2025-08-27T17:29:58Z</dcterms:created>
  <dcterms:modified xsi:type="dcterms:W3CDTF">2025-08-27T17:30:18Z</dcterms:modified>
</cp:coreProperties>
</file>