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895D07-3ACF-401C-B7E3-2BB4D1C4612B}" v="17" dt="2025-08-14T21:15:46.968"/>
    <p1510:client id="{B00039A6-108E-828A-3A81-C1995DF8D9B8}" v="18" dt="2025-08-14T18:49:46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UMPKIN 1mb Version">
            <a:hlinkClick r:id="" action="ppaction://media"/>
            <a:extLst>
              <a:ext uri="{FF2B5EF4-FFF2-40B4-BE49-F238E27FC236}">
                <a16:creationId xmlns:a16="http://schemas.microsoft.com/office/drawing/2014/main" id="{7F484702-631D-B08D-D13F-F53534CDE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6423" y="183205"/>
            <a:ext cx="3645608" cy="64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6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91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0739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5</cp:revision>
  <dcterms:created xsi:type="dcterms:W3CDTF">2013-07-15T20:26:40Z</dcterms:created>
  <dcterms:modified xsi:type="dcterms:W3CDTF">2025-08-22T16:59:55Z</dcterms:modified>
</cp:coreProperties>
</file>