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6"/>
  </p:notesMasterIdLst>
  <p:sldIdLst>
    <p:sldId id="303" r:id="rId3"/>
    <p:sldId id="268" r:id="rId4"/>
    <p:sldId id="26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A1B8F-0D60-48B2-B318-F4DE0E28575E}" type="datetimeFigureOut">
              <a:rPr lang="en-US" smtClean="0"/>
              <a:t>8/25/25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1D321-9E50-439A-BBA4-A07937077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1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06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93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7739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93444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2835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5338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3051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01455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2699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67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20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8453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0374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4534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33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4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0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7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8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9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46CE7D5-CF57-46EF-B807-FDD0502418D4}" type="datetimeFigureOut">
              <a:rPr lang="en-US" smtClean="0"/>
              <a:t>8/25/25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0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91055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6300" y="0"/>
            <a:ext cx="46456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4831" y="1276894"/>
            <a:ext cx="4239299" cy="303664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/>
        </p:nvSpPr>
        <p:spPr>
          <a:xfrm>
            <a:off x="335880" y="5581107"/>
            <a:ext cx="7077200" cy="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ADADA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55;p1">
            <a:extLst>
              <a:ext uri="{FF2B5EF4-FFF2-40B4-BE49-F238E27FC236}">
                <a16:creationId xmlns:a16="http://schemas.microsoft.com/office/drawing/2014/main" id="{E257031A-1C2D-8CAD-CF30-E2F2A6766A0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5865" y="5493400"/>
            <a:ext cx="6858000" cy="90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>
              <a:lnSpc>
                <a:spcPct val="115000"/>
              </a:lnSpc>
            </a:pPr>
            <a:endParaRPr sz="16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</a:pPr>
            <a:r>
              <a:rPr lang="en" sz="3067" b="1" dirty="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Triton POS Catalog</a:t>
            </a:r>
            <a:br>
              <a:rPr lang="en" sz="3067" b="1" dirty="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</a:br>
            <a:endParaRPr sz="3067" b="1" dirty="0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990"/>
            </a:pPr>
            <a:r>
              <a:rPr lang="en" sz="3067" b="1" dirty="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3067" dirty="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3067" dirty="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buSzPts val="990"/>
            </a:pPr>
            <a:endParaRPr sz="3067" dirty="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AE7157-698F-EC2A-550C-7C00598932A4}"/>
              </a:ext>
            </a:extLst>
          </p:cNvPr>
          <p:cNvSpPr txBox="1"/>
          <p:nvPr/>
        </p:nvSpPr>
        <p:spPr>
          <a:xfrm>
            <a:off x="2599694" y="5903489"/>
            <a:ext cx="286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Updated: 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72CCE-B5CA-CDBA-CE2A-5DDB18C3B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14686"/>
            <a:ext cx="7729728" cy="42622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Partida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37F54-63AD-43FC-2A7B-5E9087578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14" y="946692"/>
            <a:ext cx="1735442" cy="121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578ADF-A052-5176-EDA3-6EFD26A61073}"/>
              </a:ext>
            </a:extLst>
          </p:cNvPr>
          <p:cNvSpPr txBox="1"/>
          <p:nvPr/>
        </p:nvSpPr>
        <p:spPr>
          <a:xfrm>
            <a:off x="386366" y="2292439"/>
            <a:ext cx="17257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TEQUILA PARTIDA NAPKINS WHITE WITH GREY LOGO, 25PK</a:t>
            </a:r>
          </a:p>
          <a:p>
            <a:r>
              <a:rPr lang="en-US" sz="1400" dirty="0"/>
              <a:t>Item #LB-00331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CABF8-DF16-47E7-B6E2-BF84BE9F1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9387" y="3899130"/>
            <a:ext cx="2069930" cy="145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9B729A-B1C6-0D55-9397-95B5FAA421A8}"/>
              </a:ext>
            </a:extLst>
          </p:cNvPr>
          <p:cNvSpPr txBox="1"/>
          <p:nvPr/>
        </p:nvSpPr>
        <p:spPr>
          <a:xfrm>
            <a:off x="1100646" y="5714911"/>
            <a:ext cx="18803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TEQUILA PARTIDA NAPKINS WHITE WHITE BLACK LOGO</a:t>
            </a:r>
          </a:p>
          <a:p>
            <a:r>
              <a:rPr lang="en-US" sz="1400" dirty="0"/>
              <a:t>Item #LB-00334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3053DA-292D-81C2-9FAC-769E9CFE8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711" y="946692"/>
            <a:ext cx="1735442" cy="121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9DB273-29B0-B8A9-9CF0-ED503B00E015}"/>
              </a:ext>
            </a:extLst>
          </p:cNvPr>
          <p:cNvSpPr txBox="1"/>
          <p:nvPr/>
        </p:nvSpPr>
        <p:spPr>
          <a:xfrm>
            <a:off x="2926711" y="2292439"/>
            <a:ext cx="17354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PARTIDA TEQUILA POURER, 10PK</a:t>
            </a:r>
          </a:p>
          <a:p>
            <a:r>
              <a:rPr lang="en-US" sz="1400" dirty="0"/>
              <a:t>Item #LB-00354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560D5C-0AF8-FA42-8698-C940FA3FF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608" y="946692"/>
            <a:ext cx="1735442" cy="121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9A647E-DE8B-0D11-C9B6-0FF4223E4941}"/>
              </a:ext>
            </a:extLst>
          </p:cNvPr>
          <p:cNvSpPr txBox="1"/>
          <p:nvPr/>
        </p:nvSpPr>
        <p:spPr>
          <a:xfrm>
            <a:off x="5344827" y="2292439"/>
            <a:ext cx="21850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PARTIDA PAPER STRAWS </a:t>
            </a:r>
          </a:p>
          <a:p>
            <a:r>
              <a:rPr lang="en-US" sz="1400" dirty="0"/>
              <a:t>25PK</a:t>
            </a:r>
          </a:p>
          <a:p>
            <a:r>
              <a:rPr lang="en-US" sz="1400" dirty="0"/>
              <a:t>Item #LB-00360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3355CE-56DA-4972-DE24-9D655880E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05" y="946692"/>
            <a:ext cx="1735442" cy="121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CAD9E4-3F21-90D0-15A5-7344404E1ECE}"/>
              </a:ext>
            </a:extLst>
          </p:cNvPr>
          <p:cNvSpPr txBox="1"/>
          <p:nvPr/>
        </p:nvSpPr>
        <p:spPr>
          <a:xfrm>
            <a:off x="8052505" y="2292439"/>
            <a:ext cx="17354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TEQUILA PARTIDA SAMPLING CUPS, 20PK</a:t>
            </a:r>
          </a:p>
          <a:p>
            <a:r>
              <a:rPr lang="en-US" sz="1400" dirty="0"/>
              <a:t>Item #LB-00385</a:t>
            </a:r>
          </a:p>
          <a:p>
            <a:endParaRPr lang="en-US" sz="1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2B1787-0E91-323E-AA67-810017CA6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46615" y="862128"/>
            <a:ext cx="1976519" cy="138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EBC72A-6D26-4D62-51FA-915CC54A5733}"/>
              </a:ext>
            </a:extLst>
          </p:cNvPr>
          <p:cNvSpPr txBox="1"/>
          <p:nvPr/>
        </p:nvSpPr>
        <p:spPr>
          <a:xfrm>
            <a:off x="10310603" y="2525330"/>
            <a:ext cx="16388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TEQUILA PARTIDA DISPLAY</a:t>
            </a:r>
          </a:p>
          <a:p>
            <a:r>
              <a:rPr lang="en-US" sz="1400" dirty="0"/>
              <a:t>Item #LB-00606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68B0F36-78D2-88FF-395C-76AFA5AAE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8451" y="3899129"/>
            <a:ext cx="2069928" cy="145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81F132B-CB65-75F0-9A07-1AD42C79BB39}"/>
              </a:ext>
            </a:extLst>
          </p:cNvPr>
          <p:cNvSpPr txBox="1"/>
          <p:nvPr/>
        </p:nvSpPr>
        <p:spPr>
          <a:xfrm>
            <a:off x="6343343" y="5712390"/>
            <a:ext cx="17558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PARTIDA TRQUILA LAPEL PIN</a:t>
            </a:r>
          </a:p>
          <a:p>
            <a:r>
              <a:rPr lang="en-US" sz="1400" dirty="0"/>
              <a:t>Item #LB-00668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A6688C9-A8C8-6896-1897-79459BEC3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2982" y="3899130"/>
            <a:ext cx="2069930" cy="145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AE5B1AB-45CF-369E-01C1-900A2F6D4ABC}"/>
              </a:ext>
            </a:extLst>
          </p:cNvPr>
          <p:cNvSpPr txBox="1"/>
          <p:nvPr/>
        </p:nvSpPr>
        <p:spPr>
          <a:xfrm>
            <a:off x="9008775" y="5706045"/>
            <a:ext cx="15583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TEQUILA PARTIDA BELLA BERRY LADIES T-SHIRT SM</a:t>
            </a:r>
          </a:p>
          <a:p>
            <a:r>
              <a:rPr lang="en-US" sz="1400" dirty="0"/>
              <a:t>Item #LB-00670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78202A5-EC7E-E7BD-4DC1-8E6660E51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3920" y="3945005"/>
            <a:ext cx="2069927" cy="145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D3BB51B-13E2-0D1C-E0D2-A18C8D678387}"/>
              </a:ext>
            </a:extLst>
          </p:cNvPr>
          <p:cNvSpPr txBox="1"/>
          <p:nvPr/>
        </p:nvSpPr>
        <p:spPr>
          <a:xfrm>
            <a:off x="3712855" y="5714911"/>
            <a:ext cx="18985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TEQUILA PARTIDA - HEATHER GREEN LADIES T-SHIRT S, M, L</a:t>
            </a:r>
          </a:p>
          <a:p>
            <a:r>
              <a:rPr lang="en-US" sz="1400" dirty="0"/>
              <a:t>Item #LB-00673, LB-00674, LB-00675</a:t>
            </a:r>
          </a:p>
        </p:txBody>
      </p:sp>
    </p:spTree>
    <p:extLst>
      <p:ext uri="{BB962C8B-B14F-4D97-AF65-F5344CB8AC3E}">
        <p14:creationId xmlns:p14="http://schemas.microsoft.com/office/powerpoint/2010/main" val="148173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5F326-D76F-F7AB-4E82-47185A62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3323"/>
            <a:ext cx="7729728" cy="42622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Partida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95143-9023-B269-6242-A327B1FD2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68776" y="994850"/>
            <a:ext cx="2120484" cy="148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D8718B-9F67-653F-7998-1AFEF8C6EDD0}"/>
              </a:ext>
            </a:extLst>
          </p:cNvPr>
          <p:cNvSpPr txBox="1"/>
          <p:nvPr/>
        </p:nvSpPr>
        <p:spPr>
          <a:xfrm>
            <a:off x="3365170" y="2798902"/>
            <a:ext cx="14166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PARTIDA TEQUILA CAP TEAL WITH WHITE LOGO</a:t>
            </a:r>
          </a:p>
          <a:p>
            <a:r>
              <a:rPr lang="en-US" sz="1400" dirty="0"/>
              <a:t>Item #LB-00682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3C0601-6360-EAFB-4B3B-2C833F14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922" y="4188662"/>
            <a:ext cx="2083172" cy="146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1ADCA8-0211-7E2C-6B69-7A0A40DC8477}"/>
              </a:ext>
            </a:extLst>
          </p:cNvPr>
          <p:cNvSpPr txBox="1"/>
          <p:nvPr/>
        </p:nvSpPr>
        <p:spPr>
          <a:xfrm>
            <a:off x="2956165" y="5627346"/>
            <a:ext cx="2472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TEQUILA PARTIDA 4 CONPARTMENT CONDIMENT TRAY</a:t>
            </a:r>
          </a:p>
          <a:p>
            <a:r>
              <a:rPr lang="en-US" sz="1400" dirty="0"/>
              <a:t>Item #LB-00689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A2414B-022B-3D27-286A-73BCC7C6D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83656" y="994850"/>
            <a:ext cx="2120485" cy="148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077F5B-DFA9-09B9-CCFA-76F9007ED619}"/>
              </a:ext>
            </a:extLst>
          </p:cNvPr>
          <p:cNvSpPr txBox="1"/>
          <p:nvPr/>
        </p:nvSpPr>
        <p:spPr>
          <a:xfrm>
            <a:off x="7092592" y="2798901"/>
            <a:ext cx="14241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TEQUILA PARTIDA SQUARE BAR MAT</a:t>
            </a:r>
          </a:p>
          <a:p>
            <a:r>
              <a:rPr lang="en-US" sz="1400" dirty="0"/>
              <a:t>Item # LB-00690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A0E5D8-1334-1914-4F5C-811D8DF58099}"/>
              </a:ext>
            </a:extLst>
          </p:cNvPr>
          <p:cNvSpPr txBox="1"/>
          <p:nvPr/>
        </p:nvSpPr>
        <p:spPr>
          <a:xfrm>
            <a:off x="6978826" y="5735068"/>
            <a:ext cx="18674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TEQUILA PARTIDA BAR RAIL MAT</a:t>
            </a:r>
          </a:p>
          <a:p>
            <a:r>
              <a:rPr lang="en-US" sz="1400" dirty="0"/>
              <a:t>Item # LB-00691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763490-477A-B7AA-EF26-A368363811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7" b="89807" l="2363" r="97109">
                        <a14:foregroundMark x1="5329" y1="53282" x2="2363" y2="86950"/>
                        <a14:foregroundMark x1="43439" y1="78301" x2="50553" y2="79768"/>
                        <a14:foregroundMark x1="50553" y1="79768" x2="57064" y2="74903"/>
                        <a14:foregroundMark x1="57064" y1="74903" x2="58044" y2="74903"/>
                        <a14:foregroundMark x1="48467" y1="61467" x2="53017" y2="63398"/>
                        <a14:foregroundMark x1="92559" y1="45560" x2="94419" y2="75444"/>
                        <a14:foregroundMark x1="96154" y1="60927" x2="97109" y2="763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8851">
            <a:off x="6538380" y="4373933"/>
            <a:ext cx="2687074" cy="87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0414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1_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4305</TotalTime>
  <Words>133</Words>
  <Application>Microsoft Macintosh PowerPoint</Application>
  <PresentationFormat>Widescreen</PresentationFormat>
  <Paragraphs>33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Arial</vt:lpstr>
      <vt:lpstr>Gill Sans MT</vt:lpstr>
      <vt:lpstr>Raleway</vt:lpstr>
      <vt:lpstr>Parcel</vt:lpstr>
      <vt:lpstr>1_Simple Dark</vt:lpstr>
      <vt:lpstr> Triton POS Catalog     </vt:lpstr>
      <vt:lpstr>Partida </vt:lpstr>
      <vt:lpstr>Partida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Tanya Cohn</dc:creator>
  <cp:lastModifiedBy>Gilles Bensabeur</cp:lastModifiedBy>
  <cp:revision>10</cp:revision>
  <dcterms:created xsi:type="dcterms:W3CDTF">2025-03-05T16:23:45Z</dcterms:created>
  <dcterms:modified xsi:type="dcterms:W3CDTF">2025-08-25T15:25:04Z</dcterms:modified>
</cp:coreProperties>
</file>