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7475324" r:id="rId2"/>
    <p:sldId id="214747532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5F344-4242-C757-7EA2-6FCF1B66F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7B1194-BBF9-AC3A-154A-69B8A0DFD4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9F19B-1CBB-491D-AB88-4DF50DD55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E93D3-781E-0F9F-7AAE-B84323173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360B0A-EAFC-7ECF-1DF3-1DCAADBF0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51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8A55B-7843-F262-1C5F-788717422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73417-343F-0BA5-5838-350C92CBD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A685C-77CD-59BD-C463-A21C2818E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E7903-AE12-FD9A-50BB-BE2B743D6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60A74-2621-3F29-6539-C6C00FF8A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7F0B64-72BE-E715-05A0-DD6557A514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5CF3FF-49A3-B187-A8C5-3D1C1A6D8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DACA9-81DD-0398-5901-3A84EAA7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D0FB89-D2FF-B28F-C2FC-100E567B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9B8A-6A97-73E5-D7D4-740768566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5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5E123-EA88-C917-809C-D4BF823C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881DF-9FB3-8E54-3D3C-A1384991D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062A9-A6F4-6038-C472-A16F2950F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589E96-38AC-0996-1E20-CA52EF1EE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B68B6-15F6-E3F6-E38F-CB1B4A8D1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86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F2522-C015-BC44-1FF5-2DB68101F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3A392-BD3D-6995-6C82-173B24D8D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5FFBF-084B-0766-8F4E-C5D584708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50C3A-3D19-17A2-7420-FC9ED0ADD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6ED14F-5144-471C-C6EE-53BC56087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15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180F9-D99B-0353-E477-AC05D43A4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D02C1-E9C6-53C3-2E7E-108E65AEA5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87E0D-0126-95AD-15E8-5A7C97F03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10015-C858-D2B6-4C98-1FCF0F8A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E66F12-E1B9-EFE6-3C87-40E7AD7B4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CDD3B-9F64-A467-7783-2F58BB01B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8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8C6CF-5E14-EE74-8525-698DC113F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270D06-9A35-C7D0-DB96-F5B6DC622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CD87D-9842-1E85-BA49-B50CFBBD8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912373-0F1D-06AD-6DA4-0DD6C65D0A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7EE4C1-5F0D-E342-C37D-051A08C20F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098457-CD7F-AC4C-D0B4-B0B03B0F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1F481-DC4B-4A19-9FE5-3F0468C9D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6938B4-A1C6-DBEB-AAB9-F9FFAE5CA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6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7CD0E-6323-CD39-A225-7D43113DD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B33637-B49F-8A0D-2089-DC3729743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4095F0-DCCA-C49E-CD31-8849E3D5A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EF99D5-8A76-FA42-6170-03DBE1AE3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93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19945A-B44D-9023-A34F-A6C882ABB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61E33-D90B-E83E-D9AD-89FBCE817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50694-D413-9947-D0C3-278C3094B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5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E6DFB-1A2A-6BC7-B916-19758739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90919-C98C-1239-CAC2-A086FBF28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B1FD7C-52C5-1BD0-3EBA-6F35FA0A30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00D08-D32E-62FC-7BDF-E537EE9C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8AD6F1-E0A8-8401-65CF-429B50C4C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DCB3A2-E3F2-DCDB-6E49-79E07009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7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6067A-A2E6-2FD1-21AD-A80318E73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223BBB-8396-2072-EEBA-34AD68CD4D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A86BBC-446F-F862-970E-85690EC04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F35E3-8FAC-0E7D-FE11-D8D332001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B6635-9440-4F88-C335-DAF753CD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B6719-7589-2B85-1696-1F96AF6B1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70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E51C79-A132-ACB9-D03E-9A47A755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C55D01-B357-C253-B7A5-E56C412DE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F2F05-4E21-4339-3FAA-D238A3A6DE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3A5641-2A92-41BD-9C50-44B950115352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A9107-52DE-9DB0-4FD7-8043136166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85F29-7F1E-F745-D900-02DD3E48B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1D308E-228D-4580-92EB-CE9BD03AA0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9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952134-20C9-735B-6EEC-20619082A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2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39E5C1-9196-6BF7-E31C-8DAE485137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851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6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4</cp:revision>
  <dcterms:created xsi:type="dcterms:W3CDTF">2026-08-07T14:13:13Z</dcterms:created>
  <dcterms:modified xsi:type="dcterms:W3CDTF">2026-08-07T14:18:17Z</dcterms:modified>
</cp:coreProperties>
</file>