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2E_3D775288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8"/>
  </p:notesMasterIdLst>
  <p:sldIdLst>
    <p:sldId id="301" r:id="rId3"/>
    <p:sldId id="258" r:id="rId4"/>
    <p:sldId id="259" r:id="rId5"/>
    <p:sldId id="260" r:id="rId6"/>
    <p:sldId id="300" r:id="rId7"/>
    <p:sldId id="262" r:id="rId8"/>
    <p:sldId id="302" r:id="rId9"/>
    <p:sldId id="264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7" r:id="rId24"/>
    <p:sldId id="297" r:id="rId25"/>
    <p:sldId id="298" r:id="rId26"/>
    <p:sldId id="299" r:id="rId2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97BA7A-8B07-001C-7B65-8FF77CDD0D84}" name="Guest User" initials="GU" userId="S::urn:spo:anon#d75e81ba323fb8ecf5165ca090ea16f830ae8ee7233b5d17098035df4eca5d2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5"/>
    <p:restoredTop sz="94720"/>
  </p:normalViewPr>
  <p:slideViewPr>
    <p:cSldViewPr>
      <p:cViewPr varScale="1">
        <p:scale>
          <a:sx n="143" d="100"/>
          <a:sy n="143" d="100"/>
        </p:scale>
        <p:origin x="3288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omments/modernComment_12E_3D7752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252E0E-0D3B-4325-B647-745905299734}" authorId="{5597BA7A-8B07-001C-7B65-8FF77CDD0D84}" created="2024-10-16T20:45:08.25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31230088" sldId="302"/>
      <ac:spMk id="49" creationId="{EEC84125-5818-E10C-8C4F-BC8DC5A323FE}"/>
      <ac:txMk cp="0" len="78">
        <ac:context len="79" hash="3747763809"/>
      </ac:txMk>
    </ac:txMkLst>
    <p188:pos x="4796852" y="599606"/>
    <p188:txBody>
      <a:bodyPr/>
      <a:lstStyle/>
      <a:p>
        <a:r>
          <a:rPr lang="en-US"/>
          <a:t>Tequila Partida's water source is proprietary, naturally filtered through volcanic soil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80D94-E374-2441-A413-FDB3FA91065B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A0D1F-338E-554C-9FE8-32F4799B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A0D1F-338E-554C-9FE8-32F4799B4D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9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D336-FEB7-6E49-B528-01BDF6EEF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5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F0CF-4BF6-FD06-DA14-C0DDB7FE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37CE3-B19F-9345-650D-9134E82F8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04110-8553-AB41-F1E9-4D8AF3C6F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AC8DA-61CB-6261-43E8-419D33211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51E4B-50C2-7A38-67F7-FDF33F858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A9B7C-B344-2714-B1E9-B1AE55BCF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5389A-8E28-F807-72C5-8628B20C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5E047-001B-EEA0-85C1-4AA21312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27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ADC1-EFE2-ED1E-0459-B3566D65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39B67-F998-603F-6A37-D0D115EF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E9CE6-3F60-DB72-8CD5-0DCAD709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DFB97-105D-D73A-223D-57191CD4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8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44762-1CEC-CF2D-E6E7-935C967A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7093E-2479-E199-5E89-69C4E15C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A9331-5DD5-54A5-88E5-A9BF58E0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0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68FF-71FE-1A32-57D4-A6A2B3F3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06E13-15C1-B7A7-69D4-85335F52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DBA34-4C55-63F3-7DA6-BBD997F04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B6606-C12B-16FA-6D46-8C68D759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3D68D-7D02-350F-7AFE-0B1C038F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52CFD-8AD1-7ED9-4C3F-8CB6E840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62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4197-2B68-238B-8E2E-E31446D9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70800C-9350-510B-3665-2DB4EC628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65D76-04D9-44C2-B86C-7D91633D8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C9DE-6568-5191-D9C8-05498B72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D16E-FA65-A8F6-81CE-781B7167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BBD14-0129-304B-13A7-46E224DE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AFD3-873E-6D1D-A938-51441CD8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97CF7-0625-79CF-EC2B-005217B16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A52A-638E-4978-49F0-3D6DA68D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EBCA-4C5D-23E0-A070-EEE4AE4E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481F-A1FD-77F2-A7F7-44AD4FF5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5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0B896-564F-9C3C-C475-749B96128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3EB7-BE86-C2CD-2C91-97A434FF9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FCE1-CCB5-EFBB-E178-8BC7176F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B57D6-CD94-E484-56A0-77FF97A9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79515-754B-7177-0A40-514A71B8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9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2D6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1ABE-8331-332D-737F-158FC34AD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E8AC8-1383-4EE2-50C6-07DD0817A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EA41E-2120-DECA-D2C5-81844960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A4E4C-B353-4D8E-BE01-9559AB02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01DC1-0D55-73E2-1272-87B500E4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D27F2-FB6C-69CD-89A8-BC0762CB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B8CD0-08AD-1BA8-124E-D77A305BE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3D914-9076-A525-ACBB-5EAE77841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D4C5F-D175-E7FE-F208-7548ABEC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AEDCC-7AF6-AA04-1DDA-BE59872E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1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BB51-843B-407A-EE4A-8C4FF50A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64EC-9BBC-2491-7C6C-DB0BC84FF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87A5-7E96-0770-BA97-06D886EA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55176-EA78-294B-79C3-6A41B7D1D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3949-6DB9-3E42-F648-445C5759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7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9D24-0936-4C5F-D937-A913FA90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DD463-8F1C-F90D-E1EC-2C40D29BA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1DD7F-4683-5929-B356-B3D9DE94D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53BE-3B44-0A82-98EF-CAADEED1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83BC1-F502-4A02-B0C6-057A4D44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DC60D-048F-FBCC-9975-FB522BBA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4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987425"/>
            <a:ext cx="6400800" cy="1054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1964" y="2356357"/>
            <a:ext cx="7339965" cy="274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1D50FE-B781-23F4-94F6-F417A963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BE5D-C613-A1DA-3EAD-B5931D540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1D94D-EBBD-5CD7-8983-DE6FB3A5E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488D3D-1E4C-1A4B-BF98-F639B26EF5E6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1A684-C56D-6A36-5C2C-23AC4F916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A29B0-F8B8-55F0-76D2-7BA077E82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0F3D4B-2AE7-A04C-8911-21820D37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18/10/relationships/comments" Target="../comments/modernComment_12E_3D775288.xml"/><Relationship Id="rId7" Type="http://schemas.openxmlformats.org/officeDocument/2006/relationships/image" Target="../media/image3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2D8E-9A3D-7D95-1685-62311F090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7624" y="4323609"/>
            <a:ext cx="11335538" cy="2424870"/>
          </a:xfrm>
        </p:spPr>
        <p:txBody>
          <a:bodyPr anchor="ctr" anchorCtr="0">
            <a:noAutofit/>
          </a:bodyPr>
          <a:lstStyle/>
          <a:p>
            <a:r>
              <a:rPr lang="en-US" sz="5800" spc="-320" dirty="0">
                <a:solidFill>
                  <a:srgbClr val="FFFFFF"/>
                </a:solidFill>
                <a:latin typeface="Georgia"/>
              </a:rPr>
              <a:t>THE ORIGINAL ADDITIVE</a:t>
            </a:r>
            <a:br>
              <a:rPr lang="en-US" sz="5800" spc="-320" dirty="0">
                <a:solidFill>
                  <a:srgbClr val="FFFFFF"/>
                </a:solidFill>
                <a:latin typeface="Georgia"/>
              </a:rPr>
            </a:br>
            <a:r>
              <a:rPr lang="en-US" sz="5800" spc="-320" dirty="0">
                <a:solidFill>
                  <a:srgbClr val="FFFFFF"/>
                </a:solidFill>
                <a:latin typeface="Georgia"/>
              </a:rPr>
              <a:t>FREE TEQUILA</a:t>
            </a:r>
            <a:br>
              <a:rPr lang="en-US" sz="7200" dirty="0">
                <a:solidFill>
                  <a:schemeClr val="bg1"/>
                </a:solidFill>
                <a:latin typeface="Brothers" pitchFamily="2" charset="77"/>
              </a:rPr>
            </a:br>
            <a:r>
              <a:rPr lang="en-US" sz="4800" spc="-320" dirty="0">
                <a:solidFill>
                  <a:srgbClr val="FFFFFF"/>
                </a:solidFill>
                <a:latin typeface="Georgia"/>
              </a:rPr>
              <a:t>since 2005</a:t>
            </a:r>
            <a:endParaRPr lang="en-US" sz="5800" spc="-320" dirty="0">
              <a:solidFill>
                <a:srgbClr val="FFFFFF"/>
              </a:solidFill>
              <a:latin typeface="Georgia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C6450C-8417-3522-7146-CA0E5D025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92" t="11881" r="7906" b="16196"/>
          <a:stretch/>
        </p:blipFill>
        <p:spPr>
          <a:xfrm>
            <a:off x="14099756" y="165588"/>
            <a:ext cx="2870333" cy="2475333"/>
          </a:xfrm>
          <a:prstGeom prst="rect">
            <a:avLst/>
          </a:prstGeom>
        </p:spPr>
      </p:pic>
      <p:pic>
        <p:nvPicPr>
          <p:cNvPr id="15" name="Picture 14" descr="A white and black logo&#10;&#10;Description automatically generated">
            <a:extLst>
              <a:ext uri="{FF2B5EF4-FFF2-40B4-BE49-F238E27FC236}">
                <a16:creationId xmlns:a16="http://schemas.microsoft.com/office/drawing/2014/main" id="{0EDF97D3-8E0A-7DB5-B7D6-112E04190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3000"/>
          </a:blip>
          <a:srcRect l="5519" t="43079" r="9652"/>
          <a:stretch/>
        </p:blipFill>
        <p:spPr>
          <a:xfrm rot="16200000">
            <a:off x="-3956605" y="3956604"/>
            <a:ext cx="10287005" cy="2373789"/>
          </a:xfrm>
          <a:prstGeom prst="rect">
            <a:avLst/>
          </a:prstGeom>
        </p:spPr>
      </p:pic>
      <p:pic>
        <p:nvPicPr>
          <p:cNvPr id="18" name="Picture 17" descr="A white and black logo&#10;&#10;Description automatically generated">
            <a:extLst>
              <a:ext uri="{FF2B5EF4-FFF2-40B4-BE49-F238E27FC236}">
                <a16:creationId xmlns:a16="http://schemas.microsoft.com/office/drawing/2014/main" id="{A7BB13C0-D92C-828C-5C16-C1B150D32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3000"/>
          </a:blip>
          <a:srcRect l="5135" t="43079" r="10035"/>
          <a:stretch/>
        </p:blipFill>
        <p:spPr>
          <a:xfrm rot="16200000" flipV="1">
            <a:off x="11958215" y="3957220"/>
            <a:ext cx="10287005" cy="2372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C53F7-921F-4F15-F1A1-C2BB59E60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4183" y="5327198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55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76170" y="3273216"/>
            <a:ext cx="3867150" cy="3867150"/>
            <a:chOff x="2476170" y="3273216"/>
            <a:chExt cx="3867150" cy="3867150"/>
          </a:xfrm>
        </p:grpSpPr>
        <p:sp>
          <p:nvSpPr>
            <p:cNvPr id="5" name="object 5"/>
            <p:cNvSpPr/>
            <p:nvPr/>
          </p:nvSpPr>
          <p:spPr>
            <a:xfrm>
              <a:off x="2476170" y="3273216"/>
              <a:ext cx="3867150" cy="3867150"/>
            </a:xfrm>
            <a:custGeom>
              <a:avLst/>
              <a:gdLst/>
              <a:ahLst/>
              <a:cxnLst/>
              <a:rect l="l" t="t" r="r" b="b"/>
              <a:pathLst>
                <a:path w="3867150" h="3867150">
                  <a:moveTo>
                    <a:pt x="3866667" y="3866667"/>
                  </a:moveTo>
                  <a:lnTo>
                    <a:pt x="0" y="3866667"/>
                  </a:lnTo>
                  <a:lnTo>
                    <a:pt x="0" y="0"/>
                  </a:lnTo>
                  <a:lnTo>
                    <a:pt x="3866667" y="0"/>
                  </a:lnTo>
                  <a:lnTo>
                    <a:pt x="3866667" y="386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6848" y="3806464"/>
              <a:ext cx="3067049" cy="261875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312395" y="3273216"/>
            <a:ext cx="3867150" cy="3867150"/>
            <a:chOff x="7312395" y="3273216"/>
            <a:chExt cx="3867150" cy="3867150"/>
          </a:xfrm>
        </p:grpSpPr>
        <p:sp>
          <p:nvSpPr>
            <p:cNvPr id="8" name="object 8"/>
            <p:cNvSpPr/>
            <p:nvPr/>
          </p:nvSpPr>
          <p:spPr>
            <a:xfrm>
              <a:off x="7312395" y="3273216"/>
              <a:ext cx="3867150" cy="3867150"/>
            </a:xfrm>
            <a:custGeom>
              <a:avLst/>
              <a:gdLst/>
              <a:ahLst/>
              <a:cxnLst/>
              <a:rect l="l" t="t" r="r" b="b"/>
              <a:pathLst>
                <a:path w="3867150" h="3867150">
                  <a:moveTo>
                    <a:pt x="3866667" y="3866667"/>
                  </a:moveTo>
                  <a:lnTo>
                    <a:pt x="0" y="3866667"/>
                  </a:lnTo>
                  <a:lnTo>
                    <a:pt x="0" y="0"/>
                  </a:lnTo>
                  <a:lnTo>
                    <a:pt x="3866667" y="0"/>
                  </a:lnTo>
                  <a:lnTo>
                    <a:pt x="3866667" y="3866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2803" y="3772174"/>
              <a:ext cx="3124199" cy="266648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939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Our</a:t>
            </a:r>
            <a:r>
              <a:rPr spc="-40" dirty="0">
                <a:latin typeface="Georgia"/>
                <a:cs typeface="Georgia"/>
              </a:rPr>
              <a:t> </a:t>
            </a:r>
            <a:r>
              <a:rPr dirty="0">
                <a:latin typeface="Georgia"/>
                <a:cs typeface="Georgia"/>
              </a:rPr>
              <a:t>chosen</a:t>
            </a:r>
            <a:r>
              <a:rPr spc="-35" dirty="0">
                <a:latin typeface="Georgia"/>
                <a:cs typeface="Georgia"/>
              </a:rPr>
              <a:t> </a:t>
            </a:r>
            <a:r>
              <a:rPr spc="-10" dirty="0">
                <a:latin typeface="Georgia"/>
                <a:cs typeface="Georgia"/>
              </a:rPr>
              <a:t>logotype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150403" y="2515146"/>
            <a:ext cx="25184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Main</a:t>
            </a:r>
            <a:r>
              <a:rPr sz="2100" spc="-15" dirty="0">
                <a:latin typeface="Trebuchet MS"/>
                <a:cs typeface="Trebuchet MS"/>
              </a:rPr>
              <a:t> </a:t>
            </a:r>
            <a:r>
              <a:rPr sz="2100" spc="-35" dirty="0">
                <a:latin typeface="Trebuchet MS"/>
                <a:cs typeface="Trebuchet MS"/>
              </a:rPr>
              <a:t>logotype</a:t>
            </a:r>
            <a:r>
              <a:rPr sz="2100" spc="-15" dirty="0">
                <a:latin typeface="Trebuchet MS"/>
                <a:cs typeface="Trebuchet MS"/>
              </a:rPr>
              <a:t> </a:t>
            </a:r>
            <a:r>
              <a:rPr sz="2100" spc="-10" dirty="0">
                <a:latin typeface="Trebuchet MS"/>
                <a:cs typeface="Trebuchet MS"/>
              </a:rPr>
              <a:t>lockup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7964" y="2515146"/>
            <a:ext cx="30156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Logotype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lockup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on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20" dirty="0">
                <a:latin typeface="Trebuchet MS"/>
                <a:cs typeface="Trebuchet MS"/>
              </a:rPr>
              <a:t>black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210866" y="7985241"/>
            <a:ext cx="3866515" cy="1167765"/>
            <a:chOff x="7210866" y="7985241"/>
            <a:chExt cx="3866515" cy="116776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1410" y="8029269"/>
              <a:ext cx="1076324" cy="107630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210857" y="7985251"/>
              <a:ext cx="3866515" cy="1167765"/>
            </a:xfrm>
            <a:custGeom>
              <a:avLst/>
              <a:gdLst/>
              <a:ahLst/>
              <a:cxnLst/>
              <a:rect l="l" t="t" r="r" b="b"/>
              <a:pathLst>
                <a:path w="3866515" h="1167765">
                  <a:moveTo>
                    <a:pt x="3866210" y="1139126"/>
                  </a:moveTo>
                  <a:lnTo>
                    <a:pt x="0" y="1139126"/>
                  </a:lnTo>
                  <a:lnTo>
                    <a:pt x="0" y="1167701"/>
                  </a:lnTo>
                  <a:lnTo>
                    <a:pt x="3866210" y="1167701"/>
                  </a:lnTo>
                  <a:lnTo>
                    <a:pt x="3866210" y="1139126"/>
                  </a:lnTo>
                  <a:close/>
                </a:path>
                <a:path w="3866515" h="1167765">
                  <a:moveTo>
                    <a:pt x="38662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866210" y="28575"/>
                  </a:lnTo>
                  <a:lnTo>
                    <a:pt x="386621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990827" y="8151611"/>
            <a:ext cx="1560830" cy="8026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ctr">
              <a:lnSpc>
                <a:spcPts val="2030"/>
              </a:lnSpc>
              <a:spcBef>
                <a:spcPts val="200"/>
              </a:spcBef>
            </a:pPr>
            <a:r>
              <a:rPr sz="1700" dirty="0">
                <a:latin typeface="Trebuchet MS"/>
                <a:cs typeface="Trebuchet MS"/>
              </a:rPr>
              <a:t>Minimum</a:t>
            </a:r>
            <a:r>
              <a:rPr sz="1700" spc="-30" dirty="0">
                <a:latin typeface="Trebuchet MS"/>
                <a:cs typeface="Trebuchet MS"/>
              </a:rPr>
              <a:t> </a:t>
            </a:r>
            <a:r>
              <a:rPr sz="1700" spc="-20" dirty="0">
                <a:latin typeface="Trebuchet MS"/>
                <a:cs typeface="Trebuchet MS"/>
              </a:rPr>
              <a:t>height </a:t>
            </a:r>
            <a:r>
              <a:rPr sz="1700" spc="70" dirty="0">
                <a:latin typeface="Trebuchet MS"/>
                <a:cs typeface="Trebuchet MS"/>
              </a:rPr>
              <a:t>1</a:t>
            </a:r>
            <a:r>
              <a:rPr sz="1700" spc="-13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1/2</a:t>
            </a:r>
            <a:r>
              <a:rPr sz="1700" spc="90" dirty="0">
                <a:latin typeface="Trebuchet MS"/>
                <a:cs typeface="Trebuchet MS"/>
              </a:rPr>
              <a:t> </a:t>
            </a:r>
            <a:r>
              <a:rPr sz="1700" spc="-25" dirty="0">
                <a:latin typeface="Trebuchet MS"/>
                <a:cs typeface="Trebuchet MS"/>
              </a:rPr>
              <a:t>in</a:t>
            </a:r>
            <a:endParaRPr sz="1700">
              <a:latin typeface="Trebuchet MS"/>
              <a:cs typeface="Trebuchet MS"/>
            </a:endParaRPr>
          </a:p>
          <a:p>
            <a:pPr algn="ctr">
              <a:lnSpc>
                <a:spcPts val="1955"/>
              </a:lnSpc>
            </a:pPr>
            <a:r>
              <a:rPr sz="1700" spc="65" dirty="0">
                <a:latin typeface="Trebuchet MS"/>
                <a:cs typeface="Trebuchet MS"/>
              </a:rPr>
              <a:t>40</a:t>
            </a:r>
            <a:r>
              <a:rPr sz="1700" spc="-90" dirty="0">
                <a:latin typeface="Trebuchet MS"/>
                <a:cs typeface="Trebuchet MS"/>
              </a:rPr>
              <a:t> </a:t>
            </a:r>
            <a:r>
              <a:rPr sz="1700" spc="-25" dirty="0">
                <a:latin typeface="Trebuchet MS"/>
                <a:cs typeface="Trebuchet MS"/>
              </a:rPr>
              <a:t>mm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262866" y="3273216"/>
            <a:ext cx="3867150" cy="3867150"/>
            <a:chOff x="12262866" y="3273216"/>
            <a:chExt cx="3867150" cy="3867150"/>
          </a:xfrm>
        </p:grpSpPr>
        <p:sp>
          <p:nvSpPr>
            <p:cNvPr id="18" name="object 18"/>
            <p:cNvSpPr/>
            <p:nvPr/>
          </p:nvSpPr>
          <p:spPr>
            <a:xfrm>
              <a:off x="12262866" y="3273216"/>
              <a:ext cx="3867150" cy="3867150"/>
            </a:xfrm>
            <a:custGeom>
              <a:avLst/>
              <a:gdLst/>
              <a:ahLst/>
              <a:cxnLst/>
              <a:rect l="l" t="t" r="r" b="b"/>
              <a:pathLst>
                <a:path w="3867150" h="3867150">
                  <a:moveTo>
                    <a:pt x="3866667" y="3866667"/>
                  </a:moveTo>
                  <a:lnTo>
                    <a:pt x="0" y="3866667"/>
                  </a:lnTo>
                  <a:lnTo>
                    <a:pt x="0" y="0"/>
                  </a:lnTo>
                  <a:lnTo>
                    <a:pt x="3866667" y="0"/>
                  </a:lnTo>
                  <a:lnTo>
                    <a:pt x="3866667" y="386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3525" y="3771625"/>
              <a:ext cx="3124199" cy="26662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2686742" y="2515146"/>
            <a:ext cx="30105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Logotype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lockup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on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50" dirty="0">
                <a:latin typeface="Trebuchet MS"/>
                <a:cs typeface="Trebuchet MS"/>
              </a:rPr>
              <a:t>white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21559" y="2517751"/>
            <a:ext cx="7027545" cy="4671060"/>
            <a:chOff x="2221559" y="2517751"/>
            <a:chExt cx="7027545" cy="4671060"/>
          </a:xfrm>
        </p:grpSpPr>
        <p:sp>
          <p:nvSpPr>
            <p:cNvPr id="5" name="object 5"/>
            <p:cNvSpPr/>
            <p:nvPr/>
          </p:nvSpPr>
          <p:spPr>
            <a:xfrm>
              <a:off x="2221559" y="2517751"/>
              <a:ext cx="7027545" cy="4671060"/>
            </a:xfrm>
            <a:custGeom>
              <a:avLst/>
              <a:gdLst/>
              <a:ahLst/>
              <a:cxnLst/>
              <a:rect l="l" t="t" r="r" b="b"/>
              <a:pathLst>
                <a:path w="7027545" h="4671059">
                  <a:moveTo>
                    <a:pt x="0" y="0"/>
                  </a:moveTo>
                  <a:lnTo>
                    <a:pt x="7027255" y="0"/>
                  </a:lnTo>
                  <a:lnTo>
                    <a:pt x="7027255" y="4670968"/>
                  </a:lnTo>
                  <a:lnTo>
                    <a:pt x="0" y="4670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6889" y="3582344"/>
              <a:ext cx="5800709" cy="25426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939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Logotype</a:t>
            </a:r>
            <a:r>
              <a:rPr spc="45" dirty="0">
                <a:latin typeface="Georgia"/>
                <a:cs typeface="Georgia"/>
              </a:rPr>
              <a:t> </a:t>
            </a:r>
            <a:r>
              <a:rPr dirty="0">
                <a:latin typeface="Georgia"/>
                <a:cs typeface="Georgia"/>
              </a:rPr>
              <a:t>safe</a:t>
            </a:r>
            <a:r>
              <a:rPr spc="50" dirty="0">
                <a:latin typeface="Georgia"/>
                <a:cs typeface="Georgia"/>
              </a:rPr>
              <a:t> </a:t>
            </a:r>
            <a:r>
              <a:rPr spc="-20" dirty="0">
                <a:latin typeface="Georgia"/>
                <a:cs typeface="Georgia"/>
              </a:rPr>
              <a:t>area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0715213" y="2517751"/>
            <a:ext cx="5232400" cy="4671060"/>
            <a:chOff x="10715213" y="2517751"/>
            <a:chExt cx="5232400" cy="4671060"/>
          </a:xfrm>
        </p:grpSpPr>
        <p:sp>
          <p:nvSpPr>
            <p:cNvPr id="9" name="object 9"/>
            <p:cNvSpPr/>
            <p:nvPr/>
          </p:nvSpPr>
          <p:spPr>
            <a:xfrm>
              <a:off x="10715213" y="2517751"/>
              <a:ext cx="5232400" cy="4671060"/>
            </a:xfrm>
            <a:custGeom>
              <a:avLst/>
              <a:gdLst/>
              <a:ahLst/>
              <a:cxnLst/>
              <a:rect l="l" t="t" r="r" b="b"/>
              <a:pathLst>
                <a:path w="5232400" h="4671059">
                  <a:moveTo>
                    <a:pt x="5232279" y="4670998"/>
                  </a:moveTo>
                  <a:lnTo>
                    <a:pt x="0" y="4670998"/>
                  </a:lnTo>
                  <a:lnTo>
                    <a:pt x="0" y="0"/>
                  </a:lnTo>
                  <a:lnTo>
                    <a:pt x="5232279" y="0"/>
                  </a:lnTo>
                  <a:lnTo>
                    <a:pt x="5232279" y="4670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30386" y="3040739"/>
              <a:ext cx="4200509" cy="3628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12395" y="3273216"/>
            <a:ext cx="3867150" cy="3867150"/>
            <a:chOff x="7312395" y="3273216"/>
            <a:chExt cx="3867150" cy="3867150"/>
          </a:xfrm>
        </p:grpSpPr>
        <p:sp>
          <p:nvSpPr>
            <p:cNvPr id="5" name="object 5"/>
            <p:cNvSpPr/>
            <p:nvPr/>
          </p:nvSpPr>
          <p:spPr>
            <a:xfrm>
              <a:off x="7312395" y="3273216"/>
              <a:ext cx="3867150" cy="3867150"/>
            </a:xfrm>
            <a:custGeom>
              <a:avLst/>
              <a:gdLst/>
              <a:ahLst/>
              <a:cxnLst/>
              <a:rect l="l" t="t" r="r" b="b"/>
              <a:pathLst>
                <a:path w="3867150" h="3867150">
                  <a:moveTo>
                    <a:pt x="3866667" y="3866667"/>
                  </a:moveTo>
                  <a:lnTo>
                    <a:pt x="0" y="3866667"/>
                  </a:lnTo>
                  <a:lnTo>
                    <a:pt x="0" y="0"/>
                  </a:lnTo>
                  <a:lnTo>
                    <a:pt x="3866667" y="0"/>
                  </a:lnTo>
                  <a:lnTo>
                    <a:pt x="3866667" y="3866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3870" y="4618634"/>
              <a:ext cx="2988960" cy="104774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476170" y="3273216"/>
            <a:ext cx="3867150" cy="3867150"/>
            <a:chOff x="2476170" y="3273216"/>
            <a:chExt cx="3867150" cy="3867150"/>
          </a:xfrm>
        </p:grpSpPr>
        <p:sp>
          <p:nvSpPr>
            <p:cNvPr id="8" name="object 8"/>
            <p:cNvSpPr/>
            <p:nvPr/>
          </p:nvSpPr>
          <p:spPr>
            <a:xfrm>
              <a:off x="2476170" y="3273216"/>
              <a:ext cx="3867150" cy="3867150"/>
            </a:xfrm>
            <a:custGeom>
              <a:avLst/>
              <a:gdLst/>
              <a:ahLst/>
              <a:cxnLst/>
              <a:rect l="l" t="t" r="r" b="b"/>
              <a:pathLst>
                <a:path w="3867150" h="3867150">
                  <a:moveTo>
                    <a:pt x="3866667" y="3866667"/>
                  </a:moveTo>
                  <a:lnTo>
                    <a:pt x="0" y="3866667"/>
                  </a:lnTo>
                  <a:lnTo>
                    <a:pt x="0" y="0"/>
                  </a:lnTo>
                  <a:lnTo>
                    <a:pt x="3866667" y="0"/>
                  </a:lnTo>
                  <a:lnTo>
                    <a:pt x="3866667" y="386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3839" y="4618634"/>
              <a:ext cx="2988957" cy="104774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939" rIns="0" bIns="0" rtlCol="0">
            <a:spAutoFit/>
          </a:bodyPr>
          <a:lstStyle/>
          <a:p>
            <a:pPr marL="845819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Logotype</a:t>
            </a:r>
            <a:r>
              <a:rPr spc="10" dirty="0">
                <a:latin typeface="Georgia"/>
                <a:cs typeface="Georgia"/>
              </a:rPr>
              <a:t> </a:t>
            </a:r>
            <a:r>
              <a:rPr dirty="0">
                <a:latin typeface="Georgia"/>
                <a:cs typeface="Georgia"/>
              </a:rPr>
              <a:t>version</a:t>
            </a:r>
            <a:r>
              <a:rPr spc="15" dirty="0">
                <a:latin typeface="Georgia"/>
                <a:cs typeface="Georgia"/>
              </a:rPr>
              <a:t> </a:t>
            </a:r>
            <a:r>
              <a:rPr spc="-50" dirty="0">
                <a:latin typeface="Georgia"/>
                <a:cs typeface="Georgia"/>
              </a:rPr>
              <a:t>2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150403" y="2468253"/>
            <a:ext cx="25184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Main</a:t>
            </a:r>
            <a:r>
              <a:rPr sz="2100" spc="-15" dirty="0">
                <a:latin typeface="Trebuchet MS"/>
                <a:cs typeface="Trebuchet MS"/>
              </a:rPr>
              <a:t> </a:t>
            </a:r>
            <a:r>
              <a:rPr sz="2100" spc="-35" dirty="0">
                <a:latin typeface="Trebuchet MS"/>
                <a:cs typeface="Trebuchet MS"/>
              </a:rPr>
              <a:t>logotype</a:t>
            </a:r>
            <a:r>
              <a:rPr sz="2100" spc="-15" dirty="0">
                <a:latin typeface="Trebuchet MS"/>
                <a:cs typeface="Trebuchet MS"/>
              </a:rPr>
              <a:t> </a:t>
            </a:r>
            <a:r>
              <a:rPr sz="2100" spc="-10" dirty="0">
                <a:latin typeface="Trebuchet MS"/>
                <a:cs typeface="Trebuchet MS"/>
              </a:rPr>
              <a:t>lockup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7964" y="2468253"/>
            <a:ext cx="30156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Logotype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lockup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on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20" dirty="0">
                <a:latin typeface="Trebuchet MS"/>
                <a:cs typeface="Trebuchet MS"/>
              </a:rPr>
              <a:t>black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53758" y="8290072"/>
            <a:ext cx="4269105" cy="28575"/>
          </a:xfrm>
          <a:custGeom>
            <a:avLst/>
            <a:gdLst/>
            <a:ahLst/>
            <a:cxnLst/>
            <a:rect l="l" t="t" r="r" b="b"/>
            <a:pathLst>
              <a:path w="4269105" h="28575">
                <a:moveTo>
                  <a:pt x="0" y="0"/>
                </a:moveTo>
                <a:lnTo>
                  <a:pt x="4268998" y="0"/>
                </a:lnTo>
                <a:lnTo>
                  <a:pt x="4268998" y="28574"/>
                </a:lnTo>
                <a:lnTo>
                  <a:pt x="0" y="28574"/>
                </a:lnTo>
                <a:lnTo>
                  <a:pt x="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02714" y="8323945"/>
            <a:ext cx="4370705" cy="545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339340">
              <a:lnSpc>
                <a:spcPts val="2030"/>
              </a:lnSpc>
              <a:spcBef>
                <a:spcPts val="125"/>
              </a:spcBef>
            </a:pPr>
            <a:r>
              <a:rPr sz="1700" dirty="0">
                <a:latin typeface="Trebuchet MS"/>
                <a:cs typeface="Trebuchet MS"/>
              </a:rPr>
              <a:t>Minimum</a:t>
            </a:r>
            <a:r>
              <a:rPr sz="1700" spc="-30" dirty="0">
                <a:latin typeface="Trebuchet MS"/>
                <a:cs typeface="Trebuchet MS"/>
              </a:rPr>
              <a:t> </a:t>
            </a:r>
            <a:r>
              <a:rPr sz="1700" spc="-10" dirty="0">
                <a:latin typeface="Trebuchet MS"/>
                <a:cs typeface="Trebuchet MS"/>
              </a:rPr>
              <a:t>height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2030"/>
              </a:lnSpc>
              <a:tabLst>
                <a:tab pos="2430145" algn="l"/>
                <a:tab pos="4357370" algn="l"/>
              </a:tabLst>
            </a:pPr>
            <a:r>
              <a:rPr sz="1700" u="heavy" dirty="0">
                <a:uFill>
                  <a:solidFill>
                    <a:srgbClr val="D5D5D5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700" u="heavy" spc="-100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1/2</a:t>
            </a:r>
            <a:r>
              <a:rPr sz="1700" u="heavy" spc="-8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u="heavy" spc="-5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in</a:t>
            </a:r>
            <a:r>
              <a:rPr sz="1700" u="heavy" spc="-8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u="heavy" spc="-409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/</a:t>
            </a:r>
            <a:r>
              <a:rPr sz="1700" u="heavy" spc="-8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u="heavy" spc="6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20</a:t>
            </a:r>
            <a:r>
              <a:rPr sz="1700" u="heavy" spc="-8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u="heavy" spc="-25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mm</a:t>
            </a:r>
            <a:r>
              <a:rPr sz="1700" u="heavy" dirty="0">
                <a:uFill>
                  <a:solidFill>
                    <a:srgbClr val="D5D5D5"/>
                  </a:solidFill>
                </a:uFill>
                <a:latin typeface="Trebuchet MS"/>
                <a:cs typeface="Trebuchet MS"/>
              </a:rPr>
              <a:t>	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262866" y="3273216"/>
            <a:ext cx="3867150" cy="3867150"/>
            <a:chOff x="12262866" y="3273216"/>
            <a:chExt cx="3867150" cy="3867150"/>
          </a:xfrm>
        </p:grpSpPr>
        <p:sp>
          <p:nvSpPr>
            <p:cNvPr id="16" name="object 16"/>
            <p:cNvSpPr/>
            <p:nvPr/>
          </p:nvSpPr>
          <p:spPr>
            <a:xfrm>
              <a:off x="12262866" y="3273216"/>
              <a:ext cx="3867150" cy="3867150"/>
            </a:xfrm>
            <a:custGeom>
              <a:avLst/>
              <a:gdLst/>
              <a:ahLst/>
              <a:cxnLst/>
              <a:rect l="l" t="t" r="r" b="b"/>
              <a:pathLst>
                <a:path w="3867150" h="3867150">
                  <a:moveTo>
                    <a:pt x="3866667" y="3866667"/>
                  </a:moveTo>
                  <a:lnTo>
                    <a:pt x="0" y="3866667"/>
                  </a:lnTo>
                  <a:lnTo>
                    <a:pt x="0" y="0"/>
                  </a:lnTo>
                  <a:lnTo>
                    <a:pt x="3866667" y="0"/>
                  </a:lnTo>
                  <a:lnTo>
                    <a:pt x="3866667" y="386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94858" y="4616744"/>
              <a:ext cx="3000374" cy="105725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2691082" y="2468253"/>
            <a:ext cx="30105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Logotype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lockup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on</a:t>
            </a:r>
            <a:r>
              <a:rPr sz="2100" spc="-105" dirty="0">
                <a:latin typeface="Trebuchet MS"/>
                <a:cs typeface="Trebuchet MS"/>
              </a:rPr>
              <a:t> </a:t>
            </a:r>
            <a:r>
              <a:rPr sz="2100" spc="-50" dirty="0">
                <a:latin typeface="Trebuchet MS"/>
                <a:cs typeface="Trebuchet MS"/>
              </a:rPr>
              <a:t>white</a:t>
            </a:r>
            <a:endParaRPr sz="21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0715" y="8310067"/>
            <a:ext cx="1543049" cy="5409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939" rIns="0" bIns="0" rtlCol="0">
            <a:spAutoFit/>
          </a:bodyPr>
          <a:lstStyle/>
          <a:p>
            <a:pPr marL="817244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Logotype version 2 safe </a:t>
            </a:r>
            <a:r>
              <a:rPr spc="-20" dirty="0">
                <a:latin typeface="Georgia"/>
                <a:cs typeface="Georgia"/>
              </a:rPr>
              <a:t>area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8321679" y="3100394"/>
            <a:ext cx="6859905" cy="4086860"/>
            <a:chOff x="8321679" y="3100394"/>
            <a:chExt cx="6859905" cy="4086860"/>
          </a:xfrm>
        </p:grpSpPr>
        <p:sp>
          <p:nvSpPr>
            <p:cNvPr id="6" name="object 6"/>
            <p:cNvSpPr/>
            <p:nvPr/>
          </p:nvSpPr>
          <p:spPr>
            <a:xfrm>
              <a:off x="8321679" y="3100394"/>
              <a:ext cx="6859905" cy="4086860"/>
            </a:xfrm>
            <a:custGeom>
              <a:avLst/>
              <a:gdLst/>
              <a:ahLst/>
              <a:cxnLst/>
              <a:rect l="l" t="t" r="r" b="b"/>
              <a:pathLst>
                <a:path w="6859905" h="4086859">
                  <a:moveTo>
                    <a:pt x="0" y="0"/>
                  </a:moveTo>
                  <a:lnTo>
                    <a:pt x="6859341" y="0"/>
                  </a:lnTo>
                  <a:lnTo>
                    <a:pt x="6859341" y="4086697"/>
                  </a:lnTo>
                  <a:lnTo>
                    <a:pt x="0" y="4086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9293" y="3674165"/>
              <a:ext cx="5446684" cy="29432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982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Incorrect</a:t>
            </a:r>
            <a:r>
              <a:rPr spc="-135" dirty="0">
                <a:latin typeface="Georgia"/>
                <a:cs typeface="Georgia"/>
              </a:rPr>
              <a:t> </a:t>
            </a:r>
            <a:r>
              <a:rPr spc="-20" dirty="0">
                <a:latin typeface="Georgia"/>
                <a:cs typeface="Georgia"/>
              </a:rPr>
              <a:t>uses</a:t>
            </a:r>
          </a:p>
        </p:txBody>
      </p:sp>
      <p:sp>
        <p:nvSpPr>
          <p:cNvPr id="5" name="object 5"/>
          <p:cNvSpPr/>
          <p:nvPr/>
        </p:nvSpPr>
        <p:spPr>
          <a:xfrm>
            <a:off x="2156219" y="1826279"/>
            <a:ext cx="3296920" cy="3037205"/>
          </a:xfrm>
          <a:custGeom>
            <a:avLst/>
            <a:gdLst/>
            <a:ahLst/>
            <a:cxnLst/>
            <a:rect l="l" t="t" r="r" b="b"/>
            <a:pathLst>
              <a:path w="3296920" h="3037204">
                <a:moveTo>
                  <a:pt x="0" y="0"/>
                </a:moveTo>
                <a:lnTo>
                  <a:pt x="3296686" y="0"/>
                </a:lnTo>
                <a:lnTo>
                  <a:pt x="3296686" y="3036664"/>
                </a:lnTo>
                <a:lnTo>
                  <a:pt x="0" y="30366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30009" y="4850665"/>
            <a:ext cx="225615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5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Applying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it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in</a:t>
            </a:r>
            <a:r>
              <a:rPr sz="1400" spc="-2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a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color</a:t>
            </a:r>
            <a:r>
              <a:rPr sz="1400" spc="-2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not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included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in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the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brand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Arimo"/>
                <a:cs typeface="Arimo"/>
              </a:rPr>
              <a:t>palette</a:t>
            </a:r>
            <a:endParaRPr sz="1400">
              <a:latin typeface="Arimo"/>
              <a:cs typeface="Arim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67557" y="4909827"/>
            <a:ext cx="15252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Aligning</a:t>
            </a:r>
            <a:r>
              <a:rPr sz="1400" spc="-6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Arimo"/>
                <a:cs typeface="Arimo"/>
              </a:rPr>
              <a:t>alterations</a:t>
            </a:r>
            <a:endParaRPr sz="1400">
              <a:latin typeface="Arimo"/>
              <a:cs typeface="Arim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2849" y="4909827"/>
            <a:ext cx="19304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Changing</a:t>
            </a:r>
            <a:r>
              <a:rPr sz="1400" spc="-3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the</a:t>
            </a:r>
            <a:r>
              <a:rPr sz="1400" spc="-3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brand</a:t>
            </a:r>
            <a:r>
              <a:rPr sz="1400" spc="-3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20" dirty="0">
                <a:solidFill>
                  <a:srgbClr val="585858"/>
                </a:solidFill>
                <a:latin typeface="Arimo"/>
                <a:cs typeface="Arimo"/>
              </a:rPr>
              <a:t>font</a:t>
            </a:r>
            <a:endParaRPr sz="1400">
              <a:latin typeface="Arimo"/>
              <a:cs typeface="Arim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0009" y="8838760"/>
            <a:ext cx="13677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Rotating</a:t>
            </a:r>
            <a:r>
              <a:rPr sz="1400" spc="-3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the</a:t>
            </a:r>
            <a:r>
              <a:rPr sz="1400" spc="-3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20" dirty="0">
                <a:solidFill>
                  <a:srgbClr val="585858"/>
                </a:solidFill>
                <a:latin typeface="Arimo"/>
                <a:cs typeface="Arimo"/>
              </a:rPr>
              <a:t>logo</a:t>
            </a:r>
            <a:endParaRPr sz="1400">
              <a:latin typeface="Arimo"/>
              <a:cs typeface="Arim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65383" y="4909827"/>
            <a:ext cx="21177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Distorting</a:t>
            </a:r>
            <a:r>
              <a:rPr sz="1400" spc="-4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width</a:t>
            </a:r>
            <a:r>
              <a:rPr sz="1400" spc="-4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and</a:t>
            </a:r>
            <a:r>
              <a:rPr sz="1400" spc="-4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Arimo"/>
                <a:cs typeface="Arimo"/>
              </a:rPr>
              <a:t>height</a:t>
            </a:r>
            <a:endParaRPr sz="1400">
              <a:latin typeface="Arimo"/>
              <a:cs typeface="Arim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67557" y="8775819"/>
            <a:ext cx="223583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5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Alterating</a:t>
            </a:r>
            <a:r>
              <a:rPr sz="1400" spc="-5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proportions</a:t>
            </a:r>
            <a:r>
              <a:rPr sz="1400" spc="-4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in</a:t>
            </a:r>
            <a:r>
              <a:rPr sz="1400" spc="-4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25" dirty="0">
                <a:solidFill>
                  <a:srgbClr val="585858"/>
                </a:solidFill>
                <a:latin typeface="Arimo"/>
                <a:cs typeface="Arimo"/>
              </a:rPr>
              <a:t>any </a:t>
            </a:r>
            <a:r>
              <a:rPr sz="1400" spc="-10" dirty="0">
                <a:solidFill>
                  <a:srgbClr val="585858"/>
                </a:solidFill>
                <a:latin typeface="Arimo"/>
                <a:cs typeface="Arimo"/>
              </a:rPr>
              <a:t>element</a:t>
            </a:r>
            <a:endParaRPr sz="1400">
              <a:latin typeface="Arimo"/>
              <a:cs typeface="Arim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92849" y="8775819"/>
            <a:ext cx="229489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5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Not</a:t>
            </a:r>
            <a:r>
              <a:rPr sz="1400" spc="-35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respecting</a:t>
            </a:r>
            <a:r>
              <a:rPr sz="1400" spc="-3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dirty="0">
                <a:solidFill>
                  <a:srgbClr val="585858"/>
                </a:solidFill>
                <a:latin typeface="Arimo"/>
                <a:cs typeface="Arimo"/>
              </a:rPr>
              <a:t>the</a:t>
            </a:r>
            <a:r>
              <a:rPr sz="1400" spc="-30" dirty="0">
                <a:solidFill>
                  <a:srgbClr val="585858"/>
                </a:solidFill>
                <a:latin typeface="Arimo"/>
                <a:cs typeface="Arimo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Arimo"/>
                <a:cs typeface="Arimo"/>
              </a:rPr>
              <a:t>protection </a:t>
            </a:r>
            <a:r>
              <a:rPr sz="1400" spc="-20" dirty="0">
                <a:solidFill>
                  <a:srgbClr val="585858"/>
                </a:solidFill>
                <a:latin typeface="Arimo"/>
                <a:cs typeface="Arimo"/>
              </a:rPr>
              <a:t>area</a:t>
            </a:r>
            <a:endParaRPr sz="1400">
              <a:latin typeface="Arimo"/>
              <a:cs typeface="Arim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8699" y="2424881"/>
            <a:ext cx="2314191" cy="183831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757763" y="1826279"/>
            <a:ext cx="3296920" cy="3037205"/>
            <a:chOff x="5757763" y="1826279"/>
            <a:chExt cx="3296920" cy="3037205"/>
          </a:xfrm>
        </p:grpSpPr>
        <p:sp>
          <p:nvSpPr>
            <p:cNvPr id="15" name="object 15"/>
            <p:cNvSpPr/>
            <p:nvPr/>
          </p:nvSpPr>
          <p:spPr>
            <a:xfrm>
              <a:off x="5757763" y="1826279"/>
              <a:ext cx="3296920" cy="3037205"/>
            </a:xfrm>
            <a:custGeom>
              <a:avLst/>
              <a:gdLst/>
              <a:ahLst/>
              <a:cxnLst/>
              <a:rect l="l" t="t" r="r" b="b"/>
              <a:pathLst>
                <a:path w="3296920" h="3037204">
                  <a:moveTo>
                    <a:pt x="0" y="0"/>
                  </a:moveTo>
                  <a:lnTo>
                    <a:pt x="3296686" y="0"/>
                  </a:lnTo>
                  <a:lnTo>
                    <a:pt x="3296686" y="3036664"/>
                  </a:lnTo>
                  <a:lnTo>
                    <a:pt x="0" y="3036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4323" y="2393819"/>
              <a:ext cx="2399568" cy="190498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373056" y="1826279"/>
            <a:ext cx="3296920" cy="3037205"/>
            <a:chOff x="9373056" y="1826279"/>
            <a:chExt cx="3296920" cy="3037205"/>
          </a:xfrm>
        </p:grpSpPr>
        <p:sp>
          <p:nvSpPr>
            <p:cNvPr id="18" name="object 18"/>
            <p:cNvSpPr/>
            <p:nvPr/>
          </p:nvSpPr>
          <p:spPr>
            <a:xfrm>
              <a:off x="9373056" y="1826279"/>
              <a:ext cx="3296920" cy="3037205"/>
            </a:xfrm>
            <a:custGeom>
              <a:avLst/>
              <a:gdLst/>
              <a:ahLst/>
              <a:cxnLst/>
              <a:rect l="l" t="t" r="r" b="b"/>
              <a:pathLst>
                <a:path w="3296920" h="3037204">
                  <a:moveTo>
                    <a:pt x="0" y="0"/>
                  </a:moveTo>
                  <a:lnTo>
                    <a:pt x="3296685" y="0"/>
                  </a:lnTo>
                  <a:lnTo>
                    <a:pt x="3296685" y="3036664"/>
                  </a:lnTo>
                  <a:lnTo>
                    <a:pt x="0" y="3036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70673" y="2416499"/>
              <a:ext cx="2314178" cy="183832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2988076" y="1826279"/>
            <a:ext cx="3296920" cy="3037205"/>
            <a:chOff x="12988076" y="1826279"/>
            <a:chExt cx="3296920" cy="3037205"/>
          </a:xfrm>
        </p:grpSpPr>
        <p:sp>
          <p:nvSpPr>
            <p:cNvPr id="21" name="object 21"/>
            <p:cNvSpPr/>
            <p:nvPr/>
          </p:nvSpPr>
          <p:spPr>
            <a:xfrm>
              <a:off x="12988076" y="1826279"/>
              <a:ext cx="3296920" cy="3037205"/>
            </a:xfrm>
            <a:custGeom>
              <a:avLst/>
              <a:gdLst/>
              <a:ahLst/>
              <a:cxnLst/>
              <a:rect l="l" t="t" r="r" b="b"/>
              <a:pathLst>
                <a:path w="3296919" h="3037204">
                  <a:moveTo>
                    <a:pt x="0" y="0"/>
                  </a:moveTo>
                  <a:lnTo>
                    <a:pt x="3296685" y="0"/>
                  </a:lnTo>
                  <a:lnTo>
                    <a:pt x="3296685" y="3036664"/>
                  </a:lnTo>
                  <a:lnTo>
                    <a:pt x="0" y="3036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0800" y="2326050"/>
              <a:ext cx="1714499" cy="2018751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156219" y="5748314"/>
            <a:ext cx="3296920" cy="3037205"/>
            <a:chOff x="2156219" y="5748314"/>
            <a:chExt cx="3296920" cy="3037205"/>
          </a:xfrm>
        </p:grpSpPr>
        <p:sp>
          <p:nvSpPr>
            <p:cNvPr id="24" name="object 24"/>
            <p:cNvSpPr/>
            <p:nvPr/>
          </p:nvSpPr>
          <p:spPr>
            <a:xfrm>
              <a:off x="2156219" y="5748314"/>
              <a:ext cx="3296920" cy="3037205"/>
            </a:xfrm>
            <a:custGeom>
              <a:avLst/>
              <a:gdLst/>
              <a:ahLst/>
              <a:cxnLst/>
              <a:rect l="l" t="t" r="r" b="b"/>
              <a:pathLst>
                <a:path w="3296920" h="3037204">
                  <a:moveTo>
                    <a:pt x="0" y="0"/>
                  </a:moveTo>
                  <a:lnTo>
                    <a:pt x="3296686" y="0"/>
                  </a:lnTo>
                  <a:lnTo>
                    <a:pt x="3296686" y="3036664"/>
                  </a:lnTo>
                  <a:lnTo>
                    <a:pt x="0" y="3036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9108" y="6282354"/>
              <a:ext cx="2047579" cy="209549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5757763" y="5748314"/>
            <a:ext cx="3296920" cy="3037205"/>
            <a:chOff x="5757763" y="5748314"/>
            <a:chExt cx="3296920" cy="3037205"/>
          </a:xfrm>
        </p:grpSpPr>
        <p:sp>
          <p:nvSpPr>
            <p:cNvPr id="27" name="object 27"/>
            <p:cNvSpPr/>
            <p:nvPr/>
          </p:nvSpPr>
          <p:spPr>
            <a:xfrm>
              <a:off x="5757763" y="5748314"/>
              <a:ext cx="3296920" cy="3037205"/>
            </a:xfrm>
            <a:custGeom>
              <a:avLst/>
              <a:gdLst/>
              <a:ahLst/>
              <a:cxnLst/>
              <a:rect l="l" t="t" r="r" b="b"/>
              <a:pathLst>
                <a:path w="3296920" h="3037204">
                  <a:moveTo>
                    <a:pt x="0" y="0"/>
                  </a:moveTo>
                  <a:lnTo>
                    <a:pt x="3296686" y="0"/>
                  </a:lnTo>
                  <a:lnTo>
                    <a:pt x="3296686" y="3036664"/>
                  </a:lnTo>
                  <a:lnTo>
                    <a:pt x="0" y="3036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0464" y="6191920"/>
              <a:ext cx="2247899" cy="225676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9373056" y="5748314"/>
            <a:ext cx="3296920" cy="3037205"/>
            <a:chOff x="9373056" y="5748314"/>
            <a:chExt cx="3296920" cy="3037205"/>
          </a:xfrm>
        </p:grpSpPr>
        <p:sp>
          <p:nvSpPr>
            <p:cNvPr id="30" name="object 30"/>
            <p:cNvSpPr/>
            <p:nvPr/>
          </p:nvSpPr>
          <p:spPr>
            <a:xfrm>
              <a:off x="9373056" y="5748314"/>
              <a:ext cx="3296920" cy="3037205"/>
            </a:xfrm>
            <a:custGeom>
              <a:avLst/>
              <a:gdLst/>
              <a:ahLst/>
              <a:cxnLst/>
              <a:rect l="l" t="t" r="r" b="b"/>
              <a:pathLst>
                <a:path w="3296920" h="3037204">
                  <a:moveTo>
                    <a:pt x="0" y="0"/>
                  </a:moveTo>
                  <a:lnTo>
                    <a:pt x="3296685" y="0"/>
                  </a:lnTo>
                  <a:lnTo>
                    <a:pt x="3296685" y="3036664"/>
                  </a:lnTo>
                  <a:lnTo>
                    <a:pt x="0" y="3036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42052" y="6153576"/>
              <a:ext cx="2371115" cy="22288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97446" y="1981666"/>
            <a:ext cx="4453255" cy="5937250"/>
            <a:chOff x="6997446" y="1981666"/>
            <a:chExt cx="4453255" cy="5937250"/>
          </a:xfrm>
        </p:grpSpPr>
        <p:sp>
          <p:nvSpPr>
            <p:cNvPr id="5" name="object 5"/>
            <p:cNvSpPr/>
            <p:nvPr/>
          </p:nvSpPr>
          <p:spPr>
            <a:xfrm>
              <a:off x="7002231" y="1986426"/>
              <a:ext cx="4446270" cy="5928360"/>
            </a:xfrm>
            <a:custGeom>
              <a:avLst/>
              <a:gdLst/>
              <a:ahLst/>
              <a:cxnLst/>
              <a:rect l="l" t="t" r="r" b="b"/>
              <a:pathLst>
                <a:path w="4446270" h="5928359">
                  <a:moveTo>
                    <a:pt x="4446086" y="5927780"/>
                  </a:moveTo>
                  <a:lnTo>
                    <a:pt x="0" y="5927780"/>
                  </a:lnTo>
                  <a:lnTo>
                    <a:pt x="0" y="0"/>
                  </a:lnTo>
                  <a:lnTo>
                    <a:pt x="4446086" y="0"/>
                  </a:lnTo>
                  <a:lnTo>
                    <a:pt x="4446086" y="5927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97446" y="1981669"/>
              <a:ext cx="4453255" cy="5937250"/>
            </a:xfrm>
            <a:custGeom>
              <a:avLst/>
              <a:gdLst/>
              <a:ahLst/>
              <a:cxnLst/>
              <a:rect l="l" t="t" r="r" b="b"/>
              <a:pathLst>
                <a:path w="4453255" h="5937250">
                  <a:moveTo>
                    <a:pt x="4452975" y="0"/>
                  </a:moveTo>
                  <a:lnTo>
                    <a:pt x="4446079" y="0"/>
                  </a:lnTo>
                  <a:lnTo>
                    <a:pt x="4446079" y="9525"/>
                  </a:lnTo>
                  <a:lnTo>
                    <a:pt x="4446079" y="5927801"/>
                  </a:lnTo>
                  <a:lnTo>
                    <a:pt x="9537" y="5927801"/>
                  </a:lnTo>
                  <a:lnTo>
                    <a:pt x="9537" y="9525"/>
                  </a:lnTo>
                  <a:lnTo>
                    <a:pt x="4446079" y="9525"/>
                  </a:lnTo>
                  <a:lnTo>
                    <a:pt x="4446079" y="0"/>
                  </a:lnTo>
                  <a:lnTo>
                    <a:pt x="825" y="0"/>
                  </a:lnTo>
                  <a:lnTo>
                    <a:pt x="825" y="2540"/>
                  </a:lnTo>
                  <a:lnTo>
                    <a:pt x="0" y="2540"/>
                  </a:lnTo>
                  <a:lnTo>
                    <a:pt x="0" y="5934710"/>
                  </a:lnTo>
                  <a:lnTo>
                    <a:pt x="800" y="5934710"/>
                  </a:lnTo>
                  <a:lnTo>
                    <a:pt x="800" y="5937250"/>
                  </a:lnTo>
                  <a:lnTo>
                    <a:pt x="4452975" y="5937250"/>
                  </a:lnTo>
                  <a:lnTo>
                    <a:pt x="4452975" y="5934710"/>
                  </a:lnTo>
                  <a:lnTo>
                    <a:pt x="4452975" y="5932563"/>
                  </a:lnTo>
                  <a:lnTo>
                    <a:pt x="4452975" y="2540"/>
                  </a:lnTo>
                  <a:lnTo>
                    <a:pt x="44529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Logotype</a:t>
            </a:r>
            <a:r>
              <a:rPr spc="15" dirty="0">
                <a:latin typeface="Georgia"/>
                <a:cs typeface="Georgia"/>
              </a:rPr>
              <a:t> </a:t>
            </a:r>
            <a:r>
              <a:rPr dirty="0">
                <a:latin typeface="Georgia"/>
                <a:cs typeface="Georgia"/>
              </a:rPr>
              <a:t>in</a:t>
            </a:r>
            <a:r>
              <a:rPr spc="20" dirty="0">
                <a:latin typeface="Georgia"/>
                <a:cs typeface="Georgia"/>
              </a:rPr>
              <a:t> </a:t>
            </a:r>
            <a:r>
              <a:rPr spc="-25" dirty="0">
                <a:latin typeface="Georgia"/>
                <a:cs typeface="Georgia"/>
              </a:rPr>
              <a:t>use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0833" y="6746763"/>
            <a:ext cx="1018931" cy="80960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756215" y="1987603"/>
            <a:ext cx="4453255" cy="5937250"/>
            <a:chOff x="1756215" y="1987603"/>
            <a:chExt cx="4453255" cy="5937250"/>
          </a:xfrm>
        </p:grpSpPr>
        <p:sp>
          <p:nvSpPr>
            <p:cNvPr id="10" name="object 10"/>
            <p:cNvSpPr/>
            <p:nvPr/>
          </p:nvSpPr>
          <p:spPr>
            <a:xfrm>
              <a:off x="1760979" y="1992367"/>
              <a:ext cx="4446270" cy="5928360"/>
            </a:xfrm>
            <a:custGeom>
              <a:avLst/>
              <a:gdLst/>
              <a:ahLst/>
              <a:cxnLst/>
              <a:rect l="l" t="t" r="r" b="b"/>
              <a:pathLst>
                <a:path w="4446270" h="5928359">
                  <a:moveTo>
                    <a:pt x="4446086" y="5927780"/>
                  </a:moveTo>
                  <a:lnTo>
                    <a:pt x="0" y="5927780"/>
                  </a:lnTo>
                  <a:lnTo>
                    <a:pt x="0" y="0"/>
                  </a:lnTo>
                  <a:lnTo>
                    <a:pt x="4446086" y="0"/>
                  </a:lnTo>
                  <a:lnTo>
                    <a:pt x="4446086" y="5927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6206" y="1987612"/>
              <a:ext cx="4453255" cy="5937250"/>
            </a:xfrm>
            <a:custGeom>
              <a:avLst/>
              <a:gdLst/>
              <a:ahLst/>
              <a:cxnLst/>
              <a:rect l="l" t="t" r="r" b="b"/>
              <a:pathLst>
                <a:path w="4453255" h="5937250">
                  <a:moveTo>
                    <a:pt x="4452975" y="0"/>
                  </a:moveTo>
                  <a:lnTo>
                    <a:pt x="4446067" y="0"/>
                  </a:lnTo>
                  <a:lnTo>
                    <a:pt x="4446067" y="9525"/>
                  </a:lnTo>
                  <a:lnTo>
                    <a:pt x="4446067" y="10160"/>
                  </a:lnTo>
                  <a:lnTo>
                    <a:pt x="4446067" y="5927776"/>
                  </a:lnTo>
                  <a:lnTo>
                    <a:pt x="9525" y="5927776"/>
                  </a:lnTo>
                  <a:lnTo>
                    <a:pt x="9525" y="10160"/>
                  </a:lnTo>
                  <a:lnTo>
                    <a:pt x="4762" y="10160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4446067" y="9525"/>
                  </a:lnTo>
                  <a:lnTo>
                    <a:pt x="4446067" y="0"/>
                  </a:lnTo>
                  <a:lnTo>
                    <a:pt x="825" y="0"/>
                  </a:lnTo>
                  <a:lnTo>
                    <a:pt x="825" y="2540"/>
                  </a:lnTo>
                  <a:lnTo>
                    <a:pt x="0" y="2540"/>
                  </a:lnTo>
                  <a:lnTo>
                    <a:pt x="0" y="5934710"/>
                  </a:lnTo>
                  <a:lnTo>
                    <a:pt x="800" y="5934710"/>
                  </a:lnTo>
                  <a:lnTo>
                    <a:pt x="800" y="5937250"/>
                  </a:lnTo>
                  <a:lnTo>
                    <a:pt x="4452975" y="5937250"/>
                  </a:lnTo>
                  <a:lnTo>
                    <a:pt x="4452975" y="5934710"/>
                  </a:lnTo>
                  <a:lnTo>
                    <a:pt x="4452975" y="5932563"/>
                  </a:lnTo>
                  <a:lnTo>
                    <a:pt x="4452975" y="5932170"/>
                  </a:lnTo>
                  <a:lnTo>
                    <a:pt x="4452975" y="5928360"/>
                  </a:lnTo>
                  <a:lnTo>
                    <a:pt x="4452975" y="5927776"/>
                  </a:lnTo>
                  <a:lnTo>
                    <a:pt x="4452975" y="10160"/>
                  </a:lnTo>
                  <a:lnTo>
                    <a:pt x="4450854" y="10160"/>
                  </a:lnTo>
                  <a:lnTo>
                    <a:pt x="4450854" y="9525"/>
                  </a:lnTo>
                  <a:lnTo>
                    <a:pt x="4452975" y="9525"/>
                  </a:lnTo>
                  <a:lnTo>
                    <a:pt x="4452975" y="5080"/>
                  </a:lnTo>
                  <a:lnTo>
                    <a:pt x="4452975" y="4762"/>
                  </a:lnTo>
                  <a:lnTo>
                    <a:pt x="4452975" y="2540"/>
                  </a:lnTo>
                  <a:lnTo>
                    <a:pt x="44529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3805" y="6746763"/>
            <a:ext cx="1018931" cy="809609"/>
          </a:xfrm>
          <a:prstGeom prst="rect">
            <a:avLst/>
          </a:prstGeom>
        </p:spPr>
      </p:pic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287279" y="3728168"/>
          <a:ext cx="3865243" cy="3818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6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8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5D5D5"/>
                      </a:solidFill>
                      <a:prstDash val="solid"/>
                    </a:lnR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R w="28575">
                      <a:solidFill>
                        <a:srgbClr val="D5D5D5"/>
                      </a:solidFill>
                      <a:prstDash val="solid"/>
                    </a:lnR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5D5D5"/>
                      </a:solidFill>
                      <a:prstDash val="solid"/>
                    </a:lnR>
                    <a:lnT w="28575">
                      <a:solidFill>
                        <a:srgbClr val="D5D5D5"/>
                      </a:solidFill>
                      <a:prstDash val="solid"/>
                    </a:lnT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R w="28575">
                      <a:solidFill>
                        <a:srgbClr val="D5D5D5"/>
                      </a:solidFill>
                      <a:prstDash val="solid"/>
                    </a:lnR>
                    <a:lnT w="28575">
                      <a:solidFill>
                        <a:srgbClr val="D5D5D5"/>
                      </a:solidFill>
                      <a:prstDash val="solid"/>
                    </a:lnT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T w="28575">
                      <a:solidFill>
                        <a:srgbClr val="D5D5D5"/>
                      </a:solidFill>
                      <a:prstDash val="solid"/>
                    </a:lnT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050627" y="3728168"/>
          <a:ext cx="3867150" cy="3818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8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5D5D5"/>
                      </a:solidFill>
                      <a:prstDash val="solid"/>
                    </a:lnR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R w="28575">
                      <a:solidFill>
                        <a:srgbClr val="D5D5D5"/>
                      </a:solidFill>
                      <a:prstDash val="solid"/>
                    </a:lnR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5D5D5"/>
                      </a:solidFill>
                      <a:prstDash val="solid"/>
                    </a:lnR>
                    <a:lnT w="28575">
                      <a:solidFill>
                        <a:srgbClr val="D5D5D5"/>
                      </a:solidFill>
                      <a:prstDash val="solid"/>
                    </a:lnT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R w="28575">
                      <a:solidFill>
                        <a:srgbClr val="D5D5D5"/>
                      </a:solidFill>
                      <a:prstDash val="solid"/>
                    </a:lnR>
                    <a:lnT w="28575">
                      <a:solidFill>
                        <a:srgbClr val="D5D5D5"/>
                      </a:solidFill>
                      <a:prstDash val="solid"/>
                    </a:lnT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5D5D5"/>
                      </a:solidFill>
                      <a:prstDash val="solid"/>
                    </a:lnL>
                    <a:lnT w="28575">
                      <a:solidFill>
                        <a:srgbClr val="D5D5D5"/>
                      </a:solidFill>
                      <a:prstDash val="solid"/>
                    </a:lnT>
                    <a:lnB w="28575">
                      <a:solidFill>
                        <a:srgbClr val="D5D5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E870F3D5-C13D-C12B-4492-634A63D9E3E2}"/>
              </a:ext>
            </a:extLst>
          </p:cNvPr>
          <p:cNvGrpSpPr/>
          <p:nvPr/>
        </p:nvGrpSpPr>
        <p:grpSpPr>
          <a:xfrm>
            <a:off x="12238573" y="1986390"/>
            <a:ext cx="4448159" cy="5924449"/>
            <a:chOff x="12238573" y="1986390"/>
            <a:chExt cx="4448159" cy="5924449"/>
          </a:xfrm>
        </p:grpSpPr>
        <p:grpSp>
          <p:nvGrpSpPr>
            <p:cNvPr id="15" name="object 15"/>
            <p:cNvGrpSpPr/>
            <p:nvPr/>
          </p:nvGrpSpPr>
          <p:grpSpPr>
            <a:xfrm>
              <a:off x="12238573" y="1986390"/>
              <a:ext cx="4448159" cy="5924449"/>
              <a:chOff x="12238573" y="1986390"/>
              <a:chExt cx="4448159" cy="5924449"/>
            </a:xfrm>
          </p:grpSpPr>
          <p:pic>
            <p:nvPicPr>
              <p:cNvPr id="16" name="object 1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238573" y="1986390"/>
                <a:ext cx="4448159" cy="5924449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826703" y="6533723"/>
                <a:ext cx="1438274" cy="1237823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AA3A1E-D5D4-AD9C-D08D-6864EC34E605}"/>
                </a:ext>
              </a:extLst>
            </p:cNvPr>
            <p:cNvSpPr/>
            <p:nvPr/>
          </p:nvSpPr>
          <p:spPr>
            <a:xfrm>
              <a:off x="13411200" y="2324100"/>
              <a:ext cx="2286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500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5316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536" rIns="0" bIns="0" rtlCol="0">
            <a:spAutoFit/>
          </a:bodyPr>
          <a:lstStyle/>
          <a:p>
            <a:pPr marL="99949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eorgia"/>
                <a:cs typeface="Georgia"/>
              </a:rPr>
              <a:t>Logotype</a:t>
            </a:r>
            <a:r>
              <a:rPr spc="25" dirty="0">
                <a:latin typeface="Georgia"/>
                <a:cs typeface="Georgia"/>
              </a:rPr>
              <a:t> </a:t>
            </a:r>
            <a:r>
              <a:rPr dirty="0">
                <a:latin typeface="Georgia"/>
                <a:cs typeface="Georgia"/>
              </a:rPr>
              <a:t>on</a:t>
            </a:r>
            <a:r>
              <a:rPr spc="30" dirty="0">
                <a:latin typeface="Georgia"/>
                <a:cs typeface="Georgia"/>
              </a:rPr>
              <a:t> </a:t>
            </a:r>
            <a:r>
              <a:rPr spc="-10" dirty="0">
                <a:latin typeface="Georgia"/>
                <a:cs typeface="Georgia"/>
              </a:rPr>
              <a:t>backgrounds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921550" y="2344268"/>
            <a:ext cx="6276340" cy="2552700"/>
            <a:chOff x="1921550" y="2344268"/>
            <a:chExt cx="6276340" cy="25527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550" y="2344268"/>
              <a:ext cx="6275950" cy="25526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4091" y="2735369"/>
              <a:ext cx="2066924" cy="177118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710726" y="2306339"/>
            <a:ext cx="6277610" cy="2628900"/>
            <a:chOff x="8710726" y="2306339"/>
            <a:chExt cx="6277610" cy="26289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0726" y="2306339"/>
              <a:ext cx="6276989" cy="26288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00440" y="2681910"/>
              <a:ext cx="2152649" cy="183784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928881" y="5705642"/>
            <a:ext cx="6277610" cy="2628900"/>
            <a:chOff x="1928881" y="5705642"/>
            <a:chExt cx="6277610" cy="262890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8881" y="5705642"/>
              <a:ext cx="6276990" cy="26288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7129" y="6065001"/>
              <a:ext cx="2152649" cy="183785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698026" y="5216174"/>
            <a:ext cx="10591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40" dirty="0">
                <a:latin typeface="Trebuchet MS"/>
                <a:cs typeface="Trebuchet MS"/>
              </a:rPr>
              <a:t>Incorrect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720998" y="5705337"/>
            <a:ext cx="2702560" cy="2628900"/>
            <a:chOff x="8720998" y="5705337"/>
            <a:chExt cx="2702560" cy="262890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20998" y="5705337"/>
              <a:ext cx="2702143" cy="26288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4482" y="6295856"/>
              <a:ext cx="1647824" cy="140933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1887870" y="5705368"/>
            <a:ext cx="2752725" cy="2628900"/>
            <a:chOff x="11887870" y="5705368"/>
            <a:chExt cx="2752725" cy="262890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87870" y="5705368"/>
              <a:ext cx="2752724" cy="26288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48109" y="6144127"/>
              <a:ext cx="1809749" cy="1542623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93410" y="5329244"/>
            <a:ext cx="322859" cy="2285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18041" y="2002051"/>
            <a:ext cx="322844" cy="22859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93410" y="2002051"/>
            <a:ext cx="322859" cy="22859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50193" y="5329244"/>
            <a:ext cx="228599" cy="22808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41154" y="5329244"/>
            <a:ext cx="228599" cy="2280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63527" y="4656161"/>
            <a:ext cx="236093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135" dirty="0">
                <a:solidFill>
                  <a:srgbClr val="FFFFFF"/>
                </a:solidFill>
                <a:latin typeface="Georgia"/>
                <a:cs typeface="Georgia"/>
              </a:rPr>
              <a:t>FONTS</a:t>
            </a:r>
            <a:endParaRPr sz="5800">
              <a:latin typeface="Georgia"/>
              <a:cs typeface="Georg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1297" y="6439265"/>
            <a:ext cx="2943224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0068" y="1828652"/>
            <a:ext cx="18218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latin typeface="Georgia"/>
                <a:cs typeface="Georgia"/>
              </a:rPr>
              <a:t>Headlines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4508" y="3039120"/>
            <a:ext cx="6105509" cy="14573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1901" y="6876912"/>
            <a:ext cx="7397550" cy="14954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30068" y="6326652"/>
            <a:ext cx="11899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Trebuchet MS"/>
                <a:cs typeface="Trebuchet MS"/>
              </a:rPr>
              <a:t>Examples</a:t>
            </a:r>
            <a:endParaRPr sz="21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18428" y="6778080"/>
            <a:ext cx="3609137" cy="159065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30068" y="4899426"/>
            <a:ext cx="135375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rebuchet MS"/>
                <a:cs typeface="Trebuchet MS"/>
              </a:rPr>
              <a:t>The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155" dirty="0">
                <a:latin typeface="Trebuchet MS"/>
                <a:cs typeface="Trebuchet MS"/>
              </a:rPr>
              <a:t>PT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-25" dirty="0">
                <a:latin typeface="Trebuchet MS"/>
                <a:cs typeface="Trebuchet MS"/>
              </a:rPr>
              <a:t>Serif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-70" dirty="0">
                <a:latin typeface="Trebuchet MS"/>
                <a:cs typeface="Trebuchet MS"/>
              </a:rPr>
              <a:t>typeface</a:t>
            </a:r>
            <a:r>
              <a:rPr sz="3000" spc="-120" dirty="0">
                <a:latin typeface="Trebuchet MS"/>
                <a:cs typeface="Trebuchet MS"/>
              </a:rPr>
              <a:t> </a:t>
            </a:r>
            <a:r>
              <a:rPr sz="3000" spc="75" dirty="0">
                <a:latin typeface="Trebuchet MS"/>
                <a:cs typeface="Trebuchet MS"/>
              </a:rPr>
              <a:t>expresses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75" dirty="0">
                <a:latin typeface="Trebuchet MS"/>
                <a:cs typeface="Trebuchet MS"/>
              </a:rPr>
              <a:t>ageless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quality,</a:t>
            </a:r>
            <a:r>
              <a:rPr sz="3000" spc="-12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premiumness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and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-55" dirty="0">
                <a:latin typeface="Trebuchet MS"/>
                <a:cs typeface="Trebuchet MS"/>
              </a:rPr>
              <a:t>atemporality.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30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6194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1009" rIns="0" bIns="0" rtlCol="0">
            <a:spAutoFit/>
          </a:bodyPr>
          <a:lstStyle/>
          <a:p>
            <a:pPr marL="626745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Text</a:t>
            </a:r>
            <a:r>
              <a:rPr spc="-165" dirty="0"/>
              <a:t> </a:t>
            </a:r>
            <a:r>
              <a:rPr spc="-20" dirty="0"/>
              <a:t>body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9358" y="2826900"/>
            <a:ext cx="7181849" cy="137046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93994" y="7111273"/>
            <a:ext cx="4152899" cy="16097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58928" y="2363053"/>
            <a:ext cx="4463674" cy="19049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30068" y="4993121"/>
            <a:ext cx="11572240" cy="375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5" dirty="0">
                <a:latin typeface="Trebuchet MS"/>
                <a:cs typeface="Trebuchet MS"/>
              </a:rPr>
              <a:t>Helvetica</a:t>
            </a:r>
            <a:r>
              <a:rPr sz="3000" spc="-13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is</a:t>
            </a:r>
            <a:r>
              <a:rPr sz="3000" spc="-13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a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Neo-</a:t>
            </a:r>
            <a:r>
              <a:rPr sz="3000" dirty="0">
                <a:latin typeface="Trebuchet MS"/>
                <a:cs typeface="Trebuchet MS"/>
              </a:rPr>
              <a:t>Grotesque</a:t>
            </a:r>
            <a:r>
              <a:rPr sz="3000" spc="-13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and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-105" dirty="0">
                <a:latin typeface="Trebuchet MS"/>
                <a:cs typeface="Trebuchet MS"/>
              </a:rPr>
              <a:t>international</a:t>
            </a:r>
            <a:r>
              <a:rPr sz="3000" spc="-130" dirty="0">
                <a:latin typeface="Trebuchet MS"/>
                <a:cs typeface="Trebuchet MS"/>
              </a:rPr>
              <a:t> </a:t>
            </a:r>
            <a:r>
              <a:rPr sz="3000" spc="100" dirty="0">
                <a:latin typeface="Trebuchet MS"/>
                <a:cs typeface="Trebuchet MS"/>
              </a:rPr>
              <a:t>sans-</a:t>
            </a:r>
            <a:r>
              <a:rPr sz="3000" spc="-85" dirty="0">
                <a:latin typeface="Trebuchet MS"/>
                <a:cs typeface="Trebuchet MS"/>
              </a:rPr>
              <a:t>serif</a:t>
            </a:r>
            <a:r>
              <a:rPr sz="3000" spc="-125" dirty="0">
                <a:latin typeface="Trebuchet MS"/>
                <a:cs typeface="Trebuchet MS"/>
              </a:rPr>
              <a:t> </a:t>
            </a:r>
            <a:r>
              <a:rPr sz="3000" spc="-180" dirty="0">
                <a:latin typeface="Trebuchet MS"/>
                <a:cs typeface="Trebuchet MS"/>
              </a:rPr>
              <a:t>font,</a:t>
            </a:r>
            <a:r>
              <a:rPr sz="3000" spc="-130" dirty="0">
                <a:latin typeface="Trebuchet MS"/>
                <a:cs typeface="Trebuchet MS"/>
              </a:rPr>
              <a:t> </a:t>
            </a:r>
            <a:r>
              <a:rPr sz="3000" spc="-20" dirty="0">
                <a:latin typeface="Trebuchet MS"/>
                <a:cs typeface="Trebuchet MS"/>
              </a:rPr>
              <a:t>that </a:t>
            </a:r>
            <a:r>
              <a:rPr sz="3000" spc="45" dirty="0">
                <a:latin typeface="Trebuchet MS"/>
                <a:cs typeface="Trebuchet MS"/>
              </a:rPr>
              <a:t>emphasizes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90" dirty="0">
                <a:latin typeface="Trebuchet MS"/>
                <a:cs typeface="Trebuchet MS"/>
              </a:rPr>
              <a:t>simplicity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and</a:t>
            </a:r>
            <a:r>
              <a:rPr sz="3000" spc="-105" dirty="0">
                <a:latin typeface="Trebuchet MS"/>
                <a:cs typeface="Trebuchet MS"/>
              </a:rPr>
              <a:t> </a:t>
            </a:r>
            <a:r>
              <a:rPr sz="3000" spc="-25" dirty="0">
                <a:latin typeface="Trebuchet MS"/>
                <a:cs typeface="Trebuchet MS"/>
              </a:rPr>
              <a:t>elegance,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45" dirty="0">
                <a:latin typeface="Trebuchet MS"/>
                <a:cs typeface="Trebuchet MS"/>
              </a:rPr>
              <a:t>true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60" dirty="0">
                <a:latin typeface="Trebuchet MS"/>
                <a:cs typeface="Trebuchet MS"/>
              </a:rPr>
              <a:t>to</a:t>
            </a:r>
            <a:r>
              <a:rPr sz="3000" spc="-10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the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modern-</a:t>
            </a:r>
            <a:r>
              <a:rPr sz="3000" dirty="0">
                <a:latin typeface="Trebuchet MS"/>
                <a:cs typeface="Trebuchet MS"/>
              </a:rPr>
              <a:t>classic</a:t>
            </a:r>
            <a:r>
              <a:rPr sz="3000" spc="-10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style.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30"/>
              </a:spcBef>
            </a:pP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100" spc="-10" dirty="0">
                <a:latin typeface="Trebuchet MS"/>
                <a:cs typeface="Trebuchet MS"/>
              </a:rPr>
              <a:t>Examples</a:t>
            </a: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90"/>
              </a:spcBef>
            </a:pPr>
            <a:endParaRPr sz="2100">
              <a:latin typeface="Trebuchet MS"/>
              <a:cs typeface="Trebuchet MS"/>
            </a:endParaRPr>
          </a:p>
          <a:p>
            <a:pPr marL="12700" marR="4908550">
              <a:lnSpc>
                <a:spcPct val="100000"/>
              </a:lnSpc>
            </a:pPr>
            <a:r>
              <a:rPr sz="2750" b="1" spc="315" dirty="0">
                <a:latin typeface="Liberation Sans Narrow"/>
                <a:cs typeface="Liberation Sans Narrow"/>
              </a:rPr>
              <a:t>Lorem</a:t>
            </a:r>
            <a:r>
              <a:rPr sz="2750" b="1" spc="120" dirty="0">
                <a:latin typeface="Liberation Sans Narrow"/>
                <a:cs typeface="Liberation Sans Narrow"/>
              </a:rPr>
              <a:t> </a:t>
            </a:r>
            <a:r>
              <a:rPr sz="2750" b="1" spc="305" dirty="0">
                <a:latin typeface="Liberation Sans Narrow"/>
                <a:cs typeface="Liberation Sans Narrow"/>
              </a:rPr>
              <a:t>ipsum</a:t>
            </a:r>
            <a:r>
              <a:rPr sz="2750" b="1" spc="120" dirty="0">
                <a:latin typeface="Liberation Sans Narrow"/>
                <a:cs typeface="Liberation Sans Narrow"/>
              </a:rPr>
              <a:t> </a:t>
            </a:r>
            <a:r>
              <a:rPr sz="2750" b="1" spc="260" dirty="0">
                <a:latin typeface="Liberation Sans Narrow"/>
                <a:cs typeface="Liberation Sans Narrow"/>
              </a:rPr>
              <a:t>dolor</a:t>
            </a:r>
            <a:r>
              <a:rPr sz="2750" b="1" spc="125" dirty="0">
                <a:latin typeface="Liberation Sans Narrow"/>
                <a:cs typeface="Liberation Sans Narrow"/>
              </a:rPr>
              <a:t> </a:t>
            </a:r>
            <a:r>
              <a:rPr sz="2750" b="1" spc="195" dirty="0">
                <a:latin typeface="Liberation Sans Narrow"/>
                <a:cs typeface="Liberation Sans Narrow"/>
              </a:rPr>
              <a:t>sit</a:t>
            </a:r>
            <a:r>
              <a:rPr sz="2750" b="1" spc="120" dirty="0">
                <a:latin typeface="Liberation Sans Narrow"/>
                <a:cs typeface="Liberation Sans Narrow"/>
              </a:rPr>
              <a:t> </a:t>
            </a:r>
            <a:r>
              <a:rPr sz="2750" b="1" spc="285" dirty="0">
                <a:latin typeface="Liberation Sans Narrow"/>
                <a:cs typeface="Liberation Sans Narrow"/>
              </a:rPr>
              <a:t>amet,</a:t>
            </a:r>
            <a:r>
              <a:rPr sz="2750" b="1" spc="55" dirty="0">
                <a:latin typeface="Liberation Sans Narrow"/>
                <a:cs typeface="Liberation Sans Narrow"/>
              </a:rPr>
              <a:t> </a:t>
            </a:r>
            <a:r>
              <a:rPr sz="2750" spc="-10" dirty="0">
                <a:latin typeface="Trebuchet MS"/>
                <a:cs typeface="Trebuchet MS"/>
              </a:rPr>
              <a:t>consectetur </a:t>
            </a:r>
            <a:r>
              <a:rPr sz="2750" dirty="0">
                <a:latin typeface="Trebuchet MS"/>
                <a:cs typeface="Trebuchet MS"/>
              </a:rPr>
              <a:t>adipiscing</a:t>
            </a:r>
            <a:r>
              <a:rPr sz="2750" spc="-80" dirty="0">
                <a:latin typeface="Trebuchet MS"/>
                <a:cs typeface="Trebuchet MS"/>
              </a:rPr>
              <a:t> </a:t>
            </a:r>
            <a:r>
              <a:rPr sz="2750" spc="-195" dirty="0">
                <a:latin typeface="Trebuchet MS"/>
                <a:cs typeface="Trebuchet MS"/>
              </a:rPr>
              <a:t>elit,</a:t>
            </a:r>
            <a:r>
              <a:rPr sz="2750" spc="-80" dirty="0">
                <a:latin typeface="Trebuchet MS"/>
                <a:cs typeface="Trebuchet MS"/>
              </a:rPr>
              <a:t> </a:t>
            </a:r>
            <a:r>
              <a:rPr sz="2750" spc="105" dirty="0">
                <a:latin typeface="Trebuchet MS"/>
                <a:cs typeface="Trebuchet MS"/>
              </a:rPr>
              <a:t>sed</a:t>
            </a:r>
            <a:r>
              <a:rPr sz="2750" spc="-75" dirty="0">
                <a:latin typeface="Trebuchet MS"/>
                <a:cs typeface="Trebuchet MS"/>
              </a:rPr>
              <a:t> </a:t>
            </a:r>
            <a:r>
              <a:rPr sz="2750" dirty="0">
                <a:latin typeface="Trebuchet MS"/>
                <a:cs typeface="Trebuchet MS"/>
              </a:rPr>
              <a:t>do</a:t>
            </a:r>
            <a:r>
              <a:rPr sz="2750" spc="-80" dirty="0">
                <a:latin typeface="Trebuchet MS"/>
                <a:cs typeface="Trebuchet MS"/>
              </a:rPr>
              <a:t> </a:t>
            </a:r>
            <a:r>
              <a:rPr sz="2750" dirty="0">
                <a:latin typeface="Trebuchet MS"/>
                <a:cs typeface="Trebuchet MS"/>
              </a:rPr>
              <a:t>eiusmod</a:t>
            </a:r>
            <a:r>
              <a:rPr sz="2750" spc="-75" dirty="0">
                <a:latin typeface="Trebuchet MS"/>
                <a:cs typeface="Trebuchet MS"/>
              </a:rPr>
              <a:t> </a:t>
            </a:r>
            <a:r>
              <a:rPr sz="2750" spc="-10" dirty="0">
                <a:latin typeface="Trebuchet MS"/>
                <a:cs typeface="Trebuchet MS"/>
              </a:rPr>
              <a:t>tempor </a:t>
            </a:r>
            <a:r>
              <a:rPr sz="2750" spc="-75" dirty="0">
                <a:latin typeface="Trebuchet MS"/>
                <a:cs typeface="Trebuchet MS"/>
              </a:rPr>
              <a:t>incididunt</a:t>
            </a:r>
            <a:r>
              <a:rPr sz="2750" spc="-145" dirty="0">
                <a:latin typeface="Trebuchet MS"/>
                <a:cs typeface="Trebuchet MS"/>
              </a:rPr>
              <a:t> </a:t>
            </a:r>
            <a:r>
              <a:rPr sz="2750" spc="-165" dirty="0">
                <a:latin typeface="Trebuchet MS"/>
                <a:cs typeface="Trebuchet MS"/>
              </a:rPr>
              <a:t>ut</a:t>
            </a:r>
            <a:r>
              <a:rPr sz="2750" spc="-145" dirty="0">
                <a:latin typeface="Trebuchet MS"/>
                <a:cs typeface="Trebuchet MS"/>
              </a:rPr>
              <a:t> </a:t>
            </a:r>
            <a:r>
              <a:rPr sz="2750" spc="-35" dirty="0">
                <a:latin typeface="Trebuchet MS"/>
                <a:cs typeface="Trebuchet MS"/>
              </a:rPr>
              <a:t>labore</a:t>
            </a:r>
            <a:r>
              <a:rPr sz="2750" spc="-145" dirty="0">
                <a:latin typeface="Trebuchet MS"/>
                <a:cs typeface="Trebuchet MS"/>
              </a:rPr>
              <a:t> </a:t>
            </a:r>
            <a:r>
              <a:rPr sz="2750" spc="-160" dirty="0">
                <a:latin typeface="Trebuchet MS"/>
                <a:cs typeface="Trebuchet MS"/>
              </a:rPr>
              <a:t>et</a:t>
            </a:r>
            <a:r>
              <a:rPr sz="2750" spc="-140" dirty="0">
                <a:latin typeface="Trebuchet MS"/>
                <a:cs typeface="Trebuchet MS"/>
              </a:rPr>
              <a:t> </a:t>
            </a:r>
            <a:r>
              <a:rPr sz="2750" spc="-30" dirty="0">
                <a:latin typeface="Trebuchet MS"/>
                <a:cs typeface="Trebuchet MS"/>
              </a:rPr>
              <a:t>dolore</a:t>
            </a:r>
            <a:r>
              <a:rPr sz="2750" spc="-145" dirty="0">
                <a:latin typeface="Trebuchet MS"/>
                <a:cs typeface="Trebuchet MS"/>
              </a:rPr>
              <a:t> </a:t>
            </a:r>
            <a:r>
              <a:rPr sz="2750" spc="60" dirty="0">
                <a:latin typeface="Trebuchet MS"/>
                <a:cs typeface="Trebuchet MS"/>
              </a:rPr>
              <a:t>magna</a:t>
            </a:r>
            <a:r>
              <a:rPr sz="2750" spc="-145" dirty="0">
                <a:latin typeface="Trebuchet MS"/>
                <a:cs typeface="Trebuchet MS"/>
              </a:rPr>
              <a:t> </a:t>
            </a:r>
            <a:r>
              <a:rPr sz="2750" spc="-10" dirty="0">
                <a:latin typeface="Trebuchet MS"/>
                <a:cs typeface="Trebuchet MS"/>
              </a:rPr>
              <a:t>aliqua</a:t>
            </a:r>
            <a:endParaRPr sz="2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88646" y="4618061"/>
            <a:ext cx="4110354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32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58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800" spc="-185" dirty="0">
                <a:solidFill>
                  <a:srgbClr val="FFFFFF"/>
                </a:solidFill>
                <a:latin typeface="Georgia"/>
                <a:cs typeface="Georgia"/>
              </a:rPr>
              <a:t>BRAND</a:t>
            </a:r>
            <a:endParaRPr sz="5800" dirty="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1297" y="6439265"/>
            <a:ext cx="2943224" cy="914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537DA-2059-AA09-DCB3-3CBF346BCCFE}"/>
              </a:ext>
            </a:extLst>
          </p:cNvPr>
          <p:cNvSpPr txBox="1"/>
          <p:nvPr/>
        </p:nvSpPr>
        <p:spPr>
          <a:xfrm>
            <a:off x="7315200" y="7658100"/>
            <a:ext cx="3689066" cy="97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904" b="1" dirty="0">
                <a:latin typeface="PT Serif Caption" panose="02060603050505020204" pitchFamily="18" charset="77"/>
              </a:rPr>
              <a:t>THE ORIGINAL ADDITIVE FREE TEQUILA</a:t>
            </a:r>
          </a:p>
          <a:p>
            <a:pPr algn="ctr" fontAlgn="base"/>
            <a:r>
              <a:rPr lang="en-US" sz="1904" b="1" dirty="0">
                <a:latin typeface="PT Serif Caption" panose="02060603050505020204" pitchFamily="18" charset="77"/>
              </a:rPr>
              <a:t>-Since 2005-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2F55A-DFC2-E22A-C209-9A37BE0A3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7048500"/>
            <a:ext cx="1208090" cy="12080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2912" y="4656161"/>
            <a:ext cx="552259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195" dirty="0">
                <a:solidFill>
                  <a:srgbClr val="FFFFFF"/>
                </a:solidFill>
                <a:latin typeface="Georgia"/>
                <a:cs typeface="Georgia"/>
              </a:rPr>
              <a:t>BRAND</a:t>
            </a:r>
            <a:r>
              <a:rPr sz="5800" spc="-1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800" spc="-125" dirty="0">
                <a:solidFill>
                  <a:srgbClr val="FFFFFF"/>
                </a:solidFill>
                <a:latin typeface="Georgia"/>
                <a:cs typeface="Georgia"/>
              </a:rPr>
              <a:t>COLORS</a:t>
            </a:r>
            <a:endParaRPr sz="5800">
              <a:latin typeface="Georgia"/>
              <a:cs typeface="Georg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1297" y="6439265"/>
            <a:ext cx="2943224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609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99773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19588" y="1684895"/>
            <a:ext cx="2797810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dirty="0">
                <a:latin typeface="Georgia"/>
                <a:cs typeface="Georgia"/>
              </a:rPr>
              <a:t>Primary</a:t>
            </a:r>
            <a:r>
              <a:rPr sz="3350" spc="-200" dirty="0">
                <a:latin typeface="Georgia"/>
                <a:cs typeface="Georgia"/>
              </a:rPr>
              <a:t> </a:t>
            </a:r>
            <a:r>
              <a:rPr sz="3350" spc="-10" dirty="0">
                <a:latin typeface="Georgia"/>
                <a:cs typeface="Georgia"/>
              </a:rPr>
              <a:t>colors</a:t>
            </a:r>
            <a:endParaRPr sz="335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73126" y="2734829"/>
            <a:ext cx="3171825" cy="3171825"/>
          </a:xfrm>
          <a:custGeom>
            <a:avLst/>
            <a:gdLst/>
            <a:ahLst/>
            <a:cxnLst/>
            <a:rect l="l" t="t" r="r" b="b"/>
            <a:pathLst>
              <a:path w="3171825" h="3171825">
                <a:moveTo>
                  <a:pt x="1608213" y="3171825"/>
                </a:moveTo>
                <a:lnTo>
                  <a:pt x="1563604" y="3171825"/>
                </a:lnTo>
                <a:lnTo>
                  <a:pt x="1540813" y="3171502"/>
                </a:lnTo>
                <a:lnTo>
                  <a:pt x="1495748" y="3169590"/>
                </a:lnTo>
                <a:lnTo>
                  <a:pt x="1450741" y="3166402"/>
                </a:lnTo>
                <a:lnTo>
                  <a:pt x="1405822" y="3161939"/>
                </a:lnTo>
                <a:lnTo>
                  <a:pt x="1361020" y="3156202"/>
                </a:lnTo>
                <a:lnTo>
                  <a:pt x="1316366" y="3149189"/>
                </a:lnTo>
                <a:lnTo>
                  <a:pt x="1271887" y="3140901"/>
                </a:lnTo>
                <a:lnTo>
                  <a:pt x="1227614" y="3131337"/>
                </a:lnTo>
                <a:lnTo>
                  <a:pt x="1183575" y="3120499"/>
                </a:lnTo>
                <a:lnTo>
                  <a:pt x="1139800" y="3108386"/>
                </a:lnTo>
                <a:lnTo>
                  <a:pt x="1096319" y="3094998"/>
                </a:lnTo>
                <a:lnTo>
                  <a:pt x="1053161" y="3080334"/>
                </a:lnTo>
                <a:lnTo>
                  <a:pt x="1010354" y="3064396"/>
                </a:lnTo>
                <a:lnTo>
                  <a:pt x="967929" y="3047182"/>
                </a:lnTo>
                <a:lnTo>
                  <a:pt x="925915" y="3028694"/>
                </a:lnTo>
                <a:lnTo>
                  <a:pt x="884340" y="3008930"/>
                </a:lnTo>
                <a:lnTo>
                  <a:pt x="843235" y="2987891"/>
                </a:lnTo>
                <a:lnTo>
                  <a:pt x="802629" y="2965577"/>
                </a:lnTo>
                <a:lnTo>
                  <a:pt x="762550" y="2941988"/>
                </a:lnTo>
                <a:lnTo>
                  <a:pt x="723030" y="2917124"/>
                </a:lnTo>
                <a:lnTo>
                  <a:pt x="684095" y="2890985"/>
                </a:lnTo>
                <a:lnTo>
                  <a:pt x="645777" y="2863571"/>
                </a:lnTo>
                <a:lnTo>
                  <a:pt x="608104" y="2834881"/>
                </a:lnTo>
                <a:lnTo>
                  <a:pt x="571106" y="2804917"/>
                </a:lnTo>
                <a:lnTo>
                  <a:pt x="534812" y="2773678"/>
                </a:lnTo>
                <a:lnTo>
                  <a:pt x="499252" y="2741163"/>
                </a:lnTo>
                <a:lnTo>
                  <a:pt x="464454" y="2707373"/>
                </a:lnTo>
                <a:lnTo>
                  <a:pt x="430679" y="2672574"/>
                </a:lnTo>
                <a:lnTo>
                  <a:pt x="398179" y="2637012"/>
                </a:lnTo>
                <a:lnTo>
                  <a:pt x="366953" y="2600716"/>
                </a:lnTo>
                <a:lnTo>
                  <a:pt x="337002" y="2563717"/>
                </a:lnTo>
                <a:lnTo>
                  <a:pt x="308325" y="2526043"/>
                </a:lnTo>
                <a:lnTo>
                  <a:pt x="280923" y="2487724"/>
                </a:lnTo>
                <a:lnTo>
                  <a:pt x="254796" y="2448788"/>
                </a:lnTo>
                <a:lnTo>
                  <a:pt x="229943" y="2409267"/>
                </a:lnTo>
                <a:lnTo>
                  <a:pt x="206364" y="2369188"/>
                </a:lnTo>
                <a:lnTo>
                  <a:pt x="184060" y="2328581"/>
                </a:lnTo>
                <a:lnTo>
                  <a:pt x="163031" y="2287475"/>
                </a:lnTo>
                <a:lnTo>
                  <a:pt x="143276" y="2245900"/>
                </a:lnTo>
                <a:lnTo>
                  <a:pt x="124795" y="2203885"/>
                </a:lnTo>
                <a:lnTo>
                  <a:pt x="107589" y="2161460"/>
                </a:lnTo>
                <a:lnTo>
                  <a:pt x="91658" y="2118653"/>
                </a:lnTo>
                <a:lnTo>
                  <a:pt x="77001" y="2075494"/>
                </a:lnTo>
                <a:lnTo>
                  <a:pt x="63618" y="2032013"/>
                </a:lnTo>
                <a:lnTo>
                  <a:pt x="51511" y="1988238"/>
                </a:lnTo>
                <a:lnTo>
                  <a:pt x="40677" y="1944200"/>
                </a:lnTo>
                <a:lnTo>
                  <a:pt x="31118" y="1899926"/>
                </a:lnTo>
                <a:lnTo>
                  <a:pt x="22834" y="1855448"/>
                </a:lnTo>
                <a:lnTo>
                  <a:pt x="15824" y="1810793"/>
                </a:lnTo>
                <a:lnTo>
                  <a:pt x="10089" y="1765992"/>
                </a:lnTo>
                <a:lnTo>
                  <a:pt x="5628" y="1721074"/>
                </a:lnTo>
                <a:lnTo>
                  <a:pt x="2442" y="1676067"/>
                </a:lnTo>
                <a:lnTo>
                  <a:pt x="530" y="1631002"/>
                </a:lnTo>
                <a:lnTo>
                  <a:pt x="0" y="1593469"/>
                </a:lnTo>
                <a:lnTo>
                  <a:pt x="0" y="1578346"/>
                </a:lnTo>
                <a:lnTo>
                  <a:pt x="2442" y="1495748"/>
                </a:lnTo>
                <a:lnTo>
                  <a:pt x="5628" y="1450741"/>
                </a:lnTo>
                <a:lnTo>
                  <a:pt x="10089" y="1405823"/>
                </a:lnTo>
                <a:lnTo>
                  <a:pt x="15824" y="1361021"/>
                </a:lnTo>
                <a:lnTo>
                  <a:pt x="22834" y="1316367"/>
                </a:lnTo>
                <a:lnTo>
                  <a:pt x="31118" y="1271888"/>
                </a:lnTo>
                <a:lnTo>
                  <a:pt x="40677" y="1227615"/>
                </a:lnTo>
                <a:lnTo>
                  <a:pt x="51511" y="1183576"/>
                </a:lnTo>
                <a:lnTo>
                  <a:pt x="63618" y="1139802"/>
                </a:lnTo>
                <a:lnTo>
                  <a:pt x="77001" y="1096320"/>
                </a:lnTo>
                <a:lnTo>
                  <a:pt x="91658" y="1053162"/>
                </a:lnTo>
                <a:lnTo>
                  <a:pt x="107589" y="1010355"/>
                </a:lnTo>
                <a:lnTo>
                  <a:pt x="124795" y="967930"/>
                </a:lnTo>
                <a:lnTo>
                  <a:pt x="143276" y="925915"/>
                </a:lnTo>
                <a:lnTo>
                  <a:pt x="163031" y="884340"/>
                </a:lnTo>
                <a:lnTo>
                  <a:pt x="184060" y="843234"/>
                </a:lnTo>
                <a:lnTo>
                  <a:pt x="206364" y="802627"/>
                </a:lnTo>
                <a:lnTo>
                  <a:pt x="229943" y="762548"/>
                </a:lnTo>
                <a:lnTo>
                  <a:pt x="254796" y="723026"/>
                </a:lnTo>
                <a:lnTo>
                  <a:pt x="280923" y="684091"/>
                </a:lnTo>
                <a:lnTo>
                  <a:pt x="308325" y="645772"/>
                </a:lnTo>
                <a:lnTo>
                  <a:pt x="337002" y="608098"/>
                </a:lnTo>
                <a:lnTo>
                  <a:pt x="366953" y="571099"/>
                </a:lnTo>
                <a:lnTo>
                  <a:pt x="398179" y="534803"/>
                </a:lnTo>
                <a:lnTo>
                  <a:pt x="430679" y="499241"/>
                </a:lnTo>
                <a:lnTo>
                  <a:pt x="464454" y="464442"/>
                </a:lnTo>
                <a:lnTo>
                  <a:pt x="499252" y="430667"/>
                </a:lnTo>
                <a:lnTo>
                  <a:pt x="534812" y="398167"/>
                </a:lnTo>
                <a:lnTo>
                  <a:pt x="571106" y="366941"/>
                </a:lnTo>
                <a:lnTo>
                  <a:pt x="608104" y="336990"/>
                </a:lnTo>
                <a:lnTo>
                  <a:pt x="645777" y="308313"/>
                </a:lnTo>
                <a:lnTo>
                  <a:pt x="684095" y="280911"/>
                </a:lnTo>
                <a:lnTo>
                  <a:pt x="723030" y="254784"/>
                </a:lnTo>
                <a:lnTo>
                  <a:pt x="762550" y="229931"/>
                </a:lnTo>
                <a:lnTo>
                  <a:pt x="802629" y="206352"/>
                </a:lnTo>
                <a:lnTo>
                  <a:pt x="843235" y="184048"/>
                </a:lnTo>
                <a:lnTo>
                  <a:pt x="884340" y="163019"/>
                </a:lnTo>
                <a:lnTo>
                  <a:pt x="925915" y="143264"/>
                </a:lnTo>
                <a:lnTo>
                  <a:pt x="967929" y="124783"/>
                </a:lnTo>
                <a:lnTo>
                  <a:pt x="1010354" y="107577"/>
                </a:lnTo>
                <a:lnTo>
                  <a:pt x="1053161" y="91646"/>
                </a:lnTo>
                <a:lnTo>
                  <a:pt x="1096319" y="76989"/>
                </a:lnTo>
                <a:lnTo>
                  <a:pt x="1139800" y="63606"/>
                </a:lnTo>
                <a:lnTo>
                  <a:pt x="1183575" y="51498"/>
                </a:lnTo>
                <a:lnTo>
                  <a:pt x="1227614" y="40665"/>
                </a:lnTo>
                <a:lnTo>
                  <a:pt x="1271887" y="31106"/>
                </a:lnTo>
                <a:lnTo>
                  <a:pt x="1316366" y="22822"/>
                </a:lnTo>
                <a:lnTo>
                  <a:pt x="1361020" y="15812"/>
                </a:lnTo>
                <a:lnTo>
                  <a:pt x="1405822" y="10077"/>
                </a:lnTo>
                <a:lnTo>
                  <a:pt x="1450741" y="5616"/>
                </a:lnTo>
                <a:lnTo>
                  <a:pt x="1495748" y="2430"/>
                </a:lnTo>
                <a:lnTo>
                  <a:pt x="1540813" y="518"/>
                </a:lnTo>
                <a:lnTo>
                  <a:pt x="1577492" y="0"/>
                </a:lnTo>
                <a:lnTo>
                  <a:pt x="1594324" y="0"/>
                </a:lnTo>
                <a:lnTo>
                  <a:pt x="1676069" y="2430"/>
                </a:lnTo>
                <a:lnTo>
                  <a:pt x="1721076" y="5616"/>
                </a:lnTo>
                <a:lnTo>
                  <a:pt x="1765995" y="10077"/>
                </a:lnTo>
                <a:lnTo>
                  <a:pt x="1810796" y="15812"/>
                </a:lnTo>
                <a:lnTo>
                  <a:pt x="1855452" y="22822"/>
                </a:lnTo>
                <a:lnTo>
                  <a:pt x="1899931" y="31106"/>
                </a:lnTo>
                <a:lnTo>
                  <a:pt x="1944204" y="40665"/>
                </a:lnTo>
                <a:lnTo>
                  <a:pt x="1988244" y="51498"/>
                </a:lnTo>
                <a:lnTo>
                  <a:pt x="2032019" y="63606"/>
                </a:lnTo>
                <a:lnTo>
                  <a:pt x="2075501" y="76989"/>
                </a:lnTo>
                <a:lnTo>
                  <a:pt x="2118660" y="91646"/>
                </a:lnTo>
                <a:lnTo>
                  <a:pt x="2161467" y="107577"/>
                </a:lnTo>
                <a:lnTo>
                  <a:pt x="2203893" y="124783"/>
                </a:lnTo>
                <a:lnTo>
                  <a:pt x="2245909" y="143264"/>
                </a:lnTo>
                <a:lnTo>
                  <a:pt x="2287484" y="163019"/>
                </a:lnTo>
                <a:lnTo>
                  <a:pt x="2328590" y="184048"/>
                </a:lnTo>
                <a:lnTo>
                  <a:pt x="2369198" y="206352"/>
                </a:lnTo>
                <a:lnTo>
                  <a:pt x="2409277" y="229931"/>
                </a:lnTo>
                <a:lnTo>
                  <a:pt x="2448799" y="254784"/>
                </a:lnTo>
                <a:lnTo>
                  <a:pt x="2487735" y="280911"/>
                </a:lnTo>
                <a:lnTo>
                  <a:pt x="2526054" y="308313"/>
                </a:lnTo>
                <a:lnTo>
                  <a:pt x="2563728" y="336990"/>
                </a:lnTo>
                <a:lnTo>
                  <a:pt x="2600728" y="366941"/>
                </a:lnTo>
                <a:lnTo>
                  <a:pt x="2637024" y="398167"/>
                </a:lnTo>
                <a:lnTo>
                  <a:pt x="2672586" y="430667"/>
                </a:lnTo>
                <a:lnTo>
                  <a:pt x="2707385" y="464442"/>
                </a:lnTo>
                <a:lnTo>
                  <a:pt x="2741175" y="499241"/>
                </a:lnTo>
                <a:lnTo>
                  <a:pt x="2773690" y="534803"/>
                </a:lnTo>
                <a:lnTo>
                  <a:pt x="2804929" y="571099"/>
                </a:lnTo>
                <a:lnTo>
                  <a:pt x="2834893" y="608098"/>
                </a:lnTo>
                <a:lnTo>
                  <a:pt x="2863583" y="645772"/>
                </a:lnTo>
                <a:lnTo>
                  <a:pt x="2890997" y="684091"/>
                </a:lnTo>
                <a:lnTo>
                  <a:pt x="2917136" y="723026"/>
                </a:lnTo>
                <a:lnTo>
                  <a:pt x="2942000" y="762548"/>
                </a:lnTo>
                <a:lnTo>
                  <a:pt x="2965589" y="802627"/>
                </a:lnTo>
                <a:lnTo>
                  <a:pt x="2987903" y="843234"/>
                </a:lnTo>
                <a:lnTo>
                  <a:pt x="3008942" y="884340"/>
                </a:lnTo>
                <a:lnTo>
                  <a:pt x="3028706" y="925915"/>
                </a:lnTo>
                <a:lnTo>
                  <a:pt x="3047194" y="967930"/>
                </a:lnTo>
                <a:lnTo>
                  <a:pt x="3064408" y="1010355"/>
                </a:lnTo>
                <a:lnTo>
                  <a:pt x="3080346" y="1053162"/>
                </a:lnTo>
                <a:lnTo>
                  <a:pt x="3095010" y="1096320"/>
                </a:lnTo>
                <a:lnTo>
                  <a:pt x="3108398" y="1139802"/>
                </a:lnTo>
                <a:lnTo>
                  <a:pt x="3120511" y="1183576"/>
                </a:lnTo>
                <a:lnTo>
                  <a:pt x="3131350" y="1227615"/>
                </a:lnTo>
                <a:lnTo>
                  <a:pt x="3140913" y="1271888"/>
                </a:lnTo>
                <a:lnTo>
                  <a:pt x="3149201" y="1316367"/>
                </a:lnTo>
                <a:lnTo>
                  <a:pt x="3156214" y="1361021"/>
                </a:lnTo>
                <a:lnTo>
                  <a:pt x="3161951" y="1405823"/>
                </a:lnTo>
                <a:lnTo>
                  <a:pt x="3166414" y="1450741"/>
                </a:lnTo>
                <a:lnTo>
                  <a:pt x="3169602" y="1495748"/>
                </a:lnTo>
                <a:lnTo>
                  <a:pt x="3171515" y="1540813"/>
                </a:lnTo>
                <a:lnTo>
                  <a:pt x="3171825" y="1562749"/>
                </a:lnTo>
                <a:lnTo>
                  <a:pt x="3171825" y="1609066"/>
                </a:lnTo>
                <a:lnTo>
                  <a:pt x="3169602" y="1676067"/>
                </a:lnTo>
                <a:lnTo>
                  <a:pt x="3166414" y="1721074"/>
                </a:lnTo>
                <a:lnTo>
                  <a:pt x="3161951" y="1765992"/>
                </a:lnTo>
                <a:lnTo>
                  <a:pt x="3156214" y="1810793"/>
                </a:lnTo>
                <a:lnTo>
                  <a:pt x="3149201" y="1855448"/>
                </a:lnTo>
                <a:lnTo>
                  <a:pt x="3140913" y="1899926"/>
                </a:lnTo>
                <a:lnTo>
                  <a:pt x="3131350" y="1944200"/>
                </a:lnTo>
                <a:lnTo>
                  <a:pt x="3120511" y="1988238"/>
                </a:lnTo>
                <a:lnTo>
                  <a:pt x="3108398" y="2032013"/>
                </a:lnTo>
                <a:lnTo>
                  <a:pt x="3095010" y="2075494"/>
                </a:lnTo>
                <a:lnTo>
                  <a:pt x="3080346" y="2118653"/>
                </a:lnTo>
                <a:lnTo>
                  <a:pt x="3064408" y="2161460"/>
                </a:lnTo>
                <a:lnTo>
                  <a:pt x="3047194" y="2203885"/>
                </a:lnTo>
                <a:lnTo>
                  <a:pt x="3028706" y="2245900"/>
                </a:lnTo>
                <a:lnTo>
                  <a:pt x="3008942" y="2287475"/>
                </a:lnTo>
                <a:lnTo>
                  <a:pt x="2987903" y="2328581"/>
                </a:lnTo>
                <a:lnTo>
                  <a:pt x="2965589" y="2369188"/>
                </a:lnTo>
                <a:lnTo>
                  <a:pt x="2942000" y="2409267"/>
                </a:lnTo>
                <a:lnTo>
                  <a:pt x="2917136" y="2448788"/>
                </a:lnTo>
                <a:lnTo>
                  <a:pt x="2890997" y="2487724"/>
                </a:lnTo>
                <a:lnTo>
                  <a:pt x="2863583" y="2526043"/>
                </a:lnTo>
                <a:lnTo>
                  <a:pt x="2834893" y="2563717"/>
                </a:lnTo>
                <a:lnTo>
                  <a:pt x="2804929" y="2600716"/>
                </a:lnTo>
                <a:lnTo>
                  <a:pt x="2773690" y="2637012"/>
                </a:lnTo>
                <a:lnTo>
                  <a:pt x="2741175" y="2672574"/>
                </a:lnTo>
                <a:lnTo>
                  <a:pt x="2707385" y="2707373"/>
                </a:lnTo>
                <a:lnTo>
                  <a:pt x="2672586" y="2741163"/>
                </a:lnTo>
                <a:lnTo>
                  <a:pt x="2637024" y="2773678"/>
                </a:lnTo>
                <a:lnTo>
                  <a:pt x="2600728" y="2804917"/>
                </a:lnTo>
                <a:lnTo>
                  <a:pt x="2563728" y="2834881"/>
                </a:lnTo>
                <a:lnTo>
                  <a:pt x="2526054" y="2863571"/>
                </a:lnTo>
                <a:lnTo>
                  <a:pt x="2487735" y="2890985"/>
                </a:lnTo>
                <a:lnTo>
                  <a:pt x="2448799" y="2917124"/>
                </a:lnTo>
                <a:lnTo>
                  <a:pt x="2409277" y="2941988"/>
                </a:lnTo>
                <a:lnTo>
                  <a:pt x="2369198" y="2965577"/>
                </a:lnTo>
                <a:lnTo>
                  <a:pt x="2328590" y="2987891"/>
                </a:lnTo>
                <a:lnTo>
                  <a:pt x="2287484" y="3008930"/>
                </a:lnTo>
                <a:lnTo>
                  <a:pt x="2245909" y="3028694"/>
                </a:lnTo>
                <a:lnTo>
                  <a:pt x="2203893" y="3047182"/>
                </a:lnTo>
                <a:lnTo>
                  <a:pt x="2161467" y="3064396"/>
                </a:lnTo>
                <a:lnTo>
                  <a:pt x="2118660" y="3080334"/>
                </a:lnTo>
                <a:lnTo>
                  <a:pt x="2075501" y="3094998"/>
                </a:lnTo>
                <a:lnTo>
                  <a:pt x="2032019" y="3108386"/>
                </a:lnTo>
                <a:lnTo>
                  <a:pt x="1988244" y="3120499"/>
                </a:lnTo>
                <a:lnTo>
                  <a:pt x="1944204" y="3131337"/>
                </a:lnTo>
                <a:lnTo>
                  <a:pt x="1899931" y="3140901"/>
                </a:lnTo>
                <a:lnTo>
                  <a:pt x="1855452" y="3149189"/>
                </a:lnTo>
                <a:lnTo>
                  <a:pt x="1810796" y="3156202"/>
                </a:lnTo>
                <a:lnTo>
                  <a:pt x="1765995" y="3161939"/>
                </a:lnTo>
                <a:lnTo>
                  <a:pt x="1721076" y="3166402"/>
                </a:lnTo>
                <a:lnTo>
                  <a:pt x="1676069" y="3169590"/>
                </a:lnTo>
                <a:lnTo>
                  <a:pt x="1631003" y="3171502"/>
                </a:lnTo>
                <a:lnTo>
                  <a:pt x="1608213" y="31718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86755" y="7900654"/>
            <a:ext cx="3375660" cy="1248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2000" b="1" spc="195" dirty="0">
                <a:latin typeface="Liberation Sans Narrow"/>
                <a:cs typeface="Liberation Sans Narrow"/>
              </a:rPr>
              <a:t>Black</a:t>
            </a:r>
            <a:r>
              <a:rPr sz="2000" b="1" spc="160" dirty="0">
                <a:latin typeface="Liberation Sans Narrow"/>
                <a:cs typeface="Liberation Sans Narrow"/>
              </a:rPr>
              <a:t> </a:t>
            </a:r>
            <a:r>
              <a:rPr sz="2000" dirty="0">
                <a:latin typeface="Trebuchet MS"/>
                <a:cs typeface="Trebuchet MS"/>
              </a:rPr>
              <a:t>symbolizes</a:t>
            </a:r>
            <a:r>
              <a:rPr sz="2000" spc="2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strength,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power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of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perfection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and </a:t>
            </a:r>
            <a:r>
              <a:rPr sz="2000" spc="50" dirty="0">
                <a:latin typeface="Trebuchet MS"/>
                <a:cs typeface="Trebuchet MS"/>
              </a:rPr>
              <a:t>evokes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a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90" dirty="0">
                <a:latin typeface="Trebuchet MS"/>
                <a:cs typeface="Trebuchet MS"/>
              </a:rPr>
              <a:t>sense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of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modernity, </a:t>
            </a:r>
            <a:r>
              <a:rPr sz="2000" spc="-30" dirty="0">
                <a:latin typeface="Trebuchet MS"/>
                <a:cs typeface="Trebuchet MS"/>
              </a:rPr>
              <a:t>innovation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sophistication.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90890" y="2734829"/>
            <a:ext cx="3171825" cy="3171825"/>
          </a:xfrm>
          <a:custGeom>
            <a:avLst/>
            <a:gdLst/>
            <a:ahLst/>
            <a:cxnLst/>
            <a:rect l="l" t="t" r="r" b="b"/>
            <a:pathLst>
              <a:path w="3171825" h="3171825">
                <a:moveTo>
                  <a:pt x="1608209" y="3171825"/>
                </a:moveTo>
                <a:lnTo>
                  <a:pt x="1563600" y="3171825"/>
                </a:lnTo>
                <a:lnTo>
                  <a:pt x="1540810" y="3171502"/>
                </a:lnTo>
                <a:lnTo>
                  <a:pt x="1495745" y="3169590"/>
                </a:lnTo>
                <a:lnTo>
                  <a:pt x="1450738" y="3166402"/>
                </a:lnTo>
                <a:lnTo>
                  <a:pt x="1405820" y="3161939"/>
                </a:lnTo>
                <a:lnTo>
                  <a:pt x="1361018" y="3156202"/>
                </a:lnTo>
                <a:lnTo>
                  <a:pt x="1316364" y="3149189"/>
                </a:lnTo>
                <a:lnTo>
                  <a:pt x="1271885" y="3140901"/>
                </a:lnTo>
                <a:lnTo>
                  <a:pt x="1227612" y="3131337"/>
                </a:lnTo>
                <a:lnTo>
                  <a:pt x="1183573" y="3120499"/>
                </a:lnTo>
                <a:lnTo>
                  <a:pt x="1139799" y="3108386"/>
                </a:lnTo>
                <a:lnTo>
                  <a:pt x="1096317" y="3094998"/>
                </a:lnTo>
                <a:lnTo>
                  <a:pt x="1053159" y="3080334"/>
                </a:lnTo>
                <a:lnTo>
                  <a:pt x="1010352" y="3064396"/>
                </a:lnTo>
                <a:lnTo>
                  <a:pt x="967927" y="3047182"/>
                </a:lnTo>
                <a:lnTo>
                  <a:pt x="925912" y="3028694"/>
                </a:lnTo>
                <a:lnTo>
                  <a:pt x="884337" y="3008930"/>
                </a:lnTo>
                <a:lnTo>
                  <a:pt x="843231" y="2987891"/>
                </a:lnTo>
                <a:lnTo>
                  <a:pt x="802624" y="2965577"/>
                </a:lnTo>
                <a:lnTo>
                  <a:pt x="762545" y="2941988"/>
                </a:lnTo>
                <a:lnTo>
                  <a:pt x="723023" y="2917124"/>
                </a:lnTo>
                <a:lnTo>
                  <a:pt x="684088" y="2890985"/>
                </a:lnTo>
                <a:lnTo>
                  <a:pt x="645769" y="2863571"/>
                </a:lnTo>
                <a:lnTo>
                  <a:pt x="608095" y="2834881"/>
                </a:lnTo>
                <a:lnTo>
                  <a:pt x="571096" y="2804917"/>
                </a:lnTo>
                <a:lnTo>
                  <a:pt x="534800" y="2773678"/>
                </a:lnTo>
                <a:lnTo>
                  <a:pt x="499238" y="2741163"/>
                </a:lnTo>
                <a:lnTo>
                  <a:pt x="464438" y="2707373"/>
                </a:lnTo>
                <a:lnTo>
                  <a:pt x="430664" y="2672574"/>
                </a:lnTo>
                <a:lnTo>
                  <a:pt x="398164" y="2637012"/>
                </a:lnTo>
                <a:lnTo>
                  <a:pt x="366938" y="2600716"/>
                </a:lnTo>
                <a:lnTo>
                  <a:pt x="336988" y="2563717"/>
                </a:lnTo>
                <a:lnTo>
                  <a:pt x="308311" y="2526043"/>
                </a:lnTo>
                <a:lnTo>
                  <a:pt x="280909" y="2487724"/>
                </a:lnTo>
                <a:lnTo>
                  <a:pt x="254782" y="2448788"/>
                </a:lnTo>
                <a:lnTo>
                  <a:pt x="229929" y="2409267"/>
                </a:lnTo>
                <a:lnTo>
                  <a:pt x="206350" y="2369188"/>
                </a:lnTo>
                <a:lnTo>
                  <a:pt x="184046" y="2328581"/>
                </a:lnTo>
                <a:lnTo>
                  <a:pt x="163017" y="2287475"/>
                </a:lnTo>
                <a:lnTo>
                  <a:pt x="143262" y="2245900"/>
                </a:lnTo>
                <a:lnTo>
                  <a:pt x="124782" y="2203885"/>
                </a:lnTo>
                <a:lnTo>
                  <a:pt x="107576" y="2161460"/>
                </a:lnTo>
                <a:lnTo>
                  <a:pt x="91644" y="2118653"/>
                </a:lnTo>
                <a:lnTo>
                  <a:pt x="76988" y="2075494"/>
                </a:lnTo>
                <a:lnTo>
                  <a:pt x="63605" y="2032013"/>
                </a:lnTo>
                <a:lnTo>
                  <a:pt x="51497" y="1988238"/>
                </a:lnTo>
                <a:lnTo>
                  <a:pt x="40664" y="1944200"/>
                </a:lnTo>
                <a:lnTo>
                  <a:pt x="31105" y="1899926"/>
                </a:lnTo>
                <a:lnTo>
                  <a:pt x="22821" y="1855448"/>
                </a:lnTo>
                <a:lnTo>
                  <a:pt x="15811" y="1810793"/>
                </a:lnTo>
                <a:lnTo>
                  <a:pt x="10076" y="1765992"/>
                </a:lnTo>
                <a:lnTo>
                  <a:pt x="5615" y="1721074"/>
                </a:lnTo>
                <a:lnTo>
                  <a:pt x="2429" y="1676067"/>
                </a:lnTo>
                <a:lnTo>
                  <a:pt x="517" y="1631002"/>
                </a:lnTo>
                <a:lnTo>
                  <a:pt x="0" y="1594378"/>
                </a:lnTo>
                <a:lnTo>
                  <a:pt x="0" y="1577437"/>
                </a:lnTo>
                <a:lnTo>
                  <a:pt x="2429" y="1495748"/>
                </a:lnTo>
                <a:lnTo>
                  <a:pt x="5615" y="1450741"/>
                </a:lnTo>
                <a:lnTo>
                  <a:pt x="10076" y="1405823"/>
                </a:lnTo>
                <a:lnTo>
                  <a:pt x="15811" y="1361021"/>
                </a:lnTo>
                <a:lnTo>
                  <a:pt x="22821" y="1316367"/>
                </a:lnTo>
                <a:lnTo>
                  <a:pt x="31105" y="1271888"/>
                </a:lnTo>
                <a:lnTo>
                  <a:pt x="40664" y="1227615"/>
                </a:lnTo>
                <a:lnTo>
                  <a:pt x="51497" y="1183576"/>
                </a:lnTo>
                <a:lnTo>
                  <a:pt x="63605" y="1139802"/>
                </a:lnTo>
                <a:lnTo>
                  <a:pt x="76988" y="1096320"/>
                </a:lnTo>
                <a:lnTo>
                  <a:pt x="91644" y="1053162"/>
                </a:lnTo>
                <a:lnTo>
                  <a:pt x="107576" y="1010355"/>
                </a:lnTo>
                <a:lnTo>
                  <a:pt x="124782" y="967930"/>
                </a:lnTo>
                <a:lnTo>
                  <a:pt x="143262" y="925915"/>
                </a:lnTo>
                <a:lnTo>
                  <a:pt x="163017" y="884340"/>
                </a:lnTo>
                <a:lnTo>
                  <a:pt x="184046" y="843234"/>
                </a:lnTo>
                <a:lnTo>
                  <a:pt x="206350" y="802627"/>
                </a:lnTo>
                <a:lnTo>
                  <a:pt x="229929" y="762548"/>
                </a:lnTo>
                <a:lnTo>
                  <a:pt x="254782" y="723026"/>
                </a:lnTo>
                <a:lnTo>
                  <a:pt x="280909" y="684091"/>
                </a:lnTo>
                <a:lnTo>
                  <a:pt x="308311" y="645772"/>
                </a:lnTo>
                <a:lnTo>
                  <a:pt x="336988" y="608098"/>
                </a:lnTo>
                <a:lnTo>
                  <a:pt x="366938" y="571099"/>
                </a:lnTo>
                <a:lnTo>
                  <a:pt x="398164" y="534803"/>
                </a:lnTo>
                <a:lnTo>
                  <a:pt x="430664" y="499241"/>
                </a:lnTo>
                <a:lnTo>
                  <a:pt x="464438" y="464442"/>
                </a:lnTo>
                <a:lnTo>
                  <a:pt x="499238" y="430667"/>
                </a:lnTo>
                <a:lnTo>
                  <a:pt x="534800" y="398167"/>
                </a:lnTo>
                <a:lnTo>
                  <a:pt x="571096" y="366941"/>
                </a:lnTo>
                <a:lnTo>
                  <a:pt x="608095" y="336990"/>
                </a:lnTo>
                <a:lnTo>
                  <a:pt x="645769" y="308313"/>
                </a:lnTo>
                <a:lnTo>
                  <a:pt x="684088" y="280911"/>
                </a:lnTo>
                <a:lnTo>
                  <a:pt x="723023" y="254784"/>
                </a:lnTo>
                <a:lnTo>
                  <a:pt x="762545" y="229931"/>
                </a:lnTo>
                <a:lnTo>
                  <a:pt x="802624" y="206352"/>
                </a:lnTo>
                <a:lnTo>
                  <a:pt x="843231" y="184048"/>
                </a:lnTo>
                <a:lnTo>
                  <a:pt x="884337" y="163019"/>
                </a:lnTo>
                <a:lnTo>
                  <a:pt x="925912" y="143264"/>
                </a:lnTo>
                <a:lnTo>
                  <a:pt x="967927" y="124783"/>
                </a:lnTo>
                <a:lnTo>
                  <a:pt x="1010352" y="107577"/>
                </a:lnTo>
                <a:lnTo>
                  <a:pt x="1053159" y="91646"/>
                </a:lnTo>
                <a:lnTo>
                  <a:pt x="1096317" y="76989"/>
                </a:lnTo>
                <a:lnTo>
                  <a:pt x="1139799" y="63606"/>
                </a:lnTo>
                <a:lnTo>
                  <a:pt x="1183573" y="51498"/>
                </a:lnTo>
                <a:lnTo>
                  <a:pt x="1227612" y="40665"/>
                </a:lnTo>
                <a:lnTo>
                  <a:pt x="1271885" y="31106"/>
                </a:lnTo>
                <a:lnTo>
                  <a:pt x="1316364" y="22822"/>
                </a:lnTo>
                <a:lnTo>
                  <a:pt x="1361018" y="15812"/>
                </a:lnTo>
                <a:lnTo>
                  <a:pt x="1405820" y="10077"/>
                </a:lnTo>
                <a:lnTo>
                  <a:pt x="1450738" y="5616"/>
                </a:lnTo>
                <a:lnTo>
                  <a:pt x="1495745" y="2430"/>
                </a:lnTo>
                <a:lnTo>
                  <a:pt x="1540810" y="518"/>
                </a:lnTo>
                <a:lnTo>
                  <a:pt x="1577488" y="0"/>
                </a:lnTo>
                <a:lnTo>
                  <a:pt x="1594320" y="0"/>
                </a:lnTo>
                <a:lnTo>
                  <a:pt x="1676064" y="2430"/>
                </a:lnTo>
                <a:lnTo>
                  <a:pt x="1721071" y="5616"/>
                </a:lnTo>
                <a:lnTo>
                  <a:pt x="1765989" y="10077"/>
                </a:lnTo>
                <a:lnTo>
                  <a:pt x="1810790" y="15812"/>
                </a:lnTo>
                <a:lnTo>
                  <a:pt x="1855445" y="22822"/>
                </a:lnTo>
                <a:lnTo>
                  <a:pt x="1899923" y="31106"/>
                </a:lnTo>
                <a:lnTo>
                  <a:pt x="1944197" y="40665"/>
                </a:lnTo>
                <a:lnTo>
                  <a:pt x="1988235" y="51498"/>
                </a:lnTo>
                <a:lnTo>
                  <a:pt x="2032010" y="63606"/>
                </a:lnTo>
                <a:lnTo>
                  <a:pt x="2075491" y="76989"/>
                </a:lnTo>
                <a:lnTo>
                  <a:pt x="2118650" y="91646"/>
                </a:lnTo>
                <a:lnTo>
                  <a:pt x="2161457" y="107577"/>
                </a:lnTo>
                <a:lnTo>
                  <a:pt x="2203882" y="124783"/>
                </a:lnTo>
                <a:lnTo>
                  <a:pt x="2245897" y="143264"/>
                </a:lnTo>
                <a:lnTo>
                  <a:pt x="2287472" y="163019"/>
                </a:lnTo>
                <a:lnTo>
                  <a:pt x="2328578" y="184048"/>
                </a:lnTo>
                <a:lnTo>
                  <a:pt x="2369185" y="206352"/>
                </a:lnTo>
                <a:lnTo>
                  <a:pt x="2409264" y="229931"/>
                </a:lnTo>
                <a:lnTo>
                  <a:pt x="2448785" y="254784"/>
                </a:lnTo>
                <a:lnTo>
                  <a:pt x="2487720" y="280911"/>
                </a:lnTo>
                <a:lnTo>
                  <a:pt x="2526040" y="308313"/>
                </a:lnTo>
                <a:lnTo>
                  <a:pt x="2563714" y="336990"/>
                </a:lnTo>
                <a:lnTo>
                  <a:pt x="2600713" y="366941"/>
                </a:lnTo>
                <a:lnTo>
                  <a:pt x="2637009" y="398167"/>
                </a:lnTo>
                <a:lnTo>
                  <a:pt x="2672571" y="430667"/>
                </a:lnTo>
                <a:lnTo>
                  <a:pt x="2707370" y="464442"/>
                </a:lnTo>
                <a:lnTo>
                  <a:pt x="2741160" y="499241"/>
                </a:lnTo>
                <a:lnTo>
                  <a:pt x="2773674" y="534803"/>
                </a:lnTo>
                <a:lnTo>
                  <a:pt x="2804914" y="571099"/>
                </a:lnTo>
                <a:lnTo>
                  <a:pt x="2834878" y="608098"/>
                </a:lnTo>
                <a:lnTo>
                  <a:pt x="2863568" y="645772"/>
                </a:lnTo>
                <a:lnTo>
                  <a:pt x="2890982" y="684091"/>
                </a:lnTo>
                <a:lnTo>
                  <a:pt x="2917121" y="723026"/>
                </a:lnTo>
                <a:lnTo>
                  <a:pt x="2941985" y="762548"/>
                </a:lnTo>
                <a:lnTo>
                  <a:pt x="2965574" y="802627"/>
                </a:lnTo>
                <a:lnTo>
                  <a:pt x="2987888" y="843234"/>
                </a:lnTo>
                <a:lnTo>
                  <a:pt x="3008927" y="884340"/>
                </a:lnTo>
                <a:lnTo>
                  <a:pt x="3028690" y="925915"/>
                </a:lnTo>
                <a:lnTo>
                  <a:pt x="3047179" y="967930"/>
                </a:lnTo>
                <a:lnTo>
                  <a:pt x="3064393" y="1010355"/>
                </a:lnTo>
                <a:lnTo>
                  <a:pt x="3080331" y="1053162"/>
                </a:lnTo>
                <a:lnTo>
                  <a:pt x="3094995" y="1096320"/>
                </a:lnTo>
                <a:lnTo>
                  <a:pt x="3108383" y="1139802"/>
                </a:lnTo>
                <a:lnTo>
                  <a:pt x="3120496" y="1183576"/>
                </a:lnTo>
                <a:lnTo>
                  <a:pt x="3131334" y="1227615"/>
                </a:lnTo>
                <a:lnTo>
                  <a:pt x="3140898" y="1271888"/>
                </a:lnTo>
                <a:lnTo>
                  <a:pt x="3149186" y="1316367"/>
                </a:lnTo>
                <a:lnTo>
                  <a:pt x="3156198" y="1361021"/>
                </a:lnTo>
                <a:lnTo>
                  <a:pt x="3161936" y="1405823"/>
                </a:lnTo>
                <a:lnTo>
                  <a:pt x="3166399" y="1450741"/>
                </a:lnTo>
                <a:lnTo>
                  <a:pt x="3169587" y="1495748"/>
                </a:lnTo>
                <a:lnTo>
                  <a:pt x="3171499" y="1540813"/>
                </a:lnTo>
                <a:lnTo>
                  <a:pt x="3171825" y="1563819"/>
                </a:lnTo>
                <a:lnTo>
                  <a:pt x="3171825" y="1607996"/>
                </a:lnTo>
                <a:lnTo>
                  <a:pt x="3169587" y="1676067"/>
                </a:lnTo>
                <a:lnTo>
                  <a:pt x="3166399" y="1721074"/>
                </a:lnTo>
                <a:lnTo>
                  <a:pt x="3161936" y="1765992"/>
                </a:lnTo>
                <a:lnTo>
                  <a:pt x="3156198" y="1810793"/>
                </a:lnTo>
                <a:lnTo>
                  <a:pt x="3149186" y="1855448"/>
                </a:lnTo>
                <a:lnTo>
                  <a:pt x="3140898" y="1899926"/>
                </a:lnTo>
                <a:lnTo>
                  <a:pt x="3131334" y="1944200"/>
                </a:lnTo>
                <a:lnTo>
                  <a:pt x="3120496" y="1988238"/>
                </a:lnTo>
                <a:lnTo>
                  <a:pt x="3108383" y="2032013"/>
                </a:lnTo>
                <a:lnTo>
                  <a:pt x="3094995" y="2075494"/>
                </a:lnTo>
                <a:lnTo>
                  <a:pt x="3080331" y="2118653"/>
                </a:lnTo>
                <a:lnTo>
                  <a:pt x="3064393" y="2161460"/>
                </a:lnTo>
                <a:lnTo>
                  <a:pt x="3047179" y="2203885"/>
                </a:lnTo>
                <a:lnTo>
                  <a:pt x="3028690" y="2245900"/>
                </a:lnTo>
                <a:lnTo>
                  <a:pt x="3008927" y="2287475"/>
                </a:lnTo>
                <a:lnTo>
                  <a:pt x="2987888" y="2328581"/>
                </a:lnTo>
                <a:lnTo>
                  <a:pt x="2965574" y="2369188"/>
                </a:lnTo>
                <a:lnTo>
                  <a:pt x="2941985" y="2409267"/>
                </a:lnTo>
                <a:lnTo>
                  <a:pt x="2917121" y="2448788"/>
                </a:lnTo>
                <a:lnTo>
                  <a:pt x="2890982" y="2487724"/>
                </a:lnTo>
                <a:lnTo>
                  <a:pt x="2863568" y="2526043"/>
                </a:lnTo>
                <a:lnTo>
                  <a:pt x="2834878" y="2563717"/>
                </a:lnTo>
                <a:lnTo>
                  <a:pt x="2804914" y="2600716"/>
                </a:lnTo>
                <a:lnTo>
                  <a:pt x="2773674" y="2637012"/>
                </a:lnTo>
                <a:lnTo>
                  <a:pt x="2741160" y="2672574"/>
                </a:lnTo>
                <a:lnTo>
                  <a:pt x="2707370" y="2707373"/>
                </a:lnTo>
                <a:lnTo>
                  <a:pt x="2672571" y="2741163"/>
                </a:lnTo>
                <a:lnTo>
                  <a:pt x="2637009" y="2773678"/>
                </a:lnTo>
                <a:lnTo>
                  <a:pt x="2600713" y="2804917"/>
                </a:lnTo>
                <a:lnTo>
                  <a:pt x="2563714" y="2834881"/>
                </a:lnTo>
                <a:lnTo>
                  <a:pt x="2526040" y="2863571"/>
                </a:lnTo>
                <a:lnTo>
                  <a:pt x="2487720" y="2890985"/>
                </a:lnTo>
                <a:lnTo>
                  <a:pt x="2448785" y="2917124"/>
                </a:lnTo>
                <a:lnTo>
                  <a:pt x="2409264" y="2941988"/>
                </a:lnTo>
                <a:lnTo>
                  <a:pt x="2369185" y="2965577"/>
                </a:lnTo>
                <a:lnTo>
                  <a:pt x="2328578" y="2987891"/>
                </a:lnTo>
                <a:lnTo>
                  <a:pt x="2287472" y="3008930"/>
                </a:lnTo>
                <a:lnTo>
                  <a:pt x="2245897" y="3028694"/>
                </a:lnTo>
                <a:lnTo>
                  <a:pt x="2203882" y="3047182"/>
                </a:lnTo>
                <a:lnTo>
                  <a:pt x="2161457" y="3064396"/>
                </a:lnTo>
                <a:lnTo>
                  <a:pt x="2118650" y="3080334"/>
                </a:lnTo>
                <a:lnTo>
                  <a:pt x="2075491" y="3094998"/>
                </a:lnTo>
                <a:lnTo>
                  <a:pt x="2032010" y="3108386"/>
                </a:lnTo>
                <a:lnTo>
                  <a:pt x="1988235" y="3120499"/>
                </a:lnTo>
                <a:lnTo>
                  <a:pt x="1944197" y="3131337"/>
                </a:lnTo>
                <a:lnTo>
                  <a:pt x="1899923" y="3140901"/>
                </a:lnTo>
                <a:lnTo>
                  <a:pt x="1855445" y="3149189"/>
                </a:lnTo>
                <a:lnTo>
                  <a:pt x="1810790" y="3156202"/>
                </a:lnTo>
                <a:lnTo>
                  <a:pt x="1765989" y="3161939"/>
                </a:lnTo>
                <a:lnTo>
                  <a:pt x="1721071" y="3166402"/>
                </a:lnTo>
                <a:lnTo>
                  <a:pt x="1676064" y="3169590"/>
                </a:lnTo>
                <a:lnTo>
                  <a:pt x="1630999" y="3171502"/>
                </a:lnTo>
                <a:lnTo>
                  <a:pt x="1608209" y="3171825"/>
                </a:lnTo>
                <a:close/>
              </a:path>
            </a:pathLst>
          </a:custGeom>
          <a:solidFill>
            <a:srgbClr val="2D6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92891" y="7901477"/>
            <a:ext cx="3498850" cy="1553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2000" b="1" spc="210" dirty="0">
                <a:latin typeface="Liberation Sans Narrow"/>
                <a:cs typeface="Liberation Sans Narrow"/>
              </a:rPr>
              <a:t>Turquoise</a:t>
            </a:r>
            <a:r>
              <a:rPr sz="2000" b="1" spc="50" dirty="0">
                <a:latin typeface="Liberation Sans Narrow"/>
                <a:cs typeface="Liberation Sans Narrow"/>
              </a:rPr>
              <a:t> </a:t>
            </a:r>
            <a:r>
              <a:rPr sz="2000" dirty="0">
                <a:latin typeface="Trebuchet MS"/>
                <a:cs typeface="Trebuchet MS"/>
              </a:rPr>
              <a:t>represents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Blue </a:t>
            </a:r>
            <a:r>
              <a:rPr sz="2000" dirty="0">
                <a:latin typeface="Trebuchet MS"/>
                <a:cs typeface="Trebuchet MS"/>
              </a:rPr>
              <a:t>Weber</a:t>
            </a:r>
            <a:r>
              <a:rPr sz="2000" spc="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Agave,</a:t>
            </a:r>
            <a:r>
              <a:rPr sz="2000" spc="25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that</a:t>
            </a:r>
            <a:r>
              <a:rPr sz="2000" spc="2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sublime harvest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that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begins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a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perfect </a:t>
            </a:r>
            <a:r>
              <a:rPr sz="2000" spc="55" dirty="0">
                <a:latin typeface="Trebuchet MS"/>
                <a:cs typeface="Trebuchet MS"/>
              </a:rPr>
              <a:t>process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to </a:t>
            </a:r>
            <a:r>
              <a:rPr sz="2000" spc="-40" dirty="0">
                <a:latin typeface="Trebuchet MS"/>
                <a:cs typeface="Trebuchet MS"/>
              </a:rPr>
              <a:t>obtain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best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craft </a:t>
            </a:r>
            <a:r>
              <a:rPr sz="2000" spc="-20" dirty="0">
                <a:latin typeface="Trebuchet MS"/>
                <a:cs typeface="Trebuchet MS"/>
              </a:rPr>
              <a:t>Tequila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65" dirty="0">
                <a:latin typeface="Trebuchet MS"/>
                <a:cs typeface="Trebuchet MS"/>
              </a:rPr>
              <a:t>in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world.</a:t>
            </a:r>
            <a:endParaRPr sz="2000">
              <a:latin typeface="Trebuchet MS"/>
              <a:cs typeface="Trebuchet M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05449" y="6444679"/>
          <a:ext cx="11604624" cy="1252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1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2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215">
                <a:tc>
                  <a:txBody>
                    <a:bodyPr/>
                    <a:lstStyle/>
                    <a:p>
                      <a:pPr marL="31750">
                        <a:lnSpc>
                          <a:spcPts val="3420"/>
                        </a:lnSpc>
                      </a:pPr>
                      <a:r>
                        <a:rPr sz="3000" spc="-10" dirty="0">
                          <a:latin typeface="Trebuchet MS"/>
                          <a:cs typeface="Trebuchet MS"/>
                        </a:rPr>
                        <a:t>Turquoise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015">
                        <a:lnSpc>
                          <a:spcPts val="3420"/>
                        </a:lnSpc>
                      </a:pPr>
                      <a:r>
                        <a:rPr sz="3000" spc="-10" dirty="0">
                          <a:latin typeface="Trebuchet MS"/>
                          <a:cs typeface="Trebuchet MS"/>
                        </a:rPr>
                        <a:t>Black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5080">
                        <a:lnSpc>
                          <a:spcPts val="3420"/>
                        </a:lnSpc>
                      </a:pPr>
                      <a:r>
                        <a:rPr sz="3000" spc="-10" dirty="0">
                          <a:latin typeface="Trebuchet MS"/>
                          <a:cs typeface="Trebuchet MS"/>
                        </a:rPr>
                        <a:t>White</a:t>
                      </a:r>
                      <a:endParaRPr sz="30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31750">
                        <a:lnSpc>
                          <a:spcPts val="2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R:</a:t>
                      </a:r>
                      <a:r>
                        <a:rPr sz="1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47</a:t>
                      </a:r>
                      <a:r>
                        <a:rPr sz="1800" spc="43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G:112</a:t>
                      </a:r>
                      <a:r>
                        <a:rPr sz="1800" spc="43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B:131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015">
                        <a:lnSpc>
                          <a:spcPts val="2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R: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G:0</a:t>
                      </a:r>
                      <a:r>
                        <a:rPr sz="1800" spc="3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B:0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5080">
                        <a:lnSpc>
                          <a:spcPts val="2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R:</a:t>
                      </a:r>
                      <a:r>
                        <a:rPr sz="18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255</a:t>
                      </a:r>
                      <a:r>
                        <a:rPr sz="1800" spc="4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G:255</a:t>
                      </a:r>
                      <a:r>
                        <a:rPr sz="1800" spc="4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B:255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31750">
                        <a:lnSpc>
                          <a:spcPts val="2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C:</a:t>
                      </a:r>
                      <a:r>
                        <a:rPr sz="1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83</a:t>
                      </a:r>
                      <a:r>
                        <a:rPr sz="1800" spc="4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M:</a:t>
                      </a:r>
                      <a:r>
                        <a:rPr sz="1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45</a:t>
                      </a:r>
                      <a:r>
                        <a:rPr sz="1800" spc="4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Y: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38</a:t>
                      </a:r>
                      <a:r>
                        <a:rPr sz="1800" spc="409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K:10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015">
                        <a:lnSpc>
                          <a:spcPts val="2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C:</a:t>
                      </a:r>
                      <a:r>
                        <a:rPr sz="18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M: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Y: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K:100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5080">
                        <a:lnSpc>
                          <a:spcPts val="2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C:</a:t>
                      </a:r>
                      <a:r>
                        <a:rPr sz="18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M:</a:t>
                      </a:r>
                      <a:r>
                        <a:rPr sz="18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Y:</a:t>
                      </a:r>
                      <a:r>
                        <a:rPr sz="18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1800" spc="3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K: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0" dirty="0">
                          <a:latin typeface="Trebuchet MS"/>
                          <a:cs typeface="Trebuchet MS"/>
                        </a:rPr>
                        <a:t>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31750">
                        <a:lnSpc>
                          <a:spcPts val="2020"/>
                        </a:lnSpc>
                      </a:pPr>
                      <a:r>
                        <a:rPr sz="1800" spc="-70" dirty="0">
                          <a:latin typeface="Trebuchet MS"/>
                          <a:cs typeface="Trebuchet MS"/>
                        </a:rPr>
                        <a:t>#:</a:t>
                      </a:r>
                      <a:r>
                        <a:rPr sz="18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2E7083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015">
                        <a:lnSpc>
                          <a:spcPts val="2020"/>
                        </a:lnSpc>
                      </a:pPr>
                      <a:r>
                        <a:rPr sz="1800" spc="-70" dirty="0">
                          <a:latin typeface="Trebuchet MS"/>
                          <a:cs typeface="Trebuchet MS"/>
                        </a:rPr>
                        <a:t>#:</a:t>
                      </a:r>
                      <a:r>
                        <a:rPr sz="18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000000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5080">
                        <a:lnSpc>
                          <a:spcPts val="2020"/>
                        </a:lnSpc>
                      </a:pPr>
                      <a:r>
                        <a:rPr sz="1800" spc="-70" dirty="0">
                          <a:latin typeface="Trebuchet MS"/>
                          <a:cs typeface="Trebuchet MS"/>
                        </a:rPr>
                        <a:t>#:</a:t>
                      </a:r>
                      <a:r>
                        <a:rPr sz="18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05" dirty="0">
                          <a:latin typeface="Trebuchet MS"/>
                          <a:cs typeface="Trebuchet MS"/>
                        </a:rPr>
                        <a:t>FFFFFF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2297948" y="2734829"/>
            <a:ext cx="3171825" cy="3171825"/>
          </a:xfrm>
          <a:custGeom>
            <a:avLst/>
            <a:gdLst/>
            <a:ahLst/>
            <a:cxnLst/>
            <a:rect l="l" t="t" r="r" b="b"/>
            <a:pathLst>
              <a:path w="3171825" h="3171825">
                <a:moveTo>
                  <a:pt x="1608224" y="3171825"/>
                </a:moveTo>
                <a:lnTo>
                  <a:pt x="1563615" y="3171825"/>
                </a:lnTo>
                <a:lnTo>
                  <a:pt x="1540825" y="3171502"/>
                </a:lnTo>
                <a:lnTo>
                  <a:pt x="1495760" y="3169590"/>
                </a:lnTo>
                <a:lnTo>
                  <a:pt x="1450753" y="3166402"/>
                </a:lnTo>
                <a:lnTo>
                  <a:pt x="1405835" y="3161939"/>
                </a:lnTo>
                <a:lnTo>
                  <a:pt x="1361033" y="3156202"/>
                </a:lnTo>
                <a:lnTo>
                  <a:pt x="1316379" y="3149189"/>
                </a:lnTo>
                <a:lnTo>
                  <a:pt x="1271900" y="3140901"/>
                </a:lnTo>
                <a:lnTo>
                  <a:pt x="1227627" y="3131337"/>
                </a:lnTo>
                <a:lnTo>
                  <a:pt x="1183588" y="3120499"/>
                </a:lnTo>
                <a:lnTo>
                  <a:pt x="1139814" y="3108386"/>
                </a:lnTo>
                <a:lnTo>
                  <a:pt x="1096332" y="3094998"/>
                </a:lnTo>
                <a:lnTo>
                  <a:pt x="1053174" y="3080334"/>
                </a:lnTo>
                <a:lnTo>
                  <a:pt x="1010367" y="3064396"/>
                </a:lnTo>
                <a:lnTo>
                  <a:pt x="967942" y="3047182"/>
                </a:lnTo>
                <a:lnTo>
                  <a:pt x="925927" y="3028694"/>
                </a:lnTo>
                <a:lnTo>
                  <a:pt x="884352" y="3008930"/>
                </a:lnTo>
                <a:lnTo>
                  <a:pt x="843246" y="2987891"/>
                </a:lnTo>
                <a:lnTo>
                  <a:pt x="802639" y="2965577"/>
                </a:lnTo>
                <a:lnTo>
                  <a:pt x="762560" y="2941988"/>
                </a:lnTo>
                <a:lnTo>
                  <a:pt x="723038" y="2917124"/>
                </a:lnTo>
                <a:lnTo>
                  <a:pt x="684103" y="2890985"/>
                </a:lnTo>
                <a:lnTo>
                  <a:pt x="645784" y="2863571"/>
                </a:lnTo>
                <a:lnTo>
                  <a:pt x="608110" y="2834881"/>
                </a:lnTo>
                <a:lnTo>
                  <a:pt x="571111" y="2804917"/>
                </a:lnTo>
                <a:lnTo>
                  <a:pt x="534815" y="2773678"/>
                </a:lnTo>
                <a:lnTo>
                  <a:pt x="499253" y="2741163"/>
                </a:lnTo>
                <a:lnTo>
                  <a:pt x="464453" y="2707373"/>
                </a:lnTo>
                <a:lnTo>
                  <a:pt x="430679" y="2672574"/>
                </a:lnTo>
                <a:lnTo>
                  <a:pt x="398179" y="2637012"/>
                </a:lnTo>
                <a:lnTo>
                  <a:pt x="366953" y="2600716"/>
                </a:lnTo>
                <a:lnTo>
                  <a:pt x="337002" y="2563717"/>
                </a:lnTo>
                <a:lnTo>
                  <a:pt x="308325" y="2526043"/>
                </a:lnTo>
                <a:lnTo>
                  <a:pt x="280923" y="2487724"/>
                </a:lnTo>
                <a:lnTo>
                  <a:pt x="254796" y="2448788"/>
                </a:lnTo>
                <a:lnTo>
                  <a:pt x="229943" y="2409267"/>
                </a:lnTo>
                <a:lnTo>
                  <a:pt x="206364" y="2369188"/>
                </a:lnTo>
                <a:lnTo>
                  <a:pt x="184060" y="2328581"/>
                </a:lnTo>
                <a:lnTo>
                  <a:pt x="163031" y="2287475"/>
                </a:lnTo>
                <a:lnTo>
                  <a:pt x="143276" y="2245900"/>
                </a:lnTo>
                <a:lnTo>
                  <a:pt x="124795" y="2203885"/>
                </a:lnTo>
                <a:lnTo>
                  <a:pt x="107589" y="2161460"/>
                </a:lnTo>
                <a:lnTo>
                  <a:pt x="91658" y="2118653"/>
                </a:lnTo>
                <a:lnTo>
                  <a:pt x="77001" y="2075494"/>
                </a:lnTo>
                <a:lnTo>
                  <a:pt x="63618" y="2032013"/>
                </a:lnTo>
                <a:lnTo>
                  <a:pt x="51510" y="1988238"/>
                </a:lnTo>
                <a:lnTo>
                  <a:pt x="40677" y="1944200"/>
                </a:lnTo>
                <a:lnTo>
                  <a:pt x="31118" y="1899926"/>
                </a:lnTo>
                <a:lnTo>
                  <a:pt x="22834" y="1855448"/>
                </a:lnTo>
                <a:lnTo>
                  <a:pt x="15824" y="1810793"/>
                </a:lnTo>
                <a:lnTo>
                  <a:pt x="10089" y="1765992"/>
                </a:lnTo>
                <a:lnTo>
                  <a:pt x="5628" y="1721074"/>
                </a:lnTo>
                <a:lnTo>
                  <a:pt x="2442" y="1676067"/>
                </a:lnTo>
                <a:lnTo>
                  <a:pt x="530" y="1631002"/>
                </a:lnTo>
                <a:lnTo>
                  <a:pt x="0" y="1593476"/>
                </a:lnTo>
                <a:lnTo>
                  <a:pt x="0" y="1578339"/>
                </a:lnTo>
                <a:lnTo>
                  <a:pt x="2442" y="1495748"/>
                </a:lnTo>
                <a:lnTo>
                  <a:pt x="5628" y="1450741"/>
                </a:lnTo>
                <a:lnTo>
                  <a:pt x="10089" y="1405823"/>
                </a:lnTo>
                <a:lnTo>
                  <a:pt x="15824" y="1361021"/>
                </a:lnTo>
                <a:lnTo>
                  <a:pt x="22834" y="1316367"/>
                </a:lnTo>
                <a:lnTo>
                  <a:pt x="31118" y="1271888"/>
                </a:lnTo>
                <a:lnTo>
                  <a:pt x="40677" y="1227615"/>
                </a:lnTo>
                <a:lnTo>
                  <a:pt x="51510" y="1183576"/>
                </a:lnTo>
                <a:lnTo>
                  <a:pt x="63618" y="1139802"/>
                </a:lnTo>
                <a:lnTo>
                  <a:pt x="77001" y="1096320"/>
                </a:lnTo>
                <a:lnTo>
                  <a:pt x="91658" y="1053162"/>
                </a:lnTo>
                <a:lnTo>
                  <a:pt x="107589" y="1010355"/>
                </a:lnTo>
                <a:lnTo>
                  <a:pt x="124795" y="967930"/>
                </a:lnTo>
                <a:lnTo>
                  <a:pt x="143276" y="925915"/>
                </a:lnTo>
                <a:lnTo>
                  <a:pt x="163031" y="884340"/>
                </a:lnTo>
                <a:lnTo>
                  <a:pt x="184060" y="843234"/>
                </a:lnTo>
                <a:lnTo>
                  <a:pt x="206364" y="802627"/>
                </a:lnTo>
                <a:lnTo>
                  <a:pt x="229943" y="762548"/>
                </a:lnTo>
                <a:lnTo>
                  <a:pt x="254796" y="723026"/>
                </a:lnTo>
                <a:lnTo>
                  <a:pt x="280923" y="684091"/>
                </a:lnTo>
                <a:lnTo>
                  <a:pt x="308325" y="645772"/>
                </a:lnTo>
                <a:lnTo>
                  <a:pt x="337002" y="608098"/>
                </a:lnTo>
                <a:lnTo>
                  <a:pt x="366953" y="571099"/>
                </a:lnTo>
                <a:lnTo>
                  <a:pt x="398179" y="534803"/>
                </a:lnTo>
                <a:lnTo>
                  <a:pt x="430679" y="499241"/>
                </a:lnTo>
                <a:lnTo>
                  <a:pt x="464453" y="464442"/>
                </a:lnTo>
                <a:lnTo>
                  <a:pt x="499253" y="430667"/>
                </a:lnTo>
                <a:lnTo>
                  <a:pt x="534815" y="398167"/>
                </a:lnTo>
                <a:lnTo>
                  <a:pt x="571111" y="366941"/>
                </a:lnTo>
                <a:lnTo>
                  <a:pt x="608110" y="336990"/>
                </a:lnTo>
                <a:lnTo>
                  <a:pt x="645784" y="308313"/>
                </a:lnTo>
                <a:lnTo>
                  <a:pt x="684103" y="280911"/>
                </a:lnTo>
                <a:lnTo>
                  <a:pt x="723038" y="254784"/>
                </a:lnTo>
                <a:lnTo>
                  <a:pt x="762560" y="229931"/>
                </a:lnTo>
                <a:lnTo>
                  <a:pt x="802639" y="206352"/>
                </a:lnTo>
                <a:lnTo>
                  <a:pt x="843246" y="184048"/>
                </a:lnTo>
                <a:lnTo>
                  <a:pt x="884352" y="163019"/>
                </a:lnTo>
                <a:lnTo>
                  <a:pt x="925927" y="143264"/>
                </a:lnTo>
                <a:lnTo>
                  <a:pt x="967942" y="124783"/>
                </a:lnTo>
                <a:lnTo>
                  <a:pt x="1010367" y="107577"/>
                </a:lnTo>
                <a:lnTo>
                  <a:pt x="1053174" y="91646"/>
                </a:lnTo>
                <a:lnTo>
                  <a:pt x="1096332" y="76989"/>
                </a:lnTo>
                <a:lnTo>
                  <a:pt x="1139814" y="63606"/>
                </a:lnTo>
                <a:lnTo>
                  <a:pt x="1183588" y="51498"/>
                </a:lnTo>
                <a:lnTo>
                  <a:pt x="1227627" y="40665"/>
                </a:lnTo>
                <a:lnTo>
                  <a:pt x="1271900" y="31106"/>
                </a:lnTo>
                <a:lnTo>
                  <a:pt x="1316379" y="22822"/>
                </a:lnTo>
                <a:lnTo>
                  <a:pt x="1361033" y="15812"/>
                </a:lnTo>
                <a:lnTo>
                  <a:pt x="1405835" y="10077"/>
                </a:lnTo>
                <a:lnTo>
                  <a:pt x="1450753" y="5616"/>
                </a:lnTo>
                <a:lnTo>
                  <a:pt x="1495760" y="2430"/>
                </a:lnTo>
                <a:lnTo>
                  <a:pt x="1540825" y="518"/>
                </a:lnTo>
                <a:lnTo>
                  <a:pt x="1577503" y="0"/>
                </a:lnTo>
                <a:lnTo>
                  <a:pt x="1594336" y="0"/>
                </a:lnTo>
                <a:lnTo>
                  <a:pt x="1676079" y="2430"/>
                </a:lnTo>
                <a:lnTo>
                  <a:pt x="1721086" y="5616"/>
                </a:lnTo>
                <a:lnTo>
                  <a:pt x="1766004" y="10077"/>
                </a:lnTo>
                <a:lnTo>
                  <a:pt x="1810805" y="15812"/>
                </a:lnTo>
                <a:lnTo>
                  <a:pt x="1855460" y="22822"/>
                </a:lnTo>
                <a:lnTo>
                  <a:pt x="1899938" y="31106"/>
                </a:lnTo>
                <a:lnTo>
                  <a:pt x="1944212" y="40665"/>
                </a:lnTo>
                <a:lnTo>
                  <a:pt x="1988250" y="51498"/>
                </a:lnTo>
                <a:lnTo>
                  <a:pt x="2032025" y="63606"/>
                </a:lnTo>
                <a:lnTo>
                  <a:pt x="2075506" y="76989"/>
                </a:lnTo>
                <a:lnTo>
                  <a:pt x="2118665" y="91646"/>
                </a:lnTo>
                <a:lnTo>
                  <a:pt x="2161472" y="107577"/>
                </a:lnTo>
                <a:lnTo>
                  <a:pt x="2203897" y="124783"/>
                </a:lnTo>
                <a:lnTo>
                  <a:pt x="2245912" y="143264"/>
                </a:lnTo>
                <a:lnTo>
                  <a:pt x="2287487" y="163019"/>
                </a:lnTo>
                <a:lnTo>
                  <a:pt x="2328593" y="184048"/>
                </a:lnTo>
                <a:lnTo>
                  <a:pt x="2369200" y="206352"/>
                </a:lnTo>
                <a:lnTo>
                  <a:pt x="2409279" y="229931"/>
                </a:lnTo>
                <a:lnTo>
                  <a:pt x="2448800" y="254784"/>
                </a:lnTo>
                <a:lnTo>
                  <a:pt x="2487736" y="280911"/>
                </a:lnTo>
                <a:lnTo>
                  <a:pt x="2526055" y="308313"/>
                </a:lnTo>
                <a:lnTo>
                  <a:pt x="2563729" y="336990"/>
                </a:lnTo>
                <a:lnTo>
                  <a:pt x="2600728" y="366941"/>
                </a:lnTo>
                <a:lnTo>
                  <a:pt x="2637024" y="398167"/>
                </a:lnTo>
                <a:lnTo>
                  <a:pt x="2672586" y="430667"/>
                </a:lnTo>
                <a:lnTo>
                  <a:pt x="2707385" y="464442"/>
                </a:lnTo>
                <a:lnTo>
                  <a:pt x="2741175" y="499241"/>
                </a:lnTo>
                <a:lnTo>
                  <a:pt x="2773689" y="534803"/>
                </a:lnTo>
                <a:lnTo>
                  <a:pt x="2804929" y="571099"/>
                </a:lnTo>
                <a:lnTo>
                  <a:pt x="2834893" y="608098"/>
                </a:lnTo>
                <a:lnTo>
                  <a:pt x="2863583" y="645772"/>
                </a:lnTo>
                <a:lnTo>
                  <a:pt x="2890997" y="684091"/>
                </a:lnTo>
                <a:lnTo>
                  <a:pt x="2917136" y="723026"/>
                </a:lnTo>
                <a:lnTo>
                  <a:pt x="2942000" y="762548"/>
                </a:lnTo>
                <a:lnTo>
                  <a:pt x="2965589" y="802627"/>
                </a:lnTo>
                <a:lnTo>
                  <a:pt x="2987903" y="843234"/>
                </a:lnTo>
                <a:lnTo>
                  <a:pt x="3008942" y="884340"/>
                </a:lnTo>
                <a:lnTo>
                  <a:pt x="3028705" y="925915"/>
                </a:lnTo>
                <a:lnTo>
                  <a:pt x="3047194" y="967930"/>
                </a:lnTo>
                <a:lnTo>
                  <a:pt x="3064408" y="1010355"/>
                </a:lnTo>
                <a:lnTo>
                  <a:pt x="3080346" y="1053162"/>
                </a:lnTo>
                <a:lnTo>
                  <a:pt x="3095010" y="1096320"/>
                </a:lnTo>
                <a:lnTo>
                  <a:pt x="3108398" y="1139802"/>
                </a:lnTo>
                <a:lnTo>
                  <a:pt x="3120511" y="1183576"/>
                </a:lnTo>
                <a:lnTo>
                  <a:pt x="3131349" y="1227615"/>
                </a:lnTo>
                <a:lnTo>
                  <a:pt x="3140913" y="1271888"/>
                </a:lnTo>
                <a:lnTo>
                  <a:pt x="3149201" y="1316367"/>
                </a:lnTo>
                <a:lnTo>
                  <a:pt x="3156214" y="1361021"/>
                </a:lnTo>
                <a:lnTo>
                  <a:pt x="3161951" y="1405823"/>
                </a:lnTo>
                <a:lnTo>
                  <a:pt x="3166414" y="1450741"/>
                </a:lnTo>
                <a:lnTo>
                  <a:pt x="3169602" y="1495748"/>
                </a:lnTo>
                <a:lnTo>
                  <a:pt x="3171514" y="1540813"/>
                </a:lnTo>
                <a:lnTo>
                  <a:pt x="3171825" y="1562756"/>
                </a:lnTo>
                <a:lnTo>
                  <a:pt x="3171825" y="1609059"/>
                </a:lnTo>
                <a:lnTo>
                  <a:pt x="3169602" y="1676067"/>
                </a:lnTo>
                <a:lnTo>
                  <a:pt x="3166414" y="1721074"/>
                </a:lnTo>
                <a:lnTo>
                  <a:pt x="3161951" y="1765992"/>
                </a:lnTo>
                <a:lnTo>
                  <a:pt x="3156214" y="1810793"/>
                </a:lnTo>
                <a:lnTo>
                  <a:pt x="3149201" y="1855448"/>
                </a:lnTo>
                <a:lnTo>
                  <a:pt x="3140913" y="1899926"/>
                </a:lnTo>
                <a:lnTo>
                  <a:pt x="3131349" y="1944200"/>
                </a:lnTo>
                <a:lnTo>
                  <a:pt x="3120511" y="1988238"/>
                </a:lnTo>
                <a:lnTo>
                  <a:pt x="3108398" y="2032013"/>
                </a:lnTo>
                <a:lnTo>
                  <a:pt x="3095010" y="2075494"/>
                </a:lnTo>
                <a:lnTo>
                  <a:pt x="3080346" y="2118653"/>
                </a:lnTo>
                <a:lnTo>
                  <a:pt x="3064408" y="2161460"/>
                </a:lnTo>
                <a:lnTo>
                  <a:pt x="3047194" y="2203885"/>
                </a:lnTo>
                <a:lnTo>
                  <a:pt x="3028705" y="2245900"/>
                </a:lnTo>
                <a:lnTo>
                  <a:pt x="3008942" y="2287475"/>
                </a:lnTo>
                <a:lnTo>
                  <a:pt x="2987903" y="2328581"/>
                </a:lnTo>
                <a:lnTo>
                  <a:pt x="2965589" y="2369188"/>
                </a:lnTo>
                <a:lnTo>
                  <a:pt x="2942000" y="2409267"/>
                </a:lnTo>
                <a:lnTo>
                  <a:pt x="2917136" y="2448788"/>
                </a:lnTo>
                <a:lnTo>
                  <a:pt x="2890997" y="2487724"/>
                </a:lnTo>
                <a:lnTo>
                  <a:pt x="2863583" y="2526043"/>
                </a:lnTo>
                <a:lnTo>
                  <a:pt x="2834893" y="2563717"/>
                </a:lnTo>
                <a:lnTo>
                  <a:pt x="2804929" y="2600716"/>
                </a:lnTo>
                <a:lnTo>
                  <a:pt x="2773689" y="2637012"/>
                </a:lnTo>
                <a:lnTo>
                  <a:pt x="2741175" y="2672574"/>
                </a:lnTo>
                <a:lnTo>
                  <a:pt x="2707385" y="2707373"/>
                </a:lnTo>
                <a:lnTo>
                  <a:pt x="2672586" y="2741163"/>
                </a:lnTo>
                <a:lnTo>
                  <a:pt x="2637024" y="2773678"/>
                </a:lnTo>
                <a:lnTo>
                  <a:pt x="2600728" y="2804917"/>
                </a:lnTo>
                <a:lnTo>
                  <a:pt x="2563729" y="2834881"/>
                </a:lnTo>
                <a:lnTo>
                  <a:pt x="2526055" y="2863571"/>
                </a:lnTo>
                <a:lnTo>
                  <a:pt x="2487736" y="2890985"/>
                </a:lnTo>
                <a:lnTo>
                  <a:pt x="2448800" y="2917124"/>
                </a:lnTo>
                <a:lnTo>
                  <a:pt x="2409279" y="2941988"/>
                </a:lnTo>
                <a:lnTo>
                  <a:pt x="2369200" y="2965577"/>
                </a:lnTo>
                <a:lnTo>
                  <a:pt x="2328593" y="2987891"/>
                </a:lnTo>
                <a:lnTo>
                  <a:pt x="2287487" y="3008930"/>
                </a:lnTo>
                <a:lnTo>
                  <a:pt x="2245912" y="3028694"/>
                </a:lnTo>
                <a:lnTo>
                  <a:pt x="2203897" y="3047182"/>
                </a:lnTo>
                <a:lnTo>
                  <a:pt x="2161472" y="3064396"/>
                </a:lnTo>
                <a:lnTo>
                  <a:pt x="2118665" y="3080334"/>
                </a:lnTo>
                <a:lnTo>
                  <a:pt x="2075506" y="3094998"/>
                </a:lnTo>
                <a:lnTo>
                  <a:pt x="2032025" y="3108386"/>
                </a:lnTo>
                <a:lnTo>
                  <a:pt x="1988250" y="3120499"/>
                </a:lnTo>
                <a:lnTo>
                  <a:pt x="1944212" y="3131337"/>
                </a:lnTo>
                <a:lnTo>
                  <a:pt x="1899938" y="3140901"/>
                </a:lnTo>
                <a:lnTo>
                  <a:pt x="1855460" y="3149189"/>
                </a:lnTo>
                <a:lnTo>
                  <a:pt x="1810805" y="3156202"/>
                </a:lnTo>
                <a:lnTo>
                  <a:pt x="1766004" y="3161939"/>
                </a:lnTo>
                <a:lnTo>
                  <a:pt x="1721086" y="3166402"/>
                </a:lnTo>
                <a:lnTo>
                  <a:pt x="1676079" y="3169590"/>
                </a:lnTo>
                <a:lnTo>
                  <a:pt x="1631014" y="3171502"/>
                </a:lnTo>
                <a:lnTo>
                  <a:pt x="1608224" y="3171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755950" y="7901477"/>
            <a:ext cx="3401060" cy="1553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2000" b="1" spc="204" dirty="0">
                <a:latin typeface="Liberation Sans Narrow"/>
                <a:cs typeface="Liberation Sans Narrow"/>
              </a:rPr>
              <a:t>White</a:t>
            </a:r>
            <a:r>
              <a:rPr sz="2000" b="1" spc="105" dirty="0">
                <a:latin typeface="Liberation Sans Narrow"/>
                <a:cs typeface="Liberation Sans Narrow"/>
              </a:rPr>
              <a:t> </a:t>
            </a:r>
            <a:r>
              <a:rPr sz="2000" dirty="0">
                <a:latin typeface="Trebuchet MS"/>
                <a:cs typeface="Trebuchet MS"/>
              </a:rPr>
              <a:t>represents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75" dirty="0">
                <a:latin typeface="Trebuchet MS"/>
                <a:cs typeface="Trebuchet MS"/>
              </a:rPr>
              <a:t>purity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of </a:t>
            </a:r>
            <a:r>
              <a:rPr sz="2000" spc="-50" dirty="0">
                <a:latin typeface="Trebuchet MS"/>
                <a:cs typeface="Trebuchet MS"/>
              </a:rPr>
              <a:t>Partida,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without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any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additives. </a:t>
            </a:r>
            <a:r>
              <a:rPr sz="2000" spc="85" dirty="0">
                <a:latin typeface="Trebuchet MS"/>
                <a:cs typeface="Trebuchet MS"/>
              </a:rPr>
              <a:t>One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of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basic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colors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that </a:t>
            </a:r>
            <a:r>
              <a:rPr sz="2000" spc="75" dirty="0">
                <a:latin typeface="Trebuchet MS"/>
                <a:cs typeface="Trebuchet MS"/>
              </a:rPr>
              <a:t>dresses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brand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through </a:t>
            </a:r>
            <a:r>
              <a:rPr sz="2000" dirty="0">
                <a:latin typeface="Trebuchet MS"/>
                <a:cs typeface="Trebuchet MS"/>
              </a:rPr>
              <a:t>classic</a:t>
            </a:r>
            <a:r>
              <a:rPr sz="2000" spc="12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modernity.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609" y="616680"/>
            <a:ext cx="16937355" cy="9054465"/>
          </a:xfrm>
          <a:custGeom>
            <a:avLst/>
            <a:gdLst/>
            <a:ahLst/>
            <a:cxnLst/>
            <a:rect l="l" t="t" r="r" b="b"/>
            <a:pathLst>
              <a:path w="16937355" h="9054465">
                <a:moveTo>
                  <a:pt x="16936787" y="9053898"/>
                </a:moveTo>
                <a:lnTo>
                  <a:pt x="0" y="9053898"/>
                </a:lnTo>
                <a:lnTo>
                  <a:pt x="0" y="0"/>
                </a:lnTo>
                <a:lnTo>
                  <a:pt x="16936787" y="0"/>
                </a:lnTo>
                <a:lnTo>
                  <a:pt x="16936787" y="9053898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99773" y="623030"/>
            <a:ext cx="38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AFAFA"/>
                </a:solidFill>
                <a:latin typeface="Arimo"/>
                <a:cs typeface="Arimo"/>
              </a:rPr>
              <a:t>&lt;&lt;</a:t>
            </a:r>
            <a:endParaRPr sz="2400">
              <a:latin typeface="Arimo"/>
              <a:cs typeface="Arim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19588" y="1684895"/>
            <a:ext cx="3253740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dirty="0">
                <a:latin typeface="Georgia"/>
                <a:cs typeface="Georgia"/>
              </a:rPr>
              <a:t>Secondary</a:t>
            </a:r>
            <a:r>
              <a:rPr sz="3350" spc="5" dirty="0">
                <a:latin typeface="Georgia"/>
                <a:cs typeface="Georgia"/>
              </a:rPr>
              <a:t> </a:t>
            </a:r>
            <a:r>
              <a:rPr sz="3350" spc="-10" dirty="0">
                <a:latin typeface="Georgia"/>
                <a:cs typeface="Georgia"/>
              </a:rPr>
              <a:t>colors</a:t>
            </a:r>
            <a:endParaRPr sz="335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59918" y="6409283"/>
            <a:ext cx="2331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rebuchet MS"/>
                <a:cs typeface="Trebuchet MS"/>
              </a:rPr>
              <a:t>Pink</a:t>
            </a:r>
            <a:r>
              <a:rPr sz="3000" spc="-135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Magenta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R: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174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G: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37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115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55950" y="7399883"/>
            <a:ext cx="3616960" cy="202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Trebuchet MS"/>
                <a:cs typeface="Trebuchet MS"/>
              </a:rPr>
              <a:t>#: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ae2573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590"/>
              </a:spcBef>
            </a:pP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magenta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represents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a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rich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mature </a:t>
            </a:r>
            <a:r>
              <a:rPr sz="2000" spc="-45" dirty="0">
                <a:latin typeface="Trebuchet MS"/>
                <a:cs typeface="Trebuchet MS"/>
              </a:rPr>
              <a:t>character,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Trebuchet MS"/>
                <a:cs typeface="Trebuchet MS"/>
              </a:rPr>
              <a:t>reflecting </a:t>
            </a:r>
            <a:r>
              <a:rPr sz="2000" spc="-70" dirty="0">
                <a:latin typeface="Trebuchet MS"/>
                <a:cs typeface="Trebuchet MS"/>
              </a:rPr>
              <a:t>the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extended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aging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65" dirty="0">
                <a:latin typeface="Trebuchet MS"/>
                <a:cs typeface="Trebuchet MS"/>
              </a:rPr>
              <a:t>in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barrels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conveying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a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90" dirty="0">
                <a:latin typeface="Trebuchet MS"/>
                <a:cs typeface="Trebuchet MS"/>
              </a:rPr>
              <a:t>sense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of </a:t>
            </a:r>
            <a:r>
              <a:rPr sz="2000" spc="-40" dirty="0">
                <a:latin typeface="Trebuchet MS"/>
                <a:cs typeface="Trebuchet MS"/>
              </a:rPr>
              <a:t>complexity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depth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65" dirty="0">
                <a:latin typeface="Trebuchet MS"/>
                <a:cs typeface="Trebuchet MS"/>
              </a:rPr>
              <a:t>in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flavor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30306" y="6409283"/>
            <a:ext cx="21793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rebuchet MS"/>
                <a:cs typeface="Trebuchet MS"/>
              </a:rPr>
              <a:t>Green</a:t>
            </a:r>
            <a:r>
              <a:rPr sz="3000" spc="-50" dirty="0">
                <a:latin typeface="Trebuchet MS"/>
                <a:cs typeface="Trebuchet MS"/>
              </a:rPr>
              <a:t> </a:t>
            </a:r>
            <a:r>
              <a:rPr sz="3000" spc="235" dirty="0">
                <a:latin typeface="Trebuchet MS"/>
                <a:cs typeface="Trebuchet MS"/>
              </a:rPr>
              <a:t>Moss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R: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136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G: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141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B:</a:t>
            </a:r>
            <a:r>
              <a:rPr sz="1800" spc="-25" dirty="0">
                <a:latin typeface="Trebuchet MS"/>
                <a:cs typeface="Trebuchet MS"/>
              </a:rPr>
              <a:t> 48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30306" y="7399883"/>
            <a:ext cx="3495040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Trebuchet MS"/>
                <a:cs typeface="Trebuchet MS"/>
              </a:rPr>
              <a:t>#: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888d30</a:t>
            </a:r>
            <a:endParaRPr sz="1800">
              <a:latin typeface="Trebuchet MS"/>
              <a:cs typeface="Trebuchet MS"/>
            </a:endParaRPr>
          </a:p>
          <a:p>
            <a:pPr marL="68580" marR="5080">
              <a:lnSpc>
                <a:spcPct val="100000"/>
              </a:lnSpc>
              <a:spcBef>
                <a:spcPts val="1580"/>
              </a:spcBef>
            </a:pP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green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color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signifies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the </a:t>
            </a:r>
            <a:r>
              <a:rPr sz="2000" dirty="0">
                <a:latin typeface="Trebuchet MS"/>
                <a:cs typeface="Trebuchet MS"/>
              </a:rPr>
              <a:t>product's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connection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to </a:t>
            </a:r>
            <a:r>
              <a:rPr sz="2000" spc="-70" dirty="0">
                <a:latin typeface="Trebuchet MS"/>
                <a:cs typeface="Trebuchet MS"/>
              </a:rPr>
              <a:t>nature,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evoking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a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90" dirty="0">
                <a:latin typeface="Trebuchet MS"/>
                <a:cs typeface="Trebuchet MS"/>
              </a:rPr>
              <a:t>sense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of </a:t>
            </a:r>
            <a:r>
              <a:rPr sz="2000" spc="-95" dirty="0">
                <a:latin typeface="Trebuchet MS"/>
                <a:cs typeface="Trebuchet MS"/>
              </a:rPr>
              <a:t>maturity,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balance,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the </a:t>
            </a:r>
            <a:r>
              <a:rPr sz="2000" dirty="0">
                <a:latin typeface="Trebuchet MS"/>
                <a:cs typeface="Trebuchet MS"/>
              </a:rPr>
              <a:t>oak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barrel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aging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process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4499" y="6409283"/>
            <a:ext cx="18783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rebuchet MS"/>
                <a:cs typeface="Trebuchet MS"/>
              </a:rPr>
              <a:t>Blue</a:t>
            </a:r>
            <a:r>
              <a:rPr sz="3000" spc="-100" dirty="0">
                <a:latin typeface="Trebuchet MS"/>
                <a:cs typeface="Trebuchet MS"/>
              </a:rPr>
              <a:t> </a:t>
            </a:r>
            <a:r>
              <a:rPr sz="3000" spc="145" dirty="0">
                <a:latin typeface="Trebuchet MS"/>
                <a:cs typeface="Trebuchet MS"/>
              </a:rPr>
              <a:t>Sky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R: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0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G: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163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B: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224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92891" y="7399883"/>
            <a:ext cx="3010535" cy="1416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Trebuchet MS"/>
                <a:cs typeface="Trebuchet MS"/>
              </a:rPr>
              <a:t>#: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00a3e0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590"/>
              </a:spcBef>
            </a:pPr>
            <a:r>
              <a:rPr sz="2000" dirty="0">
                <a:latin typeface="Trebuchet MS"/>
                <a:cs typeface="Trebuchet MS"/>
              </a:rPr>
              <a:t>The </a:t>
            </a:r>
            <a:r>
              <a:rPr sz="2000" spc="-20" dirty="0">
                <a:latin typeface="Trebuchet MS"/>
                <a:cs typeface="Trebuchet MS"/>
              </a:rPr>
              <a:t>blue</a:t>
            </a:r>
            <a:r>
              <a:rPr sz="2000" dirty="0">
                <a:latin typeface="Trebuchet MS"/>
                <a:cs typeface="Trebuchet MS"/>
              </a:rPr>
              <a:t> symbolizes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the </a:t>
            </a:r>
            <a:r>
              <a:rPr sz="2000" spc="-20" dirty="0">
                <a:latin typeface="Trebuchet MS"/>
                <a:cs typeface="Trebuchet MS"/>
              </a:rPr>
              <a:t>tequila's</a:t>
            </a:r>
            <a:r>
              <a:rPr sz="2000" spc="-95" dirty="0">
                <a:latin typeface="Trebuchet MS"/>
                <a:cs typeface="Trebuchet MS"/>
              </a:rPr>
              <a:t> clarity, </a:t>
            </a:r>
            <a:r>
              <a:rPr sz="2000" spc="-90" dirty="0">
                <a:latin typeface="Trebuchet MS"/>
                <a:cs typeface="Trebuchet MS"/>
              </a:rPr>
              <a:t>purity, </a:t>
            </a:r>
            <a:r>
              <a:rPr sz="2000" spc="-25" dirty="0">
                <a:latin typeface="Trebuchet MS"/>
                <a:cs typeface="Trebuchet MS"/>
              </a:rPr>
              <a:t>and </a:t>
            </a:r>
            <a:r>
              <a:rPr sz="2000" spc="-10" dirty="0">
                <a:latin typeface="Trebuchet MS"/>
                <a:cs typeface="Trebuchet MS"/>
              </a:rPr>
              <a:t>sophistication.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73126" y="2734829"/>
            <a:ext cx="3171825" cy="3171825"/>
          </a:xfrm>
          <a:custGeom>
            <a:avLst/>
            <a:gdLst/>
            <a:ahLst/>
            <a:cxnLst/>
            <a:rect l="l" t="t" r="r" b="b"/>
            <a:pathLst>
              <a:path w="3171825" h="3171825">
                <a:moveTo>
                  <a:pt x="1608213" y="3171825"/>
                </a:moveTo>
                <a:lnTo>
                  <a:pt x="1563604" y="3171825"/>
                </a:lnTo>
                <a:lnTo>
                  <a:pt x="1540813" y="3171502"/>
                </a:lnTo>
                <a:lnTo>
                  <a:pt x="1495748" y="3169590"/>
                </a:lnTo>
                <a:lnTo>
                  <a:pt x="1450741" y="3166402"/>
                </a:lnTo>
                <a:lnTo>
                  <a:pt x="1405822" y="3161939"/>
                </a:lnTo>
                <a:lnTo>
                  <a:pt x="1361020" y="3156202"/>
                </a:lnTo>
                <a:lnTo>
                  <a:pt x="1316366" y="3149189"/>
                </a:lnTo>
                <a:lnTo>
                  <a:pt x="1271887" y="3140901"/>
                </a:lnTo>
                <a:lnTo>
                  <a:pt x="1227614" y="3131337"/>
                </a:lnTo>
                <a:lnTo>
                  <a:pt x="1183575" y="3120499"/>
                </a:lnTo>
                <a:lnTo>
                  <a:pt x="1139800" y="3108386"/>
                </a:lnTo>
                <a:lnTo>
                  <a:pt x="1096319" y="3094998"/>
                </a:lnTo>
                <a:lnTo>
                  <a:pt x="1053161" y="3080334"/>
                </a:lnTo>
                <a:lnTo>
                  <a:pt x="1010354" y="3064396"/>
                </a:lnTo>
                <a:lnTo>
                  <a:pt x="967929" y="3047182"/>
                </a:lnTo>
                <a:lnTo>
                  <a:pt x="925915" y="3028694"/>
                </a:lnTo>
                <a:lnTo>
                  <a:pt x="884340" y="3008930"/>
                </a:lnTo>
                <a:lnTo>
                  <a:pt x="843235" y="2987891"/>
                </a:lnTo>
                <a:lnTo>
                  <a:pt x="802629" y="2965577"/>
                </a:lnTo>
                <a:lnTo>
                  <a:pt x="762550" y="2941988"/>
                </a:lnTo>
                <a:lnTo>
                  <a:pt x="723030" y="2917124"/>
                </a:lnTo>
                <a:lnTo>
                  <a:pt x="684095" y="2890985"/>
                </a:lnTo>
                <a:lnTo>
                  <a:pt x="645777" y="2863571"/>
                </a:lnTo>
                <a:lnTo>
                  <a:pt x="608104" y="2834881"/>
                </a:lnTo>
                <a:lnTo>
                  <a:pt x="571106" y="2804917"/>
                </a:lnTo>
                <a:lnTo>
                  <a:pt x="534812" y="2773678"/>
                </a:lnTo>
                <a:lnTo>
                  <a:pt x="499252" y="2741163"/>
                </a:lnTo>
                <a:lnTo>
                  <a:pt x="464454" y="2707373"/>
                </a:lnTo>
                <a:lnTo>
                  <a:pt x="430679" y="2672574"/>
                </a:lnTo>
                <a:lnTo>
                  <a:pt x="398179" y="2637012"/>
                </a:lnTo>
                <a:lnTo>
                  <a:pt x="366953" y="2600716"/>
                </a:lnTo>
                <a:lnTo>
                  <a:pt x="337002" y="2563717"/>
                </a:lnTo>
                <a:lnTo>
                  <a:pt x="308325" y="2526043"/>
                </a:lnTo>
                <a:lnTo>
                  <a:pt x="280923" y="2487724"/>
                </a:lnTo>
                <a:lnTo>
                  <a:pt x="254796" y="2448788"/>
                </a:lnTo>
                <a:lnTo>
                  <a:pt x="229943" y="2409267"/>
                </a:lnTo>
                <a:lnTo>
                  <a:pt x="206364" y="2369188"/>
                </a:lnTo>
                <a:lnTo>
                  <a:pt x="184060" y="2328581"/>
                </a:lnTo>
                <a:lnTo>
                  <a:pt x="163031" y="2287475"/>
                </a:lnTo>
                <a:lnTo>
                  <a:pt x="143276" y="2245900"/>
                </a:lnTo>
                <a:lnTo>
                  <a:pt x="124795" y="2203885"/>
                </a:lnTo>
                <a:lnTo>
                  <a:pt x="107589" y="2161460"/>
                </a:lnTo>
                <a:lnTo>
                  <a:pt x="91658" y="2118653"/>
                </a:lnTo>
                <a:lnTo>
                  <a:pt x="77001" y="2075494"/>
                </a:lnTo>
                <a:lnTo>
                  <a:pt x="63618" y="2032013"/>
                </a:lnTo>
                <a:lnTo>
                  <a:pt x="51511" y="1988238"/>
                </a:lnTo>
                <a:lnTo>
                  <a:pt x="40677" y="1944200"/>
                </a:lnTo>
                <a:lnTo>
                  <a:pt x="31118" y="1899926"/>
                </a:lnTo>
                <a:lnTo>
                  <a:pt x="22834" y="1855448"/>
                </a:lnTo>
                <a:lnTo>
                  <a:pt x="15824" y="1810793"/>
                </a:lnTo>
                <a:lnTo>
                  <a:pt x="10089" y="1765992"/>
                </a:lnTo>
                <a:lnTo>
                  <a:pt x="5628" y="1721074"/>
                </a:lnTo>
                <a:lnTo>
                  <a:pt x="2442" y="1676067"/>
                </a:lnTo>
                <a:lnTo>
                  <a:pt x="530" y="1631002"/>
                </a:lnTo>
                <a:lnTo>
                  <a:pt x="0" y="1593469"/>
                </a:lnTo>
                <a:lnTo>
                  <a:pt x="0" y="1578346"/>
                </a:lnTo>
                <a:lnTo>
                  <a:pt x="2442" y="1495748"/>
                </a:lnTo>
                <a:lnTo>
                  <a:pt x="5628" y="1450741"/>
                </a:lnTo>
                <a:lnTo>
                  <a:pt x="10089" y="1405823"/>
                </a:lnTo>
                <a:lnTo>
                  <a:pt x="15824" y="1361021"/>
                </a:lnTo>
                <a:lnTo>
                  <a:pt x="22834" y="1316367"/>
                </a:lnTo>
                <a:lnTo>
                  <a:pt x="31118" y="1271888"/>
                </a:lnTo>
                <a:lnTo>
                  <a:pt x="40677" y="1227615"/>
                </a:lnTo>
                <a:lnTo>
                  <a:pt x="51511" y="1183576"/>
                </a:lnTo>
                <a:lnTo>
                  <a:pt x="63618" y="1139802"/>
                </a:lnTo>
                <a:lnTo>
                  <a:pt x="77001" y="1096320"/>
                </a:lnTo>
                <a:lnTo>
                  <a:pt x="91658" y="1053162"/>
                </a:lnTo>
                <a:lnTo>
                  <a:pt x="107589" y="1010355"/>
                </a:lnTo>
                <a:lnTo>
                  <a:pt x="124795" y="967930"/>
                </a:lnTo>
                <a:lnTo>
                  <a:pt x="143276" y="925915"/>
                </a:lnTo>
                <a:lnTo>
                  <a:pt x="163031" y="884340"/>
                </a:lnTo>
                <a:lnTo>
                  <a:pt x="184060" y="843234"/>
                </a:lnTo>
                <a:lnTo>
                  <a:pt x="206364" y="802627"/>
                </a:lnTo>
                <a:lnTo>
                  <a:pt x="229943" y="762548"/>
                </a:lnTo>
                <a:lnTo>
                  <a:pt x="254796" y="723026"/>
                </a:lnTo>
                <a:lnTo>
                  <a:pt x="280923" y="684091"/>
                </a:lnTo>
                <a:lnTo>
                  <a:pt x="308325" y="645772"/>
                </a:lnTo>
                <a:lnTo>
                  <a:pt x="337002" y="608098"/>
                </a:lnTo>
                <a:lnTo>
                  <a:pt x="366953" y="571099"/>
                </a:lnTo>
                <a:lnTo>
                  <a:pt x="398179" y="534803"/>
                </a:lnTo>
                <a:lnTo>
                  <a:pt x="430679" y="499241"/>
                </a:lnTo>
                <a:lnTo>
                  <a:pt x="464454" y="464442"/>
                </a:lnTo>
                <a:lnTo>
                  <a:pt x="499252" y="430667"/>
                </a:lnTo>
                <a:lnTo>
                  <a:pt x="534812" y="398167"/>
                </a:lnTo>
                <a:lnTo>
                  <a:pt x="571106" y="366941"/>
                </a:lnTo>
                <a:lnTo>
                  <a:pt x="608104" y="336990"/>
                </a:lnTo>
                <a:lnTo>
                  <a:pt x="645777" y="308313"/>
                </a:lnTo>
                <a:lnTo>
                  <a:pt x="684095" y="280911"/>
                </a:lnTo>
                <a:lnTo>
                  <a:pt x="723030" y="254784"/>
                </a:lnTo>
                <a:lnTo>
                  <a:pt x="762550" y="229931"/>
                </a:lnTo>
                <a:lnTo>
                  <a:pt x="802629" y="206352"/>
                </a:lnTo>
                <a:lnTo>
                  <a:pt x="843235" y="184048"/>
                </a:lnTo>
                <a:lnTo>
                  <a:pt x="884340" y="163019"/>
                </a:lnTo>
                <a:lnTo>
                  <a:pt x="925915" y="143264"/>
                </a:lnTo>
                <a:lnTo>
                  <a:pt x="967929" y="124783"/>
                </a:lnTo>
                <a:lnTo>
                  <a:pt x="1010354" y="107577"/>
                </a:lnTo>
                <a:lnTo>
                  <a:pt x="1053161" y="91646"/>
                </a:lnTo>
                <a:lnTo>
                  <a:pt x="1096319" y="76989"/>
                </a:lnTo>
                <a:lnTo>
                  <a:pt x="1139800" y="63606"/>
                </a:lnTo>
                <a:lnTo>
                  <a:pt x="1183575" y="51498"/>
                </a:lnTo>
                <a:lnTo>
                  <a:pt x="1227614" y="40665"/>
                </a:lnTo>
                <a:lnTo>
                  <a:pt x="1271887" y="31106"/>
                </a:lnTo>
                <a:lnTo>
                  <a:pt x="1316366" y="22822"/>
                </a:lnTo>
                <a:lnTo>
                  <a:pt x="1361020" y="15812"/>
                </a:lnTo>
                <a:lnTo>
                  <a:pt x="1405822" y="10077"/>
                </a:lnTo>
                <a:lnTo>
                  <a:pt x="1450741" y="5616"/>
                </a:lnTo>
                <a:lnTo>
                  <a:pt x="1495748" y="2430"/>
                </a:lnTo>
                <a:lnTo>
                  <a:pt x="1540813" y="518"/>
                </a:lnTo>
                <a:lnTo>
                  <a:pt x="1577492" y="0"/>
                </a:lnTo>
                <a:lnTo>
                  <a:pt x="1594324" y="0"/>
                </a:lnTo>
                <a:lnTo>
                  <a:pt x="1676069" y="2430"/>
                </a:lnTo>
                <a:lnTo>
                  <a:pt x="1721076" y="5616"/>
                </a:lnTo>
                <a:lnTo>
                  <a:pt x="1765995" y="10077"/>
                </a:lnTo>
                <a:lnTo>
                  <a:pt x="1810796" y="15812"/>
                </a:lnTo>
                <a:lnTo>
                  <a:pt x="1855452" y="22822"/>
                </a:lnTo>
                <a:lnTo>
                  <a:pt x="1899931" y="31106"/>
                </a:lnTo>
                <a:lnTo>
                  <a:pt x="1944204" y="40665"/>
                </a:lnTo>
                <a:lnTo>
                  <a:pt x="1988244" y="51498"/>
                </a:lnTo>
                <a:lnTo>
                  <a:pt x="2032019" y="63606"/>
                </a:lnTo>
                <a:lnTo>
                  <a:pt x="2075501" y="76989"/>
                </a:lnTo>
                <a:lnTo>
                  <a:pt x="2118660" y="91646"/>
                </a:lnTo>
                <a:lnTo>
                  <a:pt x="2161467" y="107577"/>
                </a:lnTo>
                <a:lnTo>
                  <a:pt x="2203893" y="124783"/>
                </a:lnTo>
                <a:lnTo>
                  <a:pt x="2245909" y="143264"/>
                </a:lnTo>
                <a:lnTo>
                  <a:pt x="2287484" y="163019"/>
                </a:lnTo>
                <a:lnTo>
                  <a:pt x="2328590" y="184048"/>
                </a:lnTo>
                <a:lnTo>
                  <a:pt x="2369198" y="206352"/>
                </a:lnTo>
                <a:lnTo>
                  <a:pt x="2409277" y="229931"/>
                </a:lnTo>
                <a:lnTo>
                  <a:pt x="2448799" y="254784"/>
                </a:lnTo>
                <a:lnTo>
                  <a:pt x="2487735" y="280911"/>
                </a:lnTo>
                <a:lnTo>
                  <a:pt x="2526054" y="308313"/>
                </a:lnTo>
                <a:lnTo>
                  <a:pt x="2563728" y="336990"/>
                </a:lnTo>
                <a:lnTo>
                  <a:pt x="2600728" y="366941"/>
                </a:lnTo>
                <a:lnTo>
                  <a:pt x="2637024" y="398167"/>
                </a:lnTo>
                <a:lnTo>
                  <a:pt x="2672586" y="430667"/>
                </a:lnTo>
                <a:lnTo>
                  <a:pt x="2707385" y="464442"/>
                </a:lnTo>
                <a:lnTo>
                  <a:pt x="2741175" y="499241"/>
                </a:lnTo>
                <a:lnTo>
                  <a:pt x="2773690" y="534803"/>
                </a:lnTo>
                <a:lnTo>
                  <a:pt x="2804929" y="571099"/>
                </a:lnTo>
                <a:lnTo>
                  <a:pt x="2834893" y="608098"/>
                </a:lnTo>
                <a:lnTo>
                  <a:pt x="2863583" y="645772"/>
                </a:lnTo>
                <a:lnTo>
                  <a:pt x="2890997" y="684091"/>
                </a:lnTo>
                <a:lnTo>
                  <a:pt x="2917136" y="723026"/>
                </a:lnTo>
                <a:lnTo>
                  <a:pt x="2942000" y="762548"/>
                </a:lnTo>
                <a:lnTo>
                  <a:pt x="2965589" y="802627"/>
                </a:lnTo>
                <a:lnTo>
                  <a:pt x="2987903" y="843234"/>
                </a:lnTo>
                <a:lnTo>
                  <a:pt x="3008942" y="884340"/>
                </a:lnTo>
                <a:lnTo>
                  <a:pt x="3028706" y="925915"/>
                </a:lnTo>
                <a:lnTo>
                  <a:pt x="3047194" y="967930"/>
                </a:lnTo>
                <a:lnTo>
                  <a:pt x="3064408" y="1010355"/>
                </a:lnTo>
                <a:lnTo>
                  <a:pt x="3080346" y="1053162"/>
                </a:lnTo>
                <a:lnTo>
                  <a:pt x="3095010" y="1096320"/>
                </a:lnTo>
                <a:lnTo>
                  <a:pt x="3108398" y="1139802"/>
                </a:lnTo>
                <a:lnTo>
                  <a:pt x="3120511" y="1183576"/>
                </a:lnTo>
                <a:lnTo>
                  <a:pt x="3131350" y="1227615"/>
                </a:lnTo>
                <a:lnTo>
                  <a:pt x="3140913" y="1271888"/>
                </a:lnTo>
                <a:lnTo>
                  <a:pt x="3149201" y="1316367"/>
                </a:lnTo>
                <a:lnTo>
                  <a:pt x="3156214" y="1361021"/>
                </a:lnTo>
                <a:lnTo>
                  <a:pt x="3161951" y="1405823"/>
                </a:lnTo>
                <a:lnTo>
                  <a:pt x="3166414" y="1450741"/>
                </a:lnTo>
                <a:lnTo>
                  <a:pt x="3169602" y="1495748"/>
                </a:lnTo>
                <a:lnTo>
                  <a:pt x="3171515" y="1540813"/>
                </a:lnTo>
                <a:lnTo>
                  <a:pt x="3171825" y="1562749"/>
                </a:lnTo>
                <a:lnTo>
                  <a:pt x="3171825" y="1609066"/>
                </a:lnTo>
                <a:lnTo>
                  <a:pt x="3169602" y="1676067"/>
                </a:lnTo>
                <a:lnTo>
                  <a:pt x="3166414" y="1721074"/>
                </a:lnTo>
                <a:lnTo>
                  <a:pt x="3161951" y="1765992"/>
                </a:lnTo>
                <a:lnTo>
                  <a:pt x="3156214" y="1810793"/>
                </a:lnTo>
                <a:lnTo>
                  <a:pt x="3149201" y="1855448"/>
                </a:lnTo>
                <a:lnTo>
                  <a:pt x="3140913" y="1899926"/>
                </a:lnTo>
                <a:lnTo>
                  <a:pt x="3131350" y="1944200"/>
                </a:lnTo>
                <a:lnTo>
                  <a:pt x="3120511" y="1988238"/>
                </a:lnTo>
                <a:lnTo>
                  <a:pt x="3108398" y="2032013"/>
                </a:lnTo>
                <a:lnTo>
                  <a:pt x="3095010" y="2075494"/>
                </a:lnTo>
                <a:lnTo>
                  <a:pt x="3080346" y="2118653"/>
                </a:lnTo>
                <a:lnTo>
                  <a:pt x="3064408" y="2161460"/>
                </a:lnTo>
                <a:lnTo>
                  <a:pt x="3047194" y="2203885"/>
                </a:lnTo>
                <a:lnTo>
                  <a:pt x="3028706" y="2245900"/>
                </a:lnTo>
                <a:lnTo>
                  <a:pt x="3008942" y="2287475"/>
                </a:lnTo>
                <a:lnTo>
                  <a:pt x="2987903" y="2328581"/>
                </a:lnTo>
                <a:lnTo>
                  <a:pt x="2965589" y="2369188"/>
                </a:lnTo>
                <a:lnTo>
                  <a:pt x="2942000" y="2409267"/>
                </a:lnTo>
                <a:lnTo>
                  <a:pt x="2917136" y="2448788"/>
                </a:lnTo>
                <a:lnTo>
                  <a:pt x="2890997" y="2487724"/>
                </a:lnTo>
                <a:lnTo>
                  <a:pt x="2863583" y="2526043"/>
                </a:lnTo>
                <a:lnTo>
                  <a:pt x="2834893" y="2563717"/>
                </a:lnTo>
                <a:lnTo>
                  <a:pt x="2804929" y="2600716"/>
                </a:lnTo>
                <a:lnTo>
                  <a:pt x="2773690" y="2637012"/>
                </a:lnTo>
                <a:lnTo>
                  <a:pt x="2741175" y="2672574"/>
                </a:lnTo>
                <a:lnTo>
                  <a:pt x="2707385" y="2707373"/>
                </a:lnTo>
                <a:lnTo>
                  <a:pt x="2672586" y="2741163"/>
                </a:lnTo>
                <a:lnTo>
                  <a:pt x="2637024" y="2773678"/>
                </a:lnTo>
                <a:lnTo>
                  <a:pt x="2600728" y="2804917"/>
                </a:lnTo>
                <a:lnTo>
                  <a:pt x="2563728" y="2834881"/>
                </a:lnTo>
                <a:lnTo>
                  <a:pt x="2526054" y="2863571"/>
                </a:lnTo>
                <a:lnTo>
                  <a:pt x="2487735" y="2890985"/>
                </a:lnTo>
                <a:lnTo>
                  <a:pt x="2448799" y="2917124"/>
                </a:lnTo>
                <a:lnTo>
                  <a:pt x="2409277" y="2941988"/>
                </a:lnTo>
                <a:lnTo>
                  <a:pt x="2369198" y="2965577"/>
                </a:lnTo>
                <a:lnTo>
                  <a:pt x="2328590" y="2987891"/>
                </a:lnTo>
                <a:lnTo>
                  <a:pt x="2287484" y="3008930"/>
                </a:lnTo>
                <a:lnTo>
                  <a:pt x="2245909" y="3028694"/>
                </a:lnTo>
                <a:lnTo>
                  <a:pt x="2203893" y="3047182"/>
                </a:lnTo>
                <a:lnTo>
                  <a:pt x="2161467" y="3064396"/>
                </a:lnTo>
                <a:lnTo>
                  <a:pt x="2118660" y="3080334"/>
                </a:lnTo>
                <a:lnTo>
                  <a:pt x="2075501" y="3094998"/>
                </a:lnTo>
                <a:lnTo>
                  <a:pt x="2032019" y="3108386"/>
                </a:lnTo>
                <a:lnTo>
                  <a:pt x="1988244" y="3120499"/>
                </a:lnTo>
                <a:lnTo>
                  <a:pt x="1944204" y="3131337"/>
                </a:lnTo>
                <a:lnTo>
                  <a:pt x="1899931" y="3140901"/>
                </a:lnTo>
                <a:lnTo>
                  <a:pt x="1855452" y="3149189"/>
                </a:lnTo>
                <a:lnTo>
                  <a:pt x="1810796" y="3156202"/>
                </a:lnTo>
                <a:lnTo>
                  <a:pt x="1765995" y="3161939"/>
                </a:lnTo>
                <a:lnTo>
                  <a:pt x="1721076" y="3166402"/>
                </a:lnTo>
                <a:lnTo>
                  <a:pt x="1676069" y="3169590"/>
                </a:lnTo>
                <a:lnTo>
                  <a:pt x="1631003" y="3171502"/>
                </a:lnTo>
                <a:lnTo>
                  <a:pt x="1608213" y="3171825"/>
                </a:lnTo>
                <a:close/>
              </a:path>
            </a:pathLst>
          </a:custGeom>
          <a:solidFill>
            <a:srgbClr val="878C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90890" y="2734829"/>
            <a:ext cx="3171825" cy="3171825"/>
          </a:xfrm>
          <a:custGeom>
            <a:avLst/>
            <a:gdLst/>
            <a:ahLst/>
            <a:cxnLst/>
            <a:rect l="l" t="t" r="r" b="b"/>
            <a:pathLst>
              <a:path w="3171825" h="3171825">
                <a:moveTo>
                  <a:pt x="1608209" y="3171825"/>
                </a:moveTo>
                <a:lnTo>
                  <a:pt x="1563600" y="3171825"/>
                </a:lnTo>
                <a:lnTo>
                  <a:pt x="1540810" y="3171502"/>
                </a:lnTo>
                <a:lnTo>
                  <a:pt x="1495745" y="3169590"/>
                </a:lnTo>
                <a:lnTo>
                  <a:pt x="1450738" y="3166402"/>
                </a:lnTo>
                <a:lnTo>
                  <a:pt x="1405820" y="3161939"/>
                </a:lnTo>
                <a:lnTo>
                  <a:pt x="1361018" y="3156202"/>
                </a:lnTo>
                <a:lnTo>
                  <a:pt x="1316364" y="3149189"/>
                </a:lnTo>
                <a:lnTo>
                  <a:pt x="1271885" y="3140901"/>
                </a:lnTo>
                <a:lnTo>
                  <a:pt x="1227612" y="3131337"/>
                </a:lnTo>
                <a:lnTo>
                  <a:pt x="1183573" y="3120499"/>
                </a:lnTo>
                <a:lnTo>
                  <a:pt x="1139799" y="3108386"/>
                </a:lnTo>
                <a:lnTo>
                  <a:pt x="1096317" y="3094998"/>
                </a:lnTo>
                <a:lnTo>
                  <a:pt x="1053159" y="3080334"/>
                </a:lnTo>
                <a:lnTo>
                  <a:pt x="1010352" y="3064396"/>
                </a:lnTo>
                <a:lnTo>
                  <a:pt x="967927" y="3047182"/>
                </a:lnTo>
                <a:lnTo>
                  <a:pt x="925912" y="3028694"/>
                </a:lnTo>
                <a:lnTo>
                  <a:pt x="884337" y="3008930"/>
                </a:lnTo>
                <a:lnTo>
                  <a:pt x="843231" y="2987891"/>
                </a:lnTo>
                <a:lnTo>
                  <a:pt x="802624" y="2965577"/>
                </a:lnTo>
                <a:lnTo>
                  <a:pt x="762545" y="2941988"/>
                </a:lnTo>
                <a:lnTo>
                  <a:pt x="723023" y="2917124"/>
                </a:lnTo>
                <a:lnTo>
                  <a:pt x="684088" y="2890985"/>
                </a:lnTo>
                <a:lnTo>
                  <a:pt x="645769" y="2863571"/>
                </a:lnTo>
                <a:lnTo>
                  <a:pt x="608095" y="2834881"/>
                </a:lnTo>
                <a:lnTo>
                  <a:pt x="571096" y="2804917"/>
                </a:lnTo>
                <a:lnTo>
                  <a:pt x="534800" y="2773678"/>
                </a:lnTo>
                <a:lnTo>
                  <a:pt x="499238" y="2741163"/>
                </a:lnTo>
                <a:lnTo>
                  <a:pt x="464438" y="2707373"/>
                </a:lnTo>
                <a:lnTo>
                  <a:pt x="430664" y="2672574"/>
                </a:lnTo>
                <a:lnTo>
                  <a:pt x="398164" y="2637012"/>
                </a:lnTo>
                <a:lnTo>
                  <a:pt x="366938" y="2600716"/>
                </a:lnTo>
                <a:lnTo>
                  <a:pt x="336988" y="2563717"/>
                </a:lnTo>
                <a:lnTo>
                  <a:pt x="308311" y="2526043"/>
                </a:lnTo>
                <a:lnTo>
                  <a:pt x="280909" y="2487724"/>
                </a:lnTo>
                <a:lnTo>
                  <a:pt x="254782" y="2448788"/>
                </a:lnTo>
                <a:lnTo>
                  <a:pt x="229929" y="2409267"/>
                </a:lnTo>
                <a:lnTo>
                  <a:pt x="206350" y="2369188"/>
                </a:lnTo>
                <a:lnTo>
                  <a:pt x="184046" y="2328581"/>
                </a:lnTo>
                <a:lnTo>
                  <a:pt x="163017" y="2287475"/>
                </a:lnTo>
                <a:lnTo>
                  <a:pt x="143262" y="2245900"/>
                </a:lnTo>
                <a:lnTo>
                  <a:pt x="124782" y="2203885"/>
                </a:lnTo>
                <a:lnTo>
                  <a:pt x="107576" y="2161460"/>
                </a:lnTo>
                <a:lnTo>
                  <a:pt x="91644" y="2118653"/>
                </a:lnTo>
                <a:lnTo>
                  <a:pt x="76988" y="2075494"/>
                </a:lnTo>
                <a:lnTo>
                  <a:pt x="63605" y="2032013"/>
                </a:lnTo>
                <a:lnTo>
                  <a:pt x="51497" y="1988238"/>
                </a:lnTo>
                <a:lnTo>
                  <a:pt x="40664" y="1944200"/>
                </a:lnTo>
                <a:lnTo>
                  <a:pt x="31105" y="1899926"/>
                </a:lnTo>
                <a:lnTo>
                  <a:pt x="22821" y="1855448"/>
                </a:lnTo>
                <a:lnTo>
                  <a:pt x="15811" y="1810793"/>
                </a:lnTo>
                <a:lnTo>
                  <a:pt x="10076" y="1765992"/>
                </a:lnTo>
                <a:lnTo>
                  <a:pt x="5615" y="1721074"/>
                </a:lnTo>
                <a:lnTo>
                  <a:pt x="2429" y="1676067"/>
                </a:lnTo>
                <a:lnTo>
                  <a:pt x="517" y="1631002"/>
                </a:lnTo>
                <a:lnTo>
                  <a:pt x="0" y="1594378"/>
                </a:lnTo>
                <a:lnTo>
                  <a:pt x="0" y="1577437"/>
                </a:lnTo>
                <a:lnTo>
                  <a:pt x="2429" y="1495748"/>
                </a:lnTo>
                <a:lnTo>
                  <a:pt x="5615" y="1450741"/>
                </a:lnTo>
                <a:lnTo>
                  <a:pt x="10076" y="1405823"/>
                </a:lnTo>
                <a:lnTo>
                  <a:pt x="15811" y="1361021"/>
                </a:lnTo>
                <a:lnTo>
                  <a:pt x="22821" y="1316367"/>
                </a:lnTo>
                <a:lnTo>
                  <a:pt x="31105" y="1271888"/>
                </a:lnTo>
                <a:lnTo>
                  <a:pt x="40664" y="1227615"/>
                </a:lnTo>
                <a:lnTo>
                  <a:pt x="51497" y="1183576"/>
                </a:lnTo>
                <a:lnTo>
                  <a:pt x="63605" y="1139802"/>
                </a:lnTo>
                <a:lnTo>
                  <a:pt x="76988" y="1096320"/>
                </a:lnTo>
                <a:lnTo>
                  <a:pt x="91644" y="1053162"/>
                </a:lnTo>
                <a:lnTo>
                  <a:pt x="107576" y="1010355"/>
                </a:lnTo>
                <a:lnTo>
                  <a:pt x="124782" y="967930"/>
                </a:lnTo>
                <a:lnTo>
                  <a:pt x="143262" y="925915"/>
                </a:lnTo>
                <a:lnTo>
                  <a:pt x="163017" y="884340"/>
                </a:lnTo>
                <a:lnTo>
                  <a:pt x="184046" y="843234"/>
                </a:lnTo>
                <a:lnTo>
                  <a:pt x="206350" y="802627"/>
                </a:lnTo>
                <a:lnTo>
                  <a:pt x="229929" y="762548"/>
                </a:lnTo>
                <a:lnTo>
                  <a:pt x="254782" y="723026"/>
                </a:lnTo>
                <a:lnTo>
                  <a:pt x="280909" y="684091"/>
                </a:lnTo>
                <a:lnTo>
                  <a:pt x="308311" y="645772"/>
                </a:lnTo>
                <a:lnTo>
                  <a:pt x="336988" y="608098"/>
                </a:lnTo>
                <a:lnTo>
                  <a:pt x="366938" y="571099"/>
                </a:lnTo>
                <a:lnTo>
                  <a:pt x="398164" y="534803"/>
                </a:lnTo>
                <a:lnTo>
                  <a:pt x="430664" y="499241"/>
                </a:lnTo>
                <a:lnTo>
                  <a:pt x="464438" y="464442"/>
                </a:lnTo>
                <a:lnTo>
                  <a:pt x="499238" y="430667"/>
                </a:lnTo>
                <a:lnTo>
                  <a:pt x="534800" y="398167"/>
                </a:lnTo>
                <a:lnTo>
                  <a:pt x="571096" y="366941"/>
                </a:lnTo>
                <a:lnTo>
                  <a:pt x="608095" y="336990"/>
                </a:lnTo>
                <a:lnTo>
                  <a:pt x="645769" y="308313"/>
                </a:lnTo>
                <a:lnTo>
                  <a:pt x="684088" y="280911"/>
                </a:lnTo>
                <a:lnTo>
                  <a:pt x="723023" y="254784"/>
                </a:lnTo>
                <a:lnTo>
                  <a:pt x="762545" y="229931"/>
                </a:lnTo>
                <a:lnTo>
                  <a:pt x="802624" y="206352"/>
                </a:lnTo>
                <a:lnTo>
                  <a:pt x="843231" y="184048"/>
                </a:lnTo>
                <a:lnTo>
                  <a:pt x="884337" y="163019"/>
                </a:lnTo>
                <a:lnTo>
                  <a:pt x="925912" y="143264"/>
                </a:lnTo>
                <a:lnTo>
                  <a:pt x="967927" y="124783"/>
                </a:lnTo>
                <a:lnTo>
                  <a:pt x="1010352" y="107577"/>
                </a:lnTo>
                <a:lnTo>
                  <a:pt x="1053159" y="91646"/>
                </a:lnTo>
                <a:lnTo>
                  <a:pt x="1096317" y="76989"/>
                </a:lnTo>
                <a:lnTo>
                  <a:pt x="1139799" y="63606"/>
                </a:lnTo>
                <a:lnTo>
                  <a:pt x="1183573" y="51498"/>
                </a:lnTo>
                <a:lnTo>
                  <a:pt x="1227612" y="40665"/>
                </a:lnTo>
                <a:lnTo>
                  <a:pt x="1271885" y="31106"/>
                </a:lnTo>
                <a:lnTo>
                  <a:pt x="1316364" y="22822"/>
                </a:lnTo>
                <a:lnTo>
                  <a:pt x="1361018" y="15812"/>
                </a:lnTo>
                <a:lnTo>
                  <a:pt x="1405820" y="10077"/>
                </a:lnTo>
                <a:lnTo>
                  <a:pt x="1450738" y="5616"/>
                </a:lnTo>
                <a:lnTo>
                  <a:pt x="1495745" y="2430"/>
                </a:lnTo>
                <a:lnTo>
                  <a:pt x="1540810" y="518"/>
                </a:lnTo>
                <a:lnTo>
                  <a:pt x="1577488" y="0"/>
                </a:lnTo>
                <a:lnTo>
                  <a:pt x="1594320" y="0"/>
                </a:lnTo>
                <a:lnTo>
                  <a:pt x="1676064" y="2430"/>
                </a:lnTo>
                <a:lnTo>
                  <a:pt x="1721071" y="5616"/>
                </a:lnTo>
                <a:lnTo>
                  <a:pt x="1765989" y="10077"/>
                </a:lnTo>
                <a:lnTo>
                  <a:pt x="1810790" y="15812"/>
                </a:lnTo>
                <a:lnTo>
                  <a:pt x="1855445" y="22822"/>
                </a:lnTo>
                <a:lnTo>
                  <a:pt x="1899923" y="31106"/>
                </a:lnTo>
                <a:lnTo>
                  <a:pt x="1944197" y="40665"/>
                </a:lnTo>
                <a:lnTo>
                  <a:pt x="1988235" y="51498"/>
                </a:lnTo>
                <a:lnTo>
                  <a:pt x="2032010" y="63606"/>
                </a:lnTo>
                <a:lnTo>
                  <a:pt x="2075491" y="76989"/>
                </a:lnTo>
                <a:lnTo>
                  <a:pt x="2118650" y="91646"/>
                </a:lnTo>
                <a:lnTo>
                  <a:pt x="2161457" y="107577"/>
                </a:lnTo>
                <a:lnTo>
                  <a:pt x="2203882" y="124783"/>
                </a:lnTo>
                <a:lnTo>
                  <a:pt x="2245897" y="143264"/>
                </a:lnTo>
                <a:lnTo>
                  <a:pt x="2287472" y="163019"/>
                </a:lnTo>
                <a:lnTo>
                  <a:pt x="2328578" y="184048"/>
                </a:lnTo>
                <a:lnTo>
                  <a:pt x="2369185" y="206352"/>
                </a:lnTo>
                <a:lnTo>
                  <a:pt x="2409264" y="229931"/>
                </a:lnTo>
                <a:lnTo>
                  <a:pt x="2448785" y="254784"/>
                </a:lnTo>
                <a:lnTo>
                  <a:pt x="2487720" y="280911"/>
                </a:lnTo>
                <a:lnTo>
                  <a:pt x="2526040" y="308313"/>
                </a:lnTo>
                <a:lnTo>
                  <a:pt x="2563714" y="336990"/>
                </a:lnTo>
                <a:lnTo>
                  <a:pt x="2600713" y="366941"/>
                </a:lnTo>
                <a:lnTo>
                  <a:pt x="2637009" y="398167"/>
                </a:lnTo>
                <a:lnTo>
                  <a:pt x="2672571" y="430667"/>
                </a:lnTo>
                <a:lnTo>
                  <a:pt x="2707370" y="464442"/>
                </a:lnTo>
                <a:lnTo>
                  <a:pt x="2741160" y="499241"/>
                </a:lnTo>
                <a:lnTo>
                  <a:pt x="2773674" y="534803"/>
                </a:lnTo>
                <a:lnTo>
                  <a:pt x="2804914" y="571099"/>
                </a:lnTo>
                <a:lnTo>
                  <a:pt x="2834878" y="608098"/>
                </a:lnTo>
                <a:lnTo>
                  <a:pt x="2863568" y="645772"/>
                </a:lnTo>
                <a:lnTo>
                  <a:pt x="2890982" y="684091"/>
                </a:lnTo>
                <a:lnTo>
                  <a:pt x="2917121" y="723026"/>
                </a:lnTo>
                <a:lnTo>
                  <a:pt x="2941985" y="762548"/>
                </a:lnTo>
                <a:lnTo>
                  <a:pt x="2965574" y="802627"/>
                </a:lnTo>
                <a:lnTo>
                  <a:pt x="2987888" y="843234"/>
                </a:lnTo>
                <a:lnTo>
                  <a:pt x="3008927" y="884340"/>
                </a:lnTo>
                <a:lnTo>
                  <a:pt x="3028690" y="925915"/>
                </a:lnTo>
                <a:lnTo>
                  <a:pt x="3047179" y="967930"/>
                </a:lnTo>
                <a:lnTo>
                  <a:pt x="3064393" y="1010355"/>
                </a:lnTo>
                <a:lnTo>
                  <a:pt x="3080331" y="1053162"/>
                </a:lnTo>
                <a:lnTo>
                  <a:pt x="3094995" y="1096320"/>
                </a:lnTo>
                <a:lnTo>
                  <a:pt x="3108383" y="1139802"/>
                </a:lnTo>
                <a:lnTo>
                  <a:pt x="3120496" y="1183576"/>
                </a:lnTo>
                <a:lnTo>
                  <a:pt x="3131334" y="1227615"/>
                </a:lnTo>
                <a:lnTo>
                  <a:pt x="3140898" y="1271888"/>
                </a:lnTo>
                <a:lnTo>
                  <a:pt x="3149186" y="1316367"/>
                </a:lnTo>
                <a:lnTo>
                  <a:pt x="3156198" y="1361021"/>
                </a:lnTo>
                <a:lnTo>
                  <a:pt x="3161936" y="1405823"/>
                </a:lnTo>
                <a:lnTo>
                  <a:pt x="3166399" y="1450741"/>
                </a:lnTo>
                <a:lnTo>
                  <a:pt x="3169587" y="1495748"/>
                </a:lnTo>
                <a:lnTo>
                  <a:pt x="3171499" y="1540813"/>
                </a:lnTo>
                <a:lnTo>
                  <a:pt x="3171825" y="1563819"/>
                </a:lnTo>
                <a:lnTo>
                  <a:pt x="3171825" y="1607996"/>
                </a:lnTo>
                <a:lnTo>
                  <a:pt x="3169587" y="1676067"/>
                </a:lnTo>
                <a:lnTo>
                  <a:pt x="3166399" y="1721074"/>
                </a:lnTo>
                <a:lnTo>
                  <a:pt x="3161936" y="1765992"/>
                </a:lnTo>
                <a:lnTo>
                  <a:pt x="3156198" y="1810793"/>
                </a:lnTo>
                <a:lnTo>
                  <a:pt x="3149186" y="1855448"/>
                </a:lnTo>
                <a:lnTo>
                  <a:pt x="3140898" y="1899926"/>
                </a:lnTo>
                <a:lnTo>
                  <a:pt x="3131334" y="1944200"/>
                </a:lnTo>
                <a:lnTo>
                  <a:pt x="3120496" y="1988238"/>
                </a:lnTo>
                <a:lnTo>
                  <a:pt x="3108383" y="2032013"/>
                </a:lnTo>
                <a:lnTo>
                  <a:pt x="3094995" y="2075494"/>
                </a:lnTo>
                <a:lnTo>
                  <a:pt x="3080331" y="2118653"/>
                </a:lnTo>
                <a:lnTo>
                  <a:pt x="3064393" y="2161460"/>
                </a:lnTo>
                <a:lnTo>
                  <a:pt x="3047179" y="2203885"/>
                </a:lnTo>
                <a:lnTo>
                  <a:pt x="3028690" y="2245900"/>
                </a:lnTo>
                <a:lnTo>
                  <a:pt x="3008927" y="2287475"/>
                </a:lnTo>
                <a:lnTo>
                  <a:pt x="2987888" y="2328581"/>
                </a:lnTo>
                <a:lnTo>
                  <a:pt x="2965574" y="2369188"/>
                </a:lnTo>
                <a:lnTo>
                  <a:pt x="2941985" y="2409267"/>
                </a:lnTo>
                <a:lnTo>
                  <a:pt x="2917121" y="2448788"/>
                </a:lnTo>
                <a:lnTo>
                  <a:pt x="2890982" y="2487724"/>
                </a:lnTo>
                <a:lnTo>
                  <a:pt x="2863568" y="2526043"/>
                </a:lnTo>
                <a:lnTo>
                  <a:pt x="2834878" y="2563717"/>
                </a:lnTo>
                <a:lnTo>
                  <a:pt x="2804914" y="2600716"/>
                </a:lnTo>
                <a:lnTo>
                  <a:pt x="2773674" y="2637012"/>
                </a:lnTo>
                <a:lnTo>
                  <a:pt x="2741160" y="2672574"/>
                </a:lnTo>
                <a:lnTo>
                  <a:pt x="2707370" y="2707373"/>
                </a:lnTo>
                <a:lnTo>
                  <a:pt x="2672571" y="2741163"/>
                </a:lnTo>
                <a:lnTo>
                  <a:pt x="2637009" y="2773678"/>
                </a:lnTo>
                <a:lnTo>
                  <a:pt x="2600713" y="2804917"/>
                </a:lnTo>
                <a:lnTo>
                  <a:pt x="2563714" y="2834881"/>
                </a:lnTo>
                <a:lnTo>
                  <a:pt x="2526040" y="2863571"/>
                </a:lnTo>
                <a:lnTo>
                  <a:pt x="2487720" y="2890985"/>
                </a:lnTo>
                <a:lnTo>
                  <a:pt x="2448785" y="2917124"/>
                </a:lnTo>
                <a:lnTo>
                  <a:pt x="2409264" y="2941988"/>
                </a:lnTo>
                <a:lnTo>
                  <a:pt x="2369185" y="2965577"/>
                </a:lnTo>
                <a:lnTo>
                  <a:pt x="2328578" y="2987891"/>
                </a:lnTo>
                <a:lnTo>
                  <a:pt x="2287472" y="3008930"/>
                </a:lnTo>
                <a:lnTo>
                  <a:pt x="2245897" y="3028694"/>
                </a:lnTo>
                <a:lnTo>
                  <a:pt x="2203882" y="3047182"/>
                </a:lnTo>
                <a:lnTo>
                  <a:pt x="2161457" y="3064396"/>
                </a:lnTo>
                <a:lnTo>
                  <a:pt x="2118650" y="3080334"/>
                </a:lnTo>
                <a:lnTo>
                  <a:pt x="2075491" y="3094998"/>
                </a:lnTo>
                <a:lnTo>
                  <a:pt x="2032010" y="3108386"/>
                </a:lnTo>
                <a:lnTo>
                  <a:pt x="1988235" y="3120499"/>
                </a:lnTo>
                <a:lnTo>
                  <a:pt x="1944197" y="3131337"/>
                </a:lnTo>
                <a:lnTo>
                  <a:pt x="1899923" y="3140901"/>
                </a:lnTo>
                <a:lnTo>
                  <a:pt x="1855445" y="3149189"/>
                </a:lnTo>
                <a:lnTo>
                  <a:pt x="1810790" y="3156202"/>
                </a:lnTo>
                <a:lnTo>
                  <a:pt x="1765989" y="3161939"/>
                </a:lnTo>
                <a:lnTo>
                  <a:pt x="1721071" y="3166402"/>
                </a:lnTo>
                <a:lnTo>
                  <a:pt x="1676064" y="3169590"/>
                </a:lnTo>
                <a:lnTo>
                  <a:pt x="1630999" y="3171502"/>
                </a:lnTo>
                <a:lnTo>
                  <a:pt x="1608209" y="3171825"/>
                </a:lnTo>
                <a:close/>
              </a:path>
            </a:pathLst>
          </a:custGeom>
          <a:solidFill>
            <a:srgbClr val="00A2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97948" y="2734829"/>
            <a:ext cx="3171825" cy="3171825"/>
          </a:xfrm>
          <a:custGeom>
            <a:avLst/>
            <a:gdLst/>
            <a:ahLst/>
            <a:cxnLst/>
            <a:rect l="l" t="t" r="r" b="b"/>
            <a:pathLst>
              <a:path w="3171825" h="3171825">
                <a:moveTo>
                  <a:pt x="1608224" y="3171825"/>
                </a:moveTo>
                <a:lnTo>
                  <a:pt x="1563615" y="3171825"/>
                </a:lnTo>
                <a:lnTo>
                  <a:pt x="1540825" y="3171502"/>
                </a:lnTo>
                <a:lnTo>
                  <a:pt x="1495760" y="3169590"/>
                </a:lnTo>
                <a:lnTo>
                  <a:pt x="1450753" y="3166402"/>
                </a:lnTo>
                <a:lnTo>
                  <a:pt x="1405835" y="3161939"/>
                </a:lnTo>
                <a:lnTo>
                  <a:pt x="1361033" y="3156202"/>
                </a:lnTo>
                <a:lnTo>
                  <a:pt x="1316379" y="3149189"/>
                </a:lnTo>
                <a:lnTo>
                  <a:pt x="1271900" y="3140901"/>
                </a:lnTo>
                <a:lnTo>
                  <a:pt x="1227627" y="3131337"/>
                </a:lnTo>
                <a:lnTo>
                  <a:pt x="1183588" y="3120499"/>
                </a:lnTo>
                <a:lnTo>
                  <a:pt x="1139814" y="3108386"/>
                </a:lnTo>
                <a:lnTo>
                  <a:pt x="1096332" y="3094998"/>
                </a:lnTo>
                <a:lnTo>
                  <a:pt x="1053174" y="3080334"/>
                </a:lnTo>
                <a:lnTo>
                  <a:pt x="1010367" y="3064396"/>
                </a:lnTo>
                <a:lnTo>
                  <a:pt x="967942" y="3047182"/>
                </a:lnTo>
                <a:lnTo>
                  <a:pt x="925927" y="3028694"/>
                </a:lnTo>
                <a:lnTo>
                  <a:pt x="884352" y="3008930"/>
                </a:lnTo>
                <a:lnTo>
                  <a:pt x="843246" y="2987891"/>
                </a:lnTo>
                <a:lnTo>
                  <a:pt x="802639" y="2965577"/>
                </a:lnTo>
                <a:lnTo>
                  <a:pt x="762560" y="2941988"/>
                </a:lnTo>
                <a:lnTo>
                  <a:pt x="723038" y="2917124"/>
                </a:lnTo>
                <a:lnTo>
                  <a:pt x="684103" y="2890985"/>
                </a:lnTo>
                <a:lnTo>
                  <a:pt x="645784" y="2863571"/>
                </a:lnTo>
                <a:lnTo>
                  <a:pt x="608110" y="2834881"/>
                </a:lnTo>
                <a:lnTo>
                  <a:pt x="571111" y="2804917"/>
                </a:lnTo>
                <a:lnTo>
                  <a:pt x="534815" y="2773678"/>
                </a:lnTo>
                <a:lnTo>
                  <a:pt x="499253" y="2741163"/>
                </a:lnTo>
                <a:lnTo>
                  <a:pt x="464453" y="2707373"/>
                </a:lnTo>
                <a:lnTo>
                  <a:pt x="430679" y="2672574"/>
                </a:lnTo>
                <a:lnTo>
                  <a:pt x="398179" y="2637012"/>
                </a:lnTo>
                <a:lnTo>
                  <a:pt x="366953" y="2600716"/>
                </a:lnTo>
                <a:lnTo>
                  <a:pt x="337002" y="2563717"/>
                </a:lnTo>
                <a:lnTo>
                  <a:pt x="308325" y="2526043"/>
                </a:lnTo>
                <a:lnTo>
                  <a:pt x="280923" y="2487724"/>
                </a:lnTo>
                <a:lnTo>
                  <a:pt x="254796" y="2448788"/>
                </a:lnTo>
                <a:lnTo>
                  <a:pt x="229943" y="2409267"/>
                </a:lnTo>
                <a:lnTo>
                  <a:pt x="206364" y="2369188"/>
                </a:lnTo>
                <a:lnTo>
                  <a:pt x="184060" y="2328581"/>
                </a:lnTo>
                <a:lnTo>
                  <a:pt x="163031" y="2287475"/>
                </a:lnTo>
                <a:lnTo>
                  <a:pt x="143276" y="2245900"/>
                </a:lnTo>
                <a:lnTo>
                  <a:pt x="124795" y="2203885"/>
                </a:lnTo>
                <a:lnTo>
                  <a:pt x="107589" y="2161460"/>
                </a:lnTo>
                <a:lnTo>
                  <a:pt x="91658" y="2118653"/>
                </a:lnTo>
                <a:lnTo>
                  <a:pt x="77001" y="2075494"/>
                </a:lnTo>
                <a:lnTo>
                  <a:pt x="63618" y="2032013"/>
                </a:lnTo>
                <a:lnTo>
                  <a:pt x="51510" y="1988238"/>
                </a:lnTo>
                <a:lnTo>
                  <a:pt x="40677" y="1944200"/>
                </a:lnTo>
                <a:lnTo>
                  <a:pt x="31118" y="1899926"/>
                </a:lnTo>
                <a:lnTo>
                  <a:pt x="22834" y="1855448"/>
                </a:lnTo>
                <a:lnTo>
                  <a:pt x="15824" y="1810793"/>
                </a:lnTo>
                <a:lnTo>
                  <a:pt x="10089" y="1765992"/>
                </a:lnTo>
                <a:lnTo>
                  <a:pt x="5628" y="1721074"/>
                </a:lnTo>
                <a:lnTo>
                  <a:pt x="2442" y="1676067"/>
                </a:lnTo>
                <a:lnTo>
                  <a:pt x="530" y="1631002"/>
                </a:lnTo>
                <a:lnTo>
                  <a:pt x="0" y="1593476"/>
                </a:lnTo>
                <a:lnTo>
                  <a:pt x="0" y="1578339"/>
                </a:lnTo>
                <a:lnTo>
                  <a:pt x="2442" y="1495748"/>
                </a:lnTo>
                <a:lnTo>
                  <a:pt x="5628" y="1450741"/>
                </a:lnTo>
                <a:lnTo>
                  <a:pt x="10089" y="1405823"/>
                </a:lnTo>
                <a:lnTo>
                  <a:pt x="15824" y="1361021"/>
                </a:lnTo>
                <a:lnTo>
                  <a:pt x="22834" y="1316367"/>
                </a:lnTo>
                <a:lnTo>
                  <a:pt x="31118" y="1271888"/>
                </a:lnTo>
                <a:lnTo>
                  <a:pt x="40677" y="1227615"/>
                </a:lnTo>
                <a:lnTo>
                  <a:pt x="51510" y="1183576"/>
                </a:lnTo>
                <a:lnTo>
                  <a:pt x="63618" y="1139802"/>
                </a:lnTo>
                <a:lnTo>
                  <a:pt x="77001" y="1096320"/>
                </a:lnTo>
                <a:lnTo>
                  <a:pt x="91658" y="1053162"/>
                </a:lnTo>
                <a:lnTo>
                  <a:pt x="107589" y="1010355"/>
                </a:lnTo>
                <a:lnTo>
                  <a:pt x="124795" y="967930"/>
                </a:lnTo>
                <a:lnTo>
                  <a:pt x="143276" y="925915"/>
                </a:lnTo>
                <a:lnTo>
                  <a:pt x="163031" y="884340"/>
                </a:lnTo>
                <a:lnTo>
                  <a:pt x="184060" y="843234"/>
                </a:lnTo>
                <a:lnTo>
                  <a:pt x="206364" y="802627"/>
                </a:lnTo>
                <a:lnTo>
                  <a:pt x="229943" y="762548"/>
                </a:lnTo>
                <a:lnTo>
                  <a:pt x="254796" y="723026"/>
                </a:lnTo>
                <a:lnTo>
                  <a:pt x="280923" y="684091"/>
                </a:lnTo>
                <a:lnTo>
                  <a:pt x="308325" y="645772"/>
                </a:lnTo>
                <a:lnTo>
                  <a:pt x="337002" y="608098"/>
                </a:lnTo>
                <a:lnTo>
                  <a:pt x="366953" y="571099"/>
                </a:lnTo>
                <a:lnTo>
                  <a:pt x="398179" y="534803"/>
                </a:lnTo>
                <a:lnTo>
                  <a:pt x="430679" y="499241"/>
                </a:lnTo>
                <a:lnTo>
                  <a:pt x="464453" y="464442"/>
                </a:lnTo>
                <a:lnTo>
                  <a:pt x="499253" y="430667"/>
                </a:lnTo>
                <a:lnTo>
                  <a:pt x="534815" y="398167"/>
                </a:lnTo>
                <a:lnTo>
                  <a:pt x="571111" y="366941"/>
                </a:lnTo>
                <a:lnTo>
                  <a:pt x="608110" y="336990"/>
                </a:lnTo>
                <a:lnTo>
                  <a:pt x="645784" y="308313"/>
                </a:lnTo>
                <a:lnTo>
                  <a:pt x="684103" y="280911"/>
                </a:lnTo>
                <a:lnTo>
                  <a:pt x="723038" y="254784"/>
                </a:lnTo>
                <a:lnTo>
                  <a:pt x="762560" y="229931"/>
                </a:lnTo>
                <a:lnTo>
                  <a:pt x="802639" y="206352"/>
                </a:lnTo>
                <a:lnTo>
                  <a:pt x="843246" y="184048"/>
                </a:lnTo>
                <a:lnTo>
                  <a:pt x="884352" y="163019"/>
                </a:lnTo>
                <a:lnTo>
                  <a:pt x="925927" y="143264"/>
                </a:lnTo>
                <a:lnTo>
                  <a:pt x="967942" y="124783"/>
                </a:lnTo>
                <a:lnTo>
                  <a:pt x="1010367" y="107577"/>
                </a:lnTo>
                <a:lnTo>
                  <a:pt x="1053174" y="91646"/>
                </a:lnTo>
                <a:lnTo>
                  <a:pt x="1096332" y="76989"/>
                </a:lnTo>
                <a:lnTo>
                  <a:pt x="1139814" y="63606"/>
                </a:lnTo>
                <a:lnTo>
                  <a:pt x="1183588" y="51498"/>
                </a:lnTo>
                <a:lnTo>
                  <a:pt x="1227627" y="40665"/>
                </a:lnTo>
                <a:lnTo>
                  <a:pt x="1271900" y="31106"/>
                </a:lnTo>
                <a:lnTo>
                  <a:pt x="1316379" y="22822"/>
                </a:lnTo>
                <a:lnTo>
                  <a:pt x="1361033" y="15812"/>
                </a:lnTo>
                <a:lnTo>
                  <a:pt x="1405835" y="10077"/>
                </a:lnTo>
                <a:lnTo>
                  <a:pt x="1450753" y="5616"/>
                </a:lnTo>
                <a:lnTo>
                  <a:pt x="1495760" y="2430"/>
                </a:lnTo>
                <a:lnTo>
                  <a:pt x="1540825" y="518"/>
                </a:lnTo>
                <a:lnTo>
                  <a:pt x="1577503" y="0"/>
                </a:lnTo>
                <a:lnTo>
                  <a:pt x="1594336" y="0"/>
                </a:lnTo>
                <a:lnTo>
                  <a:pt x="1676079" y="2430"/>
                </a:lnTo>
                <a:lnTo>
                  <a:pt x="1721086" y="5616"/>
                </a:lnTo>
                <a:lnTo>
                  <a:pt x="1766004" y="10077"/>
                </a:lnTo>
                <a:lnTo>
                  <a:pt x="1810805" y="15812"/>
                </a:lnTo>
                <a:lnTo>
                  <a:pt x="1855460" y="22822"/>
                </a:lnTo>
                <a:lnTo>
                  <a:pt x="1899938" y="31106"/>
                </a:lnTo>
                <a:lnTo>
                  <a:pt x="1944212" y="40665"/>
                </a:lnTo>
                <a:lnTo>
                  <a:pt x="1988250" y="51498"/>
                </a:lnTo>
                <a:lnTo>
                  <a:pt x="2032025" y="63606"/>
                </a:lnTo>
                <a:lnTo>
                  <a:pt x="2075506" y="76989"/>
                </a:lnTo>
                <a:lnTo>
                  <a:pt x="2118665" y="91646"/>
                </a:lnTo>
                <a:lnTo>
                  <a:pt x="2161472" y="107577"/>
                </a:lnTo>
                <a:lnTo>
                  <a:pt x="2203897" y="124783"/>
                </a:lnTo>
                <a:lnTo>
                  <a:pt x="2245912" y="143264"/>
                </a:lnTo>
                <a:lnTo>
                  <a:pt x="2287487" y="163019"/>
                </a:lnTo>
                <a:lnTo>
                  <a:pt x="2328593" y="184048"/>
                </a:lnTo>
                <a:lnTo>
                  <a:pt x="2369200" y="206352"/>
                </a:lnTo>
                <a:lnTo>
                  <a:pt x="2409279" y="229931"/>
                </a:lnTo>
                <a:lnTo>
                  <a:pt x="2448800" y="254784"/>
                </a:lnTo>
                <a:lnTo>
                  <a:pt x="2487736" y="280911"/>
                </a:lnTo>
                <a:lnTo>
                  <a:pt x="2526055" y="308313"/>
                </a:lnTo>
                <a:lnTo>
                  <a:pt x="2563729" y="336990"/>
                </a:lnTo>
                <a:lnTo>
                  <a:pt x="2600728" y="366941"/>
                </a:lnTo>
                <a:lnTo>
                  <a:pt x="2637024" y="398167"/>
                </a:lnTo>
                <a:lnTo>
                  <a:pt x="2672586" y="430667"/>
                </a:lnTo>
                <a:lnTo>
                  <a:pt x="2707385" y="464442"/>
                </a:lnTo>
                <a:lnTo>
                  <a:pt x="2741175" y="499241"/>
                </a:lnTo>
                <a:lnTo>
                  <a:pt x="2773689" y="534803"/>
                </a:lnTo>
                <a:lnTo>
                  <a:pt x="2804929" y="571099"/>
                </a:lnTo>
                <a:lnTo>
                  <a:pt x="2834893" y="608098"/>
                </a:lnTo>
                <a:lnTo>
                  <a:pt x="2863583" y="645772"/>
                </a:lnTo>
                <a:lnTo>
                  <a:pt x="2890997" y="684091"/>
                </a:lnTo>
                <a:lnTo>
                  <a:pt x="2917136" y="723026"/>
                </a:lnTo>
                <a:lnTo>
                  <a:pt x="2942000" y="762548"/>
                </a:lnTo>
                <a:lnTo>
                  <a:pt x="2965589" y="802627"/>
                </a:lnTo>
                <a:lnTo>
                  <a:pt x="2987903" y="843234"/>
                </a:lnTo>
                <a:lnTo>
                  <a:pt x="3008942" y="884340"/>
                </a:lnTo>
                <a:lnTo>
                  <a:pt x="3028705" y="925915"/>
                </a:lnTo>
                <a:lnTo>
                  <a:pt x="3047194" y="967930"/>
                </a:lnTo>
                <a:lnTo>
                  <a:pt x="3064408" y="1010355"/>
                </a:lnTo>
                <a:lnTo>
                  <a:pt x="3080346" y="1053162"/>
                </a:lnTo>
                <a:lnTo>
                  <a:pt x="3095010" y="1096320"/>
                </a:lnTo>
                <a:lnTo>
                  <a:pt x="3108398" y="1139802"/>
                </a:lnTo>
                <a:lnTo>
                  <a:pt x="3120511" y="1183576"/>
                </a:lnTo>
                <a:lnTo>
                  <a:pt x="3131349" y="1227615"/>
                </a:lnTo>
                <a:lnTo>
                  <a:pt x="3140913" y="1271888"/>
                </a:lnTo>
                <a:lnTo>
                  <a:pt x="3149201" y="1316367"/>
                </a:lnTo>
                <a:lnTo>
                  <a:pt x="3156214" y="1361021"/>
                </a:lnTo>
                <a:lnTo>
                  <a:pt x="3161951" y="1405823"/>
                </a:lnTo>
                <a:lnTo>
                  <a:pt x="3166414" y="1450741"/>
                </a:lnTo>
                <a:lnTo>
                  <a:pt x="3169602" y="1495748"/>
                </a:lnTo>
                <a:lnTo>
                  <a:pt x="3171514" y="1540813"/>
                </a:lnTo>
                <a:lnTo>
                  <a:pt x="3171825" y="1562756"/>
                </a:lnTo>
                <a:lnTo>
                  <a:pt x="3171825" y="1609059"/>
                </a:lnTo>
                <a:lnTo>
                  <a:pt x="3169602" y="1676067"/>
                </a:lnTo>
                <a:lnTo>
                  <a:pt x="3166414" y="1721074"/>
                </a:lnTo>
                <a:lnTo>
                  <a:pt x="3161951" y="1765992"/>
                </a:lnTo>
                <a:lnTo>
                  <a:pt x="3156214" y="1810793"/>
                </a:lnTo>
                <a:lnTo>
                  <a:pt x="3149201" y="1855448"/>
                </a:lnTo>
                <a:lnTo>
                  <a:pt x="3140913" y="1899926"/>
                </a:lnTo>
                <a:lnTo>
                  <a:pt x="3131349" y="1944200"/>
                </a:lnTo>
                <a:lnTo>
                  <a:pt x="3120511" y="1988238"/>
                </a:lnTo>
                <a:lnTo>
                  <a:pt x="3108398" y="2032013"/>
                </a:lnTo>
                <a:lnTo>
                  <a:pt x="3095010" y="2075494"/>
                </a:lnTo>
                <a:lnTo>
                  <a:pt x="3080346" y="2118653"/>
                </a:lnTo>
                <a:lnTo>
                  <a:pt x="3064408" y="2161460"/>
                </a:lnTo>
                <a:lnTo>
                  <a:pt x="3047194" y="2203885"/>
                </a:lnTo>
                <a:lnTo>
                  <a:pt x="3028705" y="2245900"/>
                </a:lnTo>
                <a:lnTo>
                  <a:pt x="3008942" y="2287475"/>
                </a:lnTo>
                <a:lnTo>
                  <a:pt x="2987903" y="2328581"/>
                </a:lnTo>
                <a:lnTo>
                  <a:pt x="2965589" y="2369188"/>
                </a:lnTo>
                <a:lnTo>
                  <a:pt x="2942000" y="2409267"/>
                </a:lnTo>
                <a:lnTo>
                  <a:pt x="2917136" y="2448788"/>
                </a:lnTo>
                <a:lnTo>
                  <a:pt x="2890997" y="2487724"/>
                </a:lnTo>
                <a:lnTo>
                  <a:pt x="2863583" y="2526043"/>
                </a:lnTo>
                <a:lnTo>
                  <a:pt x="2834893" y="2563717"/>
                </a:lnTo>
                <a:lnTo>
                  <a:pt x="2804929" y="2600716"/>
                </a:lnTo>
                <a:lnTo>
                  <a:pt x="2773689" y="2637012"/>
                </a:lnTo>
                <a:lnTo>
                  <a:pt x="2741175" y="2672574"/>
                </a:lnTo>
                <a:lnTo>
                  <a:pt x="2707385" y="2707373"/>
                </a:lnTo>
                <a:lnTo>
                  <a:pt x="2672586" y="2741163"/>
                </a:lnTo>
                <a:lnTo>
                  <a:pt x="2637024" y="2773678"/>
                </a:lnTo>
                <a:lnTo>
                  <a:pt x="2600728" y="2804917"/>
                </a:lnTo>
                <a:lnTo>
                  <a:pt x="2563729" y="2834881"/>
                </a:lnTo>
                <a:lnTo>
                  <a:pt x="2526055" y="2863571"/>
                </a:lnTo>
                <a:lnTo>
                  <a:pt x="2487736" y="2890985"/>
                </a:lnTo>
                <a:lnTo>
                  <a:pt x="2448800" y="2917124"/>
                </a:lnTo>
                <a:lnTo>
                  <a:pt x="2409279" y="2941988"/>
                </a:lnTo>
                <a:lnTo>
                  <a:pt x="2369200" y="2965577"/>
                </a:lnTo>
                <a:lnTo>
                  <a:pt x="2328593" y="2987891"/>
                </a:lnTo>
                <a:lnTo>
                  <a:pt x="2287487" y="3008930"/>
                </a:lnTo>
                <a:lnTo>
                  <a:pt x="2245912" y="3028694"/>
                </a:lnTo>
                <a:lnTo>
                  <a:pt x="2203897" y="3047182"/>
                </a:lnTo>
                <a:lnTo>
                  <a:pt x="2161472" y="3064396"/>
                </a:lnTo>
                <a:lnTo>
                  <a:pt x="2118665" y="3080334"/>
                </a:lnTo>
                <a:lnTo>
                  <a:pt x="2075506" y="3094998"/>
                </a:lnTo>
                <a:lnTo>
                  <a:pt x="2032025" y="3108386"/>
                </a:lnTo>
                <a:lnTo>
                  <a:pt x="1988250" y="3120499"/>
                </a:lnTo>
                <a:lnTo>
                  <a:pt x="1944212" y="3131337"/>
                </a:lnTo>
                <a:lnTo>
                  <a:pt x="1899938" y="3140901"/>
                </a:lnTo>
                <a:lnTo>
                  <a:pt x="1855460" y="3149189"/>
                </a:lnTo>
                <a:lnTo>
                  <a:pt x="1810805" y="3156202"/>
                </a:lnTo>
                <a:lnTo>
                  <a:pt x="1766004" y="3161939"/>
                </a:lnTo>
                <a:lnTo>
                  <a:pt x="1721086" y="3166402"/>
                </a:lnTo>
                <a:lnTo>
                  <a:pt x="1676079" y="3169590"/>
                </a:lnTo>
                <a:lnTo>
                  <a:pt x="1631014" y="3171502"/>
                </a:lnTo>
                <a:lnTo>
                  <a:pt x="1608224" y="3171825"/>
                </a:lnTo>
                <a:close/>
              </a:path>
            </a:pathLst>
          </a:custGeom>
          <a:solidFill>
            <a:srgbClr val="AE257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48267" y="4153549"/>
            <a:ext cx="4991735" cy="170307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5080" indent="811530">
              <a:lnSpc>
                <a:spcPts val="6230"/>
              </a:lnSpc>
              <a:spcBef>
                <a:spcPts val="935"/>
              </a:spcBef>
            </a:pPr>
            <a:r>
              <a:rPr sz="5800" spc="365" dirty="0">
                <a:solidFill>
                  <a:srgbClr val="FFFFFF"/>
                </a:solidFill>
                <a:latin typeface="Times New Roman"/>
                <a:cs typeface="Times New Roman"/>
              </a:rPr>
              <a:t>DIGITAL </a:t>
            </a:r>
            <a:r>
              <a:rPr sz="5800" spc="445" dirty="0">
                <a:solidFill>
                  <a:srgbClr val="FFFFFF"/>
                </a:solidFill>
                <a:latin typeface="Times New Roman"/>
                <a:cs typeface="Times New Roman"/>
              </a:rPr>
              <a:t>MARKETING</a:t>
            </a:r>
            <a:endParaRPr sz="5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1297" y="6439265"/>
            <a:ext cx="2943224" cy="9143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54150" y="3517439"/>
            <a:ext cx="13798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spc="180" dirty="0">
                <a:solidFill>
                  <a:srgbClr val="FFFFFF"/>
                </a:solidFill>
                <a:latin typeface="Trebuchet MS"/>
                <a:cs typeface="Trebuchet MS"/>
              </a:rPr>
              <a:t>CHAPTER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5" y="190500"/>
            <a:ext cx="18288000" cy="10286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31385" y="1766058"/>
            <a:ext cx="6324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90" dirty="0">
                <a:latin typeface="Trebuchet MS"/>
                <a:cs typeface="Trebuchet MS"/>
              </a:rPr>
              <a:t>WEB</a:t>
            </a:r>
            <a:endParaRPr sz="2100">
              <a:latin typeface="Trebuchet MS"/>
              <a:cs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60293-9C35-240A-5F51-7EFD5D95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57300"/>
            <a:ext cx="8369033" cy="449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1F574-922F-81D4-02A3-70824359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5969"/>
          <a:stretch/>
        </p:blipFill>
        <p:spPr>
          <a:xfrm>
            <a:off x="4953000" y="5730279"/>
            <a:ext cx="8382000" cy="14863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5763" y="1286594"/>
              <a:ext cx="8274070" cy="4010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5763" y="4556028"/>
              <a:ext cx="8274070" cy="20670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631385" y="1766058"/>
            <a:ext cx="6324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90" dirty="0">
                <a:latin typeface="Trebuchet MS"/>
                <a:cs typeface="Trebuchet MS"/>
              </a:rPr>
              <a:t>WEB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9520" y="1541956"/>
            <a:ext cx="552328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500" dirty="0">
                <a:solidFill>
                  <a:srgbClr val="FFFFFF"/>
                </a:solidFill>
                <a:latin typeface="Georgia"/>
                <a:cs typeface="Georgia"/>
              </a:rPr>
              <a:t>TEQUILA</a:t>
            </a:r>
            <a:r>
              <a:rPr lang="en-US" sz="4500" spc="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4500" spc="-10" dirty="0">
                <a:solidFill>
                  <a:srgbClr val="FFFFFF"/>
                </a:solidFill>
                <a:latin typeface="Georgia"/>
                <a:cs typeface="Georgia"/>
              </a:rPr>
              <a:t>PARTIDA</a:t>
            </a:r>
            <a:endParaRPr lang="en-US" sz="4500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9520" y="2582494"/>
            <a:ext cx="6870065" cy="5788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151765">
              <a:lnSpc>
                <a:spcPct val="120800"/>
              </a:lnSpc>
              <a:spcBef>
                <a:spcPts val="130"/>
              </a:spcBef>
            </a:pP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Tequila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Trebuchet MS"/>
                <a:cs typeface="Trebuchet MS"/>
              </a:rPr>
              <a:t>Partida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embodies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Trebuchet MS"/>
                <a:cs typeface="Trebuchet MS"/>
              </a:rPr>
              <a:t>commitment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3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honor</a:t>
            </a:r>
            <a:r>
              <a:rPr sz="2100" spc="135" dirty="0">
                <a:solidFill>
                  <a:srgbClr val="FFFFFF"/>
                </a:solidFill>
                <a:latin typeface="Trebuchet MS"/>
                <a:cs typeface="Trebuchet MS"/>
              </a:rPr>
              <a:t>,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surpassing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boundaries</a:t>
            </a: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every</a:t>
            </a: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turn,</a:t>
            </a: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visionary </a:t>
            </a:r>
            <a:r>
              <a:rPr sz="2100" b="1" spc="1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spirit</a:t>
            </a:r>
            <a:r>
              <a:rPr sz="2100" b="1" spc="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defined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precision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purity.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Rooted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legacy 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rebuchet MS"/>
                <a:cs typeface="Trebuchet MS"/>
              </a:rPr>
              <a:t>pays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homage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Enrique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Partida,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1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master</a:t>
            </a:r>
            <a:r>
              <a:rPr sz="2100" b="1" spc="13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21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agave </a:t>
            </a:r>
            <a:r>
              <a:rPr sz="2100" b="1" spc="20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farmer</a:t>
            </a:r>
            <a:r>
              <a:rPr sz="2100" b="1" spc="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whose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dedication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led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perfecting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agricultural </a:t>
            </a:r>
            <a:r>
              <a:rPr sz="2100" spc="-25" dirty="0">
                <a:solidFill>
                  <a:srgbClr val="FFFFFF"/>
                </a:solidFill>
                <a:latin typeface="Trebuchet MS"/>
                <a:cs typeface="Trebuchet MS"/>
              </a:rPr>
              <a:t>methods,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sets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unparalleled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standard.</a:t>
            </a: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2100">
              <a:latin typeface="Trebuchet MS"/>
              <a:cs typeface="Trebuchet MS"/>
            </a:endParaRPr>
          </a:p>
          <a:p>
            <a:pPr marL="12700" marR="306070">
              <a:lnSpc>
                <a:spcPct val="119000"/>
              </a:lnSpc>
            </a:pP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Guided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vision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of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Partida's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Master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Tequilero,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rebuchet MS"/>
                <a:cs typeface="Trebuchet MS"/>
              </a:rPr>
              <a:t>Jose 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Valdez,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Trebuchet MS"/>
                <a:cs typeface="Trebuchet MS"/>
              </a:rPr>
              <a:t>journey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extends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29" dirty="0">
                <a:solidFill>
                  <a:srgbClr val="FFFFFF"/>
                </a:solidFill>
                <a:latin typeface="Liberation Sans Narrow"/>
                <a:cs typeface="Liberation Sans Narrow"/>
              </a:rPr>
              <a:t>beyond</a:t>
            </a:r>
            <a:r>
              <a:rPr sz="2100" b="1" spc="10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convention.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Driven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passion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crafting</a:t>
            </a:r>
            <a:r>
              <a:rPr sz="2100" b="1" spc="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purest</a:t>
            </a:r>
            <a:r>
              <a:rPr sz="2100" b="1" spc="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expression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Trebuchet MS"/>
                <a:cs typeface="Trebuchet MS"/>
              </a:rPr>
              <a:t>his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country's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cherished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tequila,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Valdez,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trained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industrial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engineer,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maintains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unwavering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focus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precision.</a:t>
            </a:r>
            <a:endParaRPr sz="2100">
              <a:latin typeface="Trebuchet MS"/>
              <a:cs typeface="Trebuchet MS"/>
            </a:endParaRPr>
          </a:p>
          <a:p>
            <a:pPr marL="12700" marR="5080" algn="just">
              <a:lnSpc>
                <a:spcPct val="122000"/>
              </a:lnSpc>
              <a:spcBef>
                <a:spcPts val="5"/>
              </a:spcBef>
            </a:pP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Tequila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Trebuchet MS"/>
                <a:cs typeface="Trebuchet MS"/>
              </a:rPr>
              <a:t>Partida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upholds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Trebuchet MS"/>
                <a:cs typeface="Trebuchet MS"/>
              </a:rPr>
              <a:t>resolute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dedication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field</a:t>
            </a:r>
            <a:r>
              <a:rPr sz="2100" b="1" spc="1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1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to </a:t>
            </a:r>
            <a:r>
              <a:rPr sz="2100" b="1" spc="1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glass</a:t>
            </a:r>
            <a:r>
              <a:rPr sz="2100" spc="12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21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refusing</a:t>
            </a:r>
            <a:r>
              <a:rPr sz="21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8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compromise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in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its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quest</a:t>
            </a:r>
            <a:r>
              <a:rPr sz="21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8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produce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Trebuchet MS"/>
                <a:cs typeface="Trebuchet MS"/>
              </a:rPr>
              <a:t>what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stands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world's</a:t>
            </a:r>
            <a:r>
              <a:rPr sz="2100" b="1" spc="1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1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highest-rated</a:t>
            </a:r>
            <a:r>
              <a:rPr sz="2100" b="1" spc="1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1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tequila</a:t>
            </a:r>
            <a:r>
              <a:rPr sz="2100" spc="12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54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5503" y="2826761"/>
            <a:ext cx="4270897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500" dirty="0">
                <a:latin typeface="Georgia"/>
                <a:cs typeface="Georgia"/>
              </a:rPr>
              <a:t>OUR</a:t>
            </a:r>
            <a:r>
              <a:rPr lang="en-US" sz="4500" spc="-175" dirty="0">
                <a:latin typeface="Georgia"/>
                <a:cs typeface="Georgia"/>
              </a:rPr>
              <a:t> </a:t>
            </a:r>
            <a:r>
              <a:rPr lang="en-US" sz="4500" spc="-25" dirty="0">
                <a:latin typeface="Georgia"/>
                <a:cs typeface="Georgia"/>
              </a:rPr>
              <a:t>HISTORY</a:t>
            </a:r>
            <a:endParaRPr lang="en-US" sz="4500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5503" y="3845153"/>
            <a:ext cx="6886575" cy="195516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5"/>
              </a:spcBef>
            </a:pPr>
            <a:r>
              <a:rPr sz="2100" dirty="0">
                <a:latin typeface="Trebuchet MS"/>
                <a:cs typeface="Trebuchet MS"/>
              </a:rPr>
              <a:t>Established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-80" dirty="0">
                <a:latin typeface="Trebuchet MS"/>
                <a:cs typeface="Trebuchet MS"/>
              </a:rPr>
              <a:t>in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2005,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-35" dirty="0">
                <a:latin typeface="Trebuchet MS"/>
                <a:cs typeface="Trebuchet MS"/>
              </a:rPr>
              <a:t>Tequila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Partida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draws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-55" dirty="0">
                <a:latin typeface="Trebuchet MS"/>
                <a:cs typeface="Trebuchet MS"/>
              </a:rPr>
              <a:t>inspiration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-20" dirty="0">
                <a:latin typeface="Trebuchet MS"/>
                <a:cs typeface="Trebuchet MS"/>
              </a:rPr>
              <a:t>from </a:t>
            </a:r>
            <a:r>
              <a:rPr sz="2100" spc="-80" dirty="0">
                <a:latin typeface="Trebuchet MS"/>
                <a:cs typeface="Trebuchet MS"/>
              </a:rPr>
              <a:t>its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namesake,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10" dirty="0">
                <a:latin typeface="Trebuchet MS"/>
                <a:cs typeface="Trebuchet MS"/>
              </a:rPr>
              <a:t>Enrique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spc="-65" dirty="0">
                <a:latin typeface="Trebuchet MS"/>
                <a:cs typeface="Trebuchet MS"/>
              </a:rPr>
              <a:t>Partida.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175" dirty="0">
                <a:latin typeface="Trebuchet MS"/>
                <a:cs typeface="Trebuchet MS"/>
              </a:rPr>
              <a:t>As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a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35" dirty="0">
                <a:latin typeface="Trebuchet MS"/>
                <a:cs typeface="Trebuchet MS"/>
              </a:rPr>
              <a:t>revered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10" dirty="0">
                <a:latin typeface="Trebuchet MS"/>
                <a:cs typeface="Trebuchet MS"/>
              </a:rPr>
              <a:t>third- </a:t>
            </a:r>
            <a:r>
              <a:rPr sz="2100" spc="-40" dirty="0">
                <a:latin typeface="Trebuchet MS"/>
                <a:cs typeface="Trebuchet MS"/>
              </a:rPr>
              <a:t>generation</a:t>
            </a:r>
            <a:r>
              <a:rPr sz="2100" spc="-7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agave</a:t>
            </a:r>
            <a:r>
              <a:rPr sz="2100" spc="-70" dirty="0">
                <a:latin typeface="Trebuchet MS"/>
                <a:cs typeface="Trebuchet MS"/>
              </a:rPr>
              <a:t> </a:t>
            </a:r>
            <a:r>
              <a:rPr sz="2100" spc="-80" dirty="0">
                <a:latin typeface="Trebuchet MS"/>
                <a:cs typeface="Trebuchet MS"/>
              </a:rPr>
              <a:t>farmer</a:t>
            </a:r>
            <a:r>
              <a:rPr sz="2100" spc="-7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and</a:t>
            </a:r>
            <a:r>
              <a:rPr sz="2100" spc="-6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acknowledged</a:t>
            </a:r>
            <a:r>
              <a:rPr sz="2100" spc="-70" dirty="0">
                <a:latin typeface="Trebuchet MS"/>
                <a:cs typeface="Trebuchet MS"/>
              </a:rPr>
              <a:t> </a:t>
            </a:r>
            <a:r>
              <a:rPr sz="2100" b="1" spc="204" dirty="0">
                <a:latin typeface="Liberation Sans Narrow"/>
                <a:cs typeface="Liberation Sans Narrow"/>
              </a:rPr>
              <a:t>master</a:t>
            </a:r>
            <a:r>
              <a:rPr sz="2100" b="1" spc="140" dirty="0">
                <a:latin typeface="Liberation Sans Narrow"/>
                <a:cs typeface="Liberation Sans Narrow"/>
              </a:rPr>
              <a:t> </a:t>
            </a:r>
            <a:r>
              <a:rPr sz="2100" spc="-80" dirty="0">
                <a:latin typeface="Trebuchet MS"/>
                <a:cs typeface="Trebuchet MS"/>
              </a:rPr>
              <a:t>in</a:t>
            </a:r>
            <a:r>
              <a:rPr sz="2100" spc="-70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his </a:t>
            </a:r>
            <a:r>
              <a:rPr sz="2100" spc="-60" dirty="0">
                <a:latin typeface="Trebuchet MS"/>
                <a:cs typeface="Trebuchet MS"/>
              </a:rPr>
              <a:t>community,</a:t>
            </a:r>
            <a:r>
              <a:rPr sz="2100" spc="-6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Enrique's</a:t>
            </a:r>
            <a:r>
              <a:rPr sz="2100" spc="-60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enduring</a:t>
            </a:r>
            <a:r>
              <a:rPr sz="2100" spc="-60" dirty="0">
                <a:latin typeface="Trebuchet MS"/>
                <a:cs typeface="Trebuchet MS"/>
              </a:rPr>
              <a:t> </a:t>
            </a:r>
            <a:r>
              <a:rPr sz="2100" b="1" spc="190" dirty="0">
                <a:latin typeface="Liberation Sans Narrow"/>
                <a:cs typeface="Liberation Sans Narrow"/>
              </a:rPr>
              <a:t>heritage</a:t>
            </a:r>
            <a:r>
              <a:rPr sz="2100" b="1" spc="150" dirty="0">
                <a:latin typeface="Liberation Sans Narrow"/>
                <a:cs typeface="Liberation Sans Narrow"/>
              </a:rPr>
              <a:t> </a:t>
            </a:r>
            <a:r>
              <a:rPr sz="2100" dirty="0">
                <a:latin typeface="Trebuchet MS"/>
                <a:cs typeface="Trebuchet MS"/>
              </a:rPr>
              <a:t>and</a:t>
            </a:r>
            <a:r>
              <a:rPr sz="2100" spc="-60" dirty="0">
                <a:latin typeface="Trebuchet MS"/>
                <a:cs typeface="Trebuchet MS"/>
              </a:rPr>
              <a:t> </a:t>
            </a:r>
            <a:r>
              <a:rPr sz="2100" b="1" spc="185" dirty="0">
                <a:latin typeface="Liberation Sans Narrow"/>
                <a:cs typeface="Liberation Sans Narrow"/>
              </a:rPr>
              <a:t>legacy </a:t>
            </a:r>
            <a:r>
              <a:rPr sz="2100" spc="-20" dirty="0">
                <a:latin typeface="Trebuchet MS"/>
                <a:cs typeface="Trebuchet MS"/>
              </a:rPr>
              <a:t>resonate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spc="-114" dirty="0">
                <a:latin typeface="Trebuchet MS"/>
                <a:cs typeface="Trebuchet MS"/>
              </a:rPr>
              <a:t>with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every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sip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85" dirty="0">
                <a:latin typeface="Trebuchet MS"/>
                <a:cs typeface="Trebuchet MS"/>
              </a:rPr>
              <a:t>of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40" dirty="0">
                <a:latin typeface="Trebuchet MS"/>
                <a:cs typeface="Trebuchet MS"/>
              </a:rPr>
              <a:t>our</a:t>
            </a:r>
            <a:r>
              <a:rPr sz="2100" spc="-100" dirty="0">
                <a:latin typeface="Trebuchet MS"/>
                <a:cs typeface="Trebuchet MS"/>
              </a:rPr>
              <a:t> </a:t>
            </a:r>
            <a:r>
              <a:rPr sz="2100" spc="-40" dirty="0">
                <a:latin typeface="Trebuchet MS"/>
                <a:cs typeface="Trebuchet MS"/>
              </a:rPr>
              <a:t>award-</a:t>
            </a:r>
            <a:r>
              <a:rPr sz="2100" spc="-35" dirty="0">
                <a:latin typeface="Trebuchet MS"/>
                <a:cs typeface="Trebuchet MS"/>
              </a:rPr>
              <a:t>winning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10" dirty="0">
                <a:latin typeface="Trebuchet MS"/>
                <a:cs typeface="Trebuchet MS"/>
              </a:rPr>
              <a:t>tequila, </a:t>
            </a:r>
            <a:r>
              <a:rPr sz="2100" spc="-50" dirty="0">
                <a:latin typeface="Trebuchet MS"/>
                <a:cs typeface="Trebuchet MS"/>
              </a:rPr>
              <a:t>creating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an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-60" dirty="0">
                <a:latin typeface="Trebuchet MS"/>
                <a:cs typeface="Trebuchet MS"/>
              </a:rPr>
              <a:t>inspirational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-65" dirty="0">
                <a:latin typeface="Trebuchet MS"/>
                <a:cs typeface="Trebuchet MS"/>
              </a:rPr>
              <a:t>journey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-80" dirty="0">
                <a:latin typeface="Trebuchet MS"/>
                <a:cs typeface="Trebuchet MS"/>
              </a:rPr>
              <a:t>in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-25" dirty="0">
                <a:latin typeface="Trebuchet MS"/>
                <a:cs typeface="Trebuchet MS"/>
              </a:rPr>
              <a:t>every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-10" dirty="0">
                <a:latin typeface="Trebuchet MS"/>
                <a:cs typeface="Trebuchet MS"/>
              </a:rPr>
              <a:t>bottle.</a:t>
            </a:r>
            <a:endParaRPr sz="21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278654"/>
            <a:ext cx="9279696" cy="30083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2D8E-9A3D-7D95-1685-62311F090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775" y="953295"/>
            <a:ext cx="14947380" cy="987867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500" dirty="0">
                <a:solidFill>
                  <a:srgbClr val="FFFFFF"/>
                </a:solidFill>
                <a:latin typeface="Georgia"/>
              </a:rPr>
              <a:t>THE SPIRIT BIRD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C6450C-8417-3522-7146-CA0E5D025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92" t="11881" r="7906" b="16196"/>
          <a:stretch/>
        </p:blipFill>
        <p:spPr>
          <a:xfrm>
            <a:off x="16843523" y="360335"/>
            <a:ext cx="961331" cy="8290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8C6710-7EDA-BE22-3C83-F0CF3B91A113}"/>
              </a:ext>
            </a:extLst>
          </p:cNvPr>
          <p:cNvSpPr txBox="1"/>
          <p:nvPr/>
        </p:nvSpPr>
        <p:spPr>
          <a:xfrm>
            <a:off x="9220200" y="1790700"/>
            <a:ext cx="7825094" cy="3479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1371600" rtl="0">
              <a:spcAft>
                <a:spcPts val="2250"/>
              </a:spcAft>
            </a:pPr>
            <a:r>
              <a:rPr lang="en-US" sz="2800" spc="-2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tale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lang="en-US" sz="2800" b="1" spc="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resilience</a:t>
            </a:r>
            <a:r>
              <a:rPr lang="en-US" sz="2800" b="1" spc="1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b="1" spc="1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honor</a:t>
            </a:r>
            <a:r>
              <a:rPr lang="en-US" sz="2800" spc="14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210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said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2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Trebuchet MS"/>
                <a:cs typeface="Trebuchet MS"/>
              </a:rPr>
              <a:t>woman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witnessed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bird's</a:t>
            </a:r>
            <a:r>
              <a:rPr lang="en-US" sz="28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20" dirty="0">
                <a:solidFill>
                  <a:srgbClr val="FFFFFF"/>
                </a:solidFill>
                <a:latin typeface="Trebuchet MS"/>
                <a:cs typeface="Trebuchet MS"/>
              </a:rPr>
              <a:t>struggle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14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lang="en-US" sz="28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find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20" dirty="0">
                <a:solidFill>
                  <a:srgbClr val="FFFFFF"/>
                </a:solidFill>
                <a:latin typeface="Trebuchet MS"/>
                <a:cs typeface="Trebuchet MS"/>
              </a:rPr>
              <a:t>perch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lang="en-US" sz="28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Trebuchet MS"/>
                <a:cs typeface="Trebuchet MS"/>
              </a:rPr>
              <a:t>agave </a:t>
            </a:r>
            <a:r>
              <a:rPr lang="en-US" sz="2800" spc="-20" dirty="0">
                <a:solidFill>
                  <a:srgbClr val="FFFFFF"/>
                </a:solidFill>
                <a:latin typeface="Trebuchet MS"/>
                <a:cs typeface="Trebuchet MS"/>
              </a:rPr>
              <a:t>during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Trebuchet MS"/>
                <a:cs typeface="Trebuchet MS"/>
              </a:rPr>
              <a:t>challenging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30" dirty="0">
                <a:solidFill>
                  <a:srgbClr val="FFFFFF"/>
                </a:solidFill>
                <a:latin typeface="Trebuchet MS"/>
                <a:cs typeface="Trebuchet MS"/>
              </a:rPr>
              <a:t>period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7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20" dirty="0">
                <a:solidFill>
                  <a:srgbClr val="FFFFFF"/>
                </a:solidFill>
                <a:latin typeface="Trebuchet MS"/>
                <a:cs typeface="Trebuchet MS"/>
              </a:rPr>
              <a:t>small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Mexican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Trebuchet MS"/>
                <a:cs typeface="Trebuchet MS"/>
              </a:rPr>
              <a:t>village.</a:t>
            </a:r>
            <a:endParaRPr lang="en-US"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lang="en-US" sz="2800" dirty="0">
              <a:latin typeface="Trebuchet MS"/>
              <a:cs typeface="Trebuchet MS"/>
            </a:endParaRPr>
          </a:p>
          <a:p>
            <a:pPr marL="12700" marR="167640">
              <a:lnSpc>
                <a:spcPct val="119000"/>
              </a:lnSpc>
            </a:pPr>
            <a:r>
              <a:rPr lang="en-US" sz="2800" spc="-2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0" dirty="0">
                <a:solidFill>
                  <a:srgbClr val="FFFFFF"/>
                </a:solidFill>
                <a:latin typeface="Trebuchet MS"/>
                <a:cs typeface="Trebuchet MS"/>
              </a:rPr>
              <a:t>moment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0" dirty="0">
                <a:solidFill>
                  <a:srgbClr val="FFFFFF"/>
                </a:solidFill>
                <a:latin typeface="Trebuchet MS"/>
                <a:cs typeface="Trebuchet MS"/>
              </a:rPr>
              <a:t>divine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5" dirty="0">
                <a:solidFill>
                  <a:srgbClr val="FFFFFF"/>
                </a:solidFill>
                <a:latin typeface="Trebuchet MS"/>
                <a:cs typeface="Trebuchet MS"/>
              </a:rPr>
              <a:t>connection,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75" dirty="0">
                <a:solidFill>
                  <a:srgbClr val="FFFFFF"/>
                </a:solidFill>
                <a:latin typeface="Trebuchet MS"/>
                <a:cs typeface="Trebuchet MS"/>
              </a:rPr>
              <a:t>bird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30" dirty="0">
                <a:solidFill>
                  <a:srgbClr val="FFFFFF"/>
                </a:solidFill>
                <a:latin typeface="Trebuchet MS"/>
                <a:cs typeface="Trebuchet MS"/>
              </a:rPr>
              <a:t>pierced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2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heart 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sacred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5" dirty="0">
                <a:solidFill>
                  <a:srgbClr val="FFFFFF"/>
                </a:solidFill>
                <a:latin typeface="Trebuchet MS"/>
                <a:cs typeface="Trebuchet MS"/>
              </a:rPr>
              <a:t>plant,</a:t>
            </a:r>
            <a:r>
              <a:rPr lang="en-US" sz="28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0" dirty="0">
                <a:solidFill>
                  <a:srgbClr val="FFFFFF"/>
                </a:solidFill>
                <a:latin typeface="Trebuchet MS"/>
                <a:cs typeface="Trebuchet MS"/>
              </a:rPr>
              <a:t>unveiling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75" dirty="0">
                <a:solidFill>
                  <a:srgbClr val="FFFFFF"/>
                </a:solidFill>
                <a:latin typeface="Trebuchet MS"/>
                <a:cs typeface="Trebuchet MS"/>
              </a:rPr>
              <a:t>its</a:t>
            </a:r>
            <a:r>
              <a:rPr lang="en-US" sz="2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b="1" spc="1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precious</a:t>
            </a:r>
            <a:r>
              <a:rPr lang="en-US" sz="2800" b="1" spc="13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lang="en-US" sz="2800" b="1" spc="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nectar </a:t>
            </a:r>
            <a:r>
              <a:rPr lang="en-US" sz="2800" spc="-12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ultimately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70" dirty="0">
                <a:solidFill>
                  <a:srgbClr val="FFFFFF"/>
                </a:solidFill>
                <a:latin typeface="Trebuchet MS"/>
                <a:cs typeface="Trebuchet MS"/>
              </a:rPr>
              <a:t>revitalized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5" dirty="0">
                <a:solidFill>
                  <a:srgbClr val="FFFFFF"/>
                </a:solidFill>
                <a:latin typeface="Trebuchet MS"/>
                <a:cs typeface="Trebuchet MS"/>
              </a:rPr>
              <a:t>her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Trebuchet MS"/>
                <a:cs typeface="Trebuchet MS"/>
              </a:rPr>
              <a:t>village.</a:t>
            </a:r>
            <a:endParaRPr lang="en-US"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lang="en-US" sz="2800" dirty="0">
              <a:latin typeface="Trebuchet MS"/>
              <a:cs typeface="Trebuchet MS"/>
            </a:endParaRPr>
          </a:p>
          <a:p>
            <a:pPr marL="12700" marR="566420">
              <a:lnSpc>
                <a:spcPct val="122000"/>
              </a:lnSpc>
              <a:spcBef>
                <a:spcPts val="5"/>
              </a:spcBef>
            </a:pP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Embodying</a:t>
            </a:r>
            <a:r>
              <a:rPr lang="en-US" sz="2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lang="en-US" sz="2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spirit</a:t>
            </a:r>
            <a:r>
              <a:rPr lang="en-US" sz="2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lang="en-US" sz="2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60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lang="en-US" sz="2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35" dirty="0">
                <a:solidFill>
                  <a:srgbClr val="FFFFFF"/>
                </a:solidFill>
                <a:latin typeface="Trebuchet MS"/>
                <a:cs typeface="Trebuchet MS"/>
              </a:rPr>
              <a:t>remarkable</a:t>
            </a:r>
            <a:r>
              <a:rPr lang="en-US" sz="2800" spc="-55" dirty="0">
                <a:solidFill>
                  <a:srgbClr val="FFFFFF"/>
                </a:solidFill>
                <a:latin typeface="Trebuchet MS"/>
                <a:cs typeface="Trebuchet MS"/>
              </a:rPr>
              <a:t> story,</a:t>
            </a:r>
            <a:r>
              <a:rPr lang="en-US" sz="28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Trebuchet MS"/>
                <a:cs typeface="Trebuchet MS"/>
              </a:rPr>
              <a:t>every </a:t>
            </a:r>
            <a:r>
              <a:rPr lang="en-US" sz="2800" spc="-30" dirty="0">
                <a:solidFill>
                  <a:srgbClr val="FFFFFF"/>
                </a:solidFill>
                <a:latin typeface="Trebuchet MS"/>
                <a:cs typeface="Trebuchet MS"/>
              </a:rPr>
              <a:t>Tequila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0" dirty="0">
                <a:solidFill>
                  <a:srgbClr val="FFFFFF"/>
                </a:solidFill>
                <a:latin typeface="Trebuchet MS"/>
                <a:cs typeface="Trebuchet MS"/>
              </a:rPr>
              <a:t>Partida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114" dirty="0">
                <a:solidFill>
                  <a:srgbClr val="FFFFFF"/>
                </a:solidFill>
                <a:latin typeface="Trebuchet MS"/>
                <a:cs typeface="Trebuchet MS"/>
              </a:rPr>
              <a:t>bottle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30" dirty="0">
                <a:solidFill>
                  <a:srgbClr val="FFFFFF"/>
                </a:solidFill>
                <a:latin typeface="Trebuchet MS"/>
                <a:cs typeface="Trebuchet MS"/>
              </a:rPr>
              <a:t>proudly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40" dirty="0">
                <a:solidFill>
                  <a:srgbClr val="FFFFFF"/>
                </a:solidFill>
                <a:latin typeface="Trebuchet MS"/>
                <a:cs typeface="Trebuchet MS"/>
              </a:rPr>
              <a:t>features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b="1" spc="1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Spirit</a:t>
            </a:r>
            <a:r>
              <a:rPr lang="en-US" sz="2800" b="1" spc="10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lang="en-US" sz="2800" b="1" spc="1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Bird</a:t>
            </a:r>
            <a:endParaRPr lang="en-US" sz="2800" dirty="0">
              <a:latin typeface="Liberation Sans Narrow"/>
              <a:cs typeface="Liberation Sans Narrow"/>
            </a:endParaRPr>
          </a:p>
          <a:p>
            <a:pPr marL="12700" marR="112395">
              <a:lnSpc>
                <a:spcPct val="122000"/>
              </a:lnSpc>
            </a:pPr>
            <a:r>
              <a:rPr lang="en-US" sz="2800" b="1" spc="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Charm</a:t>
            </a:r>
            <a:r>
              <a:rPr lang="en-US" sz="2800" spc="16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symbolizing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35" dirty="0">
                <a:solidFill>
                  <a:srgbClr val="FFFFFF"/>
                </a:solidFill>
                <a:latin typeface="Trebuchet MS"/>
                <a:cs typeface="Trebuchet MS"/>
              </a:rPr>
              <a:t>profound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b="1" spc="1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discovery</a:t>
            </a:r>
            <a:r>
              <a:rPr lang="en-US" sz="2800" b="1" spc="1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lang="en-US" sz="2800" spc="-8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lang="en-US"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lang="en-US"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Trebuchet MS"/>
                <a:cs typeface="Trebuchet MS"/>
              </a:rPr>
              <a:t>life- </a:t>
            </a:r>
            <a:r>
              <a:rPr lang="en-US" sz="2800" spc="-40" dirty="0">
                <a:solidFill>
                  <a:srgbClr val="FFFFFF"/>
                </a:solidFill>
                <a:latin typeface="Trebuchet MS"/>
                <a:cs typeface="Trebuchet MS"/>
              </a:rPr>
              <a:t>restoring</a:t>
            </a:r>
            <a:r>
              <a:rPr lang="en-US" sz="2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b="1" spc="2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agave</a:t>
            </a:r>
            <a:r>
              <a:rPr lang="en-US" sz="2800" b="1" spc="1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lang="en-US" sz="2800" b="1" spc="13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nectar</a:t>
            </a:r>
            <a:endParaRPr lang="en-US" sz="2700" kern="1200" dirty="0">
              <a:solidFill>
                <a:prstClr val="white"/>
              </a:solidFill>
              <a:latin typeface="PT Serif Caption" panose="02060603050505020204" pitchFamily="18" charset="77"/>
              <a:ea typeface="+mn-ea"/>
              <a:cs typeface="+mn-cs"/>
            </a:endParaRPr>
          </a:p>
          <a:p>
            <a:pPr algn="l" defTabSz="1371600" rtl="0">
              <a:spcAft>
                <a:spcPts val="2250"/>
              </a:spcAft>
            </a:pPr>
            <a:endParaRPr lang="en-US" sz="2700" kern="1200" dirty="0">
              <a:solidFill>
                <a:prstClr val="white"/>
              </a:solidFill>
              <a:latin typeface="PT Serif Caption" panose="02060603050505020204" pitchFamily="18" charset="77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724A97-CA77-3BBC-627F-E76FE9DF7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132" t="11880" r="28513" b="52490"/>
          <a:stretch/>
        </p:blipFill>
        <p:spPr>
          <a:xfrm>
            <a:off x="1394844" y="2377127"/>
            <a:ext cx="7799523" cy="65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3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54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0870" y="1918997"/>
            <a:ext cx="661013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500" dirty="0">
                <a:solidFill>
                  <a:srgbClr val="FFFFFF"/>
                </a:solidFill>
                <a:latin typeface="Georgia"/>
                <a:cs typeface="Georgia"/>
              </a:rPr>
              <a:t>MAESTRO</a:t>
            </a:r>
            <a:r>
              <a:rPr lang="en-US" sz="4500" spc="-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4500" spc="-10" dirty="0">
                <a:solidFill>
                  <a:srgbClr val="FFFFFF"/>
                </a:solidFill>
                <a:latin typeface="Georgia"/>
                <a:cs typeface="Georgia"/>
              </a:rPr>
              <a:t>TEQUILERO</a:t>
            </a:r>
            <a:endParaRPr lang="en-US" sz="4500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0870" y="2878833"/>
            <a:ext cx="8087359" cy="23075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45"/>
              </a:spcBef>
            </a:pP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Partida's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Master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Tequilero,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1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José</a:t>
            </a:r>
            <a:r>
              <a:rPr sz="2100" b="1" spc="1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1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Valdez</a:t>
            </a:r>
            <a:r>
              <a:rPr sz="2100" spc="14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crafted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 the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perfect </a:t>
            </a:r>
            <a:r>
              <a:rPr sz="2100" spc="45" dirty="0">
                <a:solidFill>
                  <a:srgbClr val="FFFFFF"/>
                </a:solidFill>
                <a:latin typeface="Trebuchet MS"/>
                <a:cs typeface="Trebuchet MS"/>
              </a:rPr>
              <a:t>process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achieve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world's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Trebuchet MS"/>
                <a:cs typeface="Trebuchet MS"/>
              </a:rPr>
              <a:t>highest-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quality</a:t>
            </a: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artisanal</a:t>
            </a:r>
            <a:r>
              <a:rPr sz="2100" b="1" spc="1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tequila.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Working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 with 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local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producers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 to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select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finest</a:t>
            </a:r>
            <a:r>
              <a:rPr sz="2100" b="1" spc="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2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blue</a:t>
            </a:r>
            <a:r>
              <a:rPr sz="2100" b="1" spc="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229" dirty="0">
                <a:solidFill>
                  <a:srgbClr val="FFFFFF"/>
                </a:solidFill>
                <a:latin typeface="Liberation Sans Narrow"/>
                <a:cs typeface="Liberation Sans Narrow"/>
              </a:rPr>
              <a:t>weber</a:t>
            </a:r>
            <a:r>
              <a:rPr sz="2100" b="1" spc="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21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agave </a:t>
            </a:r>
            <a:r>
              <a:rPr sz="2100" spc="-10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maximum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flavor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sugar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content,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undergoing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24-</a:t>
            </a:r>
            <a:r>
              <a:rPr sz="2100" spc="-25" dirty="0">
                <a:solidFill>
                  <a:srgbClr val="FFFFFF"/>
                </a:solidFill>
                <a:latin typeface="Trebuchet MS"/>
                <a:cs typeface="Trebuchet MS"/>
              </a:rPr>
              <a:t>hour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cooking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process,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distillation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stainless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steel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tanks,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aging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rebuchet MS"/>
                <a:cs typeface="Trebuchet MS"/>
              </a:rPr>
              <a:t>goes </a:t>
            </a:r>
            <a:r>
              <a:rPr sz="2100" b="1" spc="229" dirty="0">
                <a:solidFill>
                  <a:srgbClr val="FFFFFF"/>
                </a:solidFill>
                <a:latin typeface="Liberation Sans Narrow"/>
                <a:cs typeface="Liberation Sans Narrow"/>
              </a:rPr>
              <a:t>beyond</a:t>
            </a:r>
            <a:r>
              <a:rPr sz="2100" b="1" spc="1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expectations,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he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Trebuchet MS"/>
                <a:cs typeface="Trebuchet MS"/>
              </a:rPr>
              <a:t>exemplifies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inspirational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commitment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sz="2100" b="1" spc="2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surpassing</a:t>
            </a:r>
            <a:r>
              <a:rPr sz="2100" b="1" spc="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quality</a:t>
            </a:r>
            <a:r>
              <a:rPr sz="2100" b="1" spc="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100" b="1" spc="1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standards</a:t>
            </a:r>
            <a:r>
              <a:rPr sz="2100" spc="15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4CB6C63-2745-A4D6-DEE8-8F4B85CCFE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"/>
          </a:blip>
          <a:srcRect t="8601" r="14836" b="6481"/>
          <a:stretch/>
        </p:blipFill>
        <p:spPr>
          <a:xfrm>
            <a:off x="13706033" y="0"/>
            <a:ext cx="4581968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22D8E-9A3D-7D95-1685-62311F090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775" y="953295"/>
            <a:ext cx="14947380" cy="987867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500" dirty="0">
                <a:solidFill>
                  <a:srgbClr val="FFFFFF"/>
                </a:solidFill>
                <a:latin typeface="Georgia"/>
              </a:rPr>
              <a:t>TEQUILA PARTIDA PRODUCTION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C6450C-8417-3522-7146-CA0E5D0250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92" t="11881" r="7906" b="16196"/>
          <a:stretch/>
        </p:blipFill>
        <p:spPr>
          <a:xfrm>
            <a:off x="16843523" y="360335"/>
            <a:ext cx="961331" cy="829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B0200-BF14-CCD3-5D2E-1217705B510D}"/>
              </a:ext>
            </a:extLst>
          </p:cNvPr>
          <p:cNvSpPr txBox="1"/>
          <p:nvPr/>
        </p:nvSpPr>
        <p:spPr>
          <a:xfrm>
            <a:off x="860155" y="1850473"/>
            <a:ext cx="12088679" cy="662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1371600" rtl="0"/>
            <a:r>
              <a:rPr lang="en-US" sz="3000" kern="1200">
                <a:solidFill>
                  <a:srgbClr val="00BBFF"/>
                </a:solidFill>
                <a:latin typeface="PT Serif Caption" panose="02060603050505020204" pitchFamily="18" charset="77"/>
                <a:ea typeface="+mn-ea"/>
                <a:cs typeface="+mn-cs"/>
              </a:rPr>
              <a:t>FROM FIELD TO GLASS</a:t>
            </a:r>
            <a:endParaRPr lang="en-US" sz="3000" kern="1200">
              <a:solidFill>
                <a:prstClr val="white"/>
              </a:solidFill>
              <a:latin typeface="PT Serif Caption" panose="02060603050505020204" pitchFamily="18" charset="77"/>
              <a:ea typeface="+mn-ea"/>
              <a:cs typeface="+mn-cs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520711F-D378-8020-4889-9367E4257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0192"/>
          <a:stretch/>
        </p:blipFill>
        <p:spPr>
          <a:xfrm>
            <a:off x="4613694" y="3833809"/>
            <a:ext cx="1293333" cy="1290236"/>
          </a:xfrm>
          <a:prstGeom prst="rect">
            <a:avLst/>
          </a:prstGeom>
        </p:spPr>
      </p:pic>
      <p:pic>
        <p:nvPicPr>
          <p:cNvPr id="32" name="object 6">
            <a:extLst>
              <a:ext uri="{FF2B5EF4-FFF2-40B4-BE49-F238E27FC236}">
                <a16:creationId xmlns:a16="http://schemas.microsoft.com/office/drawing/2014/main" id="{6BDCB140-3715-7DB4-807C-4FAF7C1B2F7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90413" y="3398140"/>
            <a:ext cx="1507422" cy="1601741"/>
          </a:xfrm>
          <a:prstGeom prst="rect">
            <a:avLst/>
          </a:prstGeom>
        </p:spPr>
      </p:pic>
      <p:pic>
        <p:nvPicPr>
          <p:cNvPr id="33" name="object 7">
            <a:extLst>
              <a:ext uri="{FF2B5EF4-FFF2-40B4-BE49-F238E27FC236}">
                <a16:creationId xmlns:a16="http://schemas.microsoft.com/office/drawing/2014/main" id="{01B41AC6-26A4-0623-66A1-5DFBF4DAF74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095647" y="3814353"/>
            <a:ext cx="1210665" cy="1329147"/>
          </a:xfrm>
          <a:prstGeom prst="rect">
            <a:avLst/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EA695E64-387C-B89E-78C7-94FA2BD9D71F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177339" y="3241880"/>
            <a:ext cx="629105" cy="1867370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4BE71B77-B5F6-FA70-DC0A-7C8002C9A7A7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37518" y="3762743"/>
            <a:ext cx="1447670" cy="1131116"/>
          </a:xfrm>
          <a:prstGeom prst="rect">
            <a:avLst/>
          </a:prstGeom>
        </p:spPr>
      </p:pic>
      <p:sp>
        <p:nvSpPr>
          <p:cNvPr id="36" name="object 11">
            <a:extLst>
              <a:ext uri="{FF2B5EF4-FFF2-40B4-BE49-F238E27FC236}">
                <a16:creationId xmlns:a16="http://schemas.microsoft.com/office/drawing/2014/main" id="{8B5E6097-C78D-4484-B92A-26CDDDF66A7E}"/>
              </a:ext>
            </a:extLst>
          </p:cNvPr>
          <p:cNvSpPr txBox="1"/>
          <p:nvPr/>
        </p:nvSpPr>
        <p:spPr>
          <a:xfrm>
            <a:off x="416429" y="5330511"/>
            <a:ext cx="2951804" cy="75790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algn="ctr" defTabSz="1371600" rtl="0">
              <a:spcBef>
                <a:spcPts val="150"/>
              </a:spcBef>
            </a:pPr>
            <a:r>
              <a:rPr sz="2400" kern="1200" dirty="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MATURE PRIME</a:t>
            </a:r>
            <a:r>
              <a:rPr lang="en-US" sz="2400" kern="1200" dirty="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 BLUE WEBER AGAVE</a:t>
            </a:r>
            <a:endParaRPr sz="2400" kern="1200" dirty="0">
              <a:solidFill>
                <a:prstClr val="white"/>
              </a:solidFill>
              <a:latin typeface="Brothers" pitchFamily="2" charset="77"/>
              <a:ea typeface="+mn-ea"/>
              <a:cs typeface="+mn-cs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D359951C-39D0-B54F-B979-FB5BF3155FC3}"/>
              </a:ext>
            </a:extLst>
          </p:cNvPr>
          <p:cNvSpPr txBox="1"/>
          <p:nvPr/>
        </p:nvSpPr>
        <p:spPr>
          <a:xfrm>
            <a:off x="381000" y="6210300"/>
            <a:ext cx="3055716" cy="175047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-953" algn="ctr" defTabSz="1371600" rtl="0">
              <a:spcBef>
                <a:spcPts val="150"/>
              </a:spcBef>
            </a:pP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To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ensure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the</a:t>
            </a:r>
            <a:r>
              <a:rPr sz="2250" kern="1200" spc="-83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perfect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sugar</a:t>
            </a:r>
            <a:r>
              <a:rPr sz="2250" kern="1200" spc="-53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content,</a:t>
            </a:r>
            <a:r>
              <a:rPr sz="2250" kern="1200" spc="-4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our </a:t>
            </a:r>
            <a:r>
              <a:rPr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plants </a:t>
            </a:r>
            <a:r>
              <a:rPr sz="2250" kern="1200" spc="-3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must</a:t>
            </a:r>
            <a:r>
              <a:rPr sz="2250" kern="1200" spc="-10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7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mature</a:t>
            </a:r>
            <a:r>
              <a:rPr sz="2250" kern="1200" spc="-10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2250" kern="1200" spc="-10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                    </a:t>
            </a:r>
            <a:r>
              <a:rPr sz="2250" kern="1200" spc="-12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for</a:t>
            </a:r>
            <a:r>
              <a:rPr sz="2250" kern="1200" spc="-10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minimum </a:t>
            </a:r>
            <a:r>
              <a:rPr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of </a:t>
            </a:r>
            <a:r>
              <a:rPr lang="en-US"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       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6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years</a:t>
            </a:r>
            <a:endParaRPr sz="2250" kern="1200" dirty="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02243B9E-825E-28EF-E6A4-6C34C4E85833}"/>
              </a:ext>
            </a:extLst>
          </p:cNvPr>
          <p:cNvSpPr txBox="1"/>
          <p:nvPr/>
        </p:nvSpPr>
        <p:spPr>
          <a:xfrm>
            <a:off x="3790119" y="5284916"/>
            <a:ext cx="2828925" cy="799258"/>
          </a:xfrm>
          <a:prstGeom prst="rect">
            <a:avLst/>
          </a:prstGeom>
        </p:spPr>
        <p:txBody>
          <a:bodyPr vert="horz" wrap="square" lIns="0" tIns="60008" rIns="0" bIns="0" rtlCol="0">
            <a:spAutoFit/>
          </a:bodyPr>
          <a:lstStyle/>
          <a:p>
            <a:pPr marL="19050" marR="7620" indent="-665798" algn="ctr" defTabSz="1371600" rtl="0">
              <a:spcBef>
                <a:spcPts val="150"/>
              </a:spcBef>
            </a:pP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24 HOUR </a:t>
            </a:r>
            <a:r>
              <a:rPr lang="en-US"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           </a:t>
            </a: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FIELD TO COOKING</a:t>
            </a: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8E558D05-F493-9716-7F21-81A3D41ECAEB}"/>
              </a:ext>
            </a:extLst>
          </p:cNvPr>
          <p:cNvSpPr txBox="1"/>
          <p:nvPr/>
        </p:nvSpPr>
        <p:spPr>
          <a:xfrm>
            <a:off x="3505200" y="6210300"/>
            <a:ext cx="3430905" cy="209672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8098" marR="7620" algn="ctr" defTabSz="1371600" rtl="0">
              <a:spcBef>
                <a:spcPts val="150"/>
              </a:spcBef>
            </a:pP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To</a:t>
            </a:r>
            <a:r>
              <a:rPr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achieve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the </a:t>
            </a:r>
            <a:r>
              <a:rPr sz="2250" kern="1200" spc="-3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fresh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</a:t>
            </a:r>
            <a:r>
              <a:rPr sz="2250" kern="1200" spc="-3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agave </a:t>
            </a:r>
            <a:r>
              <a:rPr sz="2250" kern="1200" spc="-10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flavor,</a:t>
            </a:r>
            <a:r>
              <a:rPr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we</a:t>
            </a:r>
            <a:r>
              <a:rPr sz="2250" kern="1200" spc="-9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commence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2250" kern="1200" spc="-3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slow-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cooking</a:t>
            </a:r>
            <a:r>
              <a:rPr sz="2250" kern="1200" spc="-23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process </a:t>
            </a:r>
            <a:r>
              <a:rPr lang="en-US"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      </a:t>
            </a:r>
            <a:r>
              <a:rPr sz="2250" kern="1200" spc="-113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within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113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just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24</a:t>
            </a:r>
            <a:r>
              <a:rPr sz="2250" kern="1200" spc="-83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hours</a:t>
            </a:r>
            <a:r>
              <a:rPr sz="2250" kern="1200" spc="-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of </a:t>
            </a:r>
            <a:r>
              <a:rPr sz="2250" kern="120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harvesting</a:t>
            </a:r>
            <a:endParaRPr sz="2250" kern="1200" dirty="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96F32988-FB8E-5A60-57F3-4D6CD35CF108}"/>
              </a:ext>
            </a:extLst>
          </p:cNvPr>
          <p:cNvSpPr txBox="1"/>
          <p:nvPr/>
        </p:nvSpPr>
        <p:spPr>
          <a:xfrm>
            <a:off x="9439157" y="5232829"/>
            <a:ext cx="2807970" cy="828753"/>
          </a:xfrm>
          <a:prstGeom prst="rect">
            <a:avLst/>
          </a:prstGeom>
        </p:spPr>
        <p:txBody>
          <a:bodyPr vert="horz" wrap="square" lIns="0" tIns="60008" rIns="0" bIns="0" rtlCol="0">
            <a:spAutoFit/>
          </a:bodyPr>
          <a:lstStyle/>
          <a:p>
            <a:pPr marL="19050" marR="7620" indent="-665798" algn="ctr" defTabSz="1371600" rtl="0">
              <a:lnSpc>
                <a:spcPct val="109400"/>
              </a:lnSpc>
              <a:spcBef>
                <a:spcPts val="150"/>
              </a:spcBef>
            </a:pP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STAINLESS STEEL D</a:t>
            </a:r>
            <a:r>
              <a:rPr lang="en-US"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I</a:t>
            </a: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STILATION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5F521A75-80E9-6DAA-84CE-326ACCE9EB63}"/>
              </a:ext>
            </a:extLst>
          </p:cNvPr>
          <p:cNvSpPr txBox="1"/>
          <p:nvPr/>
        </p:nvSpPr>
        <p:spPr>
          <a:xfrm>
            <a:off x="9299065" y="6147240"/>
            <a:ext cx="3073718" cy="175047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-953" algn="ctr" defTabSz="1371600" rtl="0">
              <a:spcBef>
                <a:spcPts val="150"/>
              </a:spcBef>
            </a:pPr>
            <a:r>
              <a:rPr sz="2250" kern="1200" spc="-8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Utilizing</a:t>
            </a:r>
            <a:r>
              <a:rPr sz="2250" kern="1200" spc="-7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2250" kern="1200" spc="-7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               </a:t>
            </a:r>
            <a:r>
              <a:rPr sz="2250" kern="120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stainless</a:t>
            </a:r>
            <a:r>
              <a:rPr sz="2250" kern="1200" spc="-6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steel</a:t>
            </a:r>
            <a:r>
              <a:rPr lang="en-US"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9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distillation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           </a:t>
            </a:r>
            <a:r>
              <a:rPr sz="2250" kern="120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preserves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2250" kern="1200" spc="-10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purity</a:t>
            </a:r>
            <a:r>
              <a:rPr lang="en-US" sz="2250" kern="1200" spc="-10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   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9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of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agave</a:t>
            </a:r>
            <a:endParaRPr sz="2250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id="{57633F7B-3B02-5E41-B8FC-1A9508634A17}"/>
              </a:ext>
            </a:extLst>
          </p:cNvPr>
          <p:cNvSpPr txBox="1"/>
          <p:nvPr/>
        </p:nvSpPr>
        <p:spPr>
          <a:xfrm>
            <a:off x="12519236" y="5267552"/>
            <a:ext cx="2405063" cy="828753"/>
          </a:xfrm>
          <a:prstGeom prst="rect">
            <a:avLst/>
          </a:prstGeom>
        </p:spPr>
        <p:txBody>
          <a:bodyPr vert="horz" wrap="square" lIns="0" tIns="60008" rIns="0" bIns="0" rtlCol="0">
            <a:spAutoFit/>
          </a:bodyPr>
          <a:lstStyle/>
          <a:p>
            <a:pPr marL="19050" marR="7620" indent="-665798" algn="ctr" defTabSz="1371600" rtl="0">
              <a:lnSpc>
                <a:spcPct val="109400"/>
              </a:lnSpc>
              <a:spcBef>
                <a:spcPts val="150"/>
              </a:spcBef>
            </a:pP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AGE BEYOND EXPECTATIONS</a:t>
            </a:r>
          </a:p>
        </p:txBody>
      </p:sp>
      <p:sp>
        <p:nvSpPr>
          <p:cNvPr id="43" name="object 18">
            <a:extLst>
              <a:ext uri="{FF2B5EF4-FFF2-40B4-BE49-F238E27FC236}">
                <a16:creationId xmlns:a16="http://schemas.microsoft.com/office/drawing/2014/main" id="{B76C9D22-B161-8BE4-647F-FEF83B7AE099}"/>
              </a:ext>
            </a:extLst>
          </p:cNvPr>
          <p:cNvSpPr txBox="1"/>
          <p:nvPr/>
        </p:nvSpPr>
        <p:spPr>
          <a:xfrm>
            <a:off x="12336374" y="6129875"/>
            <a:ext cx="2525523" cy="175047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ctr" defTabSz="1371600" rtl="0">
              <a:spcBef>
                <a:spcPts val="150"/>
              </a:spcBef>
            </a:pPr>
            <a:r>
              <a:rPr sz="2250" kern="1200" spc="7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Aged</a:t>
            </a:r>
            <a:r>
              <a:rPr sz="2250" kern="1200" spc="-12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longer</a:t>
            </a:r>
            <a:r>
              <a:rPr sz="2250" kern="1200" spc="-12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6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than</a:t>
            </a:r>
            <a:r>
              <a:rPr sz="2250" kern="1200" spc="-12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industry </a:t>
            </a:r>
            <a:r>
              <a:rPr sz="2250" kern="120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standards</a:t>
            </a:r>
            <a:r>
              <a:rPr sz="2250" kern="1200" spc="-8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9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in</a:t>
            </a:r>
            <a:r>
              <a:rPr sz="2250" kern="1200" spc="-7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ex-</a:t>
            </a:r>
            <a:r>
              <a:rPr sz="2250" kern="1200" spc="-1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bourbon American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4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White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3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Oak </a:t>
            </a:r>
            <a:r>
              <a:rPr sz="2250" kern="1200" spc="-1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barrels</a:t>
            </a:r>
            <a:endParaRPr sz="2250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A48FC29C-90BA-465D-A403-71BF66D34EFE}"/>
              </a:ext>
            </a:extLst>
          </p:cNvPr>
          <p:cNvSpPr txBox="1"/>
          <p:nvPr/>
        </p:nvSpPr>
        <p:spPr>
          <a:xfrm>
            <a:off x="15312200" y="5250190"/>
            <a:ext cx="2350770" cy="828753"/>
          </a:xfrm>
          <a:prstGeom prst="rect">
            <a:avLst/>
          </a:prstGeom>
        </p:spPr>
        <p:txBody>
          <a:bodyPr vert="horz" wrap="square" lIns="0" tIns="60008" rIns="0" bIns="0" rtlCol="0">
            <a:spAutoFit/>
          </a:bodyPr>
          <a:lstStyle/>
          <a:p>
            <a:pPr marL="19050" marR="7620" indent="-665798" algn="ctr" defTabSz="1371600" rtl="0">
              <a:lnSpc>
                <a:spcPct val="109400"/>
              </a:lnSpc>
              <a:spcBef>
                <a:spcPts val="150"/>
              </a:spcBef>
            </a:pP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100% </a:t>
            </a:r>
            <a:r>
              <a:rPr lang="en-US"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   </a:t>
            </a: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ADDITIVE FREE</a:t>
            </a: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945386D0-E345-DCBD-89CE-5C6D514A5CE3}"/>
              </a:ext>
            </a:extLst>
          </p:cNvPr>
          <p:cNvSpPr txBox="1"/>
          <p:nvPr/>
        </p:nvSpPr>
        <p:spPr>
          <a:xfrm>
            <a:off x="15283598" y="6181964"/>
            <a:ext cx="2304137" cy="17553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098" marR="7620" algn="ctr" defTabSz="1371600" rtl="0">
              <a:lnSpc>
                <a:spcPct val="102099"/>
              </a:lnSpc>
              <a:spcBef>
                <a:spcPts val="90"/>
              </a:spcBef>
            </a:pPr>
            <a:r>
              <a:rPr lang="en-US" sz="2250" kern="1200" spc="75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“Simply the finest line of tequilas money can buy”          – Paul </a:t>
            </a:r>
            <a:r>
              <a:rPr lang="en-US" sz="2250" kern="1200" spc="75" dirty="0" err="1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Pacult</a:t>
            </a:r>
            <a:endParaRPr lang="en-US" sz="2250" kern="1200" spc="75" dirty="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46" name="object 21">
            <a:extLst>
              <a:ext uri="{FF2B5EF4-FFF2-40B4-BE49-F238E27FC236}">
                <a16:creationId xmlns:a16="http://schemas.microsoft.com/office/drawing/2014/main" id="{8A9DFB15-18CB-354F-7EE3-95863775F40D}"/>
              </a:ext>
            </a:extLst>
          </p:cNvPr>
          <p:cNvSpPr txBox="1"/>
          <p:nvPr/>
        </p:nvSpPr>
        <p:spPr>
          <a:xfrm>
            <a:off x="6858836" y="5308780"/>
            <a:ext cx="2580321" cy="7873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-665798" algn="ctr" defTabSz="1371600" rtl="0">
              <a:lnSpc>
                <a:spcPct val="109400"/>
              </a:lnSpc>
              <a:spcBef>
                <a:spcPts val="150"/>
              </a:spcBef>
            </a:pPr>
            <a:r>
              <a:rPr sz="2400" kern="1200">
                <a:solidFill>
                  <a:prstClr val="white"/>
                </a:solidFill>
                <a:latin typeface="Brothers" pitchFamily="2" charset="77"/>
                <a:ea typeface="+mn-ea"/>
                <a:cs typeface="+mn-cs"/>
              </a:rPr>
              <a:t>NATURAL YEAST FERMENTATION</a:t>
            </a:r>
          </a:p>
        </p:txBody>
      </p:sp>
      <p:sp>
        <p:nvSpPr>
          <p:cNvPr id="47" name="object 22">
            <a:extLst>
              <a:ext uri="{FF2B5EF4-FFF2-40B4-BE49-F238E27FC236}">
                <a16:creationId xmlns:a16="http://schemas.microsoft.com/office/drawing/2014/main" id="{2084C0F3-EE35-09A0-F036-AD460B5B152C}"/>
              </a:ext>
            </a:extLst>
          </p:cNvPr>
          <p:cNvSpPr txBox="1"/>
          <p:nvPr/>
        </p:nvSpPr>
        <p:spPr>
          <a:xfrm>
            <a:off x="6766298" y="6251409"/>
            <a:ext cx="2539751" cy="175047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ctr" defTabSz="1371600" rtl="0">
              <a:spcBef>
                <a:spcPts val="150"/>
              </a:spcBef>
            </a:pPr>
            <a:r>
              <a:rPr sz="2250" kern="1200" spc="12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We</a:t>
            </a:r>
            <a:r>
              <a:rPr sz="2250" kern="1200" spc="-12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8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rely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on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8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natural</a:t>
            </a:r>
            <a:r>
              <a:rPr sz="2250" kern="1200" spc="-11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yeast </a:t>
            </a:r>
            <a:r>
              <a:rPr sz="2250" kern="1200" spc="-9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fermentation</a:t>
            </a:r>
            <a:r>
              <a:rPr sz="2250" kern="1200" spc="-8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and</a:t>
            </a:r>
            <a:r>
              <a:rPr sz="2250" kern="1200" spc="-7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3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steer </a:t>
            </a:r>
            <a:r>
              <a:rPr sz="2250" kern="1200" spc="-53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clear</a:t>
            </a:r>
            <a:r>
              <a:rPr sz="2250" kern="1200" spc="-10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98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of</a:t>
            </a:r>
            <a:r>
              <a:rPr sz="2250" kern="1200" spc="-10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any</a:t>
            </a:r>
            <a:r>
              <a:rPr sz="2250" kern="1200" spc="-10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0" kern="1200" spc="-15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artificial additives</a:t>
            </a:r>
            <a:endParaRPr sz="2250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C84125-5818-E10C-8C4F-BC8DC5A323FE}"/>
              </a:ext>
            </a:extLst>
          </p:cNvPr>
          <p:cNvSpPr txBox="1"/>
          <p:nvPr/>
        </p:nvSpPr>
        <p:spPr>
          <a:xfrm>
            <a:off x="4449021" y="9195969"/>
            <a:ext cx="9141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rtl="0">
              <a:spcAft>
                <a:spcPts val="2250"/>
              </a:spcAft>
            </a:pPr>
            <a:r>
              <a:rPr lang="en-US" sz="2700" kern="1200" dirty="0">
                <a:solidFill>
                  <a:prstClr val="white"/>
                </a:solidFill>
                <a:latin typeface="PT Serif Caption" panose="02060603050505020204" pitchFamily="18" charset="77"/>
                <a:ea typeface="+mn-ea"/>
                <a:cs typeface="+mn-cs"/>
              </a:rPr>
              <a:t>Partida water source is proprietary, naturally filtered through volcanic soil 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8987AAA4-A541-A031-4480-202C7761D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4898" b="35458"/>
          <a:stretch/>
        </p:blipFill>
        <p:spPr>
          <a:xfrm>
            <a:off x="1018806" y="3921665"/>
            <a:ext cx="1984824" cy="12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300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39438"/>
            <a:ext cx="7366497" cy="37993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98755" y="1599925"/>
            <a:ext cx="2381249" cy="238123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641964" y="2356357"/>
            <a:ext cx="7339965" cy="1787862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42300"/>
              </a:lnSpc>
              <a:spcBef>
                <a:spcPts val="40"/>
              </a:spcBef>
            </a:pPr>
            <a:r>
              <a:rPr spc="-35" dirty="0"/>
              <a:t>Tequila</a:t>
            </a:r>
            <a:r>
              <a:rPr spc="-95" dirty="0"/>
              <a:t> </a:t>
            </a:r>
            <a:r>
              <a:rPr spc="-45" dirty="0"/>
              <a:t>Partida</a:t>
            </a:r>
            <a:r>
              <a:rPr spc="-25" dirty="0"/>
              <a:t> </a:t>
            </a:r>
            <a:r>
              <a:rPr spc="-55" dirty="0"/>
              <a:t>pursuit</a:t>
            </a:r>
            <a:r>
              <a:rPr spc="-120" dirty="0"/>
              <a:t> </a:t>
            </a:r>
            <a:r>
              <a:rPr spc="-85" dirty="0"/>
              <a:t>of</a:t>
            </a:r>
            <a:r>
              <a:rPr spc="-114" dirty="0"/>
              <a:t> </a:t>
            </a:r>
            <a:r>
              <a:rPr spc="-45" dirty="0"/>
              <a:t>excellence,</a:t>
            </a:r>
            <a:r>
              <a:rPr spc="-114" dirty="0"/>
              <a:t> </a:t>
            </a:r>
            <a:r>
              <a:rPr spc="-10" dirty="0"/>
              <a:t>we</a:t>
            </a:r>
            <a:r>
              <a:rPr spc="-114" dirty="0"/>
              <a:t> </a:t>
            </a:r>
            <a:r>
              <a:rPr b="1" spc="229" dirty="0">
                <a:latin typeface="Liberation Sans Narrow"/>
                <a:cs typeface="Liberation Sans Narrow"/>
              </a:rPr>
              <a:t>go</a:t>
            </a:r>
            <a:r>
              <a:rPr b="1" spc="90" dirty="0">
                <a:latin typeface="Liberation Sans Narrow"/>
                <a:cs typeface="Liberation Sans Narrow"/>
              </a:rPr>
              <a:t> </a:t>
            </a:r>
            <a:r>
              <a:rPr b="1" spc="229" dirty="0">
                <a:latin typeface="Liberation Sans Narrow"/>
                <a:cs typeface="Liberation Sans Narrow"/>
              </a:rPr>
              <a:t>beyond</a:t>
            </a:r>
            <a:r>
              <a:rPr b="1" spc="90" dirty="0">
                <a:latin typeface="Liberation Sans Narrow"/>
                <a:cs typeface="Liberation Sans Narrow"/>
              </a:rPr>
              <a:t> </a:t>
            </a:r>
            <a:r>
              <a:rPr b="1" spc="160" dirty="0">
                <a:latin typeface="Liberation Sans Narrow"/>
                <a:cs typeface="Liberation Sans Narrow"/>
              </a:rPr>
              <a:t>standards</a:t>
            </a:r>
            <a:r>
              <a:rPr spc="160" dirty="0"/>
              <a:t>,</a:t>
            </a:r>
            <a:r>
              <a:rPr spc="-120" dirty="0"/>
              <a:t> </a:t>
            </a:r>
            <a:r>
              <a:rPr spc="-10" dirty="0"/>
              <a:t>reaching</a:t>
            </a:r>
            <a:r>
              <a:rPr spc="-114" dirty="0"/>
              <a:t> </a:t>
            </a:r>
            <a:r>
              <a:rPr spc="-25" dirty="0"/>
              <a:t>for </a:t>
            </a:r>
            <a:r>
              <a:rPr spc="-95" dirty="0"/>
              <a:t>the</a:t>
            </a:r>
            <a:r>
              <a:rPr spc="-80" dirty="0"/>
              <a:t> </a:t>
            </a:r>
            <a:r>
              <a:rPr spc="-35" dirty="0"/>
              <a:t>pinnacle</a:t>
            </a:r>
            <a:r>
              <a:rPr spc="-80" dirty="0"/>
              <a:t> </a:t>
            </a:r>
            <a:r>
              <a:rPr spc="-85" dirty="0"/>
              <a:t>of</a:t>
            </a:r>
            <a:r>
              <a:rPr spc="-80" dirty="0"/>
              <a:t> quality </a:t>
            </a:r>
            <a:r>
              <a:rPr dirty="0"/>
              <a:t>and</a:t>
            </a:r>
            <a:r>
              <a:rPr spc="-80" dirty="0"/>
              <a:t> distinction, </a:t>
            </a:r>
            <a:r>
              <a:rPr spc="-20" dirty="0"/>
              <a:t>earning</a:t>
            </a:r>
            <a:r>
              <a:rPr spc="-80" dirty="0"/>
              <a:t> </a:t>
            </a:r>
            <a:r>
              <a:rPr dirty="0"/>
              <a:t>accolades</a:t>
            </a:r>
            <a:r>
              <a:rPr spc="-80" dirty="0"/>
              <a:t> </a:t>
            </a:r>
            <a:r>
              <a:rPr spc="114" dirty="0"/>
              <a:t>as</a:t>
            </a:r>
            <a:r>
              <a:rPr spc="-80" dirty="0"/>
              <a:t> </a:t>
            </a:r>
            <a:r>
              <a:rPr spc="-25" dirty="0"/>
              <a:t>an </a:t>
            </a:r>
            <a:r>
              <a:rPr b="1" spc="210" dirty="0">
                <a:latin typeface="Liberation Sans Narrow"/>
                <a:cs typeface="Liberation Sans Narrow"/>
              </a:rPr>
              <a:t>award-</a:t>
            </a:r>
            <a:r>
              <a:rPr b="1" spc="200" dirty="0">
                <a:latin typeface="Liberation Sans Narrow"/>
                <a:cs typeface="Liberation Sans Narrow"/>
              </a:rPr>
              <a:t>winning</a:t>
            </a:r>
            <a:r>
              <a:rPr b="1" spc="50" dirty="0">
                <a:latin typeface="Liberation Sans Narrow"/>
                <a:cs typeface="Liberation Sans Narrow"/>
              </a:rPr>
              <a:t> </a:t>
            </a:r>
            <a:r>
              <a:rPr spc="-65" dirty="0"/>
              <a:t>testament</a:t>
            </a:r>
            <a:r>
              <a:rPr spc="-105" dirty="0"/>
              <a:t> </a:t>
            </a:r>
            <a:r>
              <a:rPr spc="-114" dirty="0"/>
              <a:t>to</a:t>
            </a:r>
            <a:r>
              <a:rPr spc="-105" dirty="0"/>
              <a:t> </a:t>
            </a:r>
            <a:r>
              <a:rPr spc="-40" dirty="0"/>
              <a:t>our</a:t>
            </a:r>
            <a:r>
              <a:rPr spc="-100" dirty="0"/>
              <a:t> </a:t>
            </a:r>
            <a:r>
              <a:rPr spc="-20" dirty="0"/>
              <a:t>unwavering</a:t>
            </a:r>
            <a:r>
              <a:rPr spc="-105" dirty="0"/>
              <a:t> </a:t>
            </a:r>
            <a:r>
              <a:rPr spc="-10" dirty="0"/>
              <a:t>commitment.</a:t>
            </a:r>
          </a:p>
        </p:txBody>
      </p:sp>
      <p:sp>
        <p:nvSpPr>
          <p:cNvPr id="6" name="object 6"/>
          <p:cNvSpPr/>
          <p:nvPr/>
        </p:nvSpPr>
        <p:spPr>
          <a:xfrm>
            <a:off x="10334650" y="7186777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5" h="1036954">
                <a:moveTo>
                  <a:pt x="81419" y="507746"/>
                </a:moveTo>
                <a:lnTo>
                  <a:pt x="77266" y="477278"/>
                </a:lnTo>
                <a:lnTo>
                  <a:pt x="63004" y="449541"/>
                </a:lnTo>
                <a:lnTo>
                  <a:pt x="34188" y="424332"/>
                </a:lnTo>
                <a:lnTo>
                  <a:pt x="19367" y="414147"/>
                </a:lnTo>
                <a:lnTo>
                  <a:pt x="18630" y="423900"/>
                </a:lnTo>
                <a:lnTo>
                  <a:pt x="22847" y="466788"/>
                </a:lnTo>
                <a:lnTo>
                  <a:pt x="37934" y="503021"/>
                </a:lnTo>
                <a:lnTo>
                  <a:pt x="74091" y="547357"/>
                </a:lnTo>
                <a:lnTo>
                  <a:pt x="76314" y="549135"/>
                </a:lnTo>
                <a:lnTo>
                  <a:pt x="79298" y="548779"/>
                </a:lnTo>
                <a:lnTo>
                  <a:pt x="79921" y="541121"/>
                </a:lnTo>
                <a:lnTo>
                  <a:pt x="81419" y="507746"/>
                </a:lnTo>
                <a:close/>
              </a:path>
              <a:path w="448945" h="1036954">
                <a:moveTo>
                  <a:pt x="98031" y="372110"/>
                </a:moveTo>
                <a:lnTo>
                  <a:pt x="87769" y="342620"/>
                </a:lnTo>
                <a:lnTo>
                  <a:pt x="62738" y="313626"/>
                </a:lnTo>
                <a:lnTo>
                  <a:pt x="55041" y="306730"/>
                </a:lnTo>
                <a:lnTo>
                  <a:pt x="50876" y="304165"/>
                </a:lnTo>
                <a:lnTo>
                  <a:pt x="48806" y="305676"/>
                </a:lnTo>
                <a:lnTo>
                  <a:pt x="47396" y="310997"/>
                </a:lnTo>
                <a:lnTo>
                  <a:pt x="45605" y="354063"/>
                </a:lnTo>
                <a:lnTo>
                  <a:pt x="55499" y="392061"/>
                </a:lnTo>
                <a:lnTo>
                  <a:pt x="70777" y="422033"/>
                </a:lnTo>
                <a:lnTo>
                  <a:pt x="85140" y="441045"/>
                </a:lnTo>
                <a:lnTo>
                  <a:pt x="87096" y="443115"/>
                </a:lnTo>
                <a:lnTo>
                  <a:pt x="90106" y="443179"/>
                </a:lnTo>
                <a:lnTo>
                  <a:pt x="91782" y="435698"/>
                </a:lnTo>
                <a:lnTo>
                  <a:pt x="97904" y="402856"/>
                </a:lnTo>
                <a:lnTo>
                  <a:pt x="98031" y="372110"/>
                </a:lnTo>
                <a:close/>
              </a:path>
              <a:path w="448945" h="1036954">
                <a:moveTo>
                  <a:pt x="103797" y="649262"/>
                </a:moveTo>
                <a:lnTo>
                  <a:pt x="91211" y="610184"/>
                </a:lnTo>
                <a:lnTo>
                  <a:pt x="53327" y="562419"/>
                </a:lnTo>
                <a:lnTo>
                  <a:pt x="17462" y="549236"/>
                </a:lnTo>
                <a:lnTo>
                  <a:pt x="0" y="545045"/>
                </a:lnTo>
                <a:lnTo>
                  <a:pt x="2781" y="554418"/>
                </a:lnTo>
                <a:lnTo>
                  <a:pt x="21958" y="592963"/>
                </a:lnTo>
                <a:lnTo>
                  <a:pt x="48907" y="621385"/>
                </a:lnTo>
                <a:lnTo>
                  <a:pt x="98437" y="649808"/>
                </a:lnTo>
                <a:lnTo>
                  <a:pt x="101142" y="650671"/>
                </a:lnTo>
                <a:lnTo>
                  <a:pt x="103797" y="649262"/>
                </a:lnTo>
                <a:close/>
              </a:path>
              <a:path w="448945" h="1036954">
                <a:moveTo>
                  <a:pt x="136182" y="263867"/>
                </a:moveTo>
                <a:lnTo>
                  <a:pt x="128130" y="233692"/>
                </a:lnTo>
                <a:lnTo>
                  <a:pt x="105333" y="202895"/>
                </a:lnTo>
                <a:lnTo>
                  <a:pt x="98158" y="195440"/>
                </a:lnTo>
                <a:lnTo>
                  <a:pt x="94195" y="192570"/>
                </a:lnTo>
                <a:lnTo>
                  <a:pt x="92024" y="193916"/>
                </a:lnTo>
                <a:lnTo>
                  <a:pt x="90220" y="199123"/>
                </a:lnTo>
                <a:lnTo>
                  <a:pt x="85242" y="241935"/>
                </a:lnTo>
                <a:lnTo>
                  <a:pt x="92290" y="280568"/>
                </a:lnTo>
                <a:lnTo>
                  <a:pt x="105295" y="311607"/>
                </a:lnTo>
                <a:lnTo>
                  <a:pt x="118211" y="331647"/>
                </a:lnTo>
                <a:lnTo>
                  <a:pt x="120002" y="333857"/>
                </a:lnTo>
                <a:lnTo>
                  <a:pt x="122986" y="334149"/>
                </a:lnTo>
                <a:lnTo>
                  <a:pt x="125222" y="326809"/>
                </a:lnTo>
                <a:lnTo>
                  <a:pt x="133769" y="294525"/>
                </a:lnTo>
                <a:lnTo>
                  <a:pt x="136182" y="263867"/>
                </a:lnTo>
                <a:close/>
              </a:path>
              <a:path w="448945" h="1036954">
                <a:moveTo>
                  <a:pt x="145808" y="758139"/>
                </a:moveTo>
                <a:lnTo>
                  <a:pt x="127241" y="721550"/>
                </a:lnTo>
                <a:lnTo>
                  <a:pt x="82346" y="680389"/>
                </a:lnTo>
                <a:lnTo>
                  <a:pt x="44856" y="673061"/>
                </a:lnTo>
                <a:lnTo>
                  <a:pt x="26949" y="671703"/>
                </a:lnTo>
                <a:lnTo>
                  <a:pt x="31165" y="680504"/>
                </a:lnTo>
                <a:lnTo>
                  <a:pt x="56146" y="715530"/>
                </a:lnTo>
                <a:lnTo>
                  <a:pt x="87223" y="739317"/>
                </a:lnTo>
                <a:lnTo>
                  <a:pt x="140601" y="759523"/>
                </a:lnTo>
                <a:lnTo>
                  <a:pt x="143408" y="759955"/>
                </a:lnTo>
                <a:lnTo>
                  <a:pt x="145808" y="758139"/>
                </a:lnTo>
                <a:close/>
              </a:path>
              <a:path w="448945" h="1036954">
                <a:moveTo>
                  <a:pt x="191274" y="177330"/>
                </a:moveTo>
                <a:lnTo>
                  <a:pt x="187502" y="146329"/>
                </a:lnTo>
                <a:lnTo>
                  <a:pt x="169202" y="112623"/>
                </a:lnTo>
                <a:lnTo>
                  <a:pt x="163144" y="104241"/>
                </a:lnTo>
                <a:lnTo>
                  <a:pt x="159626" y="100838"/>
                </a:lnTo>
                <a:lnTo>
                  <a:pt x="157276" y="101866"/>
                </a:lnTo>
                <a:lnTo>
                  <a:pt x="154774" y="106768"/>
                </a:lnTo>
                <a:lnTo>
                  <a:pt x="143891" y="148450"/>
                </a:lnTo>
                <a:lnTo>
                  <a:pt x="145491" y="187693"/>
                </a:lnTo>
                <a:lnTo>
                  <a:pt x="154063" y="220256"/>
                </a:lnTo>
                <a:lnTo>
                  <a:pt x="164058" y="241922"/>
                </a:lnTo>
                <a:lnTo>
                  <a:pt x="165531" y="244360"/>
                </a:lnTo>
                <a:lnTo>
                  <a:pt x="168452" y="245071"/>
                </a:lnTo>
                <a:lnTo>
                  <a:pt x="171678" y="238112"/>
                </a:lnTo>
                <a:lnTo>
                  <a:pt x="184632" y="207352"/>
                </a:lnTo>
                <a:lnTo>
                  <a:pt x="191274" y="177330"/>
                </a:lnTo>
                <a:close/>
              </a:path>
              <a:path w="448945" h="1036954">
                <a:moveTo>
                  <a:pt x="195935" y="531406"/>
                </a:moveTo>
                <a:lnTo>
                  <a:pt x="148932" y="562152"/>
                </a:lnTo>
                <a:lnTo>
                  <a:pt x="124726" y="618185"/>
                </a:lnTo>
                <a:lnTo>
                  <a:pt x="122694" y="659206"/>
                </a:lnTo>
                <a:lnTo>
                  <a:pt x="125615" y="659879"/>
                </a:lnTo>
                <a:lnTo>
                  <a:pt x="168465" y="617931"/>
                </a:lnTo>
                <a:lnTo>
                  <a:pt x="187134" y="583425"/>
                </a:lnTo>
                <a:lnTo>
                  <a:pt x="195668" y="541185"/>
                </a:lnTo>
                <a:lnTo>
                  <a:pt x="195935" y="531406"/>
                </a:lnTo>
                <a:close/>
              </a:path>
              <a:path w="448945" h="1036954">
                <a:moveTo>
                  <a:pt x="200507" y="841413"/>
                </a:moveTo>
                <a:lnTo>
                  <a:pt x="195630" y="835494"/>
                </a:lnTo>
                <a:lnTo>
                  <a:pt x="173532" y="810564"/>
                </a:lnTo>
                <a:lnTo>
                  <a:pt x="149402" y="791667"/>
                </a:lnTo>
                <a:lnTo>
                  <a:pt x="119926" y="781824"/>
                </a:lnTo>
                <a:lnTo>
                  <a:pt x="81800" y="784021"/>
                </a:lnTo>
                <a:lnTo>
                  <a:pt x="71678" y="785939"/>
                </a:lnTo>
                <a:lnTo>
                  <a:pt x="67106" y="787692"/>
                </a:lnTo>
                <a:lnTo>
                  <a:pt x="67030" y="790257"/>
                </a:lnTo>
                <a:lnTo>
                  <a:pt x="70358" y="794639"/>
                </a:lnTo>
                <a:lnTo>
                  <a:pt x="103162" y="822375"/>
                </a:lnTo>
                <a:lnTo>
                  <a:pt x="139115" y="837717"/>
                </a:lnTo>
                <a:lnTo>
                  <a:pt x="172046" y="843876"/>
                </a:lnTo>
                <a:lnTo>
                  <a:pt x="195783" y="844054"/>
                </a:lnTo>
                <a:lnTo>
                  <a:pt x="198615" y="843775"/>
                </a:lnTo>
                <a:lnTo>
                  <a:pt x="200507" y="841413"/>
                </a:lnTo>
                <a:close/>
              </a:path>
              <a:path w="448945" h="1036954">
                <a:moveTo>
                  <a:pt x="201790" y="443064"/>
                </a:moveTo>
                <a:lnTo>
                  <a:pt x="149136" y="462407"/>
                </a:lnTo>
                <a:lnTo>
                  <a:pt x="113030" y="511530"/>
                </a:lnTo>
                <a:lnTo>
                  <a:pt x="101879" y="551053"/>
                </a:lnTo>
                <a:lnTo>
                  <a:pt x="104584" y="552361"/>
                </a:lnTo>
                <a:lnTo>
                  <a:pt x="155714" y="521157"/>
                </a:lnTo>
                <a:lnTo>
                  <a:pt x="181610" y="491756"/>
                </a:lnTo>
                <a:lnTo>
                  <a:pt x="199364" y="452526"/>
                </a:lnTo>
                <a:lnTo>
                  <a:pt x="201790" y="443064"/>
                </a:lnTo>
                <a:close/>
              </a:path>
              <a:path w="448945" h="1036954">
                <a:moveTo>
                  <a:pt x="214007" y="624370"/>
                </a:moveTo>
                <a:lnTo>
                  <a:pt x="211035" y="620509"/>
                </a:lnTo>
                <a:lnTo>
                  <a:pt x="205765" y="621436"/>
                </a:lnTo>
                <a:lnTo>
                  <a:pt x="200748" y="624179"/>
                </a:lnTo>
                <a:lnTo>
                  <a:pt x="198513" y="625754"/>
                </a:lnTo>
                <a:lnTo>
                  <a:pt x="171272" y="652678"/>
                </a:lnTo>
                <a:lnTo>
                  <a:pt x="158711" y="681240"/>
                </a:lnTo>
                <a:lnTo>
                  <a:pt x="156400" y="711911"/>
                </a:lnTo>
                <a:lnTo>
                  <a:pt x="159905" y="745121"/>
                </a:lnTo>
                <a:lnTo>
                  <a:pt x="160997" y="752729"/>
                </a:lnTo>
                <a:lnTo>
                  <a:pt x="163995" y="752906"/>
                </a:lnTo>
                <a:lnTo>
                  <a:pt x="166103" y="750989"/>
                </a:lnTo>
                <a:lnTo>
                  <a:pt x="181927" y="733183"/>
                </a:lnTo>
                <a:lnTo>
                  <a:pt x="199517" y="704532"/>
                </a:lnTo>
                <a:lnTo>
                  <a:pt x="212394" y="667448"/>
                </a:lnTo>
                <a:lnTo>
                  <a:pt x="214007" y="624370"/>
                </a:lnTo>
                <a:close/>
              </a:path>
              <a:path w="448945" h="1036954">
                <a:moveTo>
                  <a:pt x="220853" y="364007"/>
                </a:moveTo>
                <a:lnTo>
                  <a:pt x="165582" y="373456"/>
                </a:lnTo>
                <a:lnTo>
                  <a:pt x="121234" y="415213"/>
                </a:lnTo>
                <a:lnTo>
                  <a:pt x="103162" y="452043"/>
                </a:lnTo>
                <a:lnTo>
                  <a:pt x="105587" y="453834"/>
                </a:lnTo>
                <a:lnTo>
                  <a:pt x="161480" y="432447"/>
                </a:lnTo>
                <a:lnTo>
                  <a:pt x="192239" y="408241"/>
                </a:lnTo>
                <a:lnTo>
                  <a:pt x="216763" y="372884"/>
                </a:lnTo>
                <a:lnTo>
                  <a:pt x="220853" y="364007"/>
                </a:lnTo>
                <a:close/>
              </a:path>
              <a:path w="448945" h="1036954">
                <a:moveTo>
                  <a:pt x="252158" y="109855"/>
                </a:moveTo>
                <a:lnTo>
                  <a:pt x="251066" y="78638"/>
                </a:lnTo>
                <a:lnTo>
                  <a:pt x="235724" y="43472"/>
                </a:lnTo>
                <a:lnTo>
                  <a:pt x="230403" y="34594"/>
                </a:lnTo>
                <a:lnTo>
                  <a:pt x="227177" y="30899"/>
                </a:lnTo>
                <a:lnTo>
                  <a:pt x="224764" y="31711"/>
                </a:lnTo>
                <a:lnTo>
                  <a:pt x="221843" y="36385"/>
                </a:lnTo>
                <a:lnTo>
                  <a:pt x="207429" y="76974"/>
                </a:lnTo>
                <a:lnTo>
                  <a:pt x="205663" y="116205"/>
                </a:lnTo>
                <a:lnTo>
                  <a:pt x="211404" y="149390"/>
                </a:lnTo>
                <a:lnTo>
                  <a:pt x="219506" y="171831"/>
                </a:lnTo>
                <a:lnTo>
                  <a:pt x="220764" y="174409"/>
                </a:lnTo>
                <a:lnTo>
                  <a:pt x="223608" y="175361"/>
                </a:lnTo>
                <a:lnTo>
                  <a:pt x="227431" y="168706"/>
                </a:lnTo>
                <a:lnTo>
                  <a:pt x="242963" y="139179"/>
                </a:lnTo>
                <a:lnTo>
                  <a:pt x="252158" y="109855"/>
                </a:lnTo>
                <a:close/>
              </a:path>
              <a:path w="448945" h="1036954">
                <a:moveTo>
                  <a:pt x="253060" y="272376"/>
                </a:moveTo>
                <a:lnTo>
                  <a:pt x="197205" y="277164"/>
                </a:lnTo>
                <a:lnTo>
                  <a:pt x="149567" y="315074"/>
                </a:lnTo>
                <a:lnTo>
                  <a:pt x="128524" y="350278"/>
                </a:lnTo>
                <a:lnTo>
                  <a:pt x="130784" y="352259"/>
                </a:lnTo>
                <a:lnTo>
                  <a:pt x="188252" y="335597"/>
                </a:lnTo>
                <a:lnTo>
                  <a:pt x="220903" y="314045"/>
                </a:lnTo>
                <a:lnTo>
                  <a:pt x="248246" y="280860"/>
                </a:lnTo>
                <a:lnTo>
                  <a:pt x="253060" y="272376"/>
                </a:lnTo>
                <a:close/>
              </a:path>
              <a:path w="448945" h="1036954">
                <a:moveTo>
                  <a:pt x="256844" y="733171"/>
                </a:moveTo>
                <a:lnTo>
                  <a:pt x="255625" y="690092"/>
                </a:lnTo>
                <a:lnTo>
                  <a:pt x="252387" y="686422"/>
                </a:lnTo>
                <a:lnTo>
                  <a:pt x="247192" y="687705"/>
                </a:lnTo>
                <a:lnTo>
                  <a:pt x="214833" y="721182"/>
                </a:lnTo>
                <a:lnTo>
                  <a:pt x="203911" y="781265"/>
                </a:lnTo>
                <a:lnTo>
                  <a:pt x="209600" y="814184"/>
                </a:lnTo>
                <a:lnTo>
                  <a:pt x="211188" y="821690"/>
                </a:lnTo>
                <a:lnTo>
                  <a:pt x="214185" y="821677"/>
                </a:lnTo>
                <a:lnTo>
                  <a:pt x="216166" y="819619"/>
                </a:lnTo>
                <a:lnTo>
                  <a:pt x="230784" y="800811"/>
                </a:lnTo>
                <a:lnTo>
                  <a:pt x="246443" y="771029"/>
                </a:lnTo>
                <a:lnTo>
                  <a:pt x="256844" y="733171"/>
                </a:lnTo>
                <a:close/>
              </a:path>
              <a:path w="448945" h="1036954">
                <a:moveTo>
                  <a:pt x="262953" y="898779"/>
                </a:moveTo>
                <a:lnTo>
                  <a:pt x="256971" y="894003"/>
                </a:lnTo>
                <a:lnTo>
                  <a:pt x="230212" y="874217"/>
                </a:lnTo>
                <a:lnTo>
                  <a:pt x="202704" y="860767"/>
                </a:lnTo>
                <a:lnTo>
                  <a:pt x="171843" y="857275"/>
                </a:lnTo>
                <a:lnTo>
                  <a:pt x="135001" y="867371"/>
                </a:lnTo>
                <a:lnTo>
                  <a:pt x="125488" y="871372"/>
                </a:lnTo>
                <a:lnTo>
                  <a:pt x="121373" y="874026"/>
                </a:lnTo>
                <a:lnTo>
                  <a:pt x="121831" y="876554"/>
                </a:lnTo>
                <a:lnTo>
                  <a:pt x="125996" y="880148"/>
                </a:lnTo>
                <a:lnTo>
                  <a:pt x="163804" y="900442"/>
                </a:lnTo>
                <a:lnTo>
                  <a:pt x="202133" y="907948"/>
                </a:lnTo>
                <a:lnTo>
                  <a:pt x="235623" y="907110"/>
                </a:lnTo>
                <a:lnTo>
                  <a:pt x="258889" y="902335"/>
                </a:lnTo>
                <a:lnTo>
                  <a:pt x="261594" y="901471"/>
                </a:lnTo>
                <a:lnTo>
                  <a:pt x="262953" y="898779"/>
                </a:lnTo>
                <a:close/>
              </a:path>
              <a:path w="448945" h="1036954">
                <a:moveTo>
                  <a:pt x="301980" y="204978"/>
                </a:moveTo>
                <a:lnTo>
                  <a:pt x="297726" y="201726"/>
                </a:lnTo>
                <a:lnTo>
                  <a:pt x="292303" y="199885"/>
                </a:lnTo>
                <a:lnTo>
                  <a:pt x="289636" y="199313"/>
                </a:lnTo>
                <a:lnTo>
                  <a:pt x="251485" y="197548"/>
                </a:lnTo>
                <a:lnTo>
                  <a:pt x="222123" y="207721"/>
                </a:lnTo>
                <a:lnTo>
                  <a:pt x="198196" y="226885"/>
                </a:lnTo>
                <a:lnTo>
                  <a:pt x="176377" y="252082"/>
                </a:lnTo>
                <a:lnTo>
                  <a:pt x="171577" y="258051"/>
                </a:lnTo>
                <a:lnTo>
                  <a:pt x="173494" y="260375"/>
                </a:lnTo>
                <a:lnTo>
                  <a:pt x="176326" y="260629"/>
                </a:lnTo>
                <a:lnTo>
                  <a:pt x="200063" y="260184"/>
                </a:lnTo>
                <a:lnTo>
                  <a:pt x="232918" y="253657"/>
                </a:lnTo>
                <a:lnTo>
                  <a:pt x="268693" y="237909"/>
                </a:lnTo>
                <a:lnTo>
                  <a:pt x="301193" y="209804"/>
                </a:lnTo>
                <a:lnTo>
                  <a:pt x="301980" y="204978"/>
                </a:lnTo>
                <a:close/>
              </a:path>
              <a:path w="448945" h="1036954">
                <a:moveTo>
                  <a:pt x="306971" y="796302"/>
                </a:moveTo>
                <a:lnTo>
                  <a:pt x="295821" y="754697"/>
                </a:lnTo>
                <a:lnTo>
                  <a:pt x="291833" y="751890"/>
                </a:lnTo>
                <a:lnTo>
                  <a:pt x="287070" y="754341"/>
                </a:lnTo>
                <a:lnTo>
                  <a:pt x="283083" y="758469"/>
                </a:lnTo>
                <a:lnTo>
                  <a:pt x="281419" y="760641"/>
                </a:lnTo>
                <a:lnTo>
                  <a:pt x="263347" y="794473"/>
                </a:lnTo>
                <a:lnTo>
                  <a:pt x="259791" y="825512"/>
                </a:lnTo>
                <a:lnTo>
                  <a:pt x="266636" y="855484"/>
                </a:lnTo>
                <a:lnTo>
                  <a:pt x="279793" y="886155"/>
                </a:lnTo>
                <a:lnTo>
                  <a:pt x="283070" y="893076"/>
                </a:lnTo>
                <a:lnTo>
                  <a:pt x="285991" y="892365"/>
                </a:lnTo>
                <a:lnTo>
                  <a:pt x="287439" y="889901"/>
                </a:lnTo>
                <a:lnTo>
                  <a:pt x="297294" y="868184"/>
                </a:lnTo>
                <a:lnTo>
                  <a:pt x="305638" y="835558"/>
                </a:lnTo>
                <a:lnTo>
                  <a:pt x="306971" y="796302"/>
                </a:lnTo>
                <a:close/>
              </a:path>
              <a:path w="448945" h="1036954">
                <a:moveTo>
                  <a:pt x="308546" y="62953"/>
                </a:moveTo>
                <a:lnTo>
                  <a:pt x="308305" y="39154"/>
                </a:lnTo>
                <a:lnTo>
                  <a:pt x="297294" y="12052"/>
                </a:lnTo>
                <a:lnTo>
                  <a:pt x="290677" y="0"/>
                </a:lnTo>
                <a:lnTo>
                  <a:pt x="286854" y="6388"/>
                </a:lnTo>
                <a:lnTo>
                  <a:pt x="275082" y="37045"/>
                </a:lnTo>
                <a:lnTo>
                  <a:pt x="272986" y="66903"/>
                </a:lnTo>
                <a:lnTo>
                  <a:pt x="276733" y="92316"/>
                </a:lnTo>
                <a:lnTo>
                  <a:pt x="282486" y="109575"/>
                </a:lnTo>
                <a:lnTo>
                  <a:pt x="283387" y="111556"/>
                </a:lnTo>
                <a:lnTo>
                  <a:pt x="285546" y="112331"/>
                </a:lnTo>
                <a:lnTo>
                  <a:pt x="288569" y="107340"/>
                </a:lnTo>
                <a:lnTo>
                  <a:pt x="300990" y="85140"/>
                </a:lnTo>
                <a:lnTo>
                  <a:pt x="308546" y="62953"/>
                </a:lnTo>
                <a:close/>
              </a:path>
              <a:path w="448945" h="1036954">
                <a:moveTo>
                  <a:pt x="339801" y="952436"/>
                </a:moveTo>
                <a:lnTo>
                  <a:pt x="332867" y="949198"/>
                </a:lnTo>
                <a:lnTo>
                  <a:pt x="302234" y="936282"/>
                </a:lnTo>
                <a:lnTo>
                  <a:pt x="272364" y="929703"/>
                </a:lnTo>
                <a:lnTo>
                  <a:pt x="241541" y="933602"/>
                </a:lnTo>
                <a:lnTo>
                  <a:pt x="208089" y="952119"/>
                </a:lnTo>
                <a:lnTo>
                  <a:pt x="199783" y="958240"/>
                </a:lnTo>
                <a:lnTo>
                  <a:pt x="196405" y="961796"/>
                </a:lnTo>
                <a:lnTo>
                  <a:pt x="197434" y="964145"/>
                </a:lnTo>
                <a:lnTo>
                  <a:pt x="202323" y="966647"/>
                </a:lnTo>
                <a:lnTo>
                  <a:pt x="243814" y="977455"/>
                </a:lnTo>
                <a:lnTo>
                  <a:pt x="282829" y="975702"/>
                </a:lnTo>
                <a:lnTo>
                  <a:pt x="315175" y="966978"/>
                </a:lnTo>
                <a:lnTo>
                  <a:pt x="336677" y="956856"/>
                </a:lnTo>
                <a:lnTo>
                  <a:pt x="339102" y="955370"/>
                </a:lnTo>
                <a:lnTo>
                  <a:pt x="339801" y="952436"/>
                </a:lnTo>
                <a:close/>
              </a:path>
              <a:path w="448945" h="1036954">
                <a:moveTo>
                  <a:pt x="375018" y="883691"/>
                </a:moveTo>
                <a:lnTo>
                  <a:pt x="372745" y="844473"/>
                </a:lnTo>
                <a:lnTo>
                  <a:pt x="357797" y="804087"/>
                </a:lnTo>
                <a:lnTo>
                  <a:pt x="353568" y="801662"/>
                </a:lnTo>
                <a:lnTo>
                  <a:pt x="349059" y="804545"/>
                </a:lnTo>
                <a:lnTo>
                  <a:pt x="345478" y="809028"/>
                </a:lnTo>
                <a:lnTo>
                  <a:pt x="344017" y="811352"/>
                </a:lnTo>
                <a:lnTo>
                  <a:pt x="329133" y="846721"/>
                </a:lnTo>
                <a:lnTo>
                  <a:pt x="328447" y="877938"/>
                </a:lnTo>
                <a:lnTo>
                  <a:pt x="338023" y="907148"/>
                </a:lnTo>
                <a:lnTo>
                  <a:pt x="353949" y="936472"/>
                </a:lnTo>
                <a:lnTo>
                  <a:pt x="357847" y="943063"/>
                </a:lnTo>
                <a:lnTo>
                  <a:pt x="360692" y="942073"/>
                </a:lnTo>
                <a:lnTo>
                  <a:pt x="361899" y="939495"/>
                </a:lnTo>
                <a:lnTo>
                  <a:pt x="369709" y="916940"/>
                </a:lnTo>
                <a:lnTo>
                  <a:pt x="375018" y="883691"/>
                </a:lnTo>
                <a:close/>
              </a:path>
              <a:path w="448945" h="1036954">
                <a:moveTo>
                  <a:pt x="375907" y="152146"/>
                </a:moveTo>
                <a:lnTo>
                  <a:pt x="372338" y="148145"/>
                </a:lnTo>
                <a:lnTo>
                  <a:pt x="367360" y="145313"/>
                </a:lnTo>
                <a:lnTo>
                  <a:pt x="364845" y="144246"/>
                </a:lnTo>
                <a:lnTo>
                  <a:pt x="327710" y="135267"/>
                </a:lnTo>
                <a:lnTo>
                  <a:pt x="296964" y="139687"/>
                </a:lnTo>
                <a:lnTo>
                  <a:pt x="269875" y="153962"/>
                </a:lnTo>
                <a:lnTo>
                  <a:pt x="243725" y="174561"/>
                </a:lnTo>
                <a:lnTo>
                  <a:pt x="237896" y="179514"/>
                </a:lnTo>
                <a:lnTo>
                  <a:pt x="239331" y="182168"/>
                </a:lnTo>
                <a:lnTo>
                  <a:pt x="242062" y="182956"/>
                </a:lnTo>
                <a:lnTo>
                  <a:pt x="265455" y="187007"/>
                </a:lnTo>
                <a:lnTo>
                  <a:pt x="298945" y="186829"/>
                </a:lnTo>
                <a:lnTo>
                  <a:pt x="337032" y="178168"/>
                </a:lnTo>
                <a:lnTo>
                  <a:pt x="374218" y="156730"/>
                </a:lnTo>
                <a:lnTo>
                  <a:pt x="375907" y="152146"/>
                </a:lnTo>
                <a:close/>
              </a:path>
              <a:path w="448945" h="1036954">
                <a:moveTo>
                  <a:pt x="386676" y="7467"/>
                </a:moveTo>
                <a:lnTo>
                  <a:pt x="352552" y="28435"/>
                </a:lnTo>
                <a:lnTo>
                  <a:pt x="321868" y="74320"/>
                </a:lnTo>
                <a:lnTo>
                  <a:pt x="316128" y="93865"/>
                </a:lnTo>
                <a:lnTo>
                  <a:pt x="317423" y="95758"/>
                </a:lnTo>
                <a:lnTo>
                  <a:pt x="364731" y="69113"/>
                </a:lnTo>
                <a:lnTo>
                  <a:pt x="385076" y="21145"/>
                </a:lnTo>
                <a:lnTo>
                  <a:pt x="386676" y="7467"/>
                </a:lnTo>
                <a:close/>
              </a:path>
              <a:path w="448945" h="1036954">
                <a:moveTo>
                  <a:pt x="408216" y="109524"/>
                </a:moveTo>
                <a:lnTo>
                  <a:pt x="396049" y="103187"/>
                </a:lnTo>
                <a:lnTo>
                  <a:pt x="368820" y="92837"/>
                </a:lnTo>
                <a:lnTo>
                  <a:pt x="345147" y="93230"/>
                </a:lnTo>
                <a:lnTo>
                  <a:pt x="323303" y="101434"/>
                </a:lnTo>
                <a:lnTo>
                  <a:pt x="301574" y="114503"/>
                </a:lnTo>
                <a:lnTo>
                  <a:pt x="296697" y="117690"/>
                </a:lnTo>
                <a:lnTo>
                  <a:pt x="297522" y="119837"/>
                </a:lnTo>
                <a:lnTo>
                  <a:pt x="299516" y="120688"/>
                </a:lnTo>
                <a:lnTo>
                  <a:pt x="316826" y="126009"/>
                </a:lnTo>
                <a:lnTo>
                  <a:pt x="342176" y="129082"/>
                </a:lnTo>
                <a:lnTo>
                  <a:pt x="371817" y="126187"/>
                </a:lnTo>
                <a:lnTo>
                  <a:pt x="401967" y="113538"/>
                </a:lnTo>
                <a:lnTo>
                  <a:pt x="408216" y="109524"/>
                </a:lnTo>
                <a:close/>
              </a:path>
              <a:path w="448945" h="1036954">
                <a:moveTo>
                  <a:pt x="422325" y="990930"/>
                </a:moveTo>
                <a:lnTo>
                  <a:pt x="414870" y="989317"/>
                </a:lnTo>
                <a:lnTo>
                  <a:pt x="382155" y="983500"/>
                </a:lnTo>
                <a:lnTo>
                  <a:pt x="351574" y="983691"/>
                </a:lnTo>
                <a:lnTo>
                  <a:pt x="322376" y="994321"/>
                </a:lnTo>
                <a:lnTo>
                  <a:pt x="293789" y="1019784"/>
                </a:lnTo>
                <a:lnTo>
                  <a:pt x="287020" y="1027595"/>
                </a:lnTo>
                <a:lnTo>
                  <a:pt x="284505" y="1031811"/>
                </a:lnTo>
                <a:lnTo>
                  <a:pt x="286016" y="1033881"/>
                </a:lnTo>
                <a:lnTo>
                  <a:pt x="291338" y="1035240"/>
                </a:lnTo>
                <a:lnTo>
                  <a:pt x="334175" y="1036599"/>
                </a:lnTo>
                <a:lnTo>
                  <a:pt x="371856" y="1026248"/>
                </a:lnTo>
                <a:lnTo>
                  <a:pt x="401497" y="1010577"/>
                </a:lnTo>
                <a:lnTo>
                  <a:pt x="420255" y="995934"/>
                </a:lnTo>
                <a:lnTo>
                  <a:pt x="422300" y="993952"/>
                </a:lnTo>
                <a:lnTo>
                  <a:pt x="422325" y="990930"/>
                </a:lnTo>
                <a:close/>
              </a:path>
              <a:path w="448945" h="1036954">
                <a:moveTo>
                  <a:pt x="448741" y="917930"/>
                </a:moveTo>
                <a:lnTo>
                  <a:pt x="444334" y="878916"/>
                </a:lnTo>
                <a:lnTo>
                  <a:pt x="427215" y="839393"/>
                </a:lnTo>
                <a:lnTo>
                  <a:pt x="422871" y="837209"/>
                </a:lnTo>
                <a:lnTo>
                  <a:pt x="418528" y="840346"/>
                </a:lnTo>
                <a:lnTo>
                  <a:pt x="415188" y="845007"/>
                </a:lnTo>
                <a:lnTo>
                  <a:pt x="413854" y="847407"/>
                </a:lnTo>
                <a:lnTo>
                  <a:pt x="400913" y="883551"/>
                </a:lnTo>
                <a:lnTo>
                  <a:pt x="401916" y="914768"/>
                </a:lnTo>
                <a:lnTo>
                  <a:pt x="413067" y="943406"/>
                </a:lnTo>
                <a:lnTo>
                  <a:pt x="430568" y="971804"/>
                </a:lnTo>
                <a:lnTo>
                  <a:pt x="434822" y="978166"/>
                </a:lnTo>
                <a:lnTo>
                  <a:pt x="437603" y="977023"/>
                </a:lnTo>
                <a:lnTo>
                  <a:pt x="438670" y="974382"/>
                </a:lnTo>
                <a:lnTo>
                  <a:pt x="445249" y="951433"/>
                </a:lnTo>
                <a:lnTo>
                  <a:pt x="448741" y="917930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897437" y="7269253"/>
            <a:ext cx="1991995" cy="7264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850" spc="-204" dirty="0">
                <a:latin typeface="Arial Black"/>
                <a:cs typeface="Arial Black"/>
              </a:rPr>
              <a:t>BEST</a:t>
            </a:r>
            <a:r>
              <a:rPr sz="1850" spc="-150" dirty="0">
                <a:latin typeface="Arial Black"/>
                <a:cs typeface="Arial Black"/>
              </a:rPr>
              <a:t> </a:t>
            </a:r>
            <a:r>
              <a:rPr sz="1850" spc="-114" dirty="0">
                <a:latin typeface="Arial Black"/>
                <a:cs typeface="Arial Black"/>
              </a:rPr>
              <a:t>REPOSADO</a:t>
            </a:r>
            <a:endParaRPr sz="18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550" i="1" spc="-25" dirty="0">
                <a:latin typeface="Verdana"/>
                <a:cs typeface="Verdana"/>
              </a:rPr>
              <a:t>THE</a:t>
            </a:r>
            <a:r>
              <a:rPr sz="1550" i="1" spc="-125" dirty="0">
                <a:latin typeface="Verdana"/>
                <a:cs typeface="Verdana"/>
              </a:rPr>
              <a:t> </a:t>
            </a:r>
            <a:r>
              <a:rPr sz="1550" i="1" spc="-55" dirty="0">
                <a:latin typeface="Verdana"/>
                <a:cs typeface="Verdana"/>
              </a:rPr>
              <a:t>FIFTY</a:t>
            </a:r>
            <a:r>
              <a:rPr sz="1550" i="1" spc="-125" dirty="0">
                <a:latin typeface="Verdana"/>
                <a:cs typeface="Verdana"/>
              </a:rPr>
              <a:t> </a:t>
            </a:r>
            <a:r>
              <a:rPr sz="1550" i="1" spc="-20" dirty="0">
                <a:latin typeface="Verdana"/>
                <a:cs typeface="Verdana"/>
              </a:rPr>
              <a:t>BEST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999835" y="7186777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47828" y="883551"/>
                </a:moveTo>
                <a:lnTo>
                  <a:pt x="34886" y="847407"/>
                </a:lnTo>
                <a:lnTo>
                  <a:pt x="30175" y="838200"/>
                </a:lnTo>
                <a:lnTo>
                  <a:pt x="27216" y="834288"/>
                </a:lnTo>
                <a:lnTo>
                  <a:pt x="24752" y="834936"/>
                </a:lnTo>
                <a:lnTo>
                  <a:pt x="21526" y="839393"/>
                </a:lnTo>
                <a:lnTo>
                  <a:pt x="4406" y="878916"/>
                </a:lnTo>
                <a:lnTo>
                  <a:pt x="0" y="917930"/>
                </a:lnTo>
                <a:lnTo>
                  <a:pt x="3492" y="951433"/>
                </a:lnTo>
                <a:lnTo>
                  <a:pt x="10071" y="974382"/>
                </a:lnTo>
                <a:lnTo>
                  <a:pt x="11137" y="977023"/>
                </a:lnTo>
                <a:lnTo>
                  <a:pt x="13919" y="978166"/>
                </a:lnTo>
                <a:lnTo>
                  <a:pt x="18173" y="971804"/>
                </a:lnTo>
                <a:lnTo>
                  <a:pt x="35674" y="943406"/>
                </a:lnTo>
                <a:lnTo>
                  <a:pt x="46824" y="914768"/>
                </a:lnTo>
                <a:lnTo>
                  <a:pt x="47828" y="883551"/>
                </a:lnTo>
                <a:close/>
              </a:path>
              <a:path w="448944" h="1036954">
                <a:moveTo>
                  <a:pt x="120294" y="877938"/>
                </a:moveTo>
                <a:lnTo>
                  <a:pt x="119608" y="846721"/>
                </a:lnTo>
                <a:lnTo>
                  <a:pt x="104724" y="811352"/>
                </a:lnTo>
                <a:lnTo>
                  <a:pt x="99529" y="802398"/>
                </a:lnTo>
                <a:lnTo>
                  <a:pt x="96354" y="798664"/>
                </a:lnTo>
                <a:lnTo>
                  <a:pt x="93929" y="799452"/>
                </a:lnTo>
                <a:lnTo>
                  <a:pt x="90944" y="804087"/>
                </a:lnTo>
                <a:lnTo>
                  <a:pt x="75996" y="844473"/>
                </a:lnTo>
                <a:lnTo>
                  <a:pt x="73723" y="883691"/>
                </a:lnTo>
                <a:lnTo>
                  <a:pt x="79032" y="916940"/>
                </a:lnTo>
                <a:lnTo>
                  <a:pt x="86842" y="939495"/>
                </a:lnTo>
                <a:lnTo>
                  <a:pt x="88061" y="942073"/>
                </a:lnTo>
                <a:lnTo>
                  <a:pt x="90893" y="943063"/>
                </a:lnTo>
                <a:lnTo>
                  <a:pt x="94792" y="936472"/>
                </a:lnTo>
                <a:lnTo>
                  <a:pt x="110718" y="907148"/>
                </a:lnTo>
                <a:lnTo>
                  <a:pt x="120294" y="877938"/>
                </a:lnTo>
                <a:close/>
              </a:path>
              <a:path w="448944" h="1036954">
                <a:moveTo>
                  <a:pt x="132613" y="93865"/>
                </a:moveTo>
                <a:lnTo>
                  <a:pt x="115201" y="51485"/>
                </a:lnTo>
                <a:lnTo>
                  <a:pt x="68872" y="10426"/>
                </a:lnTo>
                <a:lnTo>
                  <a:pt x="62077" y="7467"/>
                </a:lnTo>
                <a:lnTo>
                  <a:pt x="63665" y="21145"/>
                </a:lnTo>
                <a:lnTo>
                  <a:pt x="84010" y="69113"/>
                </a:lnTo>
                <a:lnTo>
                  <a:pt x="125958" y="93472"/>
                </a:lnTo>
                <a:lnTo>
                  <a:pt x="131318" y="95758"/>
                </a:lnTo>
                <a:lnTo>
                  <a:pt x="132613" y="93865"/>
                </a:lnTo>
                <a:close/>
              </a:path>
              <a:path w="448944" h="1036954">
                <a:moveTo>
                  <a:pt x="152057" y="117690"/>
                </a:moveTo>
                <a:lnTo>
                  <a:pt x="147167" y="114503"/>
                </a:lnTo>
                <a:lnTo>
                  <a:pt x="125437" y="101434"/>
                </a:lnTo>
                <a:lnTo>
                  <a:pt x="103593" y="93230"/>
                </a:lnTo>
                <a:lnTo>
                  <a:pt x="79921" y="92837"/>
                </a:lnTo>
                <a:lnTo>
                  <a:pt x="52679" y="103187"/>
                </a:lnTo>
                <a:lnTo>
                  <a:pt x="40525" y="109524"/>
                </a:lnTo>
                <a:lnTo>
                  <a:pt x="46774" y="113538"/>
                </a:lnTo>
                <a:lnTo>
                  <a:pt x="76936" y="126187"/>
                </a:lnTo>
                <a:lnTo>
                  <a:pt x="106565" y="129082"/>
                </a:lnTo>
                <a:lnTo>
                  <a:pt x="131914" y="126009"/>
                </a:lnTo>
                <a:lnTo>
                  <a:pt x="149225" y="120688"/>
                </a:lnTo>
                <a:lnTo>
                  <a:pt x="151218" y="119837"/>
                </a:lnTo>
                <a:lnTo>
                  <a:pt x="152057" y="117690"/>
                </a:lnTo>
                <a:close/>
              </a:path>
              <a:path w="448944" h="1036954">
                <a:moveTo>
                  <a:pt x="161036" y="1031989"/>
                </a:moveTo>
                <a:lnTo>
                  <a:pt x="126377" y="994321"/>
                </a:lnTo>
                <a:lnTo>
                  <a:pt x="66586" y="983500"/>
                </a:lnTo>
                <a:lnTo>
                  <a:pt x="33883" y="989317"/>
                </a:lnTo>
                <a:lnTo>
                  <a:pt x="26403" y="990930"/>
                </a:lnTo>
                <a:lnTo>
                  <a:pt x="26441" y="993952"/>
                </a:lnTo>
                <a:lnTo>
                  <a:pt x="28486" y="995934"/>
                </a:lnTo>
                <a:lnTo>
                  <a:pt x="47244" y="1010577"/>
                </a:lnTo>
                <a:lnTo>
                  <a:pt x="76885" y="1026248"/>
                </a:lnTo>
                <a:lnTo>
                  <a:pt x="114566" y="1036599"/>
                </a:lnTo>
                <a:lnTo>
                  <a:pt x="157403" y="1035240"/>
                </a:lnTo>
                <a:lnTo>
                  <a:pt x="161036" y="1031989"/>
                </a:lnTo>
                <a:close/>
              </a:path>
              <a:path w="448944" h="1036954">
                <a:moveTo>
                  <a:pt x="175755" y="66903"/>
                </a:moveTo>
                <a:lnTo>
                  <a:pt x="173659" y="37045"/>
                </a:lnTo>
                <a:lnTo>
                  <a:pt x="161899" y="6388"/>
                </a:lnTo>
                <a:lnTo>
                  <a:pt x="158076" y="0"/>
                </a:lnTo>
                <a:lnTo>
                  <a:pt x="151447" y="12052"/>
                </a:lnTo>
                <a:lnTo>
                  <a:pt x="140436" y="39154"/>
                </a:lnTo>
                <a:lnTo>
                  <a:pt x="140195" y="62953"/>
                </a:lnTo>
                <a:lnTo>
                  <a:pt x="147764" y="85140"/>
                </a:lnTo>
                <a:lnTo>
                  <a:pt x="160172" y="107340"/>
                </a:lnTo>
                <a:lnTo>
                  <a:pt x="163207" y="112331"/>
                </a:lnTo>
                <a:lnTo>
                  <a:pt x="165354" y="111556"/>
                </a:lnTo>
                <a:lnTo>
                  <a:pt x="166268" y="109575"/>
                </a:lnTo>
                <a:lnTo>
                  <a:pt x="172008" y="92316"/>
                </a:lnTo>
                <a:lnTo>
                  <a:pt x="175755" y="66903"/>
                </a:lnTo>
                <a:close/>
              </a:path>
              <a:path w="448944" h="1036954">
                <a:moveTo>
                  <a:pt x="188950" y="825512"/>
                </a:moveTo>
                <a:lnTo>
                  <a:pt x="185394" y="794473"/>
                </a:lnTo>
                <a:lnTo>
                  <a:pt x="167322" y="760641"/>
                </a:lnTo>
                <a:lnTo>
                  <a:pt x="161328" y="752221"/>
                </a:lnTo>
                <a:lnTo>
                  <a:pt x="157822" y="748792"/>
                </a:lnTo>
                <a:lnTo>
                  <a:pt x="155473" y="749808"/>
                </a:lnTo>
                <a:lnTo>
                  <a:pt x="152933" y="754697"/>
                </a:lnTo>
                <a:lnTo>
                  <a:pt x="141770" y="796302"/>
                </a:lnTo>
                <a:lnTo>
                  <a:pt x="143103" y="835558"/>
                </a:lnTo>
                <a:lnTo>
                  <a:pt x="151447" y="868184"/>
                </a:lnTo>
                <a:lnTo>
                  <a:pt x="161302" y="889901"/>
                </a:lnTo>
                <a:lnTo>
                  <a:pt x="162750" y="892365"/>
                </a:lnTo>
                <a:lnTo>
                  <a:pt x="165671" y="893076"/>
                </a:lnTo>
                <a:lnTo>
                  <a:pt x="168948" y="886155"/>
                </a:lnTo>
                <a:lnTo>
                  <a:pt x="182105" y="855484"/>
                </a:lnTo>
                <a:lnTo>
                  <a:pt x="188950" y="825512"/>
                </a:lnTo>
                <a:close/>
              </a:path>
              <a:path w="448944" h="1036954">
                <a:moveTo>
                  <a:pt x="210858" y="179514"/>
                </a:moveTo>
                <a:lnTo>
                  <a:pt x="205016" y="174561"/>
                </a:lnTo>
                <a:lnTo>
                  <a:pt x="178866" y="153962"/>
                </a:lnTo>
                <a:lnTo>
                  <a:pt x="151777" y="139687"/>
                </a:lnTo>
                <a:lnTo>
                  <a:pt x="121031" y="135267"/>
                </a:lnTo>
                <a:lnTo>
                  <a:pt x="83908" y="144246"/>
                </a:lnTo>
                <a:lnTo>
                  <a:pt x="74282" y="147942"/>
                </a:lnTo>
                <a:lnTo>
                  <a:pt x="70091" y="150482"/>
                </a:lnTo>
                <a:lnTo>
                  <a:pt x="70472" y="153022"/>
                </a:lnTo>
                <a:lnTo>
                  <a:pt x="74523" y="156730"/>
                </a:lnTo>
                <a:lnTo>
                  <a:pt x="111709" y="178168"/>
                </a:lnTo>
                <a:lnTo>
                  <a:pt x="149796" y="186829"/>
                </a:lnTo>
                <a:lnTo>
                  <a:pt x="183286" y="187007"/>
                </a:lnTo>
                <a:lnTo>
                  <a:pt x="206679" y="182956"/>
                </a:lnTo>
                <a:lnTo>
                  <a:pt x="209423" y="182168"/>
                </a:lnTo>
                <a:lnTo>
                  <a:pt x="210858" y="179514"/>
                </a:lnTo>
                <a:close/>
              </a:path>
              <a:path w="448944" h="1036954">
                <a:moveTo>
                  <a:pt x="243078" y="116205"/>
                </a:moveTo>
                <a:lnTo>
                  <a:pt x="241325" y="76974"/>
                </a:lnTo>
                <a:lnTo>
                  <a:pt x="226910" y="36385"/>
                </a:lnTo>
                <a:lnTo>
                  <a:pt x="222707" y="33909"/>
                </a:lnTo>
                <a:lnTo>
                  <a:pt x="218160" y="36741"/>
                </a:lnTo>
                <a:lnTo>
                  <a:pt x="214515" y="41160"/>
                </a:lnTo>
                <a:lnTo>
                  <a:pt x="213017" y="43472"/>
                </a:lnTo>
                <a:lnTo>
                  <a:pt x="197688" y="78638"/>
                </a:lnTo>
                <a:lnTo>
                  <a:pt x="196583" y="109855"/>
                </a:lnTo>
                <a:lnTo>
                  <a:pt x="205778" y="139179"/>
                </a:lnTo>
                <a:lnTo>
                  <a:pt x="221310" y="168706"/>
                </a:lnTo>
                <a:lnTo>
                  <a:pt x="225132" y="175361"/>
                </a:lnTo>
                <a:lnTo>
                  <a:pt x="227990" y="174409"/>
                </a:lnTo>
                <a:lnTo>
                  <a:pt x="229235" y="171831"/>
                </a:lnTo>
                <a:lnTo>
                  <a:pt x="237337" y="149390"/>
                </a:lnTo>
                <a:lnTo>
                  <a:pt x="243078" y="116205"/>
                </a:lnTo>
                <a:close/>
              </a:path>
              <a:path w="448944" h="1036954">
                <a:moveTo>
                  <a:pt x="244843" y="781265"/>
                </a:moveTo>
                <a:lnTo>
                  <a:pt x="233908" y="721182"/>
                </a:lnTo>
                <a:lnTo>
                  <a:pt x="208508" y="692505"/>
                </a:lnTo>
                <a:lnTo>
                  <a:pt x="196519" y="683209"/>
                </a:lnTo>
                <a:lnTo>
                  <a:pt x="194462" y="684733"/>
                </a:lnTo>
                <a:lnTo>
                  <a:pt x="193128" y="690092"/>
                </a:lnTo>
                <a:lnTo>
                  <a:pt x="191897" y="733171"/>
                </a:lnTo>
                <a:lnTo>
                  <a:pt x="202298" y="771029"/>
                </a:lnTo>
                <a:lnTo>
                  <a:pt x="217957" y="800811"/>
                </a:lnTo>
                <a:lnTo>
                  <a:pt x="232575" y="819619"/>
                </a:lnTo>
                <a:lnTo>
                  <a:pt x="234556" y="821677"/>
                </a:lnTo>
                <a:lnTo>
                  <a:pt x="237553" y="821690"/>
                </a:lnTo>
                <a:lnTo>
                  <a:pt x="239141" y="814184"/>
                </a:lnTo>
                <a:lnTo>
                  <a:pt x="244843" y="781265"/>
                </a:lnTo>
                <a:close/>
              </a:path>
              <a:path w="448944" h="1036954">
                <a:moveTo>
                  <a:pt x="249250" y="962672"/>
                </a:moveTo>
                <a:lnTo>
                  <a:pt x="207200" y="933602"/>
                </a:lnTo>
                <a:lnTo>
                  <a:pt x="176377" y="929703"/>
                </a:lnTo>
                <a:lnTo>
                  <a:pt x="146507" y="936282"/>
                </a:lnTo>
                <a:lnTo>
                  <a:pt x="115874" y="949198"/>
                </a:lnTo>
                <a:lnTo>
                  <a:pt x="108940" y="952436"/>
                </a:lnTo>
                <a:lnTo>
                  <a:pt x="109639" y="955370"/>
                </a:lnTo>
                <a:lnTo>
                  <a:pt x="112064" y="956856"/>
                </a:lnTo>
                <a:lnTo>
                  <a:pt x="133565" y="966978"/>
                </a:lnTo>
                <a:lnTo>
                  <a:pt x="165912" y="975702"/>
                </a:lnTo>
                <a:lnTo>
                  <a:pt x="204927" y="977455"/>
                </a:lnTo>
                <a:lnTo>
                  <a:pt x="246430" y="966647"/>
                </a:lnTo>
                <a:lnTo>
                  <a:pt x="249250" y="962672"/>
                </a:lnTo>
                <a:close/>
              </a:path>
              <a:path w="448944" h="1036954">
                <a:moveTo>
                  <a:pt x="277164" y="258051"/>
                </a:moveTo>
                <a:lnTo>
                  <a:pt x="272364" y="252082"/>
                </a:lnTo>
                <a:lnTo>
                  <a:pt x="250545" y="226885"/>
                </a:lnTo>
                <a:lnTo>
                  <a:pt x="226618" y="207721"/>
                </a:lnTo>
                <a:lnTo>
                  <a:pt x="197256" y="197548"/>
                </a:lnTo>
                <a:lnTo>
                  <a:pt x="159118" y="199313"/>
                </a:lnTo>
                <a:lnTo>
                  <a:pt x="148958" y="201117"/>
                </a:lnTo>
                <a:lnTo>
                  <a:pt x="144373" y="202819"/>
                </a:lnTo>
                <a:lnTo>
                  <a:pt x="144259" y="205384"/>
                </a:lnTo>
                <a:lnTo>
                  <a:pt x="147548" y="209804"/>
                </a:lnTo>
                <a:lnTo>
                  <a:pt x="180047" y="237909"/>
                </a:lnTo>
                <a:lnTo>
                  <a:pt x="215823" y="253657"/>
                </a:lnTo>
                <a:lnTo>
                  <a:pt x="248678" y="260184"/>
                </a:lnTo>
                <a:lnTo>
                  <a:pt x="272427" y="260629"/>
                </a:lnTo>
                <a:lnTo>
                  <a:pt x="275259" y="260375"/>
                </a:lnTo>
                <a:lnTo>
                  <a:pt x="277164" y="258051"/>
                </a:lnTo>
                <a:close/>
              </a:path>
              <a:path w="448944" h="1036954">
                <a:moveTo>
                  <a:pt x="292341" y="711911"/>
                </a:moveTo>
                <a:lnTo>
                  <a:pt x="277469" y="652678"/>
                </a:lnTo>
                <a:lnTo>
                  <a:pt x="250240" y="625754"/>
                </a:lnTo>
                <a:lnTo>
                  <a:pt x="237655" y="617283"/>
                </a:lnTo>
                <a:lnTo>
                  <a:pt x="235712" y="618947"/>
                </a:lnTo>
                <a:lnTo>
                  <a:pt x="234734" y="624370"/>
                </a:lnTo>
                <a:lnTo>
                  <a:pt x="236359" y="667448"/>
                </a:lnTo>
                <a:lnTo>
                  <a:pt x="249224" y="704532"/>
                </a:lnTo>
                <a:lnTo>
                  <a:pt x="266814" y="733183"/>
                </a:lnTo>
                <a:lnTo>
                  <a:pt x="282638" y="750989"/>
                </a:lnTo>
                <a:lnTo>
                  <a:pt x="284759" y="752906"/>
                </a:lnTo>
                <a:lnTo>
                  <a:pt x="287756" y="752729"/>
                </a:lnTo>
                <a:lnTo>
                  <a:pt x="288836" y="745121"/>
                </a:lnTo>
                <a:lnTo>
                  <a:pt x="292341" y="711911"/>
                </a:lnTo>
                <a:close/>
              </a:path>
              <a:path w="448944" h="1036954">
                <a:moveTo>
                  <a:pt x="304863" y="148450"/>
                </a:moveTo>
                <a:lnTo>
                  <a:pt x="293979" y="106768"/>
                </a:lnTo>
                <a:lnTo>
                  <a:pt x="290004" y="103936"/>
                </a:lnTo>
                <a:lnTo>
                  <a:pt x="285229" y="106362"/>
                </a:lnTo>
                <a:lnTo>
                  <a:pt x="281228" y="110464"/>
                </a:lnTo>
                <a:lnTo>
                  <a:pt x="279539" y="112623"/>
                </a:lnTo>
                <a:lnTo>
                  <a:pt x="261239" y="146329"/>
                </a:lnTo>
                <a:lnTo>
                  <a:pt x="257467" y="177330"/>
                </a:lnTo>
                <a:lnTo>
                  <a:pt x="264109" y="207352"/>
                </a:lnTo>
                <a:lnTo>
                  <a:pt x="277063" y="238112"/>
                </a:lnTo>
                <a:lnTo>
                  <a:pt x="280301" y="245071"/>
                </a:lnTo>
                <a:lnTo>
                  <a:pt x="283222" y="244360"/>
                </a:lnTo>
                <a:lnTo>
                  <a:pt x="284683" y="241922"/>
                </a:lnTo>
                <a:lnTo>
                  <a:pt x="294690" y="220256"/>
                </a:lnTo>
                <a:lnTo>
                  <a:pt x="303250" y="187693"/>
                </a:lnTo>
                <a:lnTo>
                  <a:pt x="304863" y="148450"/>
                </a:lnTo>
                <a:close/>
              </a:path>
              <a:path w="448944" h="1036954">
                <a:moveTo>
                  <a:pt x="320230" y="350278"/>
                </a:moveTo>
                <a:lnTo>
                  <a:pt x="299173" y="315074"/>
                </a:lnTo>
                <a:lnTo>
                  <a:pt x="251536" y="277164"/>
                </a:lnTo>
                <a:lnTo>
                  <a:pt x="213639" y="272478"/>
                </a:lnTo>
                <a:lnTo>
                  <a:pt x="195681" y="272376"/>
                </a:lnTo>
                <a:lnTo>
                  <a:pt x="200494" y="280860"/>
                </a:lnTo>
                <a:lnTo>
                  <a:pt x="227838" y="314045"/>
                </a:lnTo>
                <a:lnTo>
                  <a:pt x="260489" y="335597"/>
                </a:lnTo>
                <a:lnTo>
                  <a:pt x="315125" y="352031"/>
                </a:lnTo>
                <a:lnTo>
                  <a:pt x="317957" y="352259"/>
                </a:lnTo>
                <a:lnTo>
                  <a:pt x="320230" y="350278"/>
                </a:lnTo>
                <a:close/>
              </a:path>
              <a:path w="448944" h="1036954">
                <a:moveTo>
                  <a:pt x="324573" y="875614"/>
                </a:moveTo>
                <a:lnTo>
                  <a:pt x="321119" y="871499"/>
                </a:lnTo>
                <a:lnTo>
                  <a:pt x="316230" y="868527"/>
                </a:lnTo>
                <a:lnTo>
                  <a:pt x="313740" y="867371"/>
                </a:lnTo>
                <a:lnTo>
                  <a:pt x="276910" y="857275"/>
                </a:lnTo>
                <a:lnTo>
                  <a:pt x="246037" y="860767"/>
                </a:lnTo>
                <a:lnTo>
                  <a:pt x="218541" y="874217"/>
                </a:lnTo>
                <a:lnTo>
                  <a:pt x="191770" y="894003"/>
                </a:lnTo>
                <a:lnTo>
                  <a:pt x="185801" y="898779"/>
                </a:lnTo>
                <a:lnTo>
                  <a:pt x="187147" y="901471"/>
                </a:lnTo>
                <a:lnTo>
                  <a:pt x="189865" y="902335"/>
                </a:lnTo>
                <a:lnTo>
                  <a:pt x="213131" y="907110"/>
                </a:lnTo>
                <a:lnTo>
                  <a:pt x="246608" y="907948"/>
                </a:lnTo>
                <a:lnTo>
                  <a:pt x="284937" y="900442"/>
                </a:lnTo>
                <a:lnTo>
                  <a:pt x="322757" y="880148"/>
                </a:lnTo>
                <a:lnTo>
                  <a:pt x="324573" y="875614"/>
                </a:lnTo>
                <a:close/>
              </a:path>
              <a:path w="448944" h="1036954">
                <a:moveTo>
                  <a:pt x="326047" y="659206"/>
                </a:moveTo>
                <a:lnTo>
                  <a:pt x="324015" y="618185"/>
                </a:lnTo>
                <a:lnTo>
                  <a:pt x="299808" y="562152"/>
                </a:lnTo>
                <a:lnTo>
                  <a:pt x="268592" y="540029"/>
                </a:lnTo>
                <a:lnTo>
                  <a:pt x="252818" y="531406"/>
                </a:lnTo>
                <a:lnTo>
                  <a:pt x="253072" y="541185"/>
                </a:lnTo>
                <a:lnTo>
                  <a:pt x="261607" y="583425"/>
                </a:lnTo>
                <a:lnTo>
                  <a:pt x="280276" y="617931"/>
                </a:lnTo>
                <a:lnTo>
                  <a:pt x="320738" y="658329"/>
                </a:lnTo>
                <a:lnTo>
                  <a:pt x="323126" y="659879"/>
                </a:lnTo>
                <a:lnTo>
                  <a:pt x="326047" y="659206"/>
                </a:lnTo>
                <a:close/>
              </a:path>
              <a:path w="448944" h="1036954">
                <a:moveTo>
                  <a:pt x="345579" y="452043"/>
                </a:moveTo>
                <a:lnTo>
                  <a:pt x="327507" y="415213"/>
                </a:lnTo>
                <a:lnTo>
                  <a:pt x="283159" y="373456"/>
                </a:lnTo>
                <a:lnTo>
                  <a:pt x="245783" y="365620"/>
                </a:lnTo>
                <a:lnTo>
                  <a:pt x="227888" y="364007"/>
                </a:lnTo>
                <a:lnTo>
                  <a:pt x="231990" y="372884"/>
                </a:lnTo>
                <a:lnTo>
                  <a:pt x="256501" y="408241"/>
                </a:lnTo>
                <a:lnTo>
                  <a:pt x="287261" y="432447"/>
                </a:lnTo>
                <a:lnTo>
                  <a:pt x="340347" y="453377"/>
                </a:lnTo>
                <a:lnTo>
                  <a:pt x="343154" y="453834"/>
                </a:lnTo>
                <a:lnTo>
                  <a:pt x="345579" y="452043"/>
                </a:lnTo>
                <a:close/>
              </a:path>
              <a:path w="448944" h="1036954">
                <a:moveTo>
                  <a:pt x="346862" y="551053"/>
                </a:moveTo>
                <a:lnTo>
                  <a:pt x="335711" y="511530"/>
                </a:lnTo>
                <a:lnTo>
                  <a:pt x="299605" y="462407"/>
                </a:lnTo>
                <a:lnTo>
                  <a:pt x="264248" y="447903"/>
                </a:lnTo>
                <a:lnTo>
                  <a:pt x="246951" y="443064"/>
                </a:lnTo>
                <a:lnTo>
                  <a:pt x="249377" y="452526"/>
                </a:lnTo>
                <a:lnTo>
                  <a:pt x="267131" y="491756"/>
                </a:lnTo>
                <a:lnTo>
                  <a:pt x="293039" y="521157"/>
                </a:lnTo>
                <a:lnTo>
                  <a:pt x="341490" y="551395"/>
                </a:lnTo>
                <a:lnTo>
                  <a:pt x="344157" y="552361"/>
                </a:lnTo>
                <a:lnTo>
                  <a:pt x="346862" y="551053"/>
                </a:lnTo>
                <a:close/>
              </a:path>
              <a:path w="448944" h="1036954">
                <a:moveTo>
                  <a:pt x="363499" y="241935"/>
                </a:moveTo>
                <a:lnTo>
                  <a:pt x="358521" y="199123"/>
                </a:lnTo>
                <a:lnTo>
                  <a:pt x="354990" y="195757"/>
                </a:lnTo>
                <a:lnTo>
                  <a:pt x="349923" y="197497"/>
                </a:lnTo>
                <a:lnTo>
                  <a:pt x="345376" y="200990"/>
                </a:lnTo>
                <a:lnTo>
                  <a:pt x="343408" y="202895"/>
                </a:lnTo>
                <a:lnTo>
                  <a:pt x="320611" y="233692"/>
                </a:lnTo>
                <a:lnTo>
                  <a:pt x="312559" y="263867"/>
                </a:lnTo>
                <a:lnTo>
                  <a:pt x="314972" y="294525"/>
                </a:lnTo>
                <a:lnTo>
                  <a:pt x="323519" y="326809"/>
                </a:lnTo>
                <a:lnTo>
                  <a:pt x="325755" y="334149"/>
                </a:lnTo>
                <a:lnTo>
                  <a:pt x="328752" y="333857"/>
                </a:lnTo>
                <a:lnTo>
                  <a:pt x="330530" y="331647"/>
                </a:lnTo>
                <a:lnTo>
                  <a:pt x="343446" y="311607"/>
                </a:lnTo>
                <a:lnTo>
                  <a:pt x="356450" y="280568"/>
                </a:lnTo>
                <a:lnTo>
                  <a:pt x="363499" y="241935"/>
                </a:lnTo>
                <a:close/>
              </a:path>
              <a:path w="448944" h="1036954">
                <a:moveTo>
                  <a:pt x="379222" y="789813"/>
                </a:moveTo>
                <a:lnTo>
                  <a:pt x="375005" y="786523"/>
                </a:lnTo>
                <a:lnTo>
                  <a:pt x="369608" y="784631"/>
                </a:lnTo>
                <a:lnTo>
                  <a:pt x="366941" y="784021"/>
                </a:lnTo>
                <a:lnTo>
                  <a:pt x="328815" y="781824"/>
                </a:lnTo>
                <a:lnTo>
                  <a:pt x="299351" y="791667"/>
                </a:lnTo>
                <a:lnTo>
                  <a:pt x="275209" y="810564"/>
                </a:lnTo>
                <a:lnTo>
                  <a:pt x="253111" y="835494"/>
                </a:lnTo>
                <a:lnTo>
                  <a:pt x="248246" y="841413"/>
                </a:lnTo>
                <a:lnTo>
                  <a:pt x="250126" y="843775"/>
                </a:lnTo>
                <a:lnTo>
                  <a:pt x="252945" y="844054"/>
                </a:lnTo>
                <a:lnTo>
                  <a:pt x="276694" y="843876"/>
                </a:lnTo>
                <a:lnTo>
                  <a:pt x="309626" y="837717"/>
                </a:lnTo>
                <a:lnTo>
                  <a:pt x="345579" y="822375"/>
                </a:lnTo>
                <a:lnTo>
                  <a:pt x="378383" y="794639"/>
                </a:lnTo>
                <a:lnTo>
                  <a:pt x="379222" y="789813"/>
                </a:lnTo>
                <a:close/>
              </a:path>
              <a:path w="448944" h="1036954">
                <a:moveTo>
                  <a:pt x="403136" y="354063"/>
                </a:moveTo>
                <a:lnTo>
                  <a:pt x="401358" y="310997"/>
                </a:lnTo>
                <a:lnTo>
                  <a:pt x="398081" y="307378"/>
                </a:lnTo>
                <a:lnTo>
                  <a:pt x="392899" y="308724"/>
                </a:lnTo>
                <a:lnTo>
                  <a:pt x="388112" y="311873"/>
                </a:lnTo>
                <a:lnTo>
                  <a:pt x="386003" y="313626"/>
                </a:lnTo>
                <a:lnTo>
                  <a:pt x="360984" y="342620"/>
                </a:lnTo>
                <a:lnTo>
                  <a:pt x="350710" y="372110"/>
                </a:lnTo>
                <a:lnTo>
                  <a:pt x="350837" y="402856"/>
                </a:lnTo>
                <a:lnTo>
                  <a:pt x="356958" y="435698"/>
                </a:lnTo>
                <a:lnTo>
                  <a:pt x="358648" y="443179"/>
                </a:lnTo>
                <a:lnTo>
                  <a:pt x="361645" y="443115"/>
                </a:lnTo>
                <a:lnTo>
                  <a:pt x="363601" y="441045"/>
                </a:lnTo>
                <a:lnTo>
                  <a:pt x="377964" y="422033"/>
                </a:lnTo>
                <a:lnTo>
                  <a:pt x="393242" y="392061"/>
                </a:lnTo>
                <a:lnTo>
                  <a:pt x="403136" y="354063"/>
                </a:lnTo>
                <a:close/>
              </a:path>
              <a:path w="448944" h="1036954">
                <a:moveTo>
                  <a:pt x="421792" y="671703"/>
                </a:moveTo>
                <a:lnTo>
                  <a:pt x="366407" y="680389"/>
                </a:lnTo>
                <a:lnTo>
                  <a:pt x="321500" y="721550"/>
                </a:lnTo>
                <a:lnTo>
                  <a:pt x="302933" y="758139"/>
                </a:lnTo>
                <a:lnTo>
                  <a:pt x="305346" y="759955"/>
                </a:lnTo>
                <a:lnTo>
                  <a:pt x="361518" y="739317"/>
                </a:lnTo>
                <a:lnTo>
                  <a:pt x="392595" y="715530"/>
                </a:lnTo>
                <a:lnTo>
                  <a:pt x="417576" y="680504"/>
                </a:lnTo>
                <a:lnTo>
                  <a:pt x="421792" y="671703"/>
                </a:lnTo>
                <a:close/>
              </a:path>
              <a:path w="448944" h="1036954">
                <a:moveTo>
                  <a:pt x="430110" y="423900"/>
                </a:moveTo>
                <a:lnTo>
                  <a:pt x="385737" y="449541"/>
                </a:lnTo>
                <a:lnTo>
                  <a:pt x="367322" y="507746"/>
                </a:lnTo>
                <a:lnTo>
                  <a:pt x="368820" y="541121"/>
                </a:lnTo>
                <a:lnTo>
                  <a:pt x="369443" y="548779"/>
                </a:lnTo>
                <a:lnTo>
                  <a:pt x="372427" y="549135"/>
                </a:lnTo>
                <a:lnTo>
                  <a:pt x="374650" y="547357"/>
                </a:lnTo>
                <a:lnTo>
                  <a:pt x="391515" y="530542"/>
                </a:lnTo>
                <a:lnTo>
                  <a:pt x="410806" y="503021"/>
                </a:lnTo>
                <a:lnTo>
                  <a:pt x="425894" y="466788"/>
                </a:lnTo>
                <a:lnTo>
                  <a:pt x="430110" y="423900"/>
                </a:lnTo>
                <a:close/>
              </a:path>
              <a:path w="448944" h="1036954">
                <a:moveTo>
                  <a:pt x="448741" y="545045"/>
                </a:moveTo>
                <a:lnTo>
                  <a:pt x="395414" y="562419"/>
                </a:lnTo>
                <a:lnTo>
                  <a:pt x="357530" y="610184"/>
                </a:lnTo>
                <a:lnTo>
                  <a:pt x="344944" y="649262"/>
                </a:lnTo>
                <a:lnTo>
                  <a:pt x="347599" y="650671"/>
                </a:lnTo>
                <a:lnTo>
                  <a:pt x="399834" y="621385"/>
                </a:lnTo>
                <a:lnTo>
                  <a:pt x="426796" y="592963"/>
                </a:lnTo>
                <a:lnTo>
                  <a:pt x="445973" y="554418"/>
                </a:lnTo>
                <a:lnTo>
                  <a:pt x="448741" y="545045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875366" y="5928834"/>
            <a:ext cx="1966595" cy="7264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850" spc="-165" dirty="0">
                <a:latin typeface="Arial Black"/>
                <a:cs typeface="Arial Black"/>
              </a:rPr>
              <a:t>TOP</a:t>
            </a:r>
            <a:r>
              <a:rPr sz="1850" spc="-160" dirty="0">
                <a:latin typeface="Arial Black"/>
                <a:cs typeface="Arial Black"/>
              </a:rPr>
              <a:t> </a:t>
            </a:r>
            <a:r>
              <a:rPr sz="1850" spc="-60" dirty="0">
                <a:latin typeface="Arial Black"/>
                <a:cs typeface="Arial Black"/>
              </a:rPr>
              <a:t>100</a:t>
            </a:r>
            <a:r>
              <a:rPr sz="1850" spc="-155" dirty="0">
                <a:latin typeface="Arial Black"/>
                <a:cs typeface="Arial Black"/>
              </a:rPr>
              <a:t> </a:t>
            </a:r>
            <a:r>
              <a:rPr sz="1850" spc="-145" dirty="0">
                <a:latin typeface="Arial Black"/>
                <a:cs typeface="Arial Black"/>
              </a:rPr>
              <a:t>SPIRITS</a:t>
            </a:r>
            <a:endParaRPr sz="18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550" i="1" spc="-35" dirty="0">
                <a:latin typeface="Verdana"/>
                <a:cs typeface="Verdana"/>
              </a:rPr>
              <a:t>Wine</a:t>
            </a:r>
            <a:r>
              <a:rPr sz="1550" i="1" spc="-140" dirty="0">
                <a:latin typeface="Verdana"/>
                <a:cs typeface="Verdana"/>
              </a:rPr>
              <a:t> </a:t>
            </a:r>
            <a:r>
              <a:rPr sz="1550" i="1" spc="-10" dirty="0">
                <a:latin typeface="Verdana"/>
                <a:cs typeface="Verdana"/>
              </a:rPr>
              <a:t>Enthusiast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34650" y="5807011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5" h="1036954">
                <a:moveTo>
                  <a:pt x="81419" y="507746"/>
                </a:moveTo>
                <a:lnTo>
                  <a:pt x="77266" y="477278"/>
                </a:lnTo>
                <a:lnTo>
                  <a:pt x="63004" y="449529"/>
                </a:lnTo>
                <a:lnTo>
                  <a:pt x="34188" y="424332"/>
                </a:lnTo>
                <a:lnTo>
                  <a:pt x="19367" y="414147"/>
                </a:lnTo>
                <a:lnTo>
                  <a:pt x="18630" y="423900"/>
                </a:lnTo>
                <a:lnTo>
                  <a:pt x="22847" y="466788"/>
                </a:lnTo>
                <a:lnTo>
                  <a:pt x="37934" y="503008"/>
                </a:lnTo>
                <a:lnTo>
                  <a:pt x="74091" y="547357"/>
                </a:lnTo>
                <a:lnTo>
                  <a:pt x="76314" y="549135"/>
                </a:lnTo>
                <a:lnTo>
                  <a:pt x="79298" y="548779"/>
                </a:lnTo>
                <a:lnTo>
                  <a:pt x="79921" y="541121"/>
                </a:lnTo>
                <a:lnTo>
                  <a:pt x="81419" y="507746"/>
                </a:lnTo>
                <a:close/>
              </a:path>
              <a:path w="448945" h="1036954">
                <a:moveTo>
                  <a:pt x="98031" y="372097"/>
                </a:moveTo>
                <a:lnTo>
                  <a:pt x="87769" y="342620"/>
                </a:lnTo>
                <a:lnTo>
                  <a:pt x="62738" y="313613"/>
                </a:lnTo>
                <a:lnTo>
                  <a:pt x="55041" y="306730"/>
                </a:lnTo>
                <a:lnTo>
                  <a:pt x="50876" y="304165"/>
                </a:lnTo>
                <a:lnTo>
                  <a:pt x="48806" y="305663"/>
                </a:lnTo>
                <a:lnTo>
                  <a:pt x="47396" y="310997"/>
                </a:lnTo>
                <a:lnTo>
                  <a:pt x="45605" y="354063"/>
                </a:lnTo>
                <a:lnTo>
                  <a:pt x="55499" y="392049"/>
                </a:lnTo>
                <a:lnTo>
                  <a:pt x="70777" y="422033"/>
                </a:lnTo>
                <a:lnTo>
                  <a:pt x="85140" y="441045"/>
                </a:lnTo>
                <a:lnTo>
                  <a:pt x="87096" y="443115"/>
                </a:lnTo>
                <a:lnTo>
                  <a:pt x="90106" y="443179"/>
                </a:lnTo>
                <a:lnTo>
                  <a:pt x="91782" y="435686"/>
                </a:lnTo>
                <a:lnTo>
                  <a:pt x="97904" y="402856"/>
                </a:lnTo>
                <a:lnTo>
                  <a:pt x="98031" y="372097"/>
                </a:lnTo>
                <a:close/>
              </a:path>
              <a:path w="448945" h="1036954">
                <a:moveTo>
                  <a:pt x="103797" y="649262"/>
                </a:moveTo>
                <a:lnTo>
                  <a:pt x="91211" y="610171"/>
                </a:lnTo>
                <a:lnTo>
                  <a:pt x="53327" y="562419"/>
                </a:lnTo>
                <a:lnTo>
                  <a:pt x="17462" y="549236"/>
                </a:lnTo>
                <a:lnTo>
                  <a:pt x="0" y="545045"/>
                </a:lnTo>
                <a:lnTo>
                  <a:pt x="2781" y="554418"/>
                </a:lnTo>
                <a:lnTo>
                  <a:pt x="21958" y="592963"/>
                </a:lnTo>
                <a:lnTo>
                  <a:pt x="48907" y="621385"/>
                </a:lnTo>
                <a:lnTo>
                  <a:pt x="98437" y="649795"/>
                </a:lnTo>
                <a:lnTo>
                  <a:pt x="101142" y="650671"/>
                </a:lnTo>
                <a:lnTo>
                  <a:pt x="103797" y="649262"/>
                </a:lnTo>
                <a:close/>
              </a:path>
              <a:path w="448945" h="1036954">
                <a:moveTo>
                  <a:pt x="136182" y="263855"/>
                </a:moveTo>
                <a:lnTo>
                  <a:pt x="128130" y="233692"/>
                </a:lnTo>
                <a:lnTo>
                  <a:pt x="105333" y="202895"/>
                </a:lnTo>
                <a:lnTo>
                  <a:pt x="98158" y="195440"/>
                </a:lnTo>
                <a:lnTo>
                  <a:pt x="94195" y="192570"/>
                </a:lnTo>
                <a:lnTo>
                  <a:pt x="92024" y="193903"/>
                </a:lnTo>
                <a:lnTo>
                  <a:pt x="90220" y="199123"/>
                </a:lnTo>
                <a:lnTo>
                  <a:pt x="85242" y="241935"/>
                </a:lnTo>
                <a:lnTo>
                  <a:pt x="92290" y="280568"/>
                </a:lnTo>
                <a:lnTo>
                  <a:pt x="105295" y="311607"/>
                </a:lnTo>
                <a:lnTo>
                  <a:pt x="118211" y="331647"/>
                </a:lnTo>
                <a:lnTo>
                  <a:pt x="120002" y="333857"/>
                </a:lnTo>
                <a:lnTo>
                  <a:pt x="122986" y="334149"/>
                </a:lnTo>
                <a:lnTo>
                  <a:pt x="125222" y="326796"/>
                </a:lnTo>
                <a:lnTo>
                  <a:pt x="133769" y="294525"/>
                </a:lnTo>
                <a:lnTo>
                  <a:pt x="136182" y="263855"/>
                </a:lnTo>
                <a:close/>
              </a:path>
              <a:path w="448945" h="1036954">
                <a:moveTo>
                  <a:pt x="145808" y="758139"/>
                </a:moveTo>
                <a:lnTo>
                  <a:pt x="127241" y="721537"/>
                </a:lnTo>
                <a:lnTo>
                  <a:pt x="82346" y="680389"/>
                </a:lnTo>
                <a:lnTo>
                  <a:pt x="44856" y="673061"/>
                </a:lnTo>
                <a:lnTo>
                  <a:pt x="26949" y="671690"/>
                </a:lnTo>
                <a:lnTo>
                  <a:pt x="31165" y="680504"/>
                </a:lnTo>
                <a:lnTo>
                  <a:pt x="56146" y="715530"/>
                </a:lnTo>
                <a:lnTo>
                  <a:pt x="87223" y="739317"/>
                </a:lnTo>
                <a:lnTo>
                  <a:pt x="140601" y="759523"/>
                </a:lnTo>
                <a:lnTo>
                  <a:pt x="143408" y="759942"/>
                </a:lnTo>
                <a:lnTo>
                  <a:pt x="145808" y="758139"/>
                </a:lnTo>
                <a:close/>
              </a:path>
              <a:path w="448945" h="1036954">
                <a:moveTo>
                  <a:pt x="191274" y="177330"/>
                </a:moveTo>
                <a:lnTo>
                  <a:pt x="187502" y="146329"/>
                </a:lnTo>
                <a:lnTo>
                  <a:pt x="169202" y="112623"/>
                </a:lnTo>
                <a:lnTo>
                  <a:pt x="163144" y="104241"/>
                </a:lnTo>
                <a:lnTo>
                  <a:pt x="159626" y="100838"/>
                </a:lnTo>
                <a:lnTo>
                  <a:pt x="157276" y="101854"/>
                </a:lnTo>
                <a:lnTo>
                  <a:pt x="154774" y="106756"/>
                </a:lnTo>
                <a:lnTo>
                  <a:pt x="143891" y="148450"/>
                </a:lnTo>
                <a:lnTo>
                  <a:pt x="145491" y="187693"/>
                </a:lnTo>
                <a:lnTo>
                  <a:pt x="154063" y="220256"/>
                </a:lnTo>
                <a:lnTo>
                  <a:pt x="164058" y="241909"/>
                </a:lnTo>
                <a:lnTo>
                  <a:pt x="165531" y="244360"/>
                </a:lnTo>
                <a:lnTo>
                  <a:pt x="168452" y="245071"/>
                </a:lnTo>
                <a:lnTo>
                  <a:pt x="171678" y="238112"/>
                </a:lnTo>
                <a:lnTo>
                  <a:pt x="184632" y="207340"/>
                </a:lnTo>
                <a:lnTo>
                  <a:pt x="191274" y="177330"/>
                </a:lnTo>
                <a:close/>
              </a:path>
              <a:path w="448945" h="1036954">
                <a:moveTo>
                  <a:pt x="195935" y="531406"/>
                </a:moveTo>
                <a:lnTo>
                  <a:pt x="148932" y="562152"/>
                </a:lnTo>
                <a:lnTo>
                  <a:pt x="124726" y="618185"/>
                </a:lnTo>
                <a:lnTo>
                  <a:pt x="122694" y="659206"/>
                </a:lnTo>
                <a:lnTo>
                  <a:pt x="125615" y="659879"/>
                </a:lnTo>
                <a:lnTo>
                  <a:pt x="168465" y="617918"/>
                </a:lnTo>
                <a:lnTo>
                  <a:pt x="187134" y="583425"/>
                </a:lnTo>
                <a:lnTo>
                  <a:pt x="195668" y="541185"/>
                </a:lnTo>
                <a:lnTo>
                  <a:pt x="195935" y="531406"/>
                </a:lnTo>
                <a:close/>
              </a:path>
              <a:path w="448945" h="1036954">
                <a:moveTo>
                  <a:pt x="200507" y="841413"/>
                </a:moveTo>
                <a:lnTo>
                  <a:pt x="195630" y="835494"/>
                </a:lnTo>
                <a:lnTo>
                  <a:pt x="173532" y="810552"/>
                </a:lnTo>
                <a:lnTo>
                  <a:pt x="149402" y="791667"/>
                </a:lnTo>
                <a:lnTo>
                  <a:pt x="119926" y="781824"/>
                </a:lnTo>
                <a:lnTo>
                  <a:pt x="81800" y="784021"/>
                </a:lnTo>
                <a:lnTo>
                  <a:pt x="71678" y="785939"/>
                </a:lnTo>
                <a:lnTo>
                  <a:pt x="67106" y="787692"/>
                </a:lnTo>
                <a:lnTo>
                  <a:pt x="67030" y="790257"/>
                </a:lnTo>
                <a:lnTo>
                  <a:pt x="70358" y="794626"/>
                </a:lnTo>
                <a:lnTo>
                  <a:pt x="103162" y="822375"/>
                </a:lnTo>
                <a:lnTo>
                  <a:pt x="139115" y="837717"/>
                </a:lnTo>
                <a:lnTo>
                  <a:pt x="172046" y="843864"/>
                </a:lnTo>
                <a:lnTo>
                  <a:pt x="195783" y="844054"/>
                </a:lnTo>
                <a:lnTo>
                  <a:pt x="198615" y="843762"/>
                </a:lnTo>
                <a:lnTo>
                  <a:pt x="200507" y="841413"/>
                </a:lnTo>
                <a:close/>
              </a:path>
              <a:path w="448945" h="1036954">
                <a:moveTo>
                  <a:pt x="201790" y="443064"/>
                </a:moveTo>
                <a:lnTo>
                  <a:pt x="149136" y="462407"/>
                </a:lnTo>
                <a:lnTo>
                  <a:pt x="113030" y="511530"/>
                </a:lnTo>
                <a:lnTo>
                  <a:pt x="101879" y="551053"/>
                </a:lnTo>
                <a:lnTo>
                  <a:pt x="104584" y="552361"/>
                </a:lnTo>
                <a:lnTo>
                  <a:pt x="155714" y="521157"/>
                </a:lnTo>
                <a:lnTo>
                  <a:pt x="181610" y="491756"/>
                </a:lnTo>
                <a:lnTo>
                  <a:pt x="199364" y="452526"/>
                </a:lnTo>
                <a:lnTo>
                  <a:pt x="201790" y="443064"/>
                </a:lnTo>
                <a:close/>
              </a:path>
              <a:path w="448945" h="1036954">
                <a:moveTo>
                  <a:pt x="214007" y="624370"/>
                </a:moveTo>
                <a:lnTo>
                  <a:pt x="211035" y="620496"/>
                </a:lnTo>
                <a:lnTo>
                  <a:pt x="205765" y="621436"/>
                </a:lnTo>
                <a:lnTo>
                  <a:pt x="200748" y="624179"/>
                </a:lnTo>
                <a:lnTo>
                  <a:pt x="198513" y="625754"/>
                </a:lnTo>
                <a:lnTo>
                  <a:pt x="171272" y="652665"/>
                </a:lnTo>
                <a:lnTo>
                  <a:pt x="158711" y="681240"/>
                </a:lnTo>
                <a:lnTo>
                  <a:pt x="156400" y="711898"/>
                </a:lnTo>
                <a:lnTo>
                  <a:pt x="159905" y="745121"/>
                </a:lnTo>
                <a:lnTo>
                  <a:pt x="160997" y="752729"/>
                </a:lnTo>
                <a:lnTo>
                  <a:pt x="163995" y="752894"/>
                </a:lnTo>
                <a:lnTo>
                  <a:pt x="166103" y="750989"/>
                </a:lnTo>
                <a:lnTo>
                  <a:pt x="181927" y="733183"/>
                </a:lnTo>
                <a:lnTo>
                  <a:pt x="199517" y="704519"/>
                </a:lnTo>
                <a:lnTo>
                  <a:pt x="212394" y="667448"/>
                </a:lnTo>
                <a:lnTo>
                  <a:pt x="214007" y="624370"/>
                </a:lnTo>
                <a:close/>
              </a:path>
              <a:path w="448945" h="1036954">
                <a:moveTo>
                  <a:pt x="220853" y="364007"/>
                </a:moveTo>
                <a:lnTo>
                  <a:pt x="165582" y="373456"/>
                </a:lnTo>
                <a:lnTo>
                  <a:pt x="121234" y="415213"/>
                </a:lnTo>
                <a:lnTo>
                  <a:pt x="103162" y="452043"/>
                </a:lnTo>
                <a:lnTo>
                  <a:pt x="105587" y="453834"/>
                </a:lnTo>
                <a:lnTo>
                  <a:pt x="161480" y="432435"/>
                </a:lnTo>
                <a:lnTo>
                  <a:pt x="192239" y="408228"/>
                </a:lnTo>
                <a:lnTo>
                  <a:pt x="216763" y="372872"/>
                </a:lnTo>
                <a:lnTo>
                  <a:pt x="220853" y="364007"/>
                </a:lnTo>
                <a:close/>
              </a:path>
              <a:path w="448945" h="1036954">
                <a:moveTo>
                  <a:pt x="252158" y="109842"/>
                </a:moveTo>
                <a:lnTo>
                  <a:pt x="251066" y="78638"/>
                </a:lnTo>
                <a:lnTo>
                  <a:pt x="235724" y="43472"/>
                </a:lnTo>
                <a:lnTo>
                  <a:pt x="230403" y="34594"/>
                </a:lnTo>
                <a:lnTo>
                  <a:pt x="227177" y="30899"/>
                </a:lnTo>
                <a:lnTo>
                  <a:pt x="224764" y="31711"/>
                </a:lnTo>
                <a:lnTo>
                  <a:pt x="221843" y="36385"/>
                </a:lnTo>
                <a:lnTo>
                  <a:pt x="207429" y="76974"/>
                </a:lnTo>
                <a:lnTo>
                  <a:pt x="205663" y="116205"/>
                </a:lnTo>
                <a:lnTo>
                  <a:pt x="211404" y="149390"/>
                </a:lnTo>
                <a:lnTo>
                  <a:pt x="219506" y="171831"/>
                </a:lnTo>
                <a:lnTo>
                  <a:pt x="220764" y="174409"/>
                </a:lnTo>
                <a:lnTo>
                  <a:pt x="223608" y="175348"/>
                </a:lnTo>
                <a:lnTo>
                  <a:pt x="227431" y="168706"/>
                </a:lnTo>
                <a:lnTo>
                  <a:pt x="242963" y="139179"/>
                </a:lnTo>
                <a:lnTo>
                  <a:pt x="252158" y="109842"/>
                </a:lnTo>
                <a:close/>
              </a:path>
              <a:path w="448945" h="1036954">
                <a:moveTo>
                  <a:pt x="253060" y="272376"/>
                </a:moveTo>
                <a:lnTo>
                  <a:pt x="197205" y="277164"/>
                </a:lnTo>
                <a:lnTo>
                  <a:pt x="149567" y="315074"/>
                </a:lnTo>
                <a:lnTo>
                  <a:pt x="128524" y="350266"/>
                </a:lnTo>
                <a:lnTo>
                  <a:pt x="130784" y="352247"/>
                </a:lnTo>
                <a:lnTo>
                  <a:pt x="188252" y="335597"/>
                </a:lnTo>
                <a:lnTo>
                  <a:pt x="220903" y="314045"/>
                </a:lnTo>
                <a:lnTo>
                  <a:pt x="248246" y="280860"/>
                </a:lnTo>
                <a:lnTo>
                  <a:pt x="253060" y="272376"/>
                </a:lnTo>
                <a:close/>
              </a:path>
              <a:path w="448945" h="1036954">
                <a:moveTo>
                  <a:pt x="256844" y="733171"/>
                </a:moveTo>
                <a:lnTo>
                  <a:pt x="255625" y="690092"/>
                </a:lnTo>
                <a:lnTo>
                  <a:pt x="252387" y="686422"/>
                </a:lnTo>
                <a:lnTo>
                  <a:pt x="247192" y="687705"/>
                </a:lnTo>
                <a:lnTo>
                  <a:pt x="214833" y="721169"/>
                </a:lnTo>
                <a:lnTo>
                  <a:pt x="203911" y="781265"/>
                </a:lnTo>
                <a:lnTo>
                  <a:pt x="209600" y="814171"/>
                </a:lnTo>
                <a:lnTo>
                  <a:pt x="211188" y="821690"/>
                </a:lnTo>
                <a:lnTo>
                  <a:pt x="214185" y="821677"/>
                </a:lnTo>
                <a:lnTo>
                  <a:pt x="216166" y="819619"/>
                </a:lnTo>
                <a:lnTo>
                  <a:pt x="230784" y="800798"/>
                </a:lnTo>
                <a:lnTo>
                  <a:pt x="246443" y="771029"/>
                </a:lnTo>
                <a:lnTo>
                  <a:pt x="256844" y="733171"/>
                </a:lnTo>
                <a:close/>
              </a:path>
              <a:path w="448945" h="1036954">
                <a:moveTo>
                  <a:pt x="262953" y="898766"/>
                </a:moveTo>
                <a:lnTo>
                  <a:pt x="256971" y="894003"/>
                </a:lnTo>
                <a:lnTo>
                  <a:pt x="230212" y="874204"/>
                </a:lnTo>
                <a:lnTo>
                  <a:pt x="202704" y="860755"/>
                </a:lnTo>
                <a:lnTo>
                  <a:pt x="171843" y="857275"/>
                </a:lnTo>
                <a:lnTo>
                  <a:pt x="135001" y="867371"/>
                </a:lnTo>
                <a:lnTo>
                  <a:pt x="125488" y="871372"/>
                </a:lnTo>
                <a:lnTo>
                  <a:pt x="121373" y="874026"/>
                </a:lnTo>
                <a:lnTo>
                  <a:pt x="121831" y="876554"/>
                </a:lnTo>
                <a:lnTo>
                  <a:pt x="125996" y="880148"/>
                </a:lnTo>
                <a:lnTo>
                  <a:pt x="163804" y="900442"/>
                </a:lnTo>
                <a:lnTo>
                  <a:pt x="202133" y="907948"/>
                </a:lnTo>
                <a:lnTo>
                  <a:pt x="235623" y="907110"/>
                </a:lnTo>
                <a:lnTo>
                  <a:pt x="258889" y="902335"/>
                </a:lnTo>
                <a:lnTo>
                  <a:pt x="261594" y="901458"/>
                </a:lnTo>
                <a:lnTo>
                  <a:pt x="262953" y="898766"/>
                </a:lnTo>
                <a:close/>
              </a:path>
              <a:path w="448945" h="1036954">
                <a:moveTo>
                  <a:pt x="301980" y="204965"/>
                </a:moveTo>
                <a:lnTo>
                  <a:pt x="297726" y="201714"/>
                </a:lnTo>
                <a:lnTo>
                  <a:pt x="292303" y="199885"/>
                </a:lnTo>
                <a:lnTo>
                  <a:pt x="289636" y="199313"/>
                </a:lnTo>
                <a:lnTo>
                  <a:pt x="251485" y="197548"/>
                </a:lnTo>
                <a:lnTo>
                  <a:pt x="222123" y="207721"/>
                </a:lnTo>
                <a:lnTo>
                  <a:pt x="198196" y="226885"/>
                </a:lnTo>
                <a:lnTo>
                  <a:pt x="176377" y="252082"/>
                </a:lnTo>
                <a:lnTo>
                  <a:pt x="171577" y="258038"/>
                </a:lnTo>
                <a:lnTo>
                  <a:pt x="173494" y="260375"/>
                </a:lnTo>
                <a:lnTo>
                  <a:pt x="176326" y="260629"/>
                </a:lnTo>
                <a:lnTo>
                  <a:pt x="200063" y="260172"/>
                </a:lnTo>
                <a:lnTo>
                  <a:pt x="232918" y="253644"/>
                </a:lnTo>
                <a:lnTo>
                  <a:pt x="268693" y="237909"/>
                </a:lnTo>
                <a:lnTo>
                  <a:pt x="301193" y="209804"/>
                </a:lnTo>
                <a:lnTo>
                  <a:pt x="301980" y="204965"/>
                </a:lnTo>
                <a:close/>
              </a:path>
              <a:path w="448945" h="1036954">
                <a:moveTo>
                  <a:pt x="306971" y="796302"/>
                </a:moveTo>
                <a:lnTo>
                  <a:pt x="295821" y="754684"/>
                </a:lnTo>
                <a:lnTo>
                  <a:pt x="291833" y="751878"/>
                </a:lnTo>
                <a:lnTo>
                  <a:pt x="287070" y="754341"/>
                </a:lnTo>
                <a:lnTo>
                  <a:pt x="283083" y="758469"/>
                </a:lnTo>
                <a:lnTo>
                  <a:pt x="281419" y="760641"/>
                </a:lnTo>
                <a:lnTo>
                  <a:pt x="263347" y="794473"/>
                </a:lnTo>
                <a:lnTo>
                  <a:pt x="259791" y="825500"/>
                </a:lnTo>
                <a:lnTo>
                  <a:pt x="266636" y="855484"/>
                </a:lnTo>
                <a:lnTo>
                  <a:pt x="279793" y="886142"/>
                </a:lnTo>
                <a:lnTo>
                  <a:pt x="283070" y="893076"/>
                </a:lnTo>
                <a:lnTo>
                  <a:pt x="285991" y="892365"/>
                </a:lnTo>
                <a:lnTo>
                  <a:pt x="287439" y="889901"/>
                </a:lnTo>
                <a:lnTo>
                  <a:pt x="297294" y="868184"/>
                </a:lnTo>
                <a:lnTo>
                  <a:pt x="305638" y="835558"/>
                </a:lnTo>
                <a:lnTo>
                  <a:pt x="306971" y="796302"/>
                </a:lnTo>
                <a:close/>
              </a:path>
              <a:path w="448945" h="1036954">
                <a:moveTo>
                  <a:pt x="308546" y="62953"/>
                </a:moveTo>
                <a:lnTo>
                  <a:pt x="308305" y="39141"/>
                </a:lnTo>
                <a:lnTo>
                  <a:pt x="297294" y="12052"/>
                </a:lnTo>
                <a:lnTo>
                  <a:pt x="290677" y="0"/>
                </a:lnTo>
                <a:lnTo>
                  <a:pt x="286854" y="6375"/>
                </a:lnTo>
                <a:lnTo>
                  <a:pt x="275082" y="37033"/>
                </a:lnTo>
                <a:lnTo>
                  <a:pt x="272986" y="66903"/>
                </a:lnTo>
                <a:lnTo>
                  <a:pt x="276733" y="92303"/>
                </a:lnTo>
                <a:lnTo>
                  <a:pt x="282486" y="109575"/>
                </a:lnTo>
                <a:lnTo>
                  <a:pt x="283387" y="111556"/>
                </a:lnTo>
                <a:lnTo>
                  <a:pt x="285546" y="112331"/>
                </a:lnTo>
                <a:lnTo>
                  <a:pt x="288569" y="107340"/>
                </a:lnTo>
                <a:lnTo>
                  <a:pt x="300990" y="85128"/>
                </a:lnTo>
                <a:lnTo>
                  <a:pt x="308546" y="62953"/>
                </a:lnTo>
                <a:close/>
              </a:path>
              <a:path w="448945" h="1036954">
                <a:moveTo>
                  <a:pt x="339801" y="952423"/>
                </a:moveTo>
                <a:lnTo>
                  <a:pt x="332867" y="949198"/>
                </a:lnTo>
                <a:lnTo>
                  <a:pt x="302234" y="936282"/>
                </a:lnTo>
                <a:lnTo>
                  <a:pt x="272364" y="929703"/>
                </a:lnTo>
                <a:lnTo>
                  <a:pt x="241541" y="933602"/>
                </a:lnTo>
                <a:lnTo>
                  <a:pt x="208089" y="952119"/>
                </a:lnTo>
                <a:lnTo>
                  <a:pt x="199783" y="958240"/>
                </a:lnTo>
                <a:lnTo>
                  <a:pt x="196405" y="961796"/>
                </a:lnTo>
                <a:lnTo>
                  <a:pt x="197434" y="964145"/>
                </a:lnTo>
                <a:lnTo>
                  <a:pt x="202323" y="966647"/>
                </a:lnTo>
                <a:lnTo>
                  <a:pt x="243814" y="977455"/>
                </a:lnTo>
                <a:lnTo>
                  <a:pt x="282829" y="975702"/>
                </a:lnTo>
                <a:lnTo>
                  <a:pt x="315175" y="966978"/>
                </a:lnTo>
                <a:lnTo>
                  <a:pt x="336677" y="956856"/>
                </a:lnTo>
                <a:lnTo>
                  <a:pt x="339102" y="955370"/>
                </a:lnTo>
                <a:lnTo>
                  <a:pt x="339801" y="952423"/>
                </a:lnTo>
                <a:close/>
              </a:path>
              <a:path w="448945" h="1036954">
                <a:moveTo>
                  <a:pt x="375018" y="883678"/>
                </a:moveTo>
                <a:lnTo>
                  <a:pt x="372745" y="844473"/>
                </a:lnTo>
                <a:lnTo>
                  <a:pt x="357797" y="804075"/>
                </a:lnTo>
                <a:lnTo>
                  <a:pt x="353568" y="801649"/>
                </a:lnTo>
                <a:lnTo>
                  <a:pt x="349059" y="804545"/>
                </a:lnTo>
                <a:lnTo>
                  <a:pt x="345478" y="809028"/>
                </a:lnTo>
                <a:lnTo>
                  <a:pt x="344017" y="811352"/>
                </a:lnTo>
                <a:lnTo>
                  <a:pt x="329133" y="846709"/>
                </a:lnTo>
                <a:lnTo>
                  <a:pt x="328447" y="877938"/>
                </a:lnTo>
                <a:lnTo>
                  <a:pt x="338023" y="907148"/>
                </a:lnTo>
                <a:lnTo>
                  <a:pt x="353949" y="936459"/>
                </a:lnTo>
                <a:lnTo>
                  <a:pt x="357847" y="943063"/>
                </a:lnTo>
                <a:lnTo>
                  <a:pt x="360692" y="942073"/>
                </a:lnTo>
                <a:lnTo>
                  <a:pt x="361899" y="939495"/>
                </a:lnTo>
                <a:lnTo>
                  <a:pt x="369709" y="916940"/>
                </a:lnTo>
                <a:lnTo>
                  <a:pt x="375018" y="883678"/>
                </a:lnTo>
                <a:close/>
              </a:path>
              <a:path w="448945" h="1036954">
                <a:moveTo>
                  <a:pt x="375907" y="152146"/>
                </a:moveTo>
                <a:lnTo>
                  <a:pt x="372338" y="148145"/>
                </a:lnTo>
                <a:lnTo>
                  <a:pt x="367360" y="145313"/>
                </a:lnTo>
                <a:lnTo>
                  <a:pt x="364845" y="144233"/>
                </a:lnTo>
                <a:lnTo>
                  <a:pt x="327710" y="135267"/>
                </a:lnTo>
                <a:lnTo>
                  <a:pt x="296964" y="139687"/>
                </a:lnTo>
                <a:lnTo>
                  <a:pt x="269875" y="153962"/>
                </a:lnTo>
                <a:lnTo>
                  <a:pt x="243725" y="174561"/>
                </a:lnTo>
                <a:lnTo>
                  <a:pt x="237896" y="179501"/>
                </a:lnTo>
                <a:lnTo>
                  <a:pt x="239331" y="182156"/>
                </a:lnTo>
                <a:lnTo>
                  <a:pt x="242062" y="182956"/>
                </a:lnTo>
                <a:lnTo>
                  <a:pt x="265455" y="187007"/>
                </a:lnTo>
                <a:lnTo>
                  <a:pt x="298945" y="186829"/>
                </a:lnTo>
                <a:lnTo>
                  <a:pt x="337032" y="178168"/>
                </a:lnTo>
                <a:lnTo>
                  <a:pt x="374218" y="156730"/>
                </a:lnTo>
                <a:lnTo>
                  <a:pt x="375907" y="152146"/>
                </a:lnTo>
                <a:close/>
              </a:path>
              <a:path w="448945" h="1036954">
                <a:moveTo>
                  <a:pt x="386676" y="7467"/>
                </a:moveTo>
                <a:lnTo>
                  <a:pt x="352552" y="28435"/>
                </a:lnTo>
                <a:lnTo>
                  <a:pt x="321868" y="74320"/>
                </a:lnTo>
                <a:lnTo>
                  <a:pt x="316128" y="93853"/>
                </a:lnTo>
                <a:lnTo>
                  <a:pt x="317423" y="95758"/>
                </a:lnTo>
                <a:lnTo>
                  <a:pt x="364731" y="69113"/>
                </a:lnTo>
                <a:lnTo>
                  <a:pt x="385076" y="21145"/>
                </a:lnTo>
                <a:lnTo>
                  <a:pt x="386676" y="7467"/>
                </a:lnTo>
                <a:close/>
              </a:path>
              <a:path w="448945" h="1036954">
                <a:moveTo>
                  <a:pt x="408216" y="109512"/>
                </a:moveTo>
                <a:lnTo>
                  <a:pt x="396049" y="103187"/>
                </a:lnTo>
                <a:lnTo>
                  <a:pt x="368820" y="92837"/>
                </a:lnTo>
                <a:lnTo>
                  <a:pt x="345147" y="93230"/>
                </a:lnTo>
                <a:lnTo>
                  <a:pt x="323303" y="101434"/>
                </a:lnTo>
                <a:lnTo>
                  <a:pt x="301574" y="114503"/>
                </a:lnTo>
                <a:lnTo>
                  <a:pt x="296697" y="117690"/>
                </a:lnTo>
                <a:lnTo>
                  <a:pt x="297522" y="119824"/>
                </a:lnTo>
                <a:lnTo>
                  <a:pt x="299516" y="120688"/>
                </a:lnTo>
                <a:lnTo>
                  <a:pt x="316826" y="125996"/>
                </a:lnTo>
                <a:lnTo>
                  <a:pt x="342176" y="129082"/>
                </a:lnTo>
                <a:lnTo>
                  <a:pt x="371817" y="126174"/>
                </a:lnTo>
                <a:lnTo>
                  <a:pt x="401967" y="113538"/>
                </a:lnTo>
                <a:lnTo>
                  <a:pt x="408216" y="109512"/>
                </a:lnTo>
                <a:close/>
              </a:path>
              <a:path w="448945" h="1036954">
                <a:moveTo>
                  <a:pt x="422325" y="990930"/>
                </a:moveTo>
                <a:lnTo>
                  <a:pt x="414870" y="989317"/>
                </a:lnTo>
                <a:lnTo>
                  <a:pt x="382155" y="983500"/>
                </a:lnTo>
                <a:lnTo>
                  <a:pt x="351574" y="983691"/>
                </a:lnTo>
                <a:lnTo>
                  <a:pt x="322376" y="994321"/>
                </a:lnTo>
                <a:lnTo>
                  <a:pt x="293789" y="1019784"/>
                </a:lnTo>
                <a:lnTo>
                  <a:pt x="287020" y="1027595"/>
                </a:lnTo>
                <a:lnTo>
                  <a:pt x="284505" y="1031811"/>
                </a:lnTo>
                <a:lnTo>
                  <a:pt x="286016" y="1033881"/>
                </a:lnTo>
                <a:lnTo>
                  <a:pt x="291338" y="1035240"/>
                </a:lnTo>
                <a:lnTo>
                  <a:pt x="334175" y="1036586"/>
                </a:lnTo>
                <a:lnTo>
                  <a:pt x="371856" y="1026248"/>
                </a:lnTo>
                <a:lnTo>
                  <a:pt x="401497" y="1010577"/>
                </a:lnTo>
                <a:lnTo>
                  <a:pt x="420255" y="995934"/>
                </a:lnTo>
                <a:lnTo>
                  <a:pt x="422300" y="993940"/>
                </a:lnTo>
                <a:lnTo>
                  <a:pt x="422325" y="990930"/>
                </a:lnTo>
                <a:close/>
              </a:path>
              <a:path w="448945" h="1036954">
                <a:moveTo>
                  <a:pt x="448741" y="917930"/>
                </a:moveTo>
                <a:lnTo>
                  <a:pt x="444334" y="878903"/>
                </a:lnTo>
                <a:lnTo>
                  <a:pt x="427215" y="839393"/>
                </a:lnTo>
                <a:lnTo>
                  <a:pt x="422871" y="837209"/>
                </a:lnTo>
                <a:lnTo>
                  <a:pt x="418528" y="840346"/>
                </a:lnTo>
                <a:lnTo>
                  <a:pt x="415188" y="845007"/>
                </a:lnTo>
                <a:lnTo>
                  <a:pt x="413854" y="847407"/>
                </a:lnTo>
                <a:lnTo>
                  <a:pt x="400913" y="883539"/>
                </a:lnTo>
                <a:lnTo>
                  <a:pt x="401916" y="914768"/>
                </a:lnTo>
                <a:lnTo>
                  <a:pt x="413067" y="943406"/>
                </a:lnTo>
                <a:lnTo>
                  <a:pt x="430568" y="971804"/>
                </a:lnTo>
                <a:lnTo>
                  <a:pt x="434822" y="978166"/>
                </a:lnTo>
                <a:lnTo>
                  <a:pt x="437603" y="977023"/>
                </a:lnTo>
                <a:lnTo>
                  <a:pt x="438670" y="974382"/>
                </a:lnTo>
                <a:lnTo>
                  <a:pt x="445249" y="951433"/>
                </a:lnTo>
                <a:lnTo>
                  <a:pt x="448741" y="917930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999835" y="5807011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47828" y="883539"/>
                </a:moveTo>
                <a:lnTo>
                  <a:pt x="34886" y="847407"/>
                </a:lnTo>
                <a:lnTo>
                  <a:pt x="30175" y="838187"/>
                </a:lnTo>
                <a:lnTo>
                  <a:pt x="27216" y="834288"/>
                </a:lnTo>
                <a:lnTo>
                  <a:pt x="24752" y="834936"/>
                </a:lnTo>
                <a:lnTo>
                  <a:pt x="21526" y="839393"/>
                </a:lnTo>
                <a:lnTo>
                  <a:pt x="4406" y="878903"/>
                </a:lnTo>
                <a:lnTo>
                  <a:pt x="0" y="917930"/>
                </a:lnTo>
                <a:lnTo>
                  <a:pt x="3492" y="951433"/>
                </a:lnTo>
                <a:lnTo>
                  <a:pt x="10071" y="974382"/>
                </a:lnTo>
                <a:lnTo>
                  <a:pt x="11137" y="977023"/>
                </a:lnTo>
                <a:lnTo>
                  <a:pt x="13919" y="978166"/>
                </a:lnTo>
                <a:lnTo>
                  <a:pt x="18173" y="971804"/>
                </a:lnTo>
                <a:lnTo>
                  <a:pt x="35674" y="943406"/>
                </a:lnTo>
                <a:lnTo>
                  <a:pt x="46824" y="914768"/>
                </a:lnTo>
                <a:lnTo>
                  <a:pt x="47828" y="883539"/>
                </a:lnTo>
                <a:close/>
              </a:path>
              <a:path w="448944" h="1036954">
                <a:moveTo>
                  <a:pt x="120294" y="877938"/>
                </a:moveTo>
                <a:lnTo>
                  <a:pt x="119608" y="846709"/>
                </a:lnTo>
                <a:lnTo>
                  <a:pt x="104724" y="811352"/>
                </a:lnTo>
                <a:lnTo>
                  <a:pt x="99529" y="802398"/>
                </a:lnTo>
                <a:lnTo>
                  <a:pt x="96354" y="798664"/>
                </a:lnTo>
                <a:lnTo>
                  <a:pt x="93929" y="799452"/>
                </a:lnTo>
                <a:lnTo>
                  <a:pt x="90944" y="804075"/>
                </a:lnTo>
                <a:lnTo>
                  <a:pt x="75996" y="844473"/>
                </a:lnTo>
                <a:lnTo>
                  <a:pt x="73723" y="883678"/>
                </a:lnTo>
                <a:lnTo>
                  <a:pt x="79032" y="916940"/>
                </a:lnTo>
                <a:lnTo>
                  <a:pt x="86842" y="939495"/>
                </a:lnTo>
                <a:lnTo>
                  <a:pt x="88061" y="942073"/>
                </a:lnTo>
                <a:lnTo>
                  <a:pt x="90893" y="943063"/>
                </a:lnTo>
                <a:lnTo>
                  <a:pt x="94792" y="936459"/>
                </a:lnTo>
                <a:lnTo>
                  <a:pt x="110718" y="907148"/>
                </a:lnTo>
                <a:lnTo>
                  <a:pt x="120294" y="877938"/>
                </a:lnTo>
                <a:close/>
              </a:path>
              <a:path w="448944" h="1036954">
                <a:moveTo>
                  <a:pt x="132613" y="93853"/>
                </a:moveTo>
                <a:lnTo>
                  <a:pt x="115201" y="51485"/>
                </a:lnTo>
                <a:lnTo>
                  <a:pt x="68872" y="10414"/>
                </a:lnTo>
                <a:lnTo>
                  <a:pt x="62077" y="7467"/>
                </a:lnTo>
                <a:lnTo>
                  <a:pt x="63665" y="21145"/>
                </a:lnTo>
                <a:lnTo>
                  <a:pt x="84010" y="69113"/>
                </a:lnTo>
                <a:lnTo>
                  <a:pt x="125958" y="93472"/>
                </a:lnTo>
                <a:lnTo>
                  <a:pt x="131318" y="95758"/>
                </a:lnTo>
                <a:lnTo>
                  <a:pt x="132613" y="93853"/>
                </a:lnTo>
                <a:close/>
              </a:path>
              <a:path w="448944" h="1036954">
                <a:moveTo>
                  <a:pt x="152057" y="117690"/>
                </a:moveTo>
                <a:lnTo>
                  <a:pt x="147167" y="114503"/>
                </a:lnTo>
                <a:lnTo>
                  <a:pt x="125437" y="101434"/>
                </a:lnTo>
                <a:lnTo>
                  <a:pt x="103593" y="93230"/>
                </a:lnTo>
                <a:lnTo>
                  <a:pt x="79921" y="92837"/>
                </a:lnTo>
                <a:lnTo>
                  <a:pt x="52679" y="103187"/>
                </a:lnTo>
                <a:lnTo>
                  <a:pt x="40525" y="109512"/>
                </a:lnTo>
                <a:lnTo>
                  <a:pt x="46774" y="113538"/>
                </a:lnTo>
                <a:lnTo>
                  <a:pt x="76936" y="126174"/>
                </a:lnTo>
                <a:lnTo>
                  <a:pt x="106565" y="129082"/>
                </a:lnTo>
                <a:lnTo>
                  <a:pt x="131914" y="125996"/>
                </a:lnTo>
                <a:lnTo>
                  <a:pt x="149225" y="120688"/>
                </a:lnTo>
                <a:lnTo>
                  <a:pt x="151218" y="119824"/>
                </a:lnTo>
                <a:lnTo>
                  <a:pt x="152057" y="117690"/>
                </a:lnTo>
                <a:close/>
              </a:path>
              <a:path w="448944" h="1036954">
                <a:moveTo>
                  <a:pt x="161036" y="1031976"/>
                </a:moveTo>
                <a:lnTo>
                  <a:pt x="126377" y="994321"/>
                </a:lnTo>
                <a:lnTo>
                  <a:pt x="66586" y="983500"/>
                </a:lnTo>
                <a:lnTo>
                  <a:pt x="33883" y="989317"/>
                </a:lnTo>
                <a:lnTo>
                  <a:pt x="26403" y="990930"/>
                </a:lnTo>
                <a:lnTo>
                  <a:pt x="26441" y="993940"/>
                </a:lnTo>
                <a:lnTo>
                  <a:pt x="28486" y="995934"/>
                </a:lnTo>
                <a:lnTo>
                  <a:pt x="47244" y="1010577"/>
                </a:lnTo>
                <a:lnTo>
                  <a:pt x="76885" y="1026248"/>
                </a:lnTo>
                <a:lnTo>
                  <a:pt x="114566" y="1036586"/>
                </a:lnTo>
                <a:lnTo>
                  <a:pt x="157403" y="1035240"/>
                </a:lnTo>
                <a:lnTo>
                  <a:pt x="161036" y="1031976"/>
                </a:lnTo>
                <a:close/>
              </a:path>
              <a:path w="448944" h="1036954">
                <a:moveTo>
                  <a:pt x="175755" y="66903"/>
                </a:moveTo>
                <a:lnTo>
                  <a:pt x="173659" y="37033"/>
                </a:lnTo>
                <a:lnTo>
                  <a:pt x="161899" y="6375"/>
                </a:lnTo>
                <a:lnTo>
                  <a:pt x="158076" y="0"/>
                </a:lnTo>
                <a:lnTo>
                  <a:pt x="151447" y="12052"/>
                </a:lnTo>
                <a:lnTo>
                  <a:pt x="140436" y="39141"/>
                </a:lnTo>
                <a:lnTo>
                  <a:pt x="140195" y="62953"/>
                </a:lnTo>
                <a:lnTo>
                  <a:pt x="147764" y="85128"/>
                </a:lnTo>
                <a:lnTo>
                  <a:pt x="160172" y="107340"/>
                </a:lnTo>
                <a:lnTo>
                  <a:pt x="163207" y="112331"/>
                </a:lnTo>
                <a:lnTo>
                  <a:pt x="165354" y="111556"/>
                </a:lnTo>
                <a:lnTo>
                  <a:pt x="166268" y="109575"/>
                </a:lnTo>
                <a:lnTo>
                  <a:pt x="172008" y="92303"/>
                </a:lnTo>
                <a:lnTo>
                  <a:pt x="175755" y="66903"/>
                </a:lnTo>
                <a:close/>
              </a:path>
              <a:path w="448944" h="1036954">
                <a:moveTo>
                  <a:pt x="188950" y="825500"/>
                </a:moveTo>
                <a:lnTo>
                  <a:pt x="185394" y="794473"/>
                </a:lnTo>
                <a:lnTo>
                  <a:pt x="167322" y="760641"/>
                </a:lnTo>
                <a:lnTo>
                  <a:pt x="161328" y="752221"/>
                </a:lnTo>
                <a:lnTo>
                  <a:pt x="157822" y="748792"/>
                </a:lnTo>
                <a:lnTo>
                  <a:pt x="155473" y="749795"/>
                </a:lnTo>
                <a:lnTo>
                  <a:pt x="152933" y="754684"/>
                </a:lnTo>
                <a:lnTo>
                  <a:pt x="141770" y="796302"/>
                </a:lnTo>
                <a:lnTo>
                  <a:pt x="143103" y="835558"/>
                </a:lnTo>
                <a:lnTo>
                  <a:pt x="151447" y="868184"/>
                </a:lnTo>
                <a:lnTo>
                  <a:pt x="161302" y="889901"/>
                </a:lnTo>
                <a:lnTo>
                  <a:pt x="162750" y="892365"/>
                </a:lnTo>
                <a:lnTo>
                  <a:pt x="165671" y="893076"/>
                </a:lnTo>
                <a:lnTo>
                  <a:pt x="168948" y="886142"/>
                </a:lnTo>
                <a:lnTo>
                  <a:pt x="182105" y="855484"/>
                </a:lnTo>
                <a:lnTo>
                  <a:pt x="188950" y="825500"/>
                </a:lnTo>
                <a:close/>
              </a:path>
              <a:path w="448944" h="1036954">
                <a:moveTo>
                  <a:pt x="210858" y="179501"/>
                </a:moveTo>
                <a:lnTo>
                  <a:pt x="205016" y="174561"/>
                </a:lnTo>
                <a:lnTo>
                  <a:pt x="178866" y="153962"/>
                </a:lnTo>
                <a:lnTo>
                  <a:pt x="151777" y="139687"/>
                </a:lnTo>
                <a:lnTo>
                  <a:pt x="121031" y="135267"/>
                </a:lnTo>
                <a:lnTo>
                  <a:pt x="83908" y="144233"/>
                </a:lnTo>
                <a:lnTo>
                  <a:pt x="74282" y="147942"/>
                </a:lnTo>
                <a:lnTo>
                  <a:pt x="70091" y="150482"/>
                </a:lnTo>
                <a:lnTo>
                  <a:pt x="70472" y="153022"/>
                </a:lnTo>
                <a:lnTo>
                  <a:pt x="74523" y="156730"/>
                </a:lnTo>
                <a:lnTo>
                  <a:pt x="111709" y="178168"/>
                </a:lnTo>
                <a:lnTo>
                  <a:pt x="149796" y="186829"/>
                </a:lnTo>
                <a:lnTo>
                  <a:pt x="183286" y="187007"/>
                </a:lnTo>
                <a:lnTo>
                  <a:pt x="206679" y="182956"/>
                </a:lnTo>
                <a:lnTo>
                  <a:pt x="209423" y="182156"/>
                </a:lnTo>
                <a:lnTo>
                  <a:pt x="210858" y="179501"/>
                </a:lnTo>
                <a:close/>
              </a:path>
              <a:path w="448944" h="1036954">
                <a:moveTo>
                  <a:pt x="243078" y="116205"/>
                </a:moveTo>
                <a:lnTo>
                  <a:pt x="241325" y="76974"/>
                </a:lnTo>
                <a:lnTo>
                  <a:pt x="226910" y="36385"/>
                </a:lnTo>
                <a:lnTo>
                  <a:pt x="222707" y="33909"/>
                </a:lnTo>
                <a:lnTo>
                  <a:pt x="218160" y="36741"/>
                </a:lnTo>
                <a:lnTo>
                  <a:pt x="214515" y="41160"/>
                </a:lnTo>
                <a:lnTo>
                  <a:pt x="213017" y="43472"/>
                </a:lnTo>
                <a:lnTo>
                  <a:pt x="197688" y="78638"/>
                </a:lnTo>
                <a:lnTo>
                  <a:pt x="196583" y="109842"/>
                </a:lnTo>
                <a:lnTo>
                  <a:pt x="205778" y="139179"/>
                </a:lnTo>
                <a:lnTo>
                  <a:pt x="221310" y="168706"/>
                </a:lnTo>
                <a:lnTo>
                  <a:pt x="225132" y="175348"/>
                </a:lnTo>
                <a:lnTo>
                  <a:pt x="227990" y="174409"/>
                </a:lnTo>
                <a:lnTo>
                  <a:pt x="229235" y="171831"/>
                </a:lnTo>
                <a:lnTo>
                  <a:pt x="237337" y="149390"/>
                </a:lnTo>
                <a:lnTo>
                  <a:pt x="243078" y="116205"/>
                </a:lnTo>
                <a:close/>
              </a:path>
              <a:path w="448944" h="1036954">
                <a:moveTo>
                  <a:pt x="244843" y="781265"/>
                </a:moveTo>
                <a:lnTo>
                  <a:pt x="233908" y="721169"/>
                </a:lnTo>
                <a:lnTo>
                  <a:pt x="208508" y="692505"/>
                </a:lnTo>
                <a:lnTo>
                  <a:pt x="196519" y="683209"/>
                </a:lnTo>
                <a:lnTo>
                  <a:pt x="194462" y="684733"/>
                </a:lnTo>
                <a:lnTo>
                  <a:pt x="193128" y="690092"/>
                </a:lnTo>
                <a:lnTo>
                  <a:pt x="191897" y="733171"/>
                </a:lnTo>
                <a:lnTo>
                  <a:pt x="202298" y="771029"/>
                </a:lnTo>
                <a:lnTo>
                  <a:pt x="217957" y="800798"/>
                </a:lnTo>
                <a:lnTo>
                  <a:pt x="232575" y="819619"/>
                </a:lnTo>
                <a:lnTo>
                  <a:pt x="234556" y="821677"/>
                </a:lnTo>
                <a:lnTo>
                  <a:pt x="237553" y="821690"/>
                </a:lnTo>
                <a:lnTo>
                  <a:pt x="239141" y="814171"/>
                </a:lnTo>
                <a:lnTo>
                  <a:pt x="244843" y="781265"/>
                </a:lnTo>
                <a:close/>
              </a:path>
              <a:path w="448944" h="1036954">
                <a:moveTo>
                  <a:pt x="249250" y="962672"/>
                </a:moveTo>
                <a:lnTo>
                  <a:pt x="207200" y="933602"/>
                </a:lnTo>
                <a:lnTo>
                  <a:pt x="176377" y="929703"/>
                </a:lnTo>
                <a:lnTo>
                  <a:pt x="146507" y="936282"/>
                </a:lnTo>
                <a:lnTo>
                  <a:pt x="115874" y="949198"/>
                </a:lnTo>
                <a:lnTo>
                  <a:pt x="108940" y="952423"/>
                </a:lnTo>
                <a:lnTo>
                  <a:pt x="109639" y="955370"/>
                </a:lnTo>
                <a:lnTo>
                  <a:pt x="112064" y="956856"/>
                </a:lnTo>
                <a:lnTo>
                  <a:pt x="133565" y="966978"/>
                </a:lnTo>
                <a:lnTo>
                  <a:pt x="165912" y="975702"/>
                </a:lnTo>
                <a:lnTo>
                  <a:pt x="204927" y="977455"/>
                </a:lnTo>
                <a:lnTo>
                  <a:pt x="246430" y="966647"/>
                </a:lnTo>
                <a:lnTo>
                  <a:pt x="249250" y="962672"/>
                </a:lnTo>
                <a:close/>
              </a:path>
              <a:path w="448944" h="1036954">
                <a:moveTo>
                  <a:pt x="277164" y="258038"/>
                </a:moveTo>
                <a:lnTo>
                  <a:pt x="272364" y="252082"/>
                </a:lnTo>
                <a:lnTo>
                  <a:pt x="250545" y="226885"/>
                </a:lnTo>
                <a:lnTo>
                  <a:pt x="226618" y="207721"/>
                </a:lnTo>
                <a:lnTo>
                  <a:pt x="197256" y="197548"/>
                </a:lnTo>
                <a:lnTo>
                  <a:pt x="159118" y="199313"/>
                </a:lnTo>
                <a:lnTo>
                  <a:pt x="148958" y="201117"/>
                </a:lnTo>
                <a:lnTo>
                  <a:pt x="144373" y="202819"/>
                </a:lnTo>
                <a:lnTo>
                  <a:pt x="144259" y="205384"/>
                </a:lnTo>
                <a:lnTo>
                  <a:pt x="147548" y="209804"/>
                </a:lnTo>
                <a:lnTo>
                  <a:pt x="180047" y="237909"/>
                </a:lnTo>
                <a:lnTo>
                  <a:pt x="215823" y="253644"/>
                </a:lnTo>
                <a:lnTo>
                  <a:pt x="248678" y="260172"/>
                </a:lnTo>
                <a:lnTo>
                  <a:pt x="272427" y="260629"/>
                </a:lnTo>
                <a:lnTo>
                  <a:pt x="275259" y="260375"/>
                </a:lnTo>
                <a:lnTo>
                  <a:pt x="277164" y="258038"/>
                </a:lnTo>
                <a:close/>
              </a:path>
              <a:path w="448944" h="1036954">
                <a:moveTo>
                  <a:pt x="292341" y="711898"/>
                </a:moveTo>
                <a:lnTo>
                  <a:pt x="277469" y="652665"/>
                </a:lnTo>
                <a:lnTo>
                  <a:pt x="250240" y="625754"/>
                </a:lnTo>
                <a:lnTo>
                  <a:pt x="237655" y="617283"/>
                </a:lnTo>
                <a:lnTo>
                  <a:pt x="235712" y="618947"/>
                </a:lnTo>
                <a:lnTo>
                  <a:pt x="234734" y="624370"/>
                </a:lnTo>
                <a:lnTo>
                  <a:pt x="236359" y="667448"/>
                </a:lnTo>
                <a:lnTo>
                  <a:pt x="249224" y="704519"/>
                </a:lnTo>
                <a:lnTo>
                  <a:pt x="266814" y="733183"/>
                </a:lnTo>
                <a:lnTo>
                  <a:pt x="282638" y="750989"/>
                </a:lnTo>
                <a:lnTo>
                  <a:pt x="284759" y="752894"/>
                </a:lnTo>
                <a:lnTo>
                  <a:pt x="287756" y="752729"/>
                </a:lnTo>
                <a:lnTo>
                  <a:pt x="288836" y="745121"/>
                </a:lnTo>
                <a:lnTo>
                  <a:pt x="292341" y="711898"/>
                </a:lnTo>
                <a:close/>
              </a:path>
              <a:path w="448944" h="1036954">
                <a:moveTo>
                  <a:pt x="304863" y="148450"/>
                </a:moveTo>
                <a:lnTo>
                  <a:pt x="293979" y="106756"/>
                </a:lnTo>
                <a:lnTo>
                  <a:pt x="290004" y="103936"/>
                </a:lnTo>
                <a:lnTo>
                  <a:pt x="285229" y="106362"/>
                </a:lnTo>
                <a:lnTo>
                  <a:pt x="281228" y="110464"/>
                </a:lnTo>
                <a:lnTo>
                  <a:pt x="279539" y="112623"/>
                </a:lnTo>
                <a:lnTo>
                  <a:pt x="261239" y="146329"/>
                </a:lnTo>
                <a:lnTo>
                  <a:pt x="257467" y="177330"/>
                </a:lnTo>
                <a:lnTo>
                  <a:pt x="264109" y="207340"/>
                </a:lnTo>
                <a:lnTo>
                  <a:pt x="277063" y="238112"/>
                </a:lnTo>
                <a:lnTo>
                  <a:pt x="280301" y="245071"/>
                </a:lnTo>
                <a:lnTo>
                  <a:pt x="283222" y="244360"/>
                </a:lnTo>
                <a:lnTo>
                  <a:pt x="284683" y="241909"/>
                </a:lnTo>
                <a:lnTo>
                  <a:pt x="294690" y="220256"/>
                </a:lnTo>
                <a:lnTo>
                  <a:pt x="303250" y="187693"/>
                </a:lnTo>
                <a:lnTo>
                  <a:pt x="304863" y="148450"/>
                </a:lnTo>
                <a:close/>
              </a:path>
              <a:path w="448944" h="1036954">
                <a:moveTo>
                  <a:pt x="320230" y="350266"/>
                </a:moveTo>
                <a:lnTo>
                  <a:pt x="299173" y="315074"/>
                </a:lnTo>
                <a:lnTo>
                  <a:pt x="251536" y="277164"/>
                </a:lnTo>
                <a:lnTo>
                  <a:pt x="213639" y="272478"/>
                </a:lnTo>
                <a:lnTo>
                  <a:pt x="195681" y="272376"/>
                </a:lnTo>
                <a:lnTo>
                  <a:pt x="200494" y="280860"/>
                </a:lnTo>
                <a:lnTo>
                  <a:pt x="227838" y="314045"/>
                </a:lnTo>
                <a:lnTo>
                  <a:pt x="260489" y="335597"/>
                </a:lnTo>
                <a:lnTo>
                  <a:pt x="315125" y="352018"/>
                </a:lnTo>
                <a:lnTo>
                  <a:pt x="317957" y="352247"/>
                </a:lnTo>
                <a:lnTo>
                  <a:pt x="320230" y="350266"/>
                </a:lnTo>
                <a:close/>
              </a:path>
              <a:path w="448944" h="1036954">
                <a:moveTo>
                  <a:pt x="324573" y="875601"/>
                </a:moveTo>
                <a:lnTo>
                  <a:pt x="321119" y="871499"/>
                </a:lnTo>
                <a:lnTo>
                  <a:pt x="316230" y="868527"/>
                </a:lnTo>
                <a:lnTo>
                  <a:pt x="313740" y="867371"/>
                </a:lnTo>
                <a:lnTo>
                  <a:pt x="276910" y="857275"/>
                </a:lnTo>
                <a:lnTo>
                  <a:pt x="246037" y="860755"/>
                </a:lnTo>
                <a:lnTo>
                  <a:pt x="218541" y="874204"/>
                </a:lnTo>
                <a:lnTo>
                  <a:pt x="191770" y="894003"/>
                </a:lnTo>
                <a:lnTo>
                  <a:pt x="185801" y="898766"/>
                </a:lnTo>
                <a:lnTo>
                  <a:pt x="187147" y="901458"/>
                </a:lnTo>
                <a:lnTo>
                  <a:pt x="189865" y="902335"/>
                </a:lnTo>
                <a:lnTo>
                  <a:pt x="213131" y="907110"/>
                </a:lnTo>
                <a:lnTo>
                  <a:pt x="246608" y="907948"/>
                </a:lnTo>
                <a:lnTo>
                  <a:pt x="284937" y="900442"/>
                </a:lnTo>
                <a:lnTo>
                  <a:pt x="322757" y="880148"/>
                </a:lnTo>
                <a:lnTo>
                  <a:pt x="324573" y="875601"/>
                </a:lnTo>
                <a:close/>
              </a:path>
              <a:path w="448944" h="1036954">
                <a:moveTo>
                  <a:pt x="326047" y="659206"/>
                </a:moveTo>
                <a:lnTo>
                  <a:pt x="324015" y="618185"/>
                </a:lnTo>
                <a:lnTo>
                  <a:pt x="299808" y="562152"/>
                </a:lnTo>
                <a:lnTo>
                  <a:pt x="268592" y="540029"/>
                </a:lnTo>
                <a:lnTo>
                  <a:pt x="252818" y="531406"/>
                </a:lnTo>
                <a:lnTo>
                  <a:pt x="253072" y="541185"/>
                </a:lnTo>
                <a:lnTo>
                  <a:pt x="261607" y="583425"/>
                </a:lnTo>
                <a:lnTo>
                  <a:pt x="280276" y="617918"/>
                </a:lnTo>
                <a:lnTo>
                  <a:pt x="320738" y="658329"/>
                </a:lnTo>
                <a:lnTo>
                  <a:pt x="323126" y="659879"/>
                </a:lnTo>
                <a:lnTo>
                  <a:pt x="326047" y="659206"/>
                </a:lnTo>
                <a:close/>
              </a:path>
              <a:path w="448944" h="1036954">
                <a:moveTo>
                  <a:pt x="345579" y="452043"/>
                </a:moveTo>
                <a:lnTo>
                  <a:pt x="327507" y="415213"/>
                </a:lnTo>
                <a:lnTo>
                  <a:pt x="283159" y="373456"/>
                </a:lnTo>
                <a:lnTo>
                  <a:pt x="245783" y="365620"/>
                </a:lnTo>
                <a:lnTo>
                  <a:pt x="227888" y="364007"/>
                </a:lnTo>
                <a:lnTo>
                  <a:pt x="231990" y="372872"/>
                </a:lnTo>
                <a:lnTo>
                  <a:pt x="256501" y="408228"/>
                </a:lnTo>
                <a:lnTo>
                  <a:pt x="287261" y="432435"/>
                </a:lnTo>
                <a:lnTo>
                  <a:pt x="340347" y="453377"/>
                </a:lnTo>
                <a:lnTo>
                  <a:pt x="343154" y="453834"/>
                </a:lnTo>
                <a:lnTo>
                  <a:pt x="345579" y="452043"/>
                </a:lnTo>
                <a:close/>
              </a:path>
              <a:path w="448944" h="1036954">
                <a:moveTo>
                  <a:pt x="346862" y="551053"/>
                </a:moveTo>
                <a:lnTo>
                  <a:pt x="335711" y="511530"/>
                </a:lnTo>
                <a:lnTo>
                  <a:pt x="299605" y="462407"/>
                </a:lnTo>
                <a:lnTo>
                  <a:pt x="264248" y="447903"/>
                </a:lnTo>
                <a:lnTo>
                  <a:pt x="246951" y="443064"/>
                </a:lnTo>
                <a:lnTo>
                  <a:pt x="249377" y="452526"/>
                </a:lnTo>
                <a:lnTo>
                  <a:pt x="267131" y="491756"/>
                </a:lnTo>
                <a:lnTo>
                  <a:pt x="293039" y="521157"/>
                </a:lnTo>
                <a:lnTo>
                  <a:pt x="341490" y="551395"/>
                </a:lnTo>
                <a:lnTo>
                  <a:pt x="344157" y="552361"/>
                </a:lnTo>
                <a:lnTo>
                  <a:pt x="346862" y="551053"/>
                </a:lnTo>
                <a:close/>
              </a:path>
              <a:path w="448944" h="1036954">
                <a:moveTo>
                  <a:pt x="363499" y="241935"/>
                </a:moveTo>
                <a:lnTo>
                  <a:pt x="358521" y="199123"/>
                </a:lnTo>
                <a:lnTo>
                  <a:pt x="354990" y="195757"/>
                </a:lnTo>
                <a:lnTo>
                  <a:pt x="349923" y="197497"/>
                </a:lnTo>
                <a:lnTo>
                  <a:pt x="345376" y="200990"/>
                </a:lnTo>
                <a:lnTo>
                  <a:pt x="343408" y="202895"/>
                </a:lnTo>
                <a:lnTo>
                  <a:pt x="320611" y="233692"/>
                </a:lnTo>
                <a:lnTo>
                  <a:pt x="312559" y="263855"/>
                </a:lnTo>
                <a:lnTo>
                  <a:pt x="314972" y="294525"/>
                </a:lnTo>
                <a:lnTo>
                  <a:pt x="323519" y="326796"/>
                </a:lnTo>
                <a:lnTo>
                  <a:pt x="325755" y="334149"/>
                </a:lnTo>
                <a:lnTo>
                  <a:pt x="328752" y="333857"/>
                </a:lnTo>
                <a:lnTo>
                  <a:pt x="330530" y="331647"/>
                </a:lnTo>
                <a:lnTo>
                  <a:pt x="343446" y="311607"/>
                </a:lnTo>
                <a:lnTo>
                  <a:pt x="356450" y="280568"/>
                </a:lnTo>
                <a:lnTo>
                  <a:pt x="363499" y="241935"/>
                </a:lnTo>
                <a:close/>
              </a:path>
              <a:path w="448944" h="1036954">
                <a:moveTo>
                  <a:pt x="379222" y="789813"/>
                </a:moveTo>
                <a:lnTo>
                  <a:pt x="375005" y="786523"/>
                </a:lnTo>
                <a:lnTo>
                  <a:pt x="369608" y="784631"/>
                </a:lnTo>
                <a:lnTo>
                  <a:pt x="366941" y="784021"/>
                </a:lnTo>
                <a:lnTo>
                  <a:pt x="328815" y="781824"/>
                </a:lnTo>
                <a:lnTo>
                  <a:pt x="299351" y="791667"/>
                </a:lnTo>
                <a:lnTo>
                  <a:pt x="275209" y="810552"/>
                </a:lnTo>
                <a:lnTo>
                  <a:pt x="253111" y="835494"/>
                </a:lnTo>
                <a:lnTo>
                  <a:pt x="248246" y="841413"/>
                </a:lnTo>
                <a:lnTo>
                  <a:pt x="250126" y="843762"/>
                </a:lnTo>
                <a:lnTo>
                  <a:pt x="252945" y="844054"/>
                </a:lnTo>
                <a:lnTo>
                  <a:pt x="276694" y="843864"/>
                </a:lnTo>
                <a:lnTo>
                  <a:pt x="309626" y="837717"/>
                </a:lnTo>
                <a:lnTo>
                  <a:pt x="345579" y="822375"/>
                </a:lnTo>
                <a:lnTo>
                  <a:pt x="378383" y="794626"/>
                </a:lnTo>
                <a:lnTo>
                  <a:pt x="379222" y="789813"/>
                </a:lnTo>
                <a:close/>
              </a:path>
              <a:path w="448944" h="1036954">
                <a:moveTo>
                  <a:pt x="403136" y="354063"/>
                </a:moveTo>
                <a:lnTo>
                  <a:pt x="401358" y="310997"/>
                </a:lnTo>
                <a:lnTo>
                  <a:pt x="398081" y="307378"/>
                </a:lnTo>
                <a:lnTo>
                  <a:pt x="392899" y="308724"/>
                </a:lnTo>
                <a:lnTo>
                  <a:pt x="388112" y="311861"/>
                </a:lnTo>
                <a:lnTo>
                  <a:pt x="386003" y="313613"/>
                </a:lnTo>
                <a:lnTo>
                  <a:pt x="360984" y="342620"/>
                </a:lnTo>
                <a:lnTo>
                  <a:pt x="350710" y="372097"/>
                </a:lnTo>
                <a:lnTo>
                  <a:pt x="350837" y="402856"/>
                </a:lnTo>
                <a:lnTo>
                  <a:pt x="356958" y="435686"/>
                </a:lnTo>
                <a:lnTo>
                  <a:pt x="358648" y="443179"/>
                </a:lnTo>
                <a:lnTo>
                  <a:pt x="361645" y="443115"/>
                </a:lnTo>
                <a:lnTo>
                  <a:pt x="363601" y="441045"/>
                </a:lnTo>
                <a:lnTo>
                  <a:pt x="377964" y="422033"/>
                </a:lnTo>
                <a:lnTo>
                  <a:pt x="393242" y="392049"/>
                </a:lnTo>
                <a:lnTo>
                  <a:pt x="403136" y="354063"/>
                </a:lnTo>
                <a:close/>
              </a:path>
              <a:path w="448944" h="1036954">
                <a:moveTo>
                  <a:pt x="421792" y="671690"/>
                </a:moveTo>
                <a:lnTo>
                  <a:pt x="366407" y="680389"/>
                </a:lnTo>
                <a:lnTo>
                  <a:pt x="321500" y="721537"/>
                </a:lnTo>
                <a:lnTo>
                  <a:pt x="302933" y="758139"/>
                </a:lnTo>
                <a:lnTo>
                  <a:pt x="305346" y="759942"/>
                </a:lnTo>
                <a:lnTo>
                  <a:pt x="361518" y="739317"/>
                </a:lnTo>
                <a:lnTo>
                  <a:pt x="392595" y="715530"/>
                </a:lnTo>
                <a:lnTo>
                  <a:pt x="417576" y="680504"/>
                </a:lnTo>
                <a:lnTo>
                  <a:pt x="421792" y="671690"/>
                </a:lnTo>
                <a:close/>
              </a:path>
              <a:path w="448944" h="1036954">
                <a:moveTo>
                  <a:pt x="430110" y="423900"/>
                </a:moveTo>
                <a:lnTo>
                  <a:pt x="385737" y="449529"/>
                </a:lnTo>
                <a:lnTo>
                  <a:pt x="367322" y="507746"/>
                </a:lnTo>
                <a:lnTo>
                  <a:pt x="368820" y="541121"/>
                </a:lnTo>
                <a:lnTo>
                  <a:pt x="369443" y="548779"/>
                </a:lnTo>
                <a:lnTo>
                  <a:pt x="372427" y="549135"/>
                </a:lnTo>
                <a:lnTo>
                  <a:pt x="374650" y="547357"/>
                </a:lnTo>
                <a:lnTo>
                  <a:pt x="391515" y="530542"/>
                </a:lnTo>
                <a:lnTo>
                  <a:pt x="410806" y="503008"/>
                </a:lnTo>
                <a:lnTo>
                  <a:pt x="425894" y="466788"/>
                </a:lnTo>
                <a:lnTo>
                  <a:pt x="430110" y="423900"/>
                </a:lnTo>
                <a:close/>
              </a:path>
              <a:path w="448944" h="1036954">
                <a:moveTo>
                  <a:pt x="448741" y="545045"/>
                </a:moveTo>
                <a:lnTo>
                  <a:pt x="395414" y="562419"/>
                </a:lnTo>
                <a:lnTo>
                  <a:pt x="357530" y="610171"/>
                </a:lnTo>
                <a:lnTo>
                  <a:pt x="344944" y="649262"/>
                </a:lnTo>
                <a:lnTo>
                  <a:pt x="347599" y="650671"/>
                </a:lnTo>
                <a:lnTo>
                  <a:pt x="399834" y="621385"/>
                </a:lnTo>
                <a:lnTo>
                  <a:pt x="426796" y="592963"/>
                </a:lnTo>
                <a:lnTo>
                  <a:pt x="445973" y="554418"/>
                </a:lnTo>
                <a:lnTo>
                  <a:pt x="448741" y="545045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875366" y="4627641"/>
            <a:ext cx="1966595" cy="8001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850" spc="-165" dirty="0">
                <a:latin typeface="Arial Black"/>
                <a:cs typeface="Arial Black"/>
              </a:rPr>
              <a:t>TOP</a:t>
            </a:r>
            <a:r>
              <a:rPr sz="1850" spc="-160" dirty="0">
                <a:latin typeface="Arial Black"/>
                <a:cs typeface="Arial Black"/>
              </a:rPr>
              <a:t> </a:t>
            </a:r>
            <a:r>
              <a:rPr sz="1850" spc="-60" dirty="0">
                <a:latin typeface="Arial Black"/>
                <a:cs typeface="Arial Black"/>
              </a:rPr>
              <a:t>100</a:t>
            </a:r>
            <a:r>
              <a:rPr sz="1850" spc="-155" dirty="0">
                <a:latin typeface="Arial Black"/>
                <a:cs typeface="Arial Black"/>
              </a:rPr>
              <a:t> </a:t>
            </a:r>
            <a:r>
              <a:rPr sz="1850" spc="-145" dirty="0">
                <a:latin typeface="Arial Black"/>
                <a:cs typeface="Arial Black"/>
              </a:rPr>
              <a:t>SPIRITS</a:t>
            </a:r>
            <a:endParaRPr sz="1850">
              <a:latin typeface="Arial Black"/>
              <a:cs typeface="Arial Black"/>
            </a:endParaRPr>
          </a:p>
          <a:p>
            <a:pPr marL="271780" marR="264160" algn="ctr">
              <a:lnSpc>
                <a:spcPts val="1730"/>
              </a:lnSpc>
              <a:spcBef>
                <a:spcPts val="309"/>
              </a:spcBef>
            </a:pPr>
            <a:r>
              <a:rPr sz="1550" i="1" dirty="0">
                <a:latin typeface="Verdana"/>
                <a:cs typeface="Verdana"/>
              </a:rPr>
              <a:t>Ultimate</a:t>
            </a:r>
            <a:r>
              <a:rPr sz="1550" i="1" spc="-95" dirty="0">
                <a:latin typeface="Verdana"/>
                <a:cs typeface="Verdana"/>
              </a:rPr>
              <a:t> </a:t>
            </a:r>
            <a:r>
              <a:rPr sz="1550" i="1" spc="-10" dirty="0">
                <a:latin typeface="Verdana"/>
                <a:cs typeface="Verdana"/>
              </a:rPr>
              <a:t>Spirit Challenge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334650" y="4427206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5" h="1036954">
                <a:moveTo>
                  <a:pt x="81419" y="507746"/>
                </a:moveTo>
                <a:lnTo>
                  <a:pt x="77266" y="477278"/>
                </a:lnTo>
                <a:lnTo>
                  <a:pt x="63004" y="449541"/>
                </a:lnTo>
                <a:lnTo>
                  <a:pt x="34188" y="424332"/>
                </a:lnTo>
                <a:lnTo>
                  <a:pt x="19367" y="414147"/>
                </a:lnTo>
                <a:lnTo>
                  <a:pt x="18630" y="423900"/>
                </a:lnTo>
                <a:lnTo>
                  <a:pt x="22847" y="466788"/>
                </a:lnTo>
                <a:lnTo>
                  <a:pt x="37934" y="503021"/>
                </a:lnTo>
                <a:lnTo>
                  <a:pt x="74091" y="547357"/>
                </a:lnTo>
                <a:lnTo>
                  <a:pt x="76314" y="549135"/>
                </a:lnTo>
                <a:lnTo>
                  <a:pt x="79298" y="548779"/>
                </a:lnTo>
                <a:lnTo>
                  <a:pt x="79921" y="541121"/>
                </a:lnTo>
                <a:lnTo>
                  <a:pt x="81419" y="507746"/>
                </a:lnTo>
                <a:close/>
              </a:path>
              <a:path w="448945" h="1036954">
                <a:moveTo>
                  <a:pt x="98031" y="372110"/>
                </a:moveTo>
                <a:lnTo>
                  <a:pt x="87769" y="342633"/>
                </a:lnTo>
                <a:lnTo>
                  <a:pt x="62738" y="313626"/>
                </a:lnTo>
                <a:lnTo>
                  <a:pt x="55041" y="306743"/>
                </a:lnTo>
                <a:lnTo>
                  <a:pt x="50876" y="304165"/>
                </a:lnTo>
                <a:lnTo>
                  <a:pt x="48806" y="305676"/>
                </a:lnTo>
                <a:lnTo>
                  <a:pt x="47396" y="310997"/>
                </a:lnTo>
                <a:lnTo>
                  <a:pt x="45605" y="354063"/>
                </a:lnTo>
                <a:lnTo>
                  <a:pt x="55499" y="392061"/>
                </a:lnTo>
                <a:lnTo>
                  <a:pt x="70777" y="422033"/>
                </a:lnTo>
                <a:lnTo>
                  <a:pt x="85140" y="441058"/>
                </a:lnTo>
                <a:lnTo>
                  <a:pt x="87096" y="443128"/>
                </a:lnTo>
                <a:lnTo>
                  <a:pt x="90106" y="443191"/>
                </a:lnTo>
                <a:lnTo>
                  <a:pt x="91782" y="435698"/>
                </a:lnTo>
                <a:lnTo>
                  <a:pt x="97904" y="402869"/>
                </a:lnTo>
                <a:lnTo>
                  <a:pt x="98031" y="372110"/>
                </a:lnTo>
                <a:close/>
              </a:path>
              <a:path w="448945" h="1036954">
                <a:moveTo>
                  <a:pt x="103797" y="649262"/>
                </a:moveTo>
                <a:lnTo>
                  <a:pt x="91211" y="610184"/>
                </a:lnTo>
                <a:lnTo>
                  <a:pt x="53327" y="562419"/>
                </a:lnTo>
                <a:lnTo>
                  <a:pt x="17462" y="549236"/>
                </a:lnTo>
                <a:lnTo>
                  <a:pt x="0" y="545058"/>
                </a:lnTo>
                <a:lnTo>
                  <a:pt x="2781" y="554418"/>
                </a:lnTo>
                <a:lnTo>
                  <a:pt x="21958" y="592963"/>
                </a:lnTo>
                <a:lnTo>
                  <a:pt x="48907" y="621385"/>
                </a:lnTo>
                <a:lnTo>
                  <a:pt x="98437" y="649808"/>
                </a:lnTo>
                <a:lnTo>
                  <a:pt x="101142" y="650671"/>
                </a:lnTo>
                <a:lnTo>
                  <a:pt x="103797" y="649262"/>
                </a:lnTo>
                <a:close/>
              </a:path>
              <a:path w="448945" h="1036954">
                <a:moveTo>
                  <a:pt x="136182" y="263867"/>
                </a:moveTo>
                <a:lnTo>
                  <a:pt x="128130" y="233692"/>
                </a:lnTo>
                <a:lnTo>
                  <a:pt x="105333" y="202895"/>
                </a:lnTo>
                <a:lnTo>
                  <a:pt x="98158" y="195440"/>
                </a:lnTo>
                <a:lnTo>
                  <a:pt x="94195" y="192570"/>
                </a:lnTo>
                <a:lnTo>
                  <a:pt x="92024" y="193916"/>
                </a:lnTo>
                <a:lnTo>
                  <a:pt x="90220" y="199123"/>
                </a:lnTo>
                <a:lnTo>
                  <a:pt x="85242" y="241935"/>
                </a:lnTo>
                <a:lnTo>
                  <a:pt x="92290" y="280568"/>
                </a:lnTo>
                <a:lnTo>
                  <a:pt x="105295" y="311607"/>
                </a:lnTo>
                <a:lnTo>
                  <a:pt x="118211" y="331647"/>
                </a:lnTo>
                <a:lnTo>
                  <a:pt x="120002" y="333870"/>
                </a:lnTo>
                <a:lnTo>
                  <a:pt x="122986" y="334149"/>
                </a:lnTo>
                <a:lnTo>
                  <a:pt x="125222" y="326809"/>
                </a:lnTo>
                <a:lnTo>
                  <a:pt x="133769" y="294525"/>
                </a:lnTo>
                <a:lnTo>
                  <a:pt x="136182" y="263867"/>
                </a:lnTo>
                <a:close/>
              </a:path>
              <a:path w="448945" h="1036954">
                <a:moveTo>
                  <a:pt x="145808" y="758139"/>
                </a:moveTo>
                <a:lnTo>
                  <a:pt x="127241" y="721550"/>
                </a:lnTo>
                <a:lnTo>
                  <a:pt x="82346" y="680402"/>
                </a:lnTo>
                <a:lnTo>
                  <a:pt x="44856" y="673074"/>
                </a:lnTo>
                <a:lnTo>
                  <a:pt x="26949" y="671703"/>
                </a:lnTo>
                <a:lnTo>
                  <a:pt x="31165" y="680516"/>
                </a:lnTo>
                <a:lnTo>
                  <a:pt x="56146" y="715530"/>
                </a:lnTo>
                <a:lnTo>
                  <a:pt x="87223" y="739317"/>
                </a:lnTo>
                <a:lnTo>
                  <a:pt x="140601" y="759536"/>
                </a:lnTo>
                <a:lnTo>
                  <a:pt x="143408" y="759955"/>
                </a:lnTo>
                <a:lnTo>
                  <a:pt x="145808" y="758139"/>
                </a:lnTo>
                <a:close/>
              </a:path>
              <a:path w="448945" h="1036954">
                <a:moveTo>
                  <a:pt x="191274" y="177330"/>
                </a:moveTo>
                <a:lnTo>
                  <a:pt x="187502" y="146329"/>
                </a:lnTo>
                <a:lnTo>
                  <a:pt x="169202" y="112623"/>
                </a:lnTo>
                <a:lnTo>
                  <a:pt x="163144" y="104241"/>
                </a:lnTo>
                <a:lnTo>
                  <a:pt x="159626" y="100838"/>
                </a:lnTo>
                <a:lnTo>
                  <a:pt x="157276" y="101866"/>
                </a:lnTo>
                <a:lnTo>
                  <a:pt x="154774" y="106768"/>
                </a:lnTo>
                <a:lnTo>
                  <a:pt x="143891" y="148463"/>
                </a:lnTo>
                <a:lnTo>
                  <a:pt x="145491" y="187693"/>
                </a:lnTo>
                <a:lnTo>
                  <a:pt x="154063" y="220256"/>
                </a:lnTo>
                <a:lnTo>
                  <a:pt x="164058" y="241922"/>
                </a:lnTo>
                <a:lnTo>
                  <a:pt x="165531" y="244373"/>
                </a:lnTo>
                <a:lnTo>
                  <a:pt x="168452" y="245071"/>
                </a:lnTo>
                <a:lnTo>
                  <a:pt x="171678" y="238112"/>
                </a:lnTo>
                <a:lnTo>
                  <a:pt x="184632" y="207352"/>
                </a:lnTo>
                <a:lnTo>
                  <a:pt x="191274" y="177330"/>
                </a:lnTo>
                <a:close/>
              </a:path>
              <a:path w="448945" h="1036954">
                <a:moveTo>
                  <a:pt x="195935" y="531418"/>
                </a:moveTo>
                <a:lnTo>
                  <a:pt x="148932" y="562152"/>
                </a:lnTo>
                <a:lnTo>
                  <a:pt x="124726" y="618185"/>
                </a:lnTo>
                <a:lnTo>
                  <a:pt x="122694" y="659218"/>
                </a:lnTo>
                <a:lnTo>
                  <a:pt x="125615" y="659879"/>
                </a:lnTo>
                <a:lnTo>
                  <a:pt x="168465" y="617931"/>
                </a:lnTo>
                <a:lnTo>
                  <a:pt x="187134" y="583425"/>
                </a:lnTo>
                <a:lnTo>
                  <a:pt x="195668" y="541197"/>
                </a:lnTo>
                <a:lnTo>
                  <a:pt x="195935" y="531418"/>
                </a:lnTo>
                <a:close/>
              </a:path>
              <a:path w="448945" h="1036954">
                <a:moveTo>
                  <a:pt x="200507" y="841413"/>
                </a:moveTo>
                <a:lnTo>
                  <a:pt x="195630" y="835507"/>
                </a:lnTo>
                <a:lnTo>
                  <a:pt x="173532" y="810564"/>
                </a:lnTo>
                <a:lnTo>
                  <a:pt x="149402" y="791667"/>
                </a:lnTo>
                <a:lnTo>
                  <a:pt x="119926" y="781824"/>
                </a:lnTo>
                <a:lnTo>
                  <a:pt x="81800" y="784021"/>
                </a:lnTo>
                <a:lnTo>
                  <a:pt x="71678" y="785952"/>
                </a:lnTo>
                <a:lnTo>
                  <a:pt x="67106" y="787692"/>
                </a:lnTo>
                <a:lnTo>
                  <a:pt x="67030" y="790257"/>
                </a:lnTo>
                <a:lnTo>
                  <a:pt x="70358" y="794639"/>
                </a:lnTo>
                <a:lnTo>
                  <a:pt x="103162" y="822375"/>
                </a:lnTo>
                <a:lnTo>
                  <a:pt x="139115" y="837717"/>
                </a:lnTo>
                <a:lnTo>
                  <a:pt x="172046" y="843876"/>
                </a:lnTo>
                <a:lnTo>
                  <a:pt x="195783" y="844054"/>
                </a:lnTo>
                <a:lnTo>
                  <a:pt x="198615" y="843775"/>
                </a:lnTo>
                <a:lnTo>
                  <a:pt x="200507" y="841413"/>
                </a:lnTo>
                <a:close/>
              </a:path>
              <a:path w="448945" h="1036954">
                <a:moveTo>
                  <a:pt x="201790" y="443064"/>
                </a:moveTo>
                <a:lnTo>
                  <a:pt x="149136" y="462407"/>
                </a:lnTo>
                <a:lnTo>
                  <a:pt x="113030" y="511543"/>
                </a:lnTo>
                <a:lnTo>
                  <a:pt x="101879" y="551065"/>
                </a:lnTo>
                <a:lnTo>
                  <a:pt x="104584" y="552373"/>
                </a:lnTo>
                <a:lnTo>
                  <a:pt x="155714" y="521169"/>
                </a:lnTo>
                <a:lnTo>
                  <a:pt x="181610" y="491769"/>
                </a:lnTo>
                <a:lnTo>
                  <a:pt x="199364" y="452539"/>
                </a:lnTo>
                <a:lnTo>
                  <a:pt x="201790" y="443064"/>
                </a:lnTo>
                <a:close/>
              </a:path>
              <a:path w="448945" h="1036954">
                <a:moveTo>
                  <a:pt x="214007" y="624382"/>
                </a:moveTo>
                <a:lnTo>
                  <a:pt x="211035" y="620509"/>
                </a:lnTo>
                <a:lnTo>
                  <a:pt x="205765" y="621436"/>
                </a:lnTo>
                <a:lnTo>
                  <a:pt x="200748" y="624179"/>
                </a:lnTo>
                <a:lnTo>
                  <a:pt x="198513" y="625767"/>
                </a:lnTo>
                <a:lnTo>
                  <a:pt x="171272" y="652678"/>
                </a:lnTo>
                <a:lnTo>
                  <a:pt x="158711" y="681240"/>
                </a:lnTo>
                <a:lnTo>
                  <a:pt x="156400" y="711911"/>
                </a:lnTo>
                <a:lnTo>
                  <a:pt x="159905" y="745121"/>
                </a:lnTo>
                <a:lnTo>
                  <a:pt x="160997" y="752729"/>
                </a:lnTo>
                <a:lnTo>
                  <a:pt x="163995" y="752906"/>
                </a:lnTo>
                <a:lnTo>
                  <a:pt x="166103" y="750989"/>
                </a:lnTo>
                <a:lnTo>
                  <a:pt x="181927" y="733183"/>
                </a:lnTo>
                <a:lnTo>
                  <a:pt x="199517" y="704532"/>
                </a:lnTo>
                <a:lnTo>
                  <a:pt x="212394" y="667448"/>
                </a:lnTo>
                <a:lnTo>
                  <a:pt x="214007" y="624382"/>
                </a:lnTo>
                <a:close/>
              </a:path>
              <a:path w="448945" h="1036954">
                <a:moveTo>
                  <a:pt x="220853" y="364020"/>
                </a:moveTo>
                <a:lnTo>
                  <a:pt x="165582" y="373456"/>
                </a:lnTo>
                <a:lnTo>
                  <a:pt x="121234" y="415213"/>
                </a:lnTo>
                <a:lnTo>
                  <a:pt x="103162" y="452056"/>
                </a:lnTo>
                <a:lnTo>
                  <a:pt x="105587" y="453834"/>
                </a:lnTo>
                <a:lnTo>
                  <a:pt x="161480" y="432447"/>
                </a:lnTo>
                <a:lnTo>
                  <a:pt x="192239" y="408241"/>
                </a:lnTo>
                <a:lnTo>
                  <a:pt x="216763" y="372884"/>
                </a:lnTo>
                <a:lnTo>
                  <a:pt x="220853" y="364020"/>
                </a:lnTo>
                <a:close/>
              </a:path>
              <a:path w="448945" h="1036954">
                <a:moveTo>
                  <a:pt x="252158" y="109855"/>
                </a:moveTo>
                <a:lnTo>
                  <a:pt x="251066" y="78638"/>
                </a:lnTo>
                <a:lnTo>
                  <a:pt x="235724" y="43472"/>
                </a:lnTo>
                <a:lnTo>
                  <a:pt x="230403" y="34594"/>
                </a:lnTo>
                <a:lnTo>
                  <a:pt x="227177" y="30899"/>
                </a:lnTo>
                <a:lnTo>
                  <a:pt x="224764" y="31711"/>
                </a:lnTo>
                <a:lnTo>
                  <a:pt x="221843" y="36385"/>
                </a:lnTo>
                <a:lnTo>
                  <a:pt x="207429" y="76974"/>
                </a:lnTo>
                <a:lnTo>
                  <a:pt x="205663" y="116205"/>
                </a:lnTo>
                <a:lnTo>
                  <a:pt x="211404" y="149390"/>
                </a:lnTo>
                <a:lnTo>
                  <a:pt x="219506" y="171843"/>
                </a:lnTo>
                <a:lnTo>
                  <a:pt x="220764" y="174409"/>
                </a:lnTo>
                <a:lnTo>
                  <a:pt x="223608" y="175361"/>
                </a:lnTo>
                <a:lnTo>
                  <a:pt x="227431" y="168706"/>
                </a:lnTo>
                <a:lnTo>
                  <a:pt x="242963" y="139179"/>
                </a:lnTo>
                <a:lnTo>
                  <a:pt x="252158" y="109855"/>
                </a:lnTo>
                <a:close/>
              </a:path>
              <a:path w="448945" h="1036954">
                <a:moveTo>
                  <a:pt x="253060" y="272376"/>
                </a:moveTo>
                <a:lnTo>
                  <a:pt x="197205" y="277164"/>
                </a:lnTo>
                <a:lnTo>
                  <a:pt x="149567" y="315074"/>
                </a:lnTo>
                <a:lnTo>
                  <a:pt x="128524" y="350278"/>
                </a:lnTo>
                <a:lnTo>
                  <a:pt x="130784" y="352259"/>
                </a:lnTo>
                <a:lnTo>
                  <a:pt x="188252" y="335610"/>
                </a:lnTo>
                <a:lnTo>
                  <a:pt x="220903" y="314058"/>
                </a:lnTo>
                <a:lnTo>
                  <a:pt x="248246" y="280873"/>
                </a:lnTo>
                <a:lnTo>
                  <a:pt x="253060" y="272376"/>
                </a:lnTo>
                <a:close/>
              </a:path>
              <a:path w="448945" h="1036954">
                <a:moveTo>
                  <a:pt x="256844" y="733183"/>
                </a:moveTo>
                <a:lnTo>
                  <a:pt x="255625" y="690092"/>
                </a:lnTo>
                <a:lnTo>
                  <a:pt x="252387" y="686422"/>
                </a:lnTo>
                <a:lnTo>
                  <a:pt x="247192" y="687705"/>
                </a:lnTo>
                <a:lnTo>
                  <a:pt x="214833" y="721182"/>
                </a:lnTo>
                <a:lnTo>
                  <a:pt x="203911" y="781278"/>
                </a:lnTo>
                <a:lnTo>
                  <a:pt x="209600" y="814184"/>
                </a:lnTo>
                <a:lnTo>
                  <a:pt x="211188" y="821690"/>
                </a:lnTo>
                <a:lnTo>
                  <a:pt x="214185" y="821677"/>
                </a:lnTo>
                <a:lnTo>
                  <a:pt x="216166" y="819632"/>
                </a:lnTo>
                <a:lnTo>
                  <a:pt x="230784" y="800811"/>
                </a:lnTo>
                <a:lnTo>
                  <a:pt x="246443" y="771042"/>
                </a:lnTo>
                <a:lnTo>
                  <a:pt x="256844" y="733183"/>
                </a:lnTo>
                <a:close/>
              </a:path>
              <a:path w="448945" h="1036954">
                <a:moveTo>
                  <a:pt x="262953" y="898779"/>
                </a:moveTo>
                <a:lnTo>
                  <a:pt x="256971" y="894003"/>
                </a:lnTo>
                <a:lnTo>
                  <a:pt x="230212" y="874217"/>
                </a:lnTo>
                <a:lnTo>
                  <a:pt x="202704" y="860767"/>
                </a:lnTo>
                <a:lnTo>
                  <a:pt x="171843" y="857275"/>
                </a:lnTo>
                <a:lnTo>
                  <a:pt x="135001" y="867384"/>
                </a:lnTo>
                <a:lnTo>
                  <a:pt x="125488" y="871372"/>
                </a:lnTo>
                <a:lnTo>
                  <a:pt x="121373" y="874026"/>
                </a:lnTo>
                <a:lnTo>
                  <a:pt x="121831" y="876554"/>
                </a:lnTo>
                <a:lnTo>
                  <a:pt x="125996" y="880148"/>
                </a:lnTo>
                <a:lnTo>
                  <a:pt x="163804" y="900442"/>
                </a:lnTo>
                <a:lnTo>
                  <a:pt x="202133" y="907961"/>
                </a:lnTo>
                <a:lnTo>
                  <a:pt x="235623" y="907110"/>
                </a:lnTo>
                <a:lnTo>
                  <a:pt x="258889" y="902347"/>
                </a:lnTo>
                <a:lnTo>
                  <a:pt x="261594" y="901471"/>
                </a:lnTo>
                <a:lnTo>
                  <a:pt x="262953" y="898779"/>
                </a:lnTo>
                <a:close/>
              </a:path>
              <a:path w="448945" h="1036954">
                <a:moveTo>
                  <a:pt x="301980" y="204978"/>
                </a:moveTo>
                <a:lnTo>
                  <a:pt x="297726" y="201726"/>
                </a:lnTo>
                <a:lnTo>
                  <a:pt x="292303" y="199898"/>
                </a:lnTo>
                <a:lnTo>
                  <a:pt x="289636" y="199313"/>
                </a:lnTo>
                <a:lnTo>
                  <a:pt x="251485" y="197548"/>
                </a:lnTo>
                <a:lnTo>
                  <a:pt x="222123" y="207721"/>
                </a:lnTo>
                <a:lnTo>
                  <a:pt x="198196" y="226885"/>
                </a:lnTo>
                <a:lnTo>
                  <a:pt x="176377" y="252082"/>
                </a:lnTo>
                <a:lnTo>
                  <a:pt x="171577" y="258051"/>
                </a:lnTo>
                <a:lnTo>
                  <a:pt x="173494" y="260375"/>
                </a:lnTo>
                <a:lnTo>
                  <a:pt x="176326" y="260629"/>
                </a:lnTo>
                <a:lnTo>
                  <a:pt x="200063" y="260184"/>
                </a:lnTo>
                <a:lnTo>
                  <a:pt x="232918" y="253657"/>
                </a:lnTo>
                <a:lnTo>
                  <a:pt x="268693" y="237909"/>
                </a:lnTo>
                <a:lnTo>
                  <a:pt x="301193" y="209804"/>
                </a:lnTo>
                <a:lnTo>
                  <a:pt x="301980" y="204978"/>
                </a:lnTo>
                <a:close/>
              </a:path>
              <a:path w="448945" h="1036954">
                <a:moveTo>
                  <a:pt x="306971" y="796315"/>
                </a:moveTo>
                <a:lnTo>
                  <a:pt x="295821" y="754697"/>
                </a:lnTo>
                <a:lnTo>
                  <a:pt x="291833" y="751890"/>
                </a:lnTo>
                <a:lnTo>
                  <a:pt x="287070" y="754354"/>
                </a:lnTo>
                <a:lnTo>
                  <a:pt x="283083" y="758469"/>
                </a:lnTo>
                <a:lnTo>
                  <a:pt x="281419" y="760641"/>
                </a:lnTo>
                <a:lnTo>
                  <a:pt x="263347" y="794486"/>
                </a:lnTo>
                <a:lnTo>
                  <a:pt x="259791" y="825512"/>
                </a:lnTo>
                <a:lnTo>
                  <a:pt x="266636" y="855484"/>
                </a:lnTo>
                <a:lnTo>
                  <a:pt x="279793" y="886155"/>
                </a:lnTo>
                <a:lnTo>
                  <a:pt x="283070" y="893089"/>
                </a:lnTo>
                <a:lnTo>
                  <a:pt x="285991" y="892365"/>
                </a:lnTo>
                <a:lnTo>
                  <a:pt x="287439" y="889914"/>
                </a:lnTo>
                <a:lnTo>
                  <a:pt x="297294" y="868184"/>
                </a:lnTo>
                <a:lnTo>
                  <a:pt x="305638" y="835558"/>
                </a:lnTo>
                <a:lnTo>
                  <a:pt x="306971" y="796315"/>
                </a:lnTo>
                <a:close/>
              </a:path>
              <a:path w="448945" h="1036954">
                <a:moveTo>
                  <a:pt x="308546" y="62966"/>
                </a:moveTo>
                <a:lnTo>
                  <a:pt x="308305" y="39154"/>
                </a:lnTo>
                <a:lnTo>
                  <a:pt x="297294" y="12052"/>
                </a:lnTo>
                <a:lnTo>
                  <a:pt x="290677" y="0"/>
                </a:lnTo>
                <a:lnTo>
                  <a:pt x="286854" y="6388"/>
                </a:lnTo>
                <a:lnTo>
                  <a:pt x="275082" y="37045"/>
                </a:lnTo>
                <a:lnTo>
                  <a:pt x="272986" y="66916"/>
                </a:lnTo>
                <a:lnTo>
                  <a:pt x="276733" y="92316"/>
                </a:lnTo>
                <a:lnTo>
                  <a:pt x="282486" y="109575"/>
                </a:lnTo>
                <a:lnTo>
                  <a:pt x="283387" y="111556"/>
                </a:lnTo>
                <a:lnTo>
                  <a:pt x="285546" y="112331"/>
                </a:lnTo>
                <a:lnTo>
                  <a:pt x="288569" y="107340"/>
                </a:lnTo>
                <a:lnTo>
                  <a:pt x="300990" y="85140"/>
                </a:lnTo>
                <a:lnTo>
                  <a:pt x="308546" y="62966"/>
                </a:lnTo>
                <a:close/>
              </a:path>
              <a:path w="448945" h="1036954">
                <a:moveTo>
                  <a:pt x="339801" y="952436"/>
                </a:moveTo>
                <a:lnTo>
                  <a:pt x="332867" y="949210"/>
                </a:lnTo>
                <a:lnTo>
                  <a:pt x="302234" y="936282"/>
                </a:lnTo>
                <a:lnTo>
                  <a:pt x="272364" y="929703"/>
                </a:lnTo>
                <a:lnTo>
                  <a:pt x="241541" y="933602"/>
                </a:lnTo>
                <a:lnTo>
                  <a:pt x="208089" y="952119"/>
                </a:lnTo>
                <a:lnTo>
                  <a:pt x="199783" y="958253"/>
                </a:lnTo>
                <a:lnTo>
                  <a:pt x="196405" y="961809"/>
                </a:lnTo>
                <a:lnTo>
                  <a:pt x="197434" y="964145"/>
                </a:lnTo>
                <a:lnTo>
                  <a:pt x="202323" y="966660"/>
                </a:lnTo>
                <a:lnTo>
                  <a:pt x="243814" y="977455"/>
                </a:lnTo>
                <a:lnTo>
                  <a:pt x="282829" y="975702"/>
                </a:lnTo>
                <a:lnTo>
                  <a:pt x="315175" y="966978"/>
                </a:lnTo>
                <a:lnTo>
                  <a:pt x="336677" y="956856"/>
                </a:lnTo>
                <a:lnTo>
                  <a:pt x="339102" y="955370"/>
                </a:lnTo>
                <a:lnTo>
                  <a:pt x="339801" y="952436"/>
                </a:lnTo>
                <a:close/>
              </a:path>
              <a:path w="448945" h="1036954">
                <a:moveTo>
                  <a:pt x="375018" y="883691"/>
                </a:moveTo>
                <a:lnTo>
                  <a:pt x="372745" y="844486"/>
                </a:lnTo>
                <a:lnTo>
                  <a:pt x="357797" y="804087"/>
                </a:lnTo>
                <a:lnTo>
                  <a:pt x="353568" y="801662"/>
                </a:lnTo>
                <a:lnTo>
                  <a:pt x="349059" y="804557"/>
                </a:lnTo>
                <a:lnTo>
                  <a:pt x="345478" y="809028"/>
                </a:lnTo>
                <a:lnTo>
                  <a:pt x="344017" y="811352"/>
                </a:lnTo>
                <a:lnTo>
                  <a:pt x="329133" y="846721"/>
                </a:lnTo>
                <a:lnTo>
                  <a:pt x="328447" y="877938"/>
                </a:lnTo>
                <a:lnTo>
                  <a:pt x="338023" y="907148"/>
                </a:lnTo>
                <a:lnTo>
                  <a:pt x="353949" y="936472"/>
                </a:lnTo>
                <a:lnTo>
                  <a:pt x="357847" y="943076"/>
                </a:lnTo>
                <a:lnTo>
                  <a:pt x="360692" y="942073"/>
                </a:lnTo>
                <a:lnTo>
                  <a:pt x="361899" y="939495"/>
                </a:lnTo>
                <a:lnTo>
                  <a:pt x="369709" y="916940"/>
                </a:lnTo>
                <a:lnTo>
                  <a:pt x="375018" y="883691"/>
                </a:lnTo>
                <a:close/>
              </a:path>
              <a:path w="448945" h="1036954">
                <a:moveTo>
                  <a:pt x="375907" y="152146"/>
                </a:moveTo>
                <a:lnTo>
                  <a:pt x="372338" y="148145"/>
                </a:lnTo>
                <a:lnTo>
                  <a:pt x="367360" y="145313"/>
                </a:lnTo>
                <a:lnTo>
                  <a:pt x="364845" y="144246"/>
                </a:lnTo>
                <a:lnTo>
                  <a:pt x="327710" y="135267"/>
                </a:lnTo>
                <a:lnTo>
                  <a:pt x="296964" y="139687"/>
                </a:lnTo>
                <a:lnTo>
                  <a:pt x="269875" y="153974"/>
                </a:lnTo>
                <a:lnTo>
                  <a:pt x="243725" y="174561"/>
                </a:lnTo>
                <a:lnTo>
                  <a:pt x="237896" y="179514"/>
                </a:lnTo>
                <a:lnTo>
                  <a:pt x="239331" y="182168"/>
                </a:lnTo>
                <a:lnTo>
                  <a:pt x="242062" y="182956"/>
                </a:lnTo>
                <a:lnTo>
                  <a:pt x="265455" y="187007"/>
                </a:lnTo>
                <a:lnTo>
                  <a:pt x="298945" y="186842"/>
                </a:lnTo>
                <a:lnTo>
                  <a:pt x="337032" y="178168"/>
                </a:lnTo>
                <a:lnTo>
                  <a:pt x="374218" y="156743"/>
                </a:lnTo>
                <a:lnTo>
                  <a:pt x="375907" y="152146"/>
                </a:lnTo>
                <a:close/>
              </a:path>
              <a:path w="448945" h="1036954">
                <a:moveTo>
                  <a:pt x="386676" y="7467"/>
                </a:moveTo>
                <a:lnTo>
                  <a:pt x="352552" y="28448"/>
                </a:lnTo>
                <a:lnTo>
                  <a:pt x="321868" y="74320"/>
                </a:lnTo>
                <a:lnTo>
                  <a:pt x="316128" y="93865"/>
                </a:lnTo>
                <a:lnTo>
                  <a:pt x="317423" y="95758"/>
                </a:lnTo>
                <a:lnTo>
                  <a:pt x="364731" y="69113"/>
                </a:lnTo>
                <a:lnTo>
                  <a:pt x="385076" y="21145"/>
                </a:lnTo>
                <a:lnTo>
                  <a:pt x="386676" y="7467"/>
                </a:lnTo>
                <a:close/>
              </a:path>
              <a:path w="448945" h="1036954">
                <a:moveTo>
                  <a:pt x="408216" y="109524"/>
                </a:moveTo>
                <a:lnTo>
                  <a:pt x="396049" y="103200"/>
                </a:lnTo>
                <a:lnTo>
                  <a:pt x="368820" y="92837"/>
                </a:lnTo>
                <a:lnTo>
                  <a:pt x="345147" y="93230"/>
                </a:lnTo>
                <a:lnTo>
                  <a:pt x="323303" y="101434"/>
                </a:lnTo>
                <a:lnTo>
                  <a:pt x="301574" y="114503"/>
                </a:lnTo>
                <a:lnTo>
                  <a:pt x="296697" y="117690"/>
                </a:lnTo>
                <a:lnTo>
                  <a:pt x="297522" y="119837"/>
                </a:lnTo>
                <a:lnTo>
                  <a:pt x="299516" y="120688"/>
                </a:lnTo>
                <a:lnTo>
                  <a:pt x="316826" y="126009"/>
                </a:lnTo>
                <a:lnTo>
                  <a:pt x="342176" y="129082"/>
                </a:lnTo>
                <a:lnTo>
                  <a:pt x="371817" y="126187"/>
                </a:lnTo>
                <a:lnTo>
                  <a:pt x="401967" y="113538"/>
                </a:lnTo>
                <a:lnTo>
                  <a:pt x="408216" y="109524"/>
                </a:lnTo>
                <a:close/>
              </a:path>
              <a:path w="448945" h="1036954">
                <a:moveTo>
                  <a:pt x="422325" y="990930"/>
                </a:moveTo>
                <a:lnTo>
                  <a:pt x="414870" y="989317"/>
                </a:lnTo>
                <a:lnTo>
                  <a:pt x="382155" y="983500"/>
                </a:lnTo>
                <a:lnTo>
                  <a:pt x="351574" y="983691"/>
                </a:lnTo>
                <a:lnTo>
                  <a:pt x="322376" y="994321"/>
                </a:lnTo>
                <a:lnTo>
                  <a:pt x="293789" y="1019784"/>
                </a:lnTo>
                <a:lnTo>
                  <a:pt x="287020" y="1027595"/>
                </a:lnTo>
                <a:lnTo>
                  <a:pt x="284505" y="1031811"/>
                </a:lnTo>
                <a:lnTo>
                  <a:pt x="286016" y="1033881"/>
                </a:lnTo>
                <a:lnTo>
                  <a:pt x="291338" y="1035240"/>
                </a:lnTo>
                <a:lnTo>
                  <a:pt x="334175" y="1036599"/>
                </a:lnTo>
                <a:lnTo>
                  <a:pt x="371856" y="1026248"/>
                </a:lnTo>
                <a:lnTo>
                  <a:pt x="401497" y="1010577"/>
                </a:lnTo>
                <a:lnTo>
                  <a:pt x="420255" y="995934"/>
                </a:lnTo>
                <a:lnTo>
                  <a:pt x="422300" y="993952"/>
                </a:lnTo>
                <a:lnTo>
                  <a:pt x="422325" y="990930"/>
                </a:lnTo>
                <a:close/>
              </a:path>
              <a:path w="448945" h="1036954">
                <a:moveTo>
                  <a:pt x="448741" y="917943"/>
                </a:moveTo>
                <a:lnTo>
                  <a:pt x="444334" y="878916"/>
                </a:lnTo>
                <a:lnTo>
                  <a:pt x="427215" y="839393"/>
                </a:lnTo>
                <a:lnTo>
                  <a:pt x="422871" y="837209"/>
                </a:lnTo>
                <a:lnTo>
                  <a:pt x="418528" y="840346"/>
                </a:lnTo>
                <a:lnTo>
                  <a:pt x="415188" y="845019"/>
                </a:lnTo>
                <a:lnTo>
                  <a:pt x="413854" y="847420"/>
                </a:lnTo>
                <a:lnTo>
                  <a:pt x="400913" y="883551"/>
                </a:lnTo>
                <a:lnTo>
                  <a:pt x="401916" y="914768"/>
                </a:lnTo>
                <a:lnTo>
                  <a:pt x="413067" y="943406"/>
                </a:lnTo>
                <a:lnTo>
                  <a:pt x="430568" y="971804"/>
                </a:lnTo>
                <a:lnTo>
                  <a:pt x="434822" y="978179"/>
                </a:lnTo>
                <a:lnTo>
                  <a:pt x="437603" y="977023"/>
                </a:lnTo>
                <a:lnTo>
                  <a:pt x="438670" y="974394"/>
                </a:lnTo>
                <a:lnTo>
                  <a:pt x="445249" y="951445"/>
                </a:lnTo>
                <a:lnTo>
                  <a:pt x="448741" y="917943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999835" y="4427206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47828" y="883551"/>
                </a:moveTo>
                <a:lnTo>
                  <a:pt x="34886" y="847420"/>
                </a:lnTo>
                <a:lnTo>
                  <a:pt x="30175" y="838200"/>
                </a:lnTo>
                <a:lnTo>
                  <a:pt x="27216" y="834288"/>
                </a:lnTo>
                <a:lnTo>
                  <a:pt x="24752" y="834936"/>
                </a:lnTo>
                <a:lnTo>
                  <a:pt x="21526" y="839393"/>
                </a:lnTo>
                <a:lnTo>
                  <a:pt x="4406" y="878916"/>
                </a:lnTo>
                <a:lnTo>
                  <a:pt x="0" y="917943"/>
                </a:lnTo>
                <a:lnTo>
                  <a:pt x="3492" y="951445"/>
                </a:lnTo>
                <a:lnTo>
                  <a:pt x="10071" y="974394"/>
                </a:lnTo>
                <a:lnTo>
                  <a:pt x="11137" y="977023"/>
                </a:lnTo>
                <a:lnTo>
                  <a:pt x="13919" y="978179"/>
                </a:lnTo>
                <a:lnTo>
                  <a:pt x="18173" y="971804"/>
                </a:lnTo>
                <a:lnTo>
                  <a:pt x="35674" y="943406"/>
                </a:lnTo>
                <a:lnTo>
                  <a:pt x="46824" y="914768"/>
                </a:lnTo>
                <a:lnTo>
                  <a:pt x="47828" y="883551"/>
                </a:lnTo>
                <a:close/>
              </a:path>
              <a:path w="448944" h="1036954">
                <a:moveTo>
                  <a:pt x="120294" y="877938"/>
                </a:moveTo>
                <a:lnTo>
                  <a:pt x="119608" y="846721"/>
                </a:lnTo>
                <a:lnTo>
                  <a:pt x="104724" y="811352"/>
                </a:lnTo>
                <a:lnTo>
                  <a:pt x="99529" y="802398"/>
                </a:lnTo>
                <a:lnTo>
                  <a:pt x="96354" y="798664"/>
                </a:lnTo>
                <a:lnTo>
                  <a:pt x="93929" y="799452"/>
                </a:lnTo>
                <a:lnTo>
                  <a:pt x="90944" y="804087"/>
                </a:lnTo>
                <a:lnTo>
                  <a:pt x="75996" y="844486"/>
                </a:lnTo>
                <a:lnTo>
                  <a:pt x="73723" y="883691"/>
                </a:lnTo>
                <a:lnTo>
                  <a:pt x="79032" y="916940"/>
                </a:lnTo>
                <a:lnTo>
                  <a:pt x="86842" y="939495"/>
                </a:lnTo>
                <a:lnTo>
                  <a:pt x="88061" y="942073"/>
                </a:lnTo>
                <a:lnTo>
                  <a:pt x="90893" y="943076"/>
                </a:lnTo>
                <a:lnTo>
                  <a:pt x="94792" y="936472"/>
                </a:lnTo>
                <a:lnTo>
                  <a:pt x="110718" y="907148"/>
                </a:lnTo>
                <a:lnTo>
                  <a:pt x="120294" y="877938"/>
                </a:lnTo>
                <a:close/>
              </a:path>
              <a:path w="448944" h="1036954">
                <a:moveTo>
                  <a:pt x="132613" y="93865"/>
                </a:moveTo>
                <a:lnTo>
                  <a:pt x="115201" y="51485"/>
                </a:lnTo>
                <a:lnTo>
                  <a:pt x="68872" y="10426"/>
                </a:lnTo>
                <a:lnTo>
                  <a:pt x="62077" y="7467"/>
                </a:lnTo>
                <a:lnTo>
                  <a:pt x="63665" y="21145"/>
                </a:lnTo>
                <a:lnTo>
                  <a:pt x="84010" y="69113"/>
                </a:lnTo>
                <a:lnTo>
                  <a:pt x="125958" y="93484"/>
                </a:lnTo>
                <a:lnTo>
                  <a:pt x="131318" y="95758"/>
                </a:lnTo>
                <a:lnTo>
                  <a:pt x="132613" y="93865"/>
                </a:lnTo>
                <a:close/>
              </a:path>
              <a:path w="448944" h="1036954">
                <a:moveTo>
                  <a:pt x="152057" y="117690"/>
                </a:moveTo>
                <a:lnTo>
                  <a:pt x="147167" y="114503"/>
                </a:lnTo>
                <a:lnTo>
                  <a:pt x="125437" y="101434"/>
                </a:lnTo>
                <a:lnTo>
                  <a:pt x="103593" y="93230"/>
                </a:lnTo>
                <a:lnTo>
                  <a:pt x="79921" y="92837"/>
                </a:lnTo>
                <a:lnTo>
                  <a:pt x="52679" y="103200"/>
                </a:lnTo>
                <a:lnTo>
                  <a:pt x="40525" y="109524"/>
                </a:lnTo>
                <a:lnTo>
                  <a:pt x="46774" y="113538"/>
                </a:lnTo>
                <a:lnTo>
                  <a:pt x="76936" y="126187"/>
                </a:lnTo>
                <a:lnTo>
                  <a:pt x="106565" y="129082"/>
                </a:lnTo>
                <a:lnTo>
                  <a:pt x="131914" y="126009"/>
                </a:lnTo>
                <a:lnTo>
                  <a:pt x="149225" y="120688"/>
                </a:lnTo>
                <a:lnTo>
                  <a:pt x="151218" y="119837"/>
                </a:lnTo>
                <a:lnTo>
                  <a:pt x="152057" y="117690"/>
                </a:lnTo>
                <a:close/>
              </a:path>
              <a:path w="448944" h="1036954">
                <a:moveTo>
                  <a:pt x="161036" y="1031989"/>
                </a:moveTo>
                <a:lnTo>
                  <a:pt x="126377" y="994321"/>
                </a:lnTo>
                <a:lnTo>
                  <a:pt x="66586" y="983500"/>
                </a:lnTo>
                <a:lnTo>
                  <a:pt x="33883" y="989317"/>
                </a:lnTo>
                <a:lnTo>
                  <a:pt x="26403" y="990930"/>
                </a:lnTo>
                <a:lnTo>
                  <a:pt x="26441" y="993952"/>
                </a:lnTo>
                <a:lnTo>
                  <a:pt x="28486" y="995934"/>
                </a:lnTo>
                <a:lnTo>
                  <a:pt x="47244" y="1010577"/>
                </a:lnTo>
                <a:lnTo>
                  <a:pt x="76885" y="1026248"/>
                </a:lnTo>
                <a:lnTo>
                  <a:pt x="114566" y="1036599"/>
                </a:lnTo>
                <a:lnTo>
                  <a:pt x="157403" y="1035240"/>
                </a:lnTo>
                <a:lnTo>
                  <a:pt x="161036" y="1031989"/>
                </a:lnTo>
                <a:close/>
              </a:path>
              <a:path w="448944" h="1036954">
                <a:moveTo>
                  <a:pt x="175755" y="66916"/>
                </a:moveTo>
                <a:lnTo>
                  <a:pt x="173659" y="37045"/>
                </a:lnTo>
                <a:lnTo>
                  <a:pt x="161899" y="6388"/>
                </a:lnTo>
                <a:lnTo>
                  <a:pt x="158076" y="0"/>
                </a:lnTo>
                <a:lnTo>
                  <a:pt x="151447" y="12052"/>
                </a:lnTo>
                <a:lnTo>
                  <a:pt x="140436" y="39154"/>
                </a:lnTo>
                <a:lnTo>
                  <a:pt x="140195" y="62966"/>
                </a:lnTo>
                <a:lnTo>
                  <a:pt x="147764" y="85140"/>
                </a:lnTo>
                <a:lnTo>
                  <a:pt x="160172" y="107340"/>
                </a:lnTo>
                <a:lnTo>
                  <a:pt x="163207" y="112331"/>
                </a:lnTo>
                <a:lnTo>
                  <a:pt x="165354" y="111556"/>
                </a:lnTo>
                <a:lnTo>
                  <a:pt x="166268" y="109575"/>
                </a:lnTo>
                <a:lnTo>
                  <a:pt x="172008" y="92316"/>
                </a:lnTo>
                <a:lnTo>
                  <a:pt x="175755" y="66916"/>
                </a:lnTo>
                <a:close/>
              </a:path>
              <a:path w="448944" h="1036954">
                <a:moveTo>
                  <a:pt x="188950" y="825512"/>
                </a:moveTo>
                <a:lnTo>
                  <a:pt x="185394" y="794486"/>
                </a:lnTo>
                <a:lnTo>
                  <a:pt x="167322" y="760641"/>
                </a:lnTo>
                <a:lnTo>
                  <a:pt x="161328" y="752221"/>
                </a:lnTo>
                <a:lnTo>
                  <a:pt x="157822" y="748792"/>
                </a:lnTo>
                <a:lnTo>
                  <a:pt x="155473" y="749808"/>
                </a:lnTo>
                <a:lnTo>
                  <a:pt x="152933" y="754697"/>
                </a:lnTo>
                <a:lnTo>
                  <a:pt x="141770" y="796315"/>
                </a:lnTo>
                <a:lnTo>
                  <a:pt x="143103" y="835558"/>
                </a:lnTo>
                <a:lnTo>
                  <a:pt x="151447" y="868184"/>
                </a:lnTo>
                <a:lnTo>
                  <a:pt x="161302" y="889914"/>
                </a:lnTo>
                <a:lnTo>
                  <a:pt x="162750" y="892365"/>
                </a:lnTo>
                <a:lnTo>
                  <a:pt x="165671" y="893089"/>
                </a:lnTo>
                <a:lnTo>
                  <a:pt x="168948" y="886155"/>
                </a:lnTo>
                <a:lnTo>
                  <a:pt x="182105" y="855484"/>
                </a:lnTo>
                <a:lnTo>
                  <a:pt x="188950" y="825512"/>
                </a:lnTo>
                <a:close/>
              </a:path>
              <a:path w="448944" h="1036954">
                <a:moveTo>
                  <a:pt x="210858" y="179514"/>
                </a:moveTo>
                <a:lnTo>
                  <a:pt x="205016" y="174561"/>
                </a:lnTo>
                <a:lnTo>
                  <a:pt x="178866" y="153974"/>
                </a:lnTo>
                <a:lnTo>
                  <a:pt x="151777" y="139687"/>
                </a:lnTo>
                <a:lnTo>
                  <a:pt x="121031" y="135267"/>
                </a:lnTo>
                <a:lnTo>
                  <a:pt x="83908" y="144246"/>
                </a:lnTo>
                <a:lnTo>
                  <a:pt x="74282" y="147942"/>
                </a:lnTo>
                <a:lnTo>
                  <a:pt x="70091" y="150482"/>
                </a:lnTo>
                <a:lnTo>
                  <a:pt x="70472" y="153022"/>
                </a:lnTo>
                <a:lnTo>
                  <a:pt x="74523" y="156743"/>
                </a:lnTo>
                <a:lnTo>
                  <a:pt x="111709" y="178168"/>
                </a:lnTo>
                <a:lnTo>
                  <a:pt x="149796" y="186842"/>
                </a:lnTo>
                <a:lnTo>
                  <a:pt x="183286" y="187007"/>
                </a:lnTo>
                <a:lnTo>
                  <a:pt x="206679" y="182956"/>
                </a:lnTo>
                <a:lnTo>
                  <a:pt x="209423" y="182168"/>
                </a:lnTo>
                <a:lnTo>
                  <a:pt x="210858" y="179514"/>
                </a:lnTo>
                <a:close/>
              </a:path>
              <a:path w="448944" h="1036954">
                <a:moveTo>
                  <a:pt x="243078" y="116205"/>
                </a:moveTo>
                <a:lnTo>
                  <a:pt x="241325" y="76974"/>
                </a:lnTo>
                <a:lnTo>
                  <a:pt x="226910" y="36385"/>
                </a:lnTo>
                <a:lnTo>
                  <a:pt x="222707" y="33909"/>
                </a:lnTo>
                <a:lnTo>
                  <a:pt x="218160" y="36741"/>
                </a:lnTo>
                <a:lnTo>
                  <a:pt x="214515" y="41173"/>
                </a:lnTo>
                <a:lnTo>
                  <a:pt x="213017" y="43472"/>
                </a:lnTo>
                <a:lnTo>
                  <a:pt x="197688" y="78638"/>
                </a:lnTo>
                <a:lnTo>
                  <a:pt x="196583" y="109855"/>
                </a:lnTo>
                <a:lnTo>
                  <a:pt x="205778" y="139179"/>
                </a:lnTo>
                <a:lnTo>
                  <a:pt x="221310" y="168706"/>
                </a:lnTo>
                <a:lnTo>
                  <a:pt x="225132" y="175361"/>
                </a:lnTo>
                <a:lnTo>
                  <a:pt x="227990" y="174409"/>
                </a:lnTo>
                <a:lnTo>
                  <a:pt x="229235" y="171843"/>
                </a:lnTo>
                <a:lnTo>
                  <a:pt x="237337" y="149390"/>
                </a:lnTo>
                <a:lnTo>
                  <a:pt x="243078" y="116205"/>
                </a:lnTo>
                <a:close/>
              </a:path>
              <a:path w="448944" h="1036954">
                <a:moveTo>
                  <a:pt x="244843" y="781278"/>
                </a:moveTo>
                <a:lnTo>
                  <a:pt x="233908" y="721182"/>
                </a:lnTo>
                <a:lnTo>
                  <a:pt x="208508" y="692505"/>
                </a:lnTo>
                <a:lnTo>
                  <a:pt x="196519" y="683209"/>
                </a:lnTo>
                <a:lnTo>
                  <a:pt x="194462" y="684745"/>
                </a:lnTo>
                <a:lnTo>
                  <a:pt x="193128" y="690092"/>
                </a:lnTo>
                <a:lnTo>
                  <a:pt x="191897" y="733183"/>
                </a:lnTo>
                <a:lnTo>
                  <a:pt x="202298" y="771042"/>
                </a:lnTo>
                <a:lnTo>
                  <a:pt x="217957" y="800811"/>
                </a:lnTo>
                <a:lnTo>
                  <a:pt x="232575" y="819632"/>
                </a:lnTo>
                <a:lnTo>
                  <a:pt x="234556" y="821677"/>
                </a:lnTo>
                <a:lnTo>
                  <a:pt x="237553" y="821690"/>
                </a:lnTo>
                <a:lnTo>
                  <a:pt x="239141" y="814184"/>
                </a:lnTo>
                <a:lnTo>
                  <a:pt x="244843" y="781278"/>
                </a:lnTo>
                <a:close/>
              </a:path>
              <a:path w="448944" h="1036954">
                <a:moveTo>
                  <a:pt x="249250" y="962672"/>
                </a:moveTo>
                <a:lnTo>
                  <a:pt x="207200" y="933602"/>
                </a:lnTo>
                <a:lnTo>
                  <a:pt x="176377" y="929703"/>
                </a:lnTo>
                <a:lnTo>
                  <a:pt x="146507" y="936282"/>
                </a:lnTo>
                <a:lnTo>
                  <a:pt x="115874" y="949210"/>
                </a:lnTo>
                <a:lnTo>
                  <a:pt x="108940" y="952436"/>
                </a:lnTo>
                <a:lnTo>
                  <a:pt x="109639" y="955370"/>
                </a:lnTo>
                <a:lnTo>
                  <a:pt x="112064" y="956856"/>
                </a:lnTo>
                <a:lnTo>
                  <a:pt x="133565" y="966978"/>
                </a:lnTo>
                <a:lnTo>
                  <a:pt x="165912" y="975702"/>
                </a:lnTo>
                <a:lnTo>
                  <a:pt x="204927" y="977455"/>
                </a:lnTo>
                <a:lnTo>
                  <a:pt x="246430" y="966660"/>
                </a:lnTo>
                <a:lnTo>
                  <a:pt x="249250" y="962672"/>
                </a:lnTo>
                <a:close/>
              </a:path>
              <a:path w="448944" h="1036954">
                <a:moveTo>
                  <a:pt x="277164" y="258051"/>
                </a:moveTo>
                <a:lnTo>
                  <a:pt x="272364" y="252082"/>
                </a:lnTo>
                <a:lnTo>
                  <a:pt x="250545" y="226885"/>
                </a:lnTo>
                <a:lnTo>
                  <a:pt x="226618" y="207721"/>
                </a:lnTo>
                <a:lnTo>
                  <a:pt x="197256" y="197548"/>
                </a:lnTo>
                <a:lnTo>
                  <a:pt x="159118" y="199313"/>
                </a:lnTo>
                <a:lnTo>
                  <a:pt x="148958" y="201129"/>
                </a:lnTo>
                <a:lnTo>
                  <a:pt x="144373" y="202819"/>
                </a:lnTo>
                <a:lnTo>
                  <a:pt x="144259" y="205384"/>
                </a:lnTo>
                <a:lnTo>
                  <a:pt x="147548" y="209804"/>
                </a:lnTo>
                <a:lnTo>
                  <a:pt x="180047" y="237909"/>
                </a:lnTo>
                <a:lnTo>
                  <a:pt x="215823" y="253657"/>
                </a:lnTo>
                <a:lnTo>
                  <a:pt x="248678" y="260184"/>
                </a:lnTo>
                <a:lnTo>
                  <a:pt x="272427" y="260629"/>
                </a:lnTo>
                <a:lnTo>
                  <a:pt x="275259" y="260375"/>
                </a:lnTo>
                <a:lnTo>
                  <a:pt x="277164" y="258051"/>
                </a:lnTo>
                <a:close/>
              </a:path>
              <a:path w="448944" h="1036954">
                <a:moveTo>
                  <a:pt x="292341" y="711911"/>
                </a:moveTo>
                <a:lnTo>
                  <a:pt x="277469" y="652678"/>
                </a:lnTo>
                <a:lnTo>
                  <a:pt x="250240" y="625767"/>
                </a:lnTo>
                <a:lnTo>
                  <a:pt x="237655" y="617283"/>
                </a:lnTo>
                <a:lnTo>
                  <a:pt x="235712" y="618947"/>
                </a:lnTo>
                <a:lnTo>
                  <a:pt x="234734" y="624382"/>
                </a:lnTo>
                <a:lnTo>
                  <a:pt x="236359" y="667448"/>
                </a:lnTo>
                <a:lnTo>
                  <a:pt x="249224" y="704532"/>
                </a:lnTo>
                <a:lnTo>
                  <a:pt x="266814" y="733183"/>
                </a:lnTo>
                <a:lnTo>
                  <a:pt x="282638" y="750989"/>
                </a:lnTo>
                <a:lnTo>
                  <a:pt x="284759" y="752906"/>
                </a:lnTo>
                <a:lnTo>
                  <a:pt x="287756" y="752729"/>
                </a:lnTo>
                <a:lnTo>
                  <a:pt x="288836" y="745121"/>
                </a:lnTo>
                <a:lnTo>
                  <a:pt x="292341" y="711911"/>
                </a:lnTo>
                <a:close/>
              </a:path>
              <a:path w="448944" h="1036954">
                <a:moveTo>
                  <a:pt x="304863" y="148463"/>
                </a:moveTo>
                <a:lnTo>
                  <a:pt x="293979" y="106768"/>
                </a:lnTo>
                <a:lnTo>
                  <a:pt x="290004" y="103936"/>
                </a:lnTo>
                <a:lnTo>
                  <a:pt x="285229" y="106362"/>
                </a:lnTo>
                <a:lnTo>
                  <a:pt x="281228" y="110464"/>
                </a:lnTo>
                <a:lnTo>
                  <a:pt x="279539" y="112623"/>
                </a:lnTo>
                <a:lnTo>
                  <a:pt x="261239" y="146329"/>
                </a:lnTo>
                <a:lnTo>
                  <a:pt x="257467" y="177330"/>
                </a:lnTo>
                <a:lnTo>
                  <a:pt x="264109" y="207352"/>
                </a:lnTo>
                <a:lnTo>
                  <a:pt x="277063" y="238112"/>
                </a:lnTo>
                <a:lnTo>
                  <a:pt x="280301" y="245071"/>
                </a:lnTo>
                <a:lnTo>
                  <a:pt x="283222" y="244373"/>
                </a:lnTo>
                <a:lnTo>
                  <a:pt x="284683" y="241922"/>
                </a:lnTo>
                <a:lnTo>
                  <a:pt x="294690" y="220256"/>
                </a:lnTo>
                <a:lnTo>
                  <a:pt x="303250" y="187693"/>
                </a:lnTo>
                <a:lnTo>
                  <a:pt x="304863" y="148463"/>
                </a:lnTo>
                <a:close/>
              </a:path>
              <a:path w="448944" h="1036954">
                <a:moveTo>
                  <a:pt x="320230" y="350278"/>
                </a:moveTo>
                <a:lnTo>
                  <a:pt x="299173" y="315074"/>
                </a:lnTo>
                <a:lnTo>
                  <a:pt x="251536" y="277164"/>
                </a:lnTo>
                <a:lnTo>
                  <a:pt x="213639" y="272478"/>
                </a:lnTo>
                <a:lnTo>
                  <a:pt x="195681" y="272376"/>
                </a:lnTo>
                <a:lnTo>
                  <a:pt x="200494" y="280873"/>
                </a:lnTo>
                <a:lnTo>
                  <a:pt x="227838" y="314058"/>
                </a:lnTo>
                <a:lnTo>
                  <a:pt x="260489" y="335610"/>
                </a:lnTo>
                <a:lnTo>
                  <a:pt x="315125" y="352031"/>
                </a:lnTo>
                <a:lnTo>
                  <a:pt x="317957" y="352259"/>
                </a:lnTo>
                <a:lnTo>
                  <a:pt x="320230" y="350278"/>
                </a:lnTo>
                <a:close/>
              </a:path>
              <a:path w="448944" h="1036954">
                <a:moveTo>
                  <a:pt x="324573" y="875614"/>
                </a:moveTo>
                <a:lnTo>
                  <a:pt x="321119" y="871499"/>
                </a:lnTo>
                <a:lnTo>
                  <a:pt x="316230" y="868527"/>
                </a:lnTo>
                <a:lnTo>
                  <a:pt x="313740" y="867384"/>
                </a:lnTo>
                <a:lnTo>
                  <a:pt x="276910" y="857275"/>
                </a:lnTo>
                <a:lnTo>
                  <a:pt x="246037" y="860767"/>
                </a:lnTo>
                <a:lnTo>
                  <a:pt x="218541" y="874217"/>
                </a:lnTo>
                <a:lnTo>
                  <a:pt x="191770" y="894003"/>
                </a:lnTo>
                <a:lnTo>
                  <a:pt x="185801" y="898779"/>
                </a:lnTo>
                <a:lnTo>
                  <a:pt x="187147" y="901471"/>
                </a:lnTo>
                <a:lnTo>
                  <a:pt x="189865" y="902347"/>
                </a:lnTo>
                <a:lnTo>
                  <a:pt x="213131" y="907110"/>
                </a:lnTo>
                <a:lnTo>
                  <a:pt x="246608" y="907961"/>
                </a:lnTo>
                <a:lnTo>
                  <a:pt x="284937" y="900442"/>
                </a:lnTo>
                <a:lnTo>
                  <a:pt x="322757" y="880148"/>
                </a:lnTo>
                <a:lnTo>
                  <a:pt x="324573" y="875614"/>
                </a:lnTo>
                <a:close/>
              </a:path>
              <a:path w="448944" h="1036954">
                <a:moveTo>
                  <a:pt x="326047" y="659218"/>
                </a:moveTo>
                <a:lnTo>
                  <a:pt x="324015" y="618185"/>
                </a:lnTo>
                <a:lnTo>
                  <a:pt x="299808" y="562152"/>
                </a:lnTo>
                <a:lnTo>
                  <a:pt x="268592" y="540042"/>
                </a:lnTo>
                <a:lnTo>
                  <a:pt x="252818" y="531418"/>
                </a:lnTo>
                <a:lnTo>
                  <a:pt x="253072" y="541197"/>
                </a:lnTo>
                <a:lnTo>
                  <a:pt x="261607" y="583425"/>
                </a:lnTo>
                <a:lnTo>
                  <a:pt x="280276" y="617931"/>
                </a:lnTo>
                <a:lnTo>
                  <a:pt x="320738" y="658329"/>
                </a:lnTo>
                <a:lnTo>
                  <a:pt x="323126" y="659879"/>
                </a:lnTo>
                <a:lnTo>
                  <a:pt x="326047" y="659218"/>
                </a:lnTo>
                <a:close/>
              </a:path>
              <a:path w="448944" h="1036954">
                <a:moveTo>
                  <a:pt x="345579" y="452056"/>
                </a:moveTo>
                <a:lnTo>
                  <a:pt x="327507" y="415213"/>
                </a:lnTo>
                <a:lnTo>
                  <a:pt x="283159" y="373456"/>
                </a:lnTo>
                <a:lnTo>
                  <a:pt x="245783" y="365620"/>
                </a:lnTo>
                <a:lnTo>
                  <a:pt x="227888" y="364020"/>
                </a:lnTo>
                <a:lnTo>
                  <a:pt x="231990" y="372884"/>
                </a:lnTo>
                <a:lnTo>
                  <a:pt x="256501" y="408241"/>
                </a:lnTo>
                <a:lnTo>
                  <a:pt x="287261" y="432447"/>
                </a:lnTo>
                <a:lnTo>
                  <a:pt x="340347" y="453377"/>
                </a:lnTo>
                <a:lnTo>
                  <a:pt x="343154" y="453834"/>
                </a:lnTo>
                <a:lnTo>
                  <a:pt x="345579" y="452056"/>
                </a:lnTo>
                <a:close/>
              </a:path>
              <a:path w="448944" h="1036954">
                <a:moveTo>
                  <a:pt x="346862" y="551065"/>
                </a:moveTo>
                <a:lnTo>
                  <a:pt x="335711" y="511543"/>
                </a:lnTo>
                <a:lnTo>
                  <a:pt x="299605" y="462407"/>
                </a:lnTo>
                <a:lnTo>
                  <a:pt x="264248" y="447903"/>
                </a:lnTo>
                <a:lnTo>
                  <a:pt x="246951" y="443064"/>
                </a:lnTo>
                <a:lnTo>
                  <a:pt x="249377" y="452539"/>
                </a:lnTo>
                <a:lnTo>
                  <a:pt x="267131" y="491769"/>
                </a:lnTo>
                <a:lnTo>
                  <a:pt x="293039" y="521169"/>
                </a:lnTo>
                <a:lnTo>
                  <a:pt x="341490" y="551408"/>
                </a:lnTo>
                <a:lnTo>
                  <a:pt x="344157" y="552373"/>
                </a:lnTo>
                <a:lnTo>
                  <a:pt x="346862" y="551065"/>
                </a:lnTo>
                <a:close/>
              </a:path>
              <a:path w="448944" h="1036954">
                <a:moveTo>
                  <a:pt x="363499" y="241935"/>
                </a:moveTo>
                <a:lnTo>
                  <a:pt x="358521" y="199123"/>
                </a:lnTo>
                <a:lnTo>
                  <a:pt x="354990" y="195757"/>
                </a:lnTo>
                <a:lnTo>
                  <a:pt x="349923" y="197497"/>
                </a:lnTo>
                <a:lnTo>
                  <a:pt x="345376" y="200990"/>
                </a:lnTo>
                <a:lnTo>
                  <a:pt x="343408" y="202895"/>
                </a:lnTo>
                <a:lnTo>
                  <a:pt x="320611" y="233692"/>
                </a:lnTo>
                <a:lnTo>
                  <a:pt x="312559" y="263867"/>
                </a:lnTo>
                <a:lnTo>
                  <a:pt x="314972" y="294525"/>
                </a:lnTo>
                <a:lnTo>
                  <a:pt x="323519" y="326809"/>
                </a:lnTo>
                <a:lnTo>
                  <a:pt x="325755" y="334149"/>
                </a:lnTo>
                <a:lnTo>
                  <a:pt x="328752" y="333870"/>
                </a:lnTo>
                <a:lnTo>
                  <a:pt x="330530" y="331647"/>
                </a:lnTo>
                <a:lnTo>
                  <a:pt x="343446" y="311607"/>
                </a:lnTo>
                <a:lnTo>
                  <a:pt x="356450" y="280568"/>
                </a:lnTo>
                <a:lnTo>
                  <a:pt x="363499" y="241935"/>
                </a:lnTo>
                <a:close/>
              </a:path>
              <a:path w="448944" h="1036954">
                <a:moveTo>
                  <a:pt x="379222" y="789813"/>
                </a:moveTo>
                <a:lnTo>
                  <a:pt x="375005" y="786523"/>
                </a:lnTo>
                <a:lnTo>
                  <a:pt x="369608" y="784631"/>
                </a:lnTo>
                <a:lnTo>
                  <a:pt x="366941" y="784021"/>
                </a:lnTo>
                <a:lnTo>
                  <a:pt x="328815" y="781824"/>
                </a:lnTo>
                <a:lnTo>
                  <a:pt x="299351" y="791667"/>
                </a:lnTo>
                <a:lnTo>
                  <a:pt x="275209" y="810564"/>
                </a:lnTo>
                <a:lnTo>
                  <a:pt x="253111" y="835507"/>
                </a:lnTo>
                <a:lnTo>
                  <a:pt x="248246" y="841413"/>
                </a:lnTo>
                <a:lnTo>
                  <a:pt x="250126" y="843775"/>
                </a:lnTo>
                <a:lnTo>
                  <a:pt x="252945" y="844054"/>
                </a:lnTo>
                <a:lnTo>
                  <a:pt x="276694" y="843876"/>
                </a:lnTo>
                <a:lnTo>
                  <a:pt x="309626" y="837717"/>
                </a:lnTo>
                <a:lnTo>
                  <a:pt x="345579" y="822375"/>
                </a:lnTo>
                <a:lnTo>
                  <a:pt x="378383" y="794639"/>
                </a:lnTo>
                <a:lnTo>
                  <a:pt x="379222" y="789813"/>
                </a:lnTo>
                <a:close/>
              </a:path>
              <a:path w="448944" h="1036954">
                <a:moveTo>
                  <a:pt x="403136" y="354063"/>
                </a:moveTo>
                <a:lnTo>
                  <a:pt x="401358" y="310997"/>
                </a:lnTo>
                <a:lnTo>
                  <a:pt x="398081" y="307378"/>
                </a:lnTo>
                <a:lnTo>
                  <a:pt x="392899" y="308737"/>
                </a:lnTo>
                <a:lnTo>
                  <a:pt x="388112" y="311873"/>
                </a:lnTo>
                <a:lnTo>
                  <a:pt x="386003" y="313626"/>
                </a:lnTo>
                <a:lnTo>
                  <a:pt x="360984" y="342633"/>
                </a:lnTo>
                <a:lnTo>
                  <a:pt x="350710" y="372110"/>
                </a:lnTo>
                <a:lnTo>
                  <a:pt x="350837" y="402869"/>
                </a:lnTo>
                <a:lnTo>
                  <a:pt x="356958" y="435698"/>
                </a:lnTo>
                <a:lnTo>
                  <a:pt x="358648" y="443191"/>
                </a:lnTo>
                <a:lnTo>
                  <a:pt x="361645" y="443128"/>
                </a:lnTo>
                <a:lnTo>
                  <a:pt x="363601" y="441058"/>
                </a:lnTo>
                <a:lnTo>
                  <a:pt x="377964" y="422033"/>
                </a:lnTo>
                <a:lnTo>
                  <a:pt x="393242" y="392061"/>
                </a:lnTo>
                <a:lnTo>
                  <a:pt x="403136" y="354063"/>
                </a:lnTo>
                <a:close/>
              </a:path>
              <a:path w="448944" h="1036954">
                <a:moveTo>
                  <a:pt x="421792" y="671703"/>
                </a:moveTo>
                <a:lnTo>
                  <a:pt x="366407" y="680402"/>
                </a:lnTo>
                <a:lnTo>
                  <a:pt x="321500" y="721550"/>
                </a:lnTo>
                <a:lnTo>
                  <a:pt x="302933" y="758139"/>
                </a:lnTo>
                <a:lnTo>
                  <a:pt x="305346" y="759955"/>
                </a:lnTo>
                <a:lnTo>
                  <a:pt x="361518" y="739317"/>
                </a:lnTo>
                <a:lnTo>
                  <a:pt x="392595" y="715530"/>
                </a:lnTo>
                <a:lnTo>
                  <a:pt x="417576" y="680516"/>
                </a:lnTo>
                <a:lnTo>
                  <a:pt x="421792" y="671703"/>
                </a:lnTo>
                <a:close/>
              </a:path>
              <a:path w="448944" h="1036954">
                <a:moveTo>
                  <a:pt x="430110" y="423900"/>
                </a:moveTo>
                <a:lnTo>
                  <a:pt x="385737" y="449541"/>
                </a:lnTo>
                <a:lnTo>
                  <a:pt x="367322" y="507746"/>
                </a:lnTo>
                <a:lnTo>
                  <a:pt x="368820" y="541121"/>
                </a:lnTo>
                <a:lnTo>
                  <a:pt x="369443" y="548779"/>
                </a:lnTo>
                <a:lnTo>
                  <a:pt x="372427" y="549135"/>
                </a:lnTo>
                <a:lnTo>
                  <a:pt x="374650" y="547357"/>
                </a:lnTo>
                <a:lnTo>
                  <a:pt x="391515" y="530555"/>
                </a:lnTo>
                <a:lnTo>
                  <a:pt x="410806" y="503021"/>
                </a:lnTo>
                <a:lnTo>
                  <a:pt x="425894" y="466788"/>
                </a:lnTo>
                <a:lnTo>
                  <a:pt x="430110" y="423900"/>
                </a:lnTo>
                <a:close/>
              </a:path>
              <a:path w="448944" h="1036954">
                <a:moveTo>
                  <a:pt x="448741" y="545058"/>
                </a:moveTo>
                <a:lnTo>
                  <a:pt x="395414" y="562419"/>
                </a:lnTo>
                <a:lnTo>
                  <a:pt x="357530" y="610184"/>
                </a:lnTo>
                <a:lnTo>
                  <a:pt x="344944" y="649262"/>
                </a:lnTo>
                <a:lnTo>
                  <a:pt x="347599" y="650671"/>
                </a:lnTo>
                <a:lnTo>
                  <a:pt x="399834" y="621385"/>
                </a:lnTo>
                <a:lnTo>
                  <a:pt x="426796" y="592963"/>
                </a:lnTo>
                <a:lnTo>
                  <a:pt x="445973" y="554418"/>
                </a:lnTo>
                <a:lnTo>
                  <a:pt x="448741" y="545058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497459" y="4627641"/>
            <a:ext cx="2337435" cy="8001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850" spc="-204" dirty="0">
                <a:latin typeface="Arial Black"/>
                <a:cs typeface="Arial Black"/>
              </a:rPr>
              <a:t>BEST</a:t>
            </a:r>
            <a:r>
              <a:rPr sz="1850" spc="-160" dirty="0">
                <a:latin typeface="Arial Black"/>
                <a:cs typeface="Arial Black"/>
              </a:rPr>
              <a:t> </a:t>
            </a:r>
            <a:r>
              <a:rPr sz="1850" spc="-140" dirty="0">
                <a:latin typeface="Arial Black"/>
                <a:cs typeface="Arial Black"/>
              </a:rPr>
              <a:t>OF</a:t>
            </a:r>
            <a:r>
              <a:rPr sz="1850" spc="-155" dirty="0">
                <a:latin typeface="Arial Black"/>
                <a:cs typeface="Arial Black"/>
              </a:rPr>
              <a:t> CATEGORY</a:t>
            </a:r>
            <a:endParaRPr sz="1850">
              <a:latin typeface="Arial Black"/>
              <a:cs typeface="Arial Black"/>
            </a:endParaRPr>
          </a:p>
          <a:p>
            <a:pPr marL="212725" marR="205104" algn="ctr">
              <a:lnSpc>
                <a:spcPts val="1730"/>
              </a:lnSpc>
              <a:spcBef>
                <a:spcPts val="309"/>
              </a:spcBef>
            </a:pPr>
            <a:r>
              <a:rPr sz="1550" i="1" spc="-20" dirty="0">
                <a:latin typeface="Verdana"/>
                <a:cs typeface="Verdana"/>
              </a:rPr>
              <a:t>New</a:t>
            </a:r>
            <a:r>
              <a:rPr sz="1550" i="1" spc="-120" dirty="0">
                <a:latin typeface="Verdana"/>
                <a:cs typeface="Verdana"/>
              </a:rPr>
              <a:t> </a:t>
            </a:r>
            <a:r>
              <a:rPr sz="1550" i="1" dirty="0">
                <a:latin typeface="Verdana"/>
                <a:cs typeface="Verdana"/>
              </a:rPr>
              <a:t>Orleans</a:t>
            </a:r>
            <a:r>
              <a:rPr sz="1550" i="1" spc="-114" dirty="0">
                <a:latin typeface="Verdana"/>
                <a:cs typeface="Verdana"/>
              </a:rPr>
              <a:t> </a:t>
            </a:r>
            <a:r>
              <a:rPr sz="1550" i="1" spc="-10" dirty="0">
                <a:latin typeface="Verdana"/>
                <a:cs typeface="Verdana"/>
              </a:rPr>
              <a:t>Spirits Compettition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142085" y="4427206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81432" y="507746"/>
                </a:moveTo>
                <a:lnTo>
                  <a:pt x="77279" y="477278"/>
                </a:lnTo>
                <a:lnTo>
                  <a:pt x="63017" y="449541"/>
                </a:lnTo>
                <a:lnTo>
                  <a:pt x="34201" y="424332"/>
                </a:lnTo>
                <a:lnTo>
                  <a:pt x="19367" y="414147"/>
                </a:lnTo>
                <a:lnTo>
                  <a:pt x="18643" y="423900"/>
                </a:lnTo>
                <a:lnTo>
                  <a:pt x="22860" y="466788"/>
                </a:lnTo>
                <a:lnTo>
                  <a:pt x="37934" y="503021"/>
                </a:lnTo>
                <a:lnTo>
                  <a:pt x="74091" y="547357"/>
                </a:lnTo>
                <a:lnTo>
                  <a:pt x="76327" y="549135"/>
                </a:lnTo>
                <a:lnTo>
                  <a:pt x="79298" y="548779"/>
                </a:lnTo>
                <a:lnTo>
                  <a:pt x="79933" y="541121"/>
                </a:lnTo>
                <a:lnTo>
                  <a:pt x="81432" y="507746"/>
                </a:lnTo>
                <a:close/>
              </a:path>
              <a:path w="448944" h="1036954">
                <a:moveTo>
                  <a:pt x="98031" y="372110"/>
                </a:moveTo>
                <a:lnTo>
                  <a:pt x="87769" y="342633"/>
                </a:lnTo>
                <a:lnTo>
                  <a:pt x="62750" y="313626"/>
                </a:lnTo>
                <a:lnTo>
                  <a:pt x="55041" y="306743"/>
                </a:lnTo>
                <a:lnTo>
                  <a:pt x="50876" y="304165"/>
                </a:lnTo>
                <a:lnTo>
                  <a:pt x="48806" y="305676"/>
                </a:lnTo>
                <a:lnTo>
                  <a:pt x="47396" y="310997"/>
                </a:lnTo>
                <a:lnTo>
                  <a:pt x="45618" y="354063"/>
                </a:lnTo>
                <a:lnTo>
                  <a:pt x="55511" y="392061"/>
                </a:lnTo>
                <a:lnTo>
                  <a:pt x="70789" y="422033"/>
                </a:lnTo>
                <a:lnTo>
                  <a:pt x="85153" y="441058"/>
                </a:lnTo>
                <a:lnTo>
                  <a:pt x="87109" y="443128"/>
                </a:lnTo>
                <a:lnTo>
                  <a:pt x="90106" y="443191"/>
                </a:lnTo>
                <a:lnTo>
                  <a:pt x="91782" y="435698"/>
                </a:lnTo>
                <a:lnTo>
                  <a:pt x="97917" y="402869"/>
                </a:lnTo>
                <a:lnTo>
                  <a:pt x="98031" y="372110"/>
                </a:lnTo>
                <a:close/>
              </a:path>
              <a:path w="448944" h="1036954">
                <a:moveTo>
                  <a:pt x="103797" y="649262"/>
                </a:moveTo>
                <a:lnTo>
                  <a:pt x="91211" y="610184"/>
                </a:lnTo>
                <a:lnTo>
                  <a:pt x="53340" y="562419"/>
                </a:lnTo>
                <a:lnTo>
                  <a:pt x="17475" y="549236"/>
                </a:lnTo>
                <a:lnTo>
                  <a:pt x="0" y="545058"/>
                </a:lnTo>
                <a:lnTo>
                  <a:pt x="2781" y="554418"/>
                </a:lnTo>
                <a:lnTo>
                  <a:pt x="21958" y="592963"/>
                </a:lnTo>
                <a:lnTo>
                  <a:pt x="48907" y="621385"/>
                </a:lnTo>
                <a:lnTo>
                  <a:pt x="98437" y="649808"/>
                </a:lnTo>
                <a:lnTo>
                  <a:pt x="101155" y="650671"/>
                </a:lnTo>
                <a:lnTo>
                  <a:pt x="103797" y="649262"/>
                </a:lnTo>
                <a:close/>
              </a:path>
              <a:path w="448944" h="1036954">
                <a:moveTo>
                  <a:pt x="136182" y="263867"/>
                </a:moveTo>
                <a:lnTo>
                  <a:pt x="128143" y="233692"/>
                </a:lnTo>
                <a:lnTo>
                  <a:pt x="105333" y="202895"/>
                </a:lnTo>
                <a:lnTo>
                  <a:pt x="98171" y="195440"/>
                </a:lnTo>
                <a:lnTo>
                  <a:pt x="94208" y="192570"/>
                </a:lnTo>
                <a:lnTo>
                  <a:pt x="92036" y="193916"/>
                </a:lnTo>
                <a:lnTo>
                  <a:pt x="90233" y="199123"/>
                </a:lnTo>
                <a:lnTo>
                  <a:pt x="85255" y="241935"/>
                </a:lnTo>
                <a:lnTo>
                  <a:pt x="92290" y="280568"/>
                </a:lnTo>
                <a:lnTo>
                  <a:pt x="105308" y="311607"/>
                </a:lnTo>
                <a:lnTo>
                  <a:pt x="118211" y="331647"/>
                </a:lnTo>
                <a:lnTo>
                  <a:pt x="120002" y="333870"/>
                </a:lnTo>
                <a:lnTo>
                  <a:pt x="122986" y="334149"/>
                </a:lnTo>
                <a:lnTo>
                  <a:pt x="125234" y="326809"/>
                </a:lnTo>
                <a:lnTo>
                  <a:pt x="133781" y="294525"/>
                </a:lnTo>
                <a:lnTo>
                  <a:pt x="136182" y="263867"/>
                </a:lnTo>
                <a:close/>
              </a:path>
              <a:path w="448944" h="1036954">
                <a:moveTo>
                  <a:pt x="145808" y="758139"/>
                </a:moveTo>
                <a:lnTo>
                  <a:pt x="127254" y="721550"/>
                </a:lnTo>
                <a:lnTo>
                  <a:pt x="82346" y="680402"/>
                </a:lnTo>
                <a:lnTo>
                  <a:pt x="44856" y="673074"/>
                </a:lnTo>
                <a:lnTo>
                  <a:pt x="26949" y="671703"/>
                </a:lnTo>
                <a:lnTo>
                  <a:pt x="31165" y="680516"/>
                </a:lnTo>
                <a:lnTo>
                  <a:pt x="56159" y="715530"/>
                </a:lnTo>
                <a:lnTo>
                  <a:pt x="87236" y="739317"/>
                </a:lnTo>
                <a:lnTo>
                  <a:pt x="140601" y="759536"/>
                </a:lnTo>
                <a:lnTo>
                  <a:pt x="143408" y="759955"/>
                </a:lnTo>
                <a:lnTo>
                  <a:pt x="145808" y="758139"/>
                </a:lnTo>
                <a:close/>
              </a:path>
              <a:path w="448944" h="1036954">
                <a:moveTo>
                  <a:pt x="191274" y="177330"/>
                </a:moveTo>
                <a:lnTo>
                  <a:pt x="187502" y="146329"/>
                </a:lnTo>
                <a:lnTo>
                  <a:pt x="169214" y="112623"/>
                </a:lnTo>
                <a:lnTo>
                  <a:pt x="163144" y="104241"/>
                </a:lnTo>
                <a:lnTo>
                  <a:pt x="159626" y="100838"/>
                </a:lnTo>
                <a:lnTo>
                  <a:pt x="157289" y="101866"/>
                </a:lnTo>
                <a:lnTo>
                  <a:pt x="154774" y="106768"/>
                </a:lnTo>
                <a:lnTo>
                  <a:pt x="143891" y="148463"/>
                </a:lnTo>
                <a:lnTo>
                  <a:pt x="145503" y="187693"/>
                </a:lnTo>
                <a:lnTo>
                  <a:pt x="154063" y="220256"/>
                </a:lnTo>
                <a:lnTo>
                  <a:pt x="164058" y="241922"/>
                </a:lnTo>
                <a:lnTo>
                  <a:pt x="165531" y="244373"/>
                </a:lnTo>
                <a:lnTo>
                  <a:pt x="168452" y="245071"/>
                </a:lnTo>
                <a:lnTo>
                  <a:pt x="171691" y="238112"/>
                </a:lnTo>
                <a:lnTo>
                  <a:pt x="184632" y="207352"/>
                </a:lnTo>
                <a:lnTo>
                  <a:pt x="191274" y="177330"/>
                </a:lnTo>
                <a:close/>
              </a:path>
              <a:path w="448944" h="1036954">
                <a:moveTo>
                  <a:pt x="195935" y="531418"/>
                </a:moveTo>
                <a:lnTo>
                  <a:pt x="148945" y="562152"/>
                </a:lnTo>
                <a:lnTo>
                  <a:pt x="124726" y="618185"/>
                </a:lnTo>
                <a:lnTo>
                  <a:pt x="122694" y="659218"/>
                </a:lnTo>
                <a:lnTo>
                  <a:pt x="125628" y="659879"/>
                </a:lnTo>
                <a:lnTo>
                  <a:pt x="168478" y="617931"/>
                </a:lnTo>
                <a:lnTo>
                  <a:pt x="187147" y="583425"/>
                </a:lnTo>
                <a:lnTo>
                  <a:pt x="195681" y="541197"/>
                </a:lnTo>
                <a:lnTo>
                  <a:pt x="195935" y="531418"/>
                </a:lnTo>
                <a:close/>
              </a:path>
              <a:path w="448944" h="1036954">
                <a:moveTo>
                  <a:pt x="200507" y="841413"/>
                </a:moveTo>
                <a:lnTo>
                  <a:pt x="195643" y="835507"/>
                </a:lnTo>
                <a:lnTo>
                  <a:pt x="173532" y="810564"/>
                </a:lnTo>
                <a:lnTo>
                  <a:pt x="149402" y="791667"/>
                </a:lnTo>
                <a:lnTo>
                  <a:pt x="119926" y="781824"/>
                </a:lnTo>
                <a:lnTo>
                  <a:pt x="81813" y="784021"/>
                </a:lnTo>
                <a:lnTo>
                  <a:pt x="71678" y="785952"/>
                </a:lnTo>
                <a:lnTo>
                  <a:pt x="67119" y="787692"/>
                </a:lnTo>
                <a:lnTo>
                  <a:pt x="67030" y="790257"/>
                </a:lnTo>
                <a:lnTo>
                  <a:pt x="70370" y="794639"/>
                </a:lnTo>
                <a:lnTo>
                  <a:pt x="103174" y="822375"/>
                </a:lnTo>
                <a:lnTo>
                  <a:pt x="139115" y="837717"/>
                </a:lnTo>
                <a:lnTo>
                  <a:pt x="172046" y="843876"/>
                </a:lnTo>
                <a:lnTo>
                  <a:pt x="195795" y="844054"/>
                </a:lnTo>
                <a:lnTo>
                  <a:pt x="198615" y="843775"/>
                </a:lnTo>
                <a:lnTo>
                  <a:pt x="200507" y="841413"/>
                </a:lnTo>
                <a:close/>
              </a:path>
              <a:path w="448944" h="1036954">
                <a:moveTo>
                  <a:pt x="201803" y="443064"/>
                </a:moveTo>
                <a:lnTo>
                  <a:pt x="149136" y="462407"/>
                </a:lnTo>
                <a:lnTo>
                  <a:pt x="113030" y="511543"/>
                </a:lnTo>
                <a:lnTo>
                  <a:pt x="101879" y="551065"/>
                </a:lnTo>
                <a:lnTo>
                  <a:pt x="104597" y="552373"/>
                </a:lnTo>
                <a:lnTo>
                  <a:pt x="155714" y="521169"/>
                </a:lnTo>
                <a:lnTo>
                  <a:pt x="181610" y="491769"/>
                </a:lnTo>
                <a:lnTo>
                  <a:pt x="199364" y="452539"/>
                </a:lnTo>
                <a:lnTo>
                  <a:pt x="201803" y="443064"/>
                </a:lnTo>
                <a:close/>
              </a:path>
              <a:path w="448944" h="1036954">
                <a:moveTo>
                  <a:pt x="214020" y="624382"/>
                </a:moveTo>
                <a:lnTo>
                  <a:pt x="211035" y="620509"/>
                </a:lnTo>
                <a:lnTo>
                  <a:pt x="205765" y="621436"/>
                </a:lnTo>
                <a:lnTo>
                  <a:pt x="200748" y="624179"/>
                </a:lnTo>
                <a:lnTo>
                  <a:pt x="198513" y="625767"/>
                </a:lnTo>
                <a:lnTo>
                  <a:pt x="171272" y="652678"/>
                </a:lnTo>
                <a:lnTo>
                  <a:pt x="158711" y="681240"/>
                </a:lnTo>
                <a:lnTo>
                  <a:pt x="156400" y="711911"/>
                </a:lnTo>
                <a:lnTo>
                  <a:pt x="159918" y="745121"/>
                </a:lnTo>
                <a:lnTo>
                  <a:pt x="160997" y="752729"/>
                </a:lnTo>
                <a:lnTo>
                  <a:pt x="163995" y="752906"/>
                </a:lnTo>
                <a:lnTo>
                  <a:pt x="166116" y="750989"/>
                </a:lnTo>
                <a:lnTo>
                  <a:pt x="181927" y="733183"/>
                </a:lnTo>
                <a:lnTo>
                  <a:pt x="199529" y="704532"/>
                </a:lnTo>
                <a:lnTo>
                  <a:pt x="212394" y="667448"/>
                </a:lnTo>
                <a:lnTo>
                  <a:pt x="214020" y="624382"/>
                </a:lnTo>
                <a:close/>
              </a:path>
              <a:path w="448944" h="1036954">
                <a:moveTo>
                  <a:pt x="220853" y="364020"/>
                </a:moveTo>
                <a:lnTo>
                  <a:pt x="165582" y="373456"/>
                </a:lnTo>
                <a:lnTo>
                  <a:pt x="121246" y="415213"/>
                </a:lnTo>
                <a:lnTo>
                  <a:pt x="103174" y="452056"/>
                </a:lnTo>
                <a:lnTo>
                  <a:pt x="105600" y="453834"/>
                </a:lnTo>
                <a:lnTo>
                  <a:pt x="161493" y="432447"/>
                </a:lnTo>
                <a:lnTo>
                  <a:pt x="192252" y="408241"/>
                </a:lnTo>
                <a:lnTo>
                  <a:pt x="216763" y="372884"/>
                </a:lnTo>
                <a:lnTo>
                  <a:pt x="220853" y="364020"/>
                </a:lnTo>
                <a:close/>
              </a:path>
              <a:path w="448944" h="1036954">
                <a:moveTo>
                  <a:pt x="252171" y="109855"/>
                </a:moveTo>
                <a:lnTo>
                  <a:pt x="251066" y="78638"/>
                </a:lnTo>
                <a:lnTo>
                  <a:pt x="235724" y="43472"/>
                </a:lnTo>
                <a:lnTo>
                  <a:pt x="230403" y="34594"/>
                </a:lnTo>
                <a:lnTo>
                  <a:pt x="227190" y="30899"/>
                </a:lnTo>
                <a:lnTo>
                  <a:pt x="224764" y="31711"/>
                </a:lnTo>
                <a:lnTo>
                  <a:pt x="221843" y="36385"/>
                </a:lnTo>
                <a:lnTo>
                  <a:pt x="207429" y="76974"/>
                </a:lnTo>
                <a:lnTo>
                  <a:pt x="205663" y="116205"/>
                </a:lnTo>
                <a:lnTo>
                  <a:pt x="211416" y="149390"/>
                </a:lnTo>
                <a:lnTo>
                  <a:pt x="219519" y="171843"/>
                </a:lnTo>
                <a:lnTo>
                  <a:pt x="220764" y="174409"/>
                </a:lnTo>
                <a:lnTo>
                  <a:pt x="223621" y="175361"/>
                </a:lnTo>
                <a:lnTo>
                  <a:pt x="227431" y="168706"/>
                </a:lnTo>
                <a:lnTo>
                  <a:pt x="242976" y="139179"/>
                </a:lnTo>
                <a:lnTo>
                  <a:pt x="252171" y="109855"/>
                </a:lnTo>
                <a:close/>
              </a:path>
              <a:path w="448944" h="1036954">
                <a:moveTo>
                  <a:pt x="253072" y="272376"/>
                </a:moveTo>
                <a:lnTo>
                  <a:pt x="197218" y="277164"/>
                </a:lnTo>
                <a:lnTo>
                  <a:pt x="149580" y="315074"/>
                </a:lnTo>
                <a:lnTo>
                  <a:pt x="128524" y="350278"/>
                </a:lnTo>
                <a:lnTo>
                  <a:pt x="130784" y="352259"/>
                </a:lnTo>
                <a:lnTo>
                  <a:pt x="188264" y="335610"/>
                </a:lnTo>
                <a:lnTo>
                  <a:pt x="220903" y="314058"/>
                </a:lnTo>
                <a:lnTo>
                  <a:pt x="248259" y="280873"/>
                </a:lnTo>
                <a:lnTo>
                  <a:pt x="253072" y="272376"/>
                </a:lnTo>
                <a:close/>
              </a:path>
              <a:path w="448944" h="1036954">
                <a:moveTo>
                  <a:pt x="256844" y="733183"/>
                </a:moveTo>
                <a:lnTo>
                  <a:pt x="255625" y="690092"/>
                </a:lnTo>
                <a:lnTo>
                  <a:pt x="252399" y="686422"/>
                </a:lnTo>
                <a:lnTo>
                  <a:pt x="247205" y="687705"/>
                </a:lnTo>
                <a:lnTo>
                  <a:pt x="214845" y="721182"/>
                </a:lnTo>
                <a:lnTo>
                  <a:pt x="203911" y="781278"/>
                </a:lnTo>
                <a:lnTo>
                  <a:pt x="209600" y="814184"/>
                </a:lnTo>
                <a:lnTo>
                  <a:pt x="211188" y="821690"/>
                </a:lnTo>
                <a:lnTo>
                  <a:pt x="214198" y="821677"/>
                </a:lnTo>
                <a:lnTo>
                  <a:pt x="216166" y="819632"/>
                </a:lnTo>
                <a:lnTo>
                  <a:pt x="230784" y="800811"/>
                </a:lnTo>
                <a:lnTo>
                  <a:pt x="246456" y="771042"/>
                </a:lnTo>
                <a:lnTo>
                  <a:pt x="256844" y="733183"/>
                </a:lnTo>
                <a:close/>
              </a:path>
              <a:path w="448944" h="1036954">
                <a:moveTo>
                  <a:pt x="262953" y="898779"/>
                </a:moveTo>
                <a:lnTo>
                  <a:pt x="256971" y="894003"/>
                </a:lnTo>
                <a:lnTo>
                  <a:pt x="230212" y="874217"/>
                </a:lnTo>
                <a:lnTo>
                  <a:pt x="202704" y="860767"/>
                </a:lnTo>
                <a:lnTo>
                  <a:pt x="171843" y="857275"/>
                </a:lnTo>
                <a:lnTo>
                  <a:pt x="135001" y="867384"/>
                </a:lnTo>
                <a:lnTo>
                  <a:pt x="125488" y="871372"/>
                </a:lnTo>
                <a:lnTo>
                  <a:pt x="121386" y="874026"/>
                </a:lnTo>
                <a:lnTo>
                  <a:pt x="121831" y="876554"/>
                </a:lnTo>
                <a:lnTo>
                  <a:pt x="125996" y="880148"/>
                </a:lnTo>
                <a:lnTo>
                  <a:pt x="163804" y="900442"/>
                </a:lnTo>
                <a:lnTo>
                  <a:pt x="202145" y="907961"/>
                </a:lnTo>
                <a:lnTo>
                  <a:pt x="235623" y="907110"/>
                </a:lnTo>
                <a:lnTo>
                  <a:pt x="258889" y="902347"/>
                </a:lnTo>
                <a:lnTo>
                  <a:pt x="261594" y="901471"/>
                </a:lnTo>
                <a:lnTo>
                  <a:pt x="262953" y="898779"/>
                </a:lnTo>
                <a:close/>
              </a:path>
              <a:path w="448944" h="1036954">
                <a:moveTo>
                  <a:pt x="301993" y="204978"/>
                </a:moveTo>
                <a:lnTo>
                  <a:pt x="297726" y="201726"/>
                </a:lnTo>
                <a:lnTo>
                  <a:pt x="292303" y="199898"/>
                </a:lnTo>
                <a:lnTo>
                  <a:pt x="289636" y="199313"/>
                </a:lnTo>
                <a:lnTo>
                  <a:pt x="251485" y="197548"/>
                </a:lnTo>
                <a:lnTo>
                  <a:pt x="222123" y="207721"/>
                </a:lnTo>
                <a:lnTo>
                  <a:pt x="198208" y="226885"/>
                </a:lnTo>
                <a:lnTo>
                  <a:pt x="176390" y="252082"/>
                </a:lnTo>
                <a:lnTo>
                  <a:pt x="171589" y="258051"/>
                </a:lnTo>
                <a:lnTo>
                  <a:pt x="173494" y="260375"/>
                </a:lnTo>
                <a:lnTo>
                  <a:pt x="176326" y="260629"/>
                </a:lnTo>
                <a:lnTo>
                  <a:pt x="200063" y="260184"/>
                </a:lnTo>
                <a:lnTo>
                  <a:pt x="232918" y="253657"/>
                </a:lnTo>
                <a:lnTo>
                  <a:pt x="268706" y="237909"/>
                </a:lnTo>
                <a:lnTo>
                  <a:pt x="301205" y="209804"/>
                </a:lnTo>
                <a:lnTo>
                  <a:pt x="301993" y="204978"/>
                </a:lnTo>
                <a:close/>
              </a:path>
              <a:path w="448944" h="1036954">
                <a:moveTo>
                  <a:pt x="306984" y="796315"/>
                </a:moveTo>
                <a:lnTo>
                  <a:pt x="295821" y="754697"/>
                </a:lnTo>
                <a:lnTo>
                  <a:pt x="291833" y="751890"/>
                </a:lnTo>
                <a:lnTo>
                  <a:pt x="287070" y="754354"/>
                </a:lnTo>
                <a:lnTo>
                  <a:pt x="283095" y="758469"/>
                </a:lnTo>
                <a:lnTo>
                  <a:pt x="281419" y="760641"/>
                </a:lnTo>
                <a:lnTo>
                  <a:pt x="263359" y="794486"/>
                </a:lnTo>
                <a:lnTo>
                  <a:pt x="259791" y="825512"/>
                </a:lnTo>
                <a:lnTo>
                  <a:pt x="266636" y="855484"/>
                </a:lnTo>
                <a:lnTo>
                  <a:pt x="279793" y="886155"/>
                </a:lnTo>
                <a:lnTo>
                  <a:pt x="283083" y="893089"/>
                </a:lnTo>
                <a:lnTo>
                  <a:pt x="285991" y="892365"/>
                </a:lnTo>
                <a:lnTo>
                  <a:pt x="287451" y="889914"/>
                </a:lnTo>
                <a:lnTo>
                  <a:pt x="297294" y="868184"/>
                </a:lnTo>
                <a:lnTo>
                  <a:pt x="305638" y="835558"/>
                </a:lnTo>
                <a:lnTo>
                  <a:pt x="306984" y="796315"/>
                </a:lnTo>
                <a:close/>
              </a:path>
              <a:path w="448944" h="1036954">
                <a:moveTo>
                  <a:pt x="308559" y="62966"/>
                </a:moveTo>
                <a:lnTo>
                  <a:pt x="308317" y="39154"/>
                </a:lnTo>
                <a:lnTo>
                  <a:pt x="297294" y="12052"/>
                </a:lnTo>
                <a:lnTo>
                  <a:pt x="290677" y="0"/>
                </a:lnTo>
                <a:lnTo>
                  <a:pt x="286854" y="6388"/>
                </a:lnTo>
                <a:lnTo>
                  <a:pt x="275094" y="37045"/>
                </a:lnTo>
                <a:lnTo>
                  <a:pt x="272999" y="66916"/>
                </a:lnTo>
                <a:lnTo>
                  <a:pt x="276733" y="92316"/>
                </a:lnTo>
                <a:lnTo>
                  <a:pt x="282486" y="109575"/>
                </a:lnTo>
                <a:lnTo>
                  <a:pt x="283387" y="111556"/>
                </a:lnTo>
                <a:lnTo>
                  <a:pt x="285546" y="112331"/>
                </a:lnTo>
                <a:lnTo>
                  <a:pt x="288582" y="107340"/>
                </a:lnTo>
                <a:lnTo>
                  <a:pt x="300990" y="85140"/>
                </a:lnTo>
                <a:lnTo>
                  <a:pt x="308559" y="62966"/>
                </a:lnTo>
                <a:close/>
              </a:path>
              <a:path w="448944" h="1036954">
                <a:moveTo>
                  <a:pt x="339801" y="952436"/>
                </a:moveTo>
                <a:lnTo>
                  <a:pt x="332879" y="949210"/>
                </a:lnTo>
                <a:lnTo>
                  <a:pt x="302247" y="936282"/>
                </a:lnTo>
                <a:lnTo>
                  <a:pt x="272364" y="929703"/>
                </a:lnTo>
                <a:lnTo>
                  <a:pt x="241554" y="933602"/>
                </a:lnTo>
                <a:lnTo>
                  <a:pt x="208102" y="952119"/>
                </a:lnTo>
                <a:lnTo>
                  <a:pt x="199783" y="958253"/>
                </a:lnTo>
                <a:lnTo>
                  <a:pt x="196405" y="961809"/>
                </a:lnTo>
                <a:lnTo>
                  <a:pt x="197434" y="964145"/>
                </a:lnTo>
                <a:lnTo>
                  <a:pt x="202323" y="966660"/>
                </a:lnTo>
                <a:lnTo>
                  <a:pt x="243814" y="977455"/>
                </a:lnTo>
                <a:lnTo>
                  <a:pt x="282829" y="975702"/>
                </a:lnTo>
                <a:lnTo>
                  <a:pt x="315175" y="966978"/>
                </a:lnTo>
                <a:lnTo>
                  <a:pt x="336689" y="956856"/>
                </a:lnTo>
                <a:lnTo>
                  <a:pt x="339115" y="955370"/>
                </a:lnTo>
                <a:lnTo>
                  <a:pt x="339801" y="952436"/>
                </a:lnTo>
                <a:close/>
              </a:path>
              <a:path w="448944" h="1036954">
                <a:moveTo>
                  <a:pt x="375031" y="883691"/>
                </a:moveTo>
                <a:lnTo>
                  <a:pt x="372745" y="844486"/>
                </a:lnTo>
                <a:lnTo>
                  <a:pt x="357797" y="804087"/>
                </a:lnTo>
                <a:lnTo>
                  <a:pt x="353580" y="801662"/>
                </a:lnTo>
                <a:lnTo>
                  <a:pt x="349072" y="804557"/>
                </a:lnTo>
                <a:lnTo>
                  <a:pt x="345478" y="809028"/>
                </a:lnTo>
                <a:lnTo>
                  <a:pt x="344017" y="811352"/>
                </a:lnTo>
                <a:lnTo>
                  <a:pt x="329145" y="846721"/>
                </a:lnTo>
                <a:lnTo>
                  <a:pt x="328447" y="877938"/>
                </a:lnTo>
                <a:lnTo>
                  <a:pt x="338023" y="907148"/>
                </a:lnTo>
                <a:lnTo>
                  <a:pt x="353949" y="936472"/>
                </a:lnTo>
                <a:lnTo>
                  <a:pt x="357860" y="943076"/>
                </a:lnTo>
                <a:lnTo>
                  <a:pt x="360692" y="942073"/>
                </a:lnTo>
                <a:lnTo>
                  <a:pt x="361911" y="939495"/>
                </a:lnTo>
                <a:lnTo>
                  <a:pt x="369722" y="916940"/>
                </a:lnTo>
                <a:lnTo>
                  <a:pt x="375031" y="883691"/>
                </a:lnTo>
                <a:close/>
              </a:path>
              <a:path w="448944" h="1036954">
                <a:moveTo>
                  <a:pt x="375907" y="152146"/>
                </a:moveTo>
                <a:lnTo>
                  <a:pt x="372338" y="148145"/>
                </a:lnTo>
                <a:lnTo>
                  <a:pt x="367360" y="145313"/>
                </a:lnTo>
                <a:lnTo>
                  <a:pt x="364845" y="144246"/>
                </a:lnTo>
                <a:lnTo>
                  <a:pt x="327723" y="135267"/>
                </a:lnTo>
                <a:lnTo>
                  <a:pt x="296976" y="139687"/>
                </a:lnTo>
                <a:lnTo>
                  <a:pt x="269887" y="153974"/>
                </a:lnTo>
                <a:lnTo>
                  <a:pt x="243725" y="174561"/>
                </a:lnTo>
                <a:lnTo>
                  <a:pt x="237896" y="179514"/>
                </a:lnTo>
                <a:lnTo>
                  <a:pt x="239331" y="182168"/>
                </a:lnTo>
                <a:lnTo>
                  <a:pt x="242062" y="182956"/>
                </a:lnTo>
                <a:lnTo>
                  <a:pt x="265455" y="187007"/>
                </a:lnTo>
                <a:lnTo>
                  <a:pt x="298958" y="186842"/>
                </a:lnTo>
                <a:lnTo>
                  <a:pt x="337045" y="178168"/>
                </a:lnTo>
                <a:lnTo>
                  <a:pt x="374230" y="156743"/>
                </a:lnTo>
                <a:lnTo>
                  <a:pt x="375907" y="152146"/>
                </a:lnTo>
                <a:close/>
              </a:path>
              <a:path w="448944" h="1036954">
                <a:moveTo>
                  <a:pt x="386676" y="7467"/>
                </a:moveTo>
                <a:lnTo>
                  <a:pt x="352552" y="28448"/>
                </a:lnTo>
                <a:lnTo>
                  <a:pt x="321868" y="74320"/>
                </a:lnTo>
                <a:lnTo>
                  <a:pt x="316128" y="93865"/>
                </a:lnTo>
                <a:lnTo>
                  <a:pt x="317423" y="95758"/>
                </a:lnTo>
                <a:lnTo>
                  <a:pt x="364731" y="69113"/>
                </a:lnTo>
                <a:lnTo>
                  <a:pt x="385076" y="21145"/>
                </a:lnTo>
                <a:lnTo>
                  <a:pt x="386676" y="7467"/>
                </a:lnTo>
                <a:close/>
              </a:path>
              <a:path w="448944" h="1036954">
                <a:moveTo>
                  <a:pt x="408216" y="109524"/>
                </a:moveTo>
                <a:lnTo>
                  <a:pt x="396062" y="103200"/>
                </a:lnTo>
                <a:lnTo>
                  <a:pt x="368833" y="92837"/>
                </a:lnTo>
                <a:lnTo>
                  <a:pt x="345160" y="93230"/>
                </a:lnTo>
                <a:lnTo>
                  <a:pt x="323316" y="101434"/>
                </a:lnTo>
                <a:lnTo>
                  <a:pt x="301574" y="114503"/>
                </a:lnTo>
                <a:lnTo>
                  <a:pt x="296697" y="117690"/>
                </a:lnTo>
                <a:lnTo>
                  <a:pt x="297535" y="119837"/>
                </a:lnTo>
                <a:lnTo>
                  <a:pt x="299529" y="120688"/>
                </a:lnTo>
                <a:lnTo>
                  <a:pt x="316839" y="126009"/>
                </a:lnTo>
                <a:lnTo>
                  <a:pt x="342188" y="129082"/>
                </a:lnTo>
                <a:lnTo>
                  <a:pt x="371817" y="126187"/>
                </a:lnTo>
                <a:lnTo>
                  <a:pt x="401980" y="113538"/>
                </a:lnTo>
                <a:lnTo>
                  <a:pt x="408216" y="109524"/>
                </a:lnTo>
                <a:close/>
              </a:path>
              <a:path w="448944" h="1036954">
                <a:moveTo>
                  <a:pt x="422338" y="990930"/>
                </a:moveTo>
                <a:lnTo>
                  <a:pt x="414870" y="989317"/>
                </a:lnTo>
                <a:lnTo>
                  <a:pt x="382168" y="983500"/>
                </a:lnTo>
                <a:lnTo>
                  <a:pt x="351586" y="983691"/>
                </a:lnTo>
                <a:lnTo>
                  <a:pt x="322376" y="994321"/>
                </a:lnTo>
                <a:lnTo>
                  <a:pt x="293801" y="1019784"/>
                </a:lnTo>
                <a:lnTo>
                  <a:pt x="287020" y="1027595"/>
                </a:lnTo>
                <a:lnTo>
                  <a:pt x="284505" y="1031811"/>
                </a:lnTo>
                <a:lnTo>
                  <a:pt x="286029" y="1033881"/>
                </a:lnTo>
                <a:lnTo>
                  <a:pt x="291338" y="1035240"/>
                </a:lnTo>
                <a:lnTo>
                  <a:pt x="334187" y="1036599"/>
                </a:lnTo>
                <a:lnTo>
                  <a:pt x="371856" y="1026248"/>
                </a:lnTo>
                <a:lnTo>
                  <a:pt x="401510" y="1010577"/>
                </a:lnTo>
                <a:lnTo>
                  <a:pt x="420268" y="995934"/>
                </a:lnTo>
                <a:lnTo>
                  <a:pt x="422313" y="993952"/>
                </a:lnTo>
                <a:lnTo>
                  <a:pt x="422338" y="990930"/>
                </a:lnTo>
                <a:close/>
              </a:path>
              <a:path w="448944" h="1036954">
                <a:moveTo>
                  <a:pt x="448741" y="917943"/>
                </a:moveTo>
                <a:lnTo>
                  <a:pt x="444347" y="878916"/>
                </a:lnTo>
                <a:lnTo>
                  <a:pt x="427228" y="839393"/>
                </a:lnTo>
                <a:lnTo>
                  <a:pt x="422871" y="837209"/>
                </a:lnTo>
                <a:lnTo>
                  <a:pt x="418528" y="840346"/>
                </a:lnTo>
                <a:lnTo>
                  <a:pt x="415188" y="845019"/>
                </a:lnTo>
                <a:lnTo>
                  <a:pt x="413854" y="847420"/>
                </a:lnTo>
                <a:lnTo>
                  <a:pt x="400926" y="883551"/>
                </a:lnTo>
                <a:lnTo>
                  <a:pt x="401929" y="914768"/>
                </a:lnTo>
                <a:lnTo>
                  <a:pt x="413080" y="943406"/>
                </a:lnTo>
                <a:lnTo>
                  <a:pt x="430568" y="971804"/>
                </a:lnTo>
                <a:lnTo>
                  <a:pt x="434835" y="978179"/>
                </a:lnTo>
                <a:lnTo>
                  <a:pt x="437603" y="977023"/>
                </a:lnTo>
                <a:lnTo>
                  <a:pt x="438683" y="974394"/>
                </a:lnTo>
                <a:lnTo>
                  <a:pt x="445249" y="951445"/>
                </a:lnTo>
                <a:lnTo>
                  <a:pt x="448741" y="917943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807282" y="4427206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47815" y="883551"/>
                </a:moveTo>
                <a:lnTo>
                  <a:pt x="34886" y="847420"/>
                </a:lnTo>
                <a:lnTo>
                  <a:pt x="30175" y="838200"/>
                </a:lnTo>
                <a:lnTo>
                  <a:pt x="27216" y="834288"/>
                </a:lnTo>
                <a:lnTo>
                  <a:pt x="24739" y="834936"/>
                </a:lnTo>
                <a:lnTo>
                  <a:pt x="21513" y="839393"/>
                </a:lnTo>
                <a:lnTo>
                  <a:pt x="4394" y="878916"/>
                </a:lnTo>
                <a:lnTo>
                  <a:pt x="0" y="917943"/>
                </a:lnTo>
                <a:lnTo>
                  <a:pt x="3492" y="951445"/>
                </a:lnTo>
                <a:lnTo>
                  <a:pt x="10058" y="974394"/>
                </a:lnTo>
                <a:lnTo>
                  <a:pt x="11137" y="977023"/>
                </a:lnTo>
                <a:lnTo>
                  <a:pt x="13906" y="978179"/>
                </a:lnTo>
                <a:lnTo>
                  <a:pt x="18173" y="971804"/>
                </a:lnTo>
                <a:lnTo>
                  <a:pt x="35661" y="943406"/>
                </a:lnTo>
                <a:lnTo>
                  <a:pt x="46812" y="914768"/>
                </a:lnTo>
                <a:lnTo>
                  <a:pt x="47815" y="883551"/>
                </a:lnTo>
                <a:close/>
              </a:path>
              <a:path w="448944" h="1036954">
                <a:moveTo>
                  <a:pt x="120294" y="877938"/>
                </a:moveTo>
                <a:lnTo>
                  <a:pt x="119595" y="846721"/>
                </a:lnTo>
                <a:lnTo>
                  <a:pt x="104724" y="811352"/>
                </a:lnTo>
                <a:lnTo>
                  <a:pt x="99517" y="802398"/>
                </a:lnTo>
                <a:lnTo>
                  <a:pt x="96342" y="798664"/>
                </a:lnTo>
                <a:lnTo>
                  <a:pt x="93916" y="799452"/>
                </a:lnTo>
                <a:lnTo>
                  <a:pt x="90944" y="804087"/>
                </a:lnTo>
                <a:lnTo>
                  <a:pt x="75996" y="844486"/>
                </a:lnTo>
                <a:lnTo>
                  <a:pt x="73710" y="883691"/>
                </a:lnTo>
                <a:lnTo>
                  <a:pt x="79019" y="916940"/>
                </a:lnTo>
                <a:lnTo>
                  <a:pt x="86829" y="939495"/>
                </a:lnTo>
                <a:lnTo>
                  <a:pt x="88049" y="942073"/>
                </a:lnTo>
                <a:lnTo>
                  <a:pt x="90881" y="943076"/>
                </a:lnTo>
                <a:lnTo>
                  <a:pt x="94792" y="936472"/>
                </a:lnTo>
                <a:lnTo>
                  <a:pt x="110718" y="907148"/>
                </a:lnTo>
                <a:lnTo>
                  <a:pt x="120294" y="877938"/>
                </a:lnTo>
                <a:close/>
              </a:path>
              <a:path w="448944" h="1036954">
                <a:moveTo>
                  <a:pt x="132613" y="93865"/>
                </a:moveTo>
                <a:lnTo>
                  <a:pt x="115189" y="51485"/>
                </a:lnTo>
                <a:lnTo>
                  <a:pt x="68859" y="10426"/>
                </a:lnTo>
                <a:lnTo>
                  <a:pt x="62064" y="7467"/>
                </a:lnTo>
                <a:lnTo>
                  <a:pt x="63665" y="21145"/>
                </a:lnTo>
                <a:lnTo>
                  <a:pt x="84010" y="69113"/>
                </a:lnTo>
                <a:lnTo>
                  <a:pt x="125958" y="93484"/>
                </a:lnTo>
                <a:lnTo>
                  <a:pt x="131318" y="95758"/>
                </a:lnTo>
                <a:lnTo>
                  <a:pt x="132613" y="93865"/>
                </a:lnTo>
                <a:close/>
              </a:path>
              <a:path w="448944" h="1036954">
                <a:moveTo>
                  <a:pt x="152044" y="117690"/>
                </a:moveTo>
                <a:lnTo>
                  <a:pt x="147167" y="114503"/>
                </a:lnTo>
                <a:lnTo>
                  <a:pt x="125425" y="101434"/>
                </a:lnTo>
                <a:lnTo>
                  <a:pt x="103581" y="93230"/>
                </a:lnTo>
                <a:lnTo>
                  <a:pt x="79908" y="92837"/>
                </a:lnTo>
                <a:lnTo>
                  <a:pt x="52679" y="103200"/>
                </a:lnTo>
                <a:lnTo>
                  <a:pt x="40525" y="109524"/>
                </a:lnTo>
                <a:lnTo>
                  <a:pt x="46761" y="113538"/>
                </a:lnTo>
                <a:lnTo>
                  <a:pt x="76923" y="126187"/>
                </a:lnTo>
                <a:lnTo>
                  <a:pt x="106553" y="129082"/>
                </a:lnTo>
                <a:lnTo>
                  <a:pt x="131902" y="126009"/>
                </a:lnTo>
                <a:lnTo>
                  <a:pt x="149212" y="120688"/>
                </a:lnTo>
                <a:lnTo>
                  <a:pt x="151206" y="119837"/>
                </a:lnTo>
                <a:lnTo>
                  <a:pt x="152044" y="117690"/>
                </a:lnTo>
                <a:close/>
              </a:path>
              <a:path w="448944" h="1036954">
                <a:moveTo>
                  <a:pt x="161036" y="1031989"/>
                </a:moveTo>
                <a:lnTo>
                  <a:pt x="126365" y="994321"/>
                </a:lnTo>
                <a:lnTo>
                  <a:pt x="66573" y="983500"/>
                </a:lnTo>
                <a:lnTo>
                  <a:pt x="33870" y="989317"/>
                </a:lnTo>
                <a:lnTo>
                  <a:pt x="26403" y="990930"/>
                </a:lnTo>
                <a:lnTo>
                  <a:pt x="26428" y="993952"/>
                </a:lnTo>
                <a:lnTo>
                  <a:pt x="28473" y="995934"/>
                </a:lnTo>
                <a:lnTo>
                  <a:pt x="47231" y="1010577"/>
                </a:lnTo>
                <a:lnTo>
                  <a:pt x="76885" y="1026248"/>
                </a:lnTo>
                <a:lnTo>
                  <a:pt x="114554" y="1036599"/>
                </a:lnTo>
                <a:lnTo>
                  <a:pt x="157403" y="1035240"/>
                </a:lnTo>
                <a:lnTo>
                  <a:pt x="161036" y="1031989"/>
                </a:lnTo>
                <a:close/>
              </a:path>
              <a:path w="448944" h="1036954">
                <a:moveTo>
                  <a:pt x="175742" y="66916"/>
                </a:moveTo>
                <a:lnTo>
                  <a:pt x="173647" y="37045"/>
                </a:lnTo>
                <a:lnTo>
                  <a:pt x="161886" y="6388"/>
                </a:lnTo>
                <a:lnTo>
                  <a:pt x="158064" y="0"/>
                </a:lnTo>
                <a:lnTo>
                  <a:pt x="151447" y="12052"/>
                </a:lnTo>
                <a:lnTo>
                  <a:pt x="140423" y="39154"/>
                </a:lnTo>
                <a:lnTo>
                  <a:pt x="140182" y="62966"/>
                </a:lnTo>
                <a:lnTo>
                  <a:pt x="147751" y="85140"/>
                </a:lnTo>
                <a:lnTo>
                  <a:pt x="160159" y="107340"/>
                </a:lnTo>
                <a:lnTo>
                  <a:pt x="163195" y="112331"/>
                </a:lnTo>
                <a:lnTo>
                  <a:pt x="165354" y="111556"/>
                </a:lnTo>
                <a:lnTo>
                  <a:pt x="166255" y="109575"/>
                </a:lnTo>
                <a:lnTo>
                  <a:pt x="172008" y="92316"/>
                </a:lnTo>
                <a:lnTo>
                  <a:pt x="175742" y="66916"/>
                </a:lnTo>
                <a:close/>
              </a:path>
              <a:path w="448944" h="1036954">
                <a:moveTo>
                  <a:pt x="188950" y="825512"/>
                </a:moveTo>
                <a:lnTo>
                  <a:pt x="185381" y="794486"/>
                </a:lnTo>
                <a:lnTo>
                  <a:pt x="167322" y="760641"/>
                </a:lnTo>
                <a:lnTo>
                  <a:pt x="161315" y="752221"/>
                </a:lnTo>
                <a:lnTo>
                  <a:pt x="157810" y="748792"/>
                </a:lnTo>
                <a:lnTo>
                  <a:pt x="155460" y="749808"/>
                </a:lnTo>
                <a:lnTo>
                  <a:pt x="152920" y="754697"/>
                </a:lnTo>
                <a:lnTo>
                  <a:pt x="141757" y="796315"/>
                </a:lnTo>
                <a:lnTo>
                  <a:pt x="143103" y="835558"/>
                </a:lnTo>
                <a:lnTo>
                  <a:pt x="151447" y="868184"/>
                </a:lnTo>
                <a:lnTo>
                  <a:pt x="161290" y="889914"/>
                </a:lnTo>
                <a:lnTo>
                  <a:pt x="162750" y="892365"/>
                </a:lnTo>
                <a:lnTo>
                  <a:pt x="165658" y="893089"/>
                </a:lnTo>
                <a:lnTo>
                  <a:pt x="168935" y="886155"/>
                </a:lnTo>
                <a:lnTo>
                  <a:pt x="182105" y="855484"/>
                </a:lnTo>
                <a:lnTo>
                  <a:pt x="188950" y="825512"/>
                </a:lnTo>
                <a:close/>
              </a:path>
              <a:path w="448944" h="1036954">
                <a:moveTo>
                  <a:pt x="210845" y="179514"/>
                </a:moveTo>
                <a:lnTo>
                  <a:pt x="205016" y="174561"/>
                </a:lnTo>
                <a:lnTo>
                  <a:pt x="178854" y="153974"/>
                </a:lnTo>
                <a:lnTo>
                  <a:pt x="151765" y="139687"/>
                </a:lnTo>
                <a:lnTo>
                  <a:pt x="121018" y="135267"/>
                </a:lnTo>
                <a:lnTo>
                  <a:pt x="83896" y="144246"/>
                </a:lnTo>
                <a:lnTo>
                  <a:pt x="74269" y="147942"/>
                </a:lnTo>
                <a:lnTo>
                  <a:pt x="70091" y="150482"/>
                </a:lnTo>
                <a:lnTo>
                  <a:pt x="70459" y="153022"/>
                </a:lnTo>
                <a:lnTo>
                  <a:pt x="74510" y="156743"/>
                </a:lnTo>
                <a:lnTo>
                  <a:pt x="111696" y="178168"/>
                </a:lnTo>
                <a:lnTo>
                  <a:pt x="149783" y="186842"/>
                </a:lnTo>
                <a:lnTo>
                  <a:pt x="183286" y="187007"/>
                </a:lnTo>
                <a:lnTo>
                  <a:pt x="206679" y="182956"/>
                </a:lnTo>
                <a:lnTo>
                  <a:pt x="209410" y="182168"/>
                </a:lnTo>
                <a:lnTo>
                  <a:pt x="210845" y="179514"/>
                </a:lnTo>
                <a:close/>
              </a:path>
              <a:path w="448944" h="1036954">
                <a:moveTo>
                  <a:pt x="243078" y="116205"/>
                </a:moveTo>
                <a:lnTo>
                  <a:pt x="241312" y="76974"/>
                </a:lnTo>
                <a:lnTo>
                  <a:pt x="226898" y="36385"/>
                </a:lnTo>
                <a:lnTo>
                  <a:pt x="222694" y="33909"/>
                </a:lnTo>
                <a:lnTo>
                  <a:pt x="218147" y="36741"/>
                </a:lnTo>
                <a:lnTo>
                  <a:pt x="214503" y="41173"/>
                </a:lnTo>
                <a:lnTo>
                  <a:pt x="213017" y="43472"/>
                </a:lnTo>
                <a:lnTo>
                  <a:pt x="197675" y="78638"/>
                </a:lnTo>
                <a:lnTo>
                  <a:pt x="196570" y="109855"/>
                </a:lnTo>
                <a:lnTo>
                  <a:pt x="205765" y="139179"/>
                </a:lnTo>
                <a:lnTo>
                  <a:pt x="221310" y="168706"/>
                </a:lnTo>
                <a:lnTo>
                  <a:pt x="225120" y="175361"/>
                </a:lnTo>
                <a:lnTo>
                  <a:pt x="227977" y="174409"/>
                </a:lnTo>
                <a:lnTo>
                  <a:pt x="229222" y="171843"/>
                </a:lnTo>
                <a:lnTo>
                  <a:pt x="237324" y="149390"/>
                </a:lnTo>
                <a:lnTo>
                  <a:pt x="243078" y="116205"/>
                </a:lnTo>
                <a:close/>
              </a:path>
              <a:path w="448944" h="1036954">
                <a:moveTo>
                  <a:pt x="244830" y="781278"/>
                </a:moveTo>
                <a:lnTo>
                  <a:pt x="233895" y="721182"/>
                </a:lnTo>
                <a:lnTo>
                  <a:pt x="208495" y="692505"/>
                </a:lnTo>
                <a:lnTo>
                  <a:pt x="196507" y="683209"/>
                </a:lnTo>
                <a:lnTo>
                  <a:pt x="194462" y="684745"/>
                </a:lnTo>
                <a:lnTo>
                  <a:pt x="193116" y="690092"/>
                </a:lnTo>
                <a:lnTo>
                  <a:pt x="191897" y="733183"/>
                </a:lnTo>
                <a:lnTo>
                  <a:pt x="202285" y="771042"/>
                </a:lnTo>
                <a:lnTo>
                  <a:pt x="217957" y="800811"/>
                </a:lnTo>
                <a:lnTo>
                  <a:pt x="232562" y="819632"/>
                </a:lnTo>
                <a:lnTo>
                  <a:pt x="234556" y="821677"/>
                </a:lnTo>
                <a:lnTo>
                  <a:pt x="237553" y="821690"/>
                </a:lnTo>
                <a:lnTo>
                  <a:pt x="239141" y="814184"/>
                </a:lnTo>
                <a:lnTo>
                  <a:pt x="244830" y="781278"/>
                </a:lnTo>
                <a:close/>
              </a:path>
              <a:path w="448944" h="1036954">
                <a:moveTo>
                  <a:pt x="249250" y="962672"/>
                </a:moveTo>
                <a:lnTo>
                  <a:pt x="207187" y="933602"/>
                </a:lnTo>
                <a:lnTo>
                  <a:pt x="176377" y="929703"/>
                </a:lnTo>
                <a:lnTo>
                  <a:pt x="146494" y="936282"/>
                </a:lnTo>
                <a:lnTo>
                  <a:pt x="115862" y="949210"/>
                </a:lnTo>
                <a:lnTo>
                  <a:pt x="108940" y="952436"/>
                </a:lnTo>
                <a:lnTo>
                  <a:pt x="109626" y="955370"/>
                </a:lnTo>
                <a:lnTo>
                  <a:pt x="112052" y="956856"/>
                </a:lnTo>
                <a:lnTo>
                  <a:pt x="133553" y="966978"/>
                </a:lnTo>
                <a:lnTo>
                  <a:pt x="165912" y="975702"/>
                </a:lnTo>
                <a:lnTo>
                  <a:pt x="204927" y="977455"/>
                </a:lnTo>
                <a:lnTo>
                  <a:pt x="246418" y="966660"/>
                </a:lnTo>
                <a:lnTo>
                  <a:pt x="249250" y="962672"/>
                </a:lnTo>
                <a:close/>
              </a:path>
              <a:path w="448944" h="1036954">
                <a:moveTo>
                  <a:pt x="277152" y="258051"/>
                </a:moveTo>
                <a:lnTo>
                  <a:pt x="272351" y="252082"/>
                </a:lnTo>
                <a:lnTo>
                  <a:pt x="250532" y="226885"/>
                </a:lnTo>
                <a:lnTo>
                  <a:pt x="226618" y="207721"/>
                </a:lnTo>
                <a:lnTo>
                  <a:pt x="197256" y="197548"/>
                </a:lnTo>
                <a:lnTo>
                  <a:pt x="159105" y="199313"/>
                </a:lnTo>
                <a:lnTo>
                  <a:pt x="148958" y="201129"/>
                </a:lnTo>
                <a:lnTo>
                  <a:pt x="144360" y="202819"/>
                </a:lnTo>
                <a:lnTo>
                  <a:pt x="144259" y="205384"/>
                </a:lnTo>
                <a:lnTo>
                  <a:pt x="147535" y="209804"/>
                </a:lnTo>
                <a:lnTo>
                  <a:pt x="180035" y="237909"/>
                </a:lnTo>
                <a:lnTo>
                  <a:pt x="215811" y="253657"/>
                </a:lnTo>
                <a:lnTo>
                  <a:pt x="248678" y="260184"/>
                </a:lnTo>
                <a:lnTo>
                  <a:pt x="272415" y="260629"/>
                </a:lnTo>
                <a:lnTo>
                  <a:pt x="275247" y="260375"/>
                </a:lnTo>
                <a:lnTo>
                  <a:pt x="277152" y="258051"/>
                </a:lnTo>
                <a:close/>
              </a:path>
              <a:path w="448944" h="1036954">
                <a:moveTo>
                  <a:pt x="292341" y="711911"/>
                </a:moveTo>
                <a:lnTo>
                  <a:pt x="277469" y="652678"/>
                </a:lnTo>
                <a:lnTo>
                  <a:pt x="250228" y="625767"/>
                </a:lnTo>
                <a:lnTo>
                  <a:pt x="237655" y="617283"/>
                </a:lnTo>
                <a:lnTo>
                  <a:pt x="235712" y="618947"/>
                </a:lnTo>
                <a:lnTo>
                  <a:pt x="234721" y="624382"/>
                </a:lnTo>
                <a:lnTo>
                  <a:pt x="236347" y="667448"/>
                </a:lnTo>
                <a:lnTo>
                  <a:pt x="249212" y="704532"/>
                </a:lnTo>
                <a:lnTo>
                  <a:pt x="266814" y="733183"/>
                </a:lnTo>
                <a:lnTo>
                  <a:pt x="282638" y="750989"/>
                </a:lnTo>
                <a:lnTo>
                  <a:pt x="284746" y="752906"/>
                </a:lnTo>
                <a:lnTo>
                  <a:pt x="287743" y="752729"/>
                </a:lnTo>
                <a:lnTo>
                  <a:pt x="288823" y="745121"/>
                </a:lnTo>
                <a:lnTo>
                  <a:pt x="292341" y="711911"/>
                </a:lnTo>
                <a:close/>
              </a:path>
              <a:path w="448944" h="1036954">
                <a:moveTo>
                  <a:pt x="304850" y="148463"/>
                </a:moveTo>
                <a:lnTo>
                  <a:pt x="293966" y="106768"/>
                </a:lnTo>
                <a:lnTo>
                  <a:pt x="290004" y="103936"/>
                </a:lnTo>
                <a:lnTo>
                  <a:pt x="285229" y="106362"/>
                </a:lnTo>
                <a:lnTo>
                  <a:pt x="281216" y="110464"/>
                </a:lnTo>
                <a:lnTo>
                  <a:pt x="279527" y="112623"/>
                </a:lnTo>
                <a:lnTo>
                  <a:pt x="261239" y="146329"/>
                </a:lnTo>
                <a:lnTo>
                  <a:pt x="257467" y="177330"/>
                </a:lnTo>
                <a:lnTo>
                  <a:pt x="264109" y="207352"/>
                </a:lnTo>
                <a:lnTo>
                  <a:pt x="277063" y="238112"/>
                </a:lnTo>
                <a:lnTo>
                  <a:pt x="280289" y="245071"/>
                </a:lnTo>
                <a:lnTo>
                  <a:pt x="283210" y="244373"/>
                </a:lnTo>
                <a:lnTo>
                  <a:pt x="284683" y="241922"/>
                </a:lnTo>
                <a:lnTo>
                  <a:pt x="294678" y="220256"/>
                </a:lnTo>
                <a:lnTo>
                  <a:pt x="303237" y="187693"/>
                </a:lnTo>
                <a:lnTo>
                  <a:pt x="304850" y="148463"/>
                </a:lnTo>
                <a:close/>
              </a:path>
              <a:path w="448944" h="1036954">
                <a:moveTo>
                  <a:pt x="320217" y="350278"/>
                </a:moveTo>
                <a:lnTo>
                  <a:pt x="299161" y="315074"/>
                </a:lnTo>
                <a:lnTo>
                  <a:pt x="251523" y="277164"/>
                </a:lnTo>
                <a:lnTo>
                  <a:pt x="213626" y="272478"/>
                </a:lnTo>
                <a:lnTo>
                  <a:pt x="195668" y="272376"/>
                </a:lnTo>
                <a:lnTo>
                  <a:pt x="200482" y="280873"/>
                </a:lnTo>
                <a:lnTo>
                  <a:pt x="227838" y="314058"/>
                </a:lnTo>
                <a:lnTo>
                  <a:pt x="260477" y="335610"/>
                </a:lnTo>
                <a:lnTo>
                  <a:pt x="315112" y="352031"/>
                </a:lnTo>
                <a:lnTo>
                  <a:pt x="317957" y="352259"/>
                </a:lnTo>
                <a:lnTo>
                  <a:pt x="320217" y="350278"/>
                </a:lnTo>
                <a:close/>
              </a:path>
              <a:path w="448944" h="1036954">
                <a:moveTo>
                  <a:pt x="324561" y="875614"/>
                </a:moveTo>
                <a:lnTo>
                  <a:pt x="321106" y="871499"/>
                </a:lnTo>
                <a:lnTo>
                  <a:pt x="316217" y="868527"/>
                </a:lnTo>
                <a:lnTo>
                  <a:pt x="313740" y="867384"/>
                </a:lnTo>
                <a:lnTo>
                  <a:pt x="276898" y="857275"/>
                </a:lnTo>
                <a:lnTo>
                  <a:pt x="246037" y="860767"/>
                </a:lnTo>
                <a:lnTo>
                  <a:pt x="218528" y="874217"/>
                </a:lnTo>
                <a:lnTo>
                  <a:pt x="191770" y="894003"/>
                </a:lnTo>
                <a:lnTo>
                  <a:pt x="185788" y="898779"/>
                </a:lnTo>
                <a:lnTo>
                  <a:pt x="187147" y="901471"/>
                </a:lnTo>
                <a:lnTo>
                  <a:pt x="189852" y="902347"/>
                </a:lnTo>
                <a:lnTo>
                  <a:pt x="213118" y="907110"/>
                </a:lnTo>
                <a:lnTo>
                  <a:pt x="246608" y="907961"/>
                </a:lnTo>
                <a:lnTo>
                  <a:pt x="284937" y="900442"/>
                </a:lnTo>
                <a:lnTo>
                  <a:pt x="322745" y="880148"/>
                </a:lnTo>
                <a:lnTo>
                  <a:pt x="324561" y="875614"/>
                </a:lnTo>
                <a:close/>
              </a:path>
              <a:path w="448944" h="1036954">
                <a:moveTo>
                  <a:pt x="326047" y="659218"/>
                </a:moveTo>
                <a:lnTo>
                  <a:pt x="324015" y="618185"/>
                </a:lnTo>
                <a:lnTo>
                  <a:pt x="299796" y="562152"/>
                </a:lnTo>
                <a:lnTo>
                  <a:pt x="268579" y="540042"/>
                </a:lnTo>
                <a:lnTo>
                  <a:pt x="252806" y="531418"/>
                </a:lnTo>
                <a:lnTo>
                  <a:pt x="253060" y="541197"/>
                </a:lnTo>
                <a:lnTo>
                  <a:pt x="261607" y="583425"/>
                </a:lnTo>
                <a:lnTo>
                  <a:pt x="280263" y="617931"/>
                </a:lnTo>
                <a:lnTo>
                  <a:pt x="320725" y="658329"/>
                </a:lnTo>
                <a:lnTo>
                  <a:pt x="323113" y="659879"/>
                </a:lnTo>
                <a:lnTo>
                  <a:pt x="326047" y="659218"/>
                </a:lnTo>
                <a:close/>
              </a:path>
              <a:path w="448944" h="1036954">
                <a:moveTo>
                  <a:pt x="345579" y="452056"/>
                </a:moveTo>
                <a:lnTo>
                  <a:pt x="327494" y="415213"/>
                </a:lnTo>
                <a:lnTo>
                  <a:pt x="283159" y="373456"/>
                </a:lnTo>
                <a:lnTo>
                  <a:pt x="245770" y="365620"/>
                </a:lnTo>
                <a:lnTo>
                  <a:pt x="227888" y="364020"/>
                </a:lnTo>
                <a:lnTo>
                  <a:pt x="231978" y="372884"/>
                </a:lnTo>
                <a:lnTo>
                  <a:pt x="256501" y="408241"/>
                </a:lnTo>
                <a:lnTo>
                  <a:pt x="287248" y="432447"/>
                </a:lnTo>
                <a:lnTo>
                  <a:pt x="340334" y="453377"/>
                </a:lnTo>
                <a:lnTo>
                  <a:pt x="343141" y="453834"/>
                </a:lnTo>
                <a:lnTo>
                  <a:pt x="345579" y="452056"/>
                </a:lnTo>
                <a:close/>
              </a:path>
              <a:path w="448944" h="1036954">
                <a:moveTo>
                  <a:pt x="346862" y="551065"/>
                </a:moveTo>
                <a:lnTo>
                  <a:pt x="335711" y="511543"/>
                </a:lnTo>
                <a:lnTo>
                  <a:pt x="299605" y="462407"/>
                </a:lnTo>
                <a:lnTo>
                  <a:pt x="264248" y="447903"/>
                </a:lnTo>
                <a:lnTo>
                  <a:pt x="246938" y="443064"/>
                </a:lnTo>
                <a:lnTo>
                  <a:pt x="249377" y="452539"/>
                </a:lnTo>
                <a:lnTo>
                  <a:pt x="267131" y="491769"/>
                </a:lnTo>
                <a:lnTo>
                  <a:pt x="293027" y="521169"/>
                </a:lnTo>
                <a:lnTo>
                  <a:pt x="341477" y="551408"/>
                </a:lnTo>
                <a:lnTo>
                  <a:pt x="344144" y="552373"/>
                </a:lnTo>
                <a:lnTo>
                  <a:pt x="346862" y="551065"/>
                </a:lnTo>
                <a:close/>
              </a:path>
              <a:path w="448944" h="1036954">
                <a:moveTo>
                  <a:pt x="363486" y="241935"/>
                </a:moveTo>
                <a:lnTo>
                  <a:pt x="358508" y="199123"/>
                </a:lnTo>
                <a:lnTo>
                  <a:pt x="354977" y="195757"/>
                </a:lnTo>
                <a:lnTo>
                  <a:pt x="349910" y="197497"/>
                </a:lnTo>
                <a:lnTo>
                  <a:pt x="345376" y="200990"/>
                </a:lnTo>
                <a:lnTo>
                  <a:pt x="343408" y="202895"/>
                </a:lnTo>
                <a:lnTo>
                  <a:pt x="320598" y="233692"/>
                </a:lnTo>
                <a:lnTo>
                  <a:pt x="312559" y="263867"/>
                </a:lnTo>
                <a:lnTo>
                  <a:pt x="314960" y="294525"/>
                </a:lnTo>
                <a:lnTo>
                  <a:pt x="323519" y="326809"/>
                </a:lnTo>
                <a:lnTo>
                  <a:pt x="325755" y="334149"/>
                </a:lnTo>
                <a:lnTo>
                  <a:pt x="328739" y="333870"/>
                </a:lnTo>
                <a:lnTo>
                  <a:pt x="330530" y="331647"/>
                </a:lnTo>
                <a:lnTo>
                  <a:pt x="343446" y="311607"/>
                </a:lnTo>
                <a:lnTo>
                  <a:pt x="356450" y="280568"/>
                </a:lnTo>
                <a:lnTo>
                  <a:pt x="363486" y="241935"/>
                </a:lnTo>
                <a:close/>
              </a:path>
              <a:path w="448944" h="1036954">
                <a:moveTo>
                  <a:pt x="379222" y="789813"/>
                </a:moveTo>
                <a:lnTo>
                  <a:pt x="374992" y="786523"/>
                </a:lnTo>
                <a:lnTo>
                  <a:pt x="369595" y="784631"/>
                </a:lnTo>
                <a:lnTo>
                  <a:pt x="366928" y="784021"/>
                </a:lnTo>
                <a:lnTo>
                  <a:pt x="328815" y="781824"/>
                </a:lnTo>
                <a:lnTo>
                  <a:pt x="299339" y="791667"/>
                </a:lnTo>
                <a:lnTo>
                  <a:pt x="275209" y="810564"/>
                </a:lnTo>
                <a:lnTo>
                  <a:pt x="253098" y="835507"/>
                </a:lnTo>
                <a:lnTo>
                  <a:pt x="248234" y="841413"/>
                </a:lnTo>
                <a:lnTo>
                  <a:pt x="250126" y="843775"/>
                </a:lnTo>
                <a:lnTo>
                  <a:pt x="252945" y="844054"/>
                </a:lnTo>
                <a:lnTo>
                  <a:pt x="276694" y="843876"/>
                </a:lnTo>
                <a:lnTo>
                  <a:pt x="309613" y="837717"/>
                </a:lnTo>
                <a:lnTo>
                  <a:pt x="345567" y="822375"/>
                </a:lnTo>
                <a:lnTo>
                  <a:pt x="378371" y="794639"/>
                </a:lnTo>
                <a:lnTo>
                  <a:pt x="379222" y="789813"/>
                </a:lnTo>
                <a:close/>
              </a:path>
              <a:path w="448944" h="1036954">
                <a:moveTo>
                  <a:pt x="403136" y="354063"/>
                </a:moveTo>
                <a:lnTo>
                  <a:pt x="401345" y="310997"/>
                </a:lnTo>
                <a:lnTo>
                  <a:pt x="398068" y="307378"/>
                </a:lnTo>
                <a:lnTo>
                  <a:pt x="392887" y="308737"/>
                </a:lnTo>
                <a:lnTo>
                  <a:pt x="388099" y="311873"/>
                </a:lnTo>
                <a:lnTo>
                  <a:pt x="385991" y="313626"/>
                </a:lnTo>
                <a:lnTo>
                  <a:pt x="360972" y="342633"/>
                </a:lnTo>
                <a:lnTo>
                  <a:pt x="350710" y="372110"/>
                </a:lnTo>
                <a:lnTo>
                  <a:pt x="350824" y="402869"/>
                </a:lnTo>
                <a:lnTo>
                  <a:pt x="356946" y="435698"/>
                </a:lnTo>
                <a:lnTo>
                  <a:pt x="358635" y="443191"/>
                </a:lnTo>
                <a:lnTo>
                  <a:pt x="361645" y="443128"/>
                </a:lnTo>
                <a:lnTo>
                  <a:pt x="363588" y="441058"/>
                </a:lnTo>
                <a:lnTo>
                  <a:pt x="377952" y="422033"/>
                </a:lnTo>
                <a:lnTo>
                  <a:pt x="393230" y="392061"/>
                </a:lnTo>
                <a:lnTo>
                  <a:pt x="403136" y="354063"/>
                </a:lnTo>
                <a:close/>
              </a:path>
              <a:path w="448944" h="1036954">
                <a:moveTo>
                  <a:pt x="421779" y="671703"/>
                </a:moveTo>
                <a:lnTo>
                  <a:pt x="366395" y="680402"/>
                </a:lnTo>
                <a:lnTo>
                  <a:pt x="321487" y="721550"/>
                </a:lnTo>
                <a:lnTo>
                  <a:pt x="302933" y="758139"/>
                </a:lnTo>
                <a:lnTo>
                  <a:pt x="305333" y="759955"/>
                </a:lnTo>
                <a:lnTo>
                  <a:pt x="361505" y="739317"/>
                </a:lnTo>
                <a:lnTo>
                  <a:pt x="392582" y="715530"/>
                </a:lnTo>
                <a:lnTo>
                  <a:pt x="417576" y="680516"/>
                </a:lnTo>
                <a:lnTo>
                  <a:pt x="421779" y="671703"/>
                </a:lnTo>
                <a:close/>
              </a:path>
              <a:path w="448944" h="1036954">
                <a:moveTo>
                  <a:pt x="430098" y="423900"/>
                </a:moveTo>
                <a:lnTo>
                  <a:pt x="385724" y="449541"/>
                </a:lnTo>
                <a:lnTo>
                  <a:pt x="367309" y="507746"/>
                </a:lnTo>
                <a:lnTo>
                  <a:pt x="368808" y="541121"/>
                </a:lnTo>
                <a:lnTo>
                  <a:pt x="369443" y="548779"/>
                </a:lnTo>
                <a:lnTo>
                  <a:pt x="372414" y="549135"/>
                </a:lnTo>
                <a:lnTo>
                  <a:pt x="374650" y="547357"/>
                </a:lnTo>
                <a:lnTo>
                  <a:pt x="391502" y="530555"/>
                </a:lnTo>
                <a:lnTo>
                  <a:pt x="410806" y="503021"/>
                </a:lnTo>
                <a:lnTo>
                  <a:pt x="425881" y="466788"/>
                </a:lnTo>
                <a:lnTo>
                  <a:pt x="430098" y="423900"/>
                </a:lnTo>
                <a:close/>
              </a:path>
              <a:path w="448944" h="1036954">
                <a:moveTo>
                  <a:pt x="448741" y="545058"/>
                </a:moveTo>
                <a:lnTo>
                  <a:pt x="395401" y="562419"/>
                </a:lnTo>
                <a:lnTo>
                  <a:pt x="357530" y="610184"/>
                </a:lnTo>
                <a:lnTo>
                  <a:pt x="344932" y="649262"/>
                </a:lnTo>
                <a:lnTo>
                  <a:pt x="347599" y="650671"/>
                </a:lnTo>
                <a:lnTo>
                  <a:pt x="399834" y="621385"/>
                </a:lnTo>
                <a:lnTo>
                  <a:pt x="426783" y="592963"/>
                </a:lnTo>
                <a:lnTo>
                  <a:pt x="445960" y="554418"/>
                </a:lnTo>
                <a:lnTo>
                  <a:pt x="448741" y="545058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42085" y="7186777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81432" y="507746"/>
                </a:moveTo>
                <a:lnTo>
                  <a:pt x="77279" y="477278"/>
                </a:lnTo>
                <a:lnTo>
                  <a:pt x="63017" y="449541"/>
                </a:lnTo>
                <a:lnTo>
                  <a:pt x="34201" y="424332"/>
                </a:lnTo>
                <a:lnTo>
                  <a:pt x="19367" y="414147"/>
                </a:lnTo>
                <a:lnTo>
                  <a:pt x="18643" y="423900"/>
                </a:lnTo>
                <a:lnTo>
                  <a:pt x="22860" y="466788"/>
                </a:lnTo>
                <a:lnTo>
                  <a:pt x="37934" y="503021"/>
                </a:lnTo>
                <a:lnTo>
                  <a:pt x="74091" y="547357"/>
                </a:lnTo>
                <a:lnTo>
                  <a:pt x="76327" y="549135"/>
                </a:lnTo>
                <a:lnTo>
                  <a:pt x="79298" y="548779"/>
                </a:lnTo>
                <a:lnTo>
                  <a:pt x="79933" y="541121"/>
                </a:lnTo>
                <a:lnTo>
                  <a:pt x="81432" y="507746"/>
                </a:lnTo>
                <a:close/>
              </a:path>
              <a:path w="448944" h="1036954">
                <a:moveTo>
                  <a:pt x="98031" y="372110"/>
                </a:moveTo>
                <a:lnTo>
                  <a:pt x="87769" y="342620"/>
                </a:lnTo>
                <a:lnTo>
                  <a:pt x="62750" y="313626"/>
                </a:lnTo>
                <a:lnTo>
                  <a:pt x="55041" y="306730"/>
                </a:lnTo>
                <a:lnTo>
                  <a:pt x="50876" y="304165"/>
                </a:lnTo>
                <a:lnTo>
                  <a:pt x="48806" y="305676"/>
                </a:lnTo>
                <a:lnTo>
                  <a:pt x="47396" y="310997"/>
                </a:lnTo>
                <a:lnTo>
                  <a:pt x="45618" y="354063"/>
                </a:lnTo>
                <a:lnTo>
                  <a:pt x="55511" y="392061"/>
                </a:lnTo>
                <a:lnTo>
                  <a:pt x="70789" y="422033"/>
                </a:lnTo>
                <a:lnTo>
                  <a:pt x="85153" y="441045"/>
                </a:lnTo>
                <a:lnTo>
                  <a:pt x="87109" y="443115"/>
                </a:lnTo>
                <a:lnTo>
                  <a:pt x="90106" y="443179"/>
                </a:lnTo>
                <a:lnTo>
                  <a:pt x="91782" y="435698"/>
                </a:lnTo>
                <a:lnTo>
                  <a:pt x="97917" y="402856"/>
                </a:lnTo>
                <a:lnTo>
                  <a:pt x="98031" y="372110"/>
                </a:lnTo>
                <a:close/>
              </a:path>
              <a:path w="448944" h="1036954">
                <a:moveTo>
                  <a:pt x="103797" y="649262"/>
                </a:moveTo>
                <a:lnTo>
                  <a:pt x="91211" y="610184"/>
                </a:lnTo>
                <a:lnTo>
                  <a:pt x="53340" y="562419"/>
                </a:lnTo>
                <a:lnTo>
                  <a:pt x="17475" y="549236"/>
                </a:lnTo>
                <a:lnTo>
                  <a:pt x="0" y="545045"/>
                </a:lnTo>
                <a:lnTo>
                  <a:pt x="2781" y="554418"/>
                </a:lnTo>
                <a:lnTo>
                  <a:pt x="21958" y="592963"/>
                </a:lnTo>
                <a:lnTo>
                  <a:pt x="48907" y="621385"/>
                </a:lnTo>
                <a:lnTo>
                  <a:pt x="98437" y="649808"/>
                </a:lnTo>
                <a:lnTo>
                  <a:pt x="101155" y="650671"/>
                </a:lnTo>
                <a:lnTo>
                  <a:pt x="103797" y="649262"/>
                </a:lnTo>
                <a:close/>
              </a:path>
              <a:path w="448944" h="1036954">
                <a:moveTo>
                  <a:pt x="136182" y="263867"/>
                </a:moveTo>
                <a:lnTo>
                  <a:pt x="128143" y="233692"/>
                </a:lnTo>
                <a:lnTo>
                  <a:pt x="105333" y="202895"/>
                </a:lnTo>
                <a:lnTo>
                  <a:pt x="98171" y="195440"/>
                </a:lnTo>
                <a:lnTo>
                  <a:pt x="94208" y="192570"/>
                </a:lnTo>
                <a:lnTo>
                  <a:pt x="92036" y="193916"/>
                </a:lnTo>
                <a:lnTo>
                  <a:pt x="90233" y="199123"/>
                </a:lnTo>
                <a:lnTo>
                  <a:pt x="85255" y="241935"/>
                </a:lnTo>
                <a:lnTo>
                  <a:pt x="92290" y="280568"/>
                </a:lnTo>
                <a:lnTo>
                  <a:pt x="105308" y="311607"/>
                </a:lnTo>
                <a:lnTo>
                  <a:pt x="118211" y="331647"/>
                </a:lnTo>
                <a:lnTo>
                  <a:pt x="120002" y="333857"/>
                </a:lnTo>
                <a:lnTo>
                  <a:pt x="122986" y="334149"/>
                </a:lnTo>
                <a:lnTo>
                  <a:pt x="125234" y="326809"/>
                </a:lnTo>
                <a:lnTo>
                  <a:pt x="133781" y="294525"/>
                </a:lnTo>
                <a:lnTo>
                  <a:pt x="136182" y="263867"/>
                </a:lnTo>
                <a:close/>
              </a:path>
              <a:path w="448944" h="1036954">
                <a:moveTo>
                  <a:pt x="145808" y="758139"/>
                </a:moveTo>
                <a:lnTo>
                  <a:pt x="127254" y="721550"/>
                </a:lnTo>
                <a:lnTo>
                  <a:pt x="82346" y="680389"/>
                </a:lnTo>
                <a:lnTo>
                  <a:pt x="44856" y="673061"/>
                </a:lnTo>
                <a:lnTo>
                  <a:pt x="26949" y="671703"/>
                </a:lnTo>
                <a:lnTo>
                  <a:pt x="31165" y="680504"/>
                </a:lnTo>
                <a:lnTo>
                  <a:pt x="56159" y="715530"/>
                </a:lnTo>
                <a:lnTo>
                  <a:pt x="87236" y="739317"/>
                </a:lnTo>
                <a:lnTo>
                  <a:pt x="140601" y="759523"/>
                </a:lnTo>
                <a:lnTo>
                  <a:pt x="143408" y="759955"/>
                </a:lnTo>
                <a:lnTo>
                  <a:pt x="145808" y="758139"/>
                </a:lnTo>
                <a:close/>
              </a:path>
              <a:path w="448944" h="1036954">
                <a:moveTo>
                  <a:pt x="191274" y="177330"/>
                </a:moveTo>
                <a:lnTo>
                  <a:pt x="187502" y="146329"/>
                </a:lnTo>
                <a:lnTo>
                  <a:pt x="169214" y="112623"/>
                </a:lnTo>
                <a:lnTo>
                  <a:pt x="163144" y="104241"/>
                </a:lnTo>
                <a:lnTo>
                  <a:pt x="159626" y="100838"/>
                </a:lnTo>
                <a:lnTo>
                  <a:pt x="157289" y="101866"/>
                </a:lnTo>
                <a:lnTo>
                  <a:pt x="154774" y="106768"/>
                </a:lnTo>
                <a:lnTo>
                  <a:pt x="143891" y="148450"/>
                </a:lnTo>
                <a:lnTo>
                  <a:pt x="145503" y="187693"/>
                </a:lnTo>
                <a:lnTo>
                  <a:pt x="154063" y="220256"/>
                </a:lnTo>
                <a:lnTo>
                  <a:pt x="164058" y="241922"/>
                </a:lnTo>
                <a:lnTo>
                  <a:pt x="165531" y="244360"/>
                </a:lnTo>
                <a:lnTo>
                  <a:pt x="168452" y="245071"/>
                </a:lnTo>
                <a:lnTo>
                  <a:pt x="171691" y="238112"/>
                </a:lnTo>
                <a:lnTo>
                  <a:pt x="184632" y="207352"/>
                </a:lnTo>
                <a:lnTo>
                  <a:pt x="191274" y="177330"/>
                </a:lnTo>
                <a:close/>
              </a:path>
              <a:path w="448944" h="1036954">
                <a:moveTo>
                  <a:pt x="195935" y="531406"/>
                </a:moveTo>
                <a:lnTo>
                  <a:pt x="148945" y="562152"/>
                </a:lnTo>
                <a:lnTo>
                  <a:pt x="124726" y="618185"/>
                </a:lnTo>
                <a:lnTo>
                  <a:pt x="122694" y="659206"/>
                </a:lnTo>
                <a:lnTo>
                  <a:pt x="125628" y="659879"/>
                </a:lnTo>
                <a:lnTo>
                  <a:pt x="168478" y="617931"/>
                </a:lnTo>
                <a:lnTo>
                  <a:pt x="187147" y="583425"/>
                </a:lnTo>
                <a:lnTo>
                  <a:pt x="195681" y="541185"/>
                </a:lnTo>
                <a:lnTo>
                  <a:pt x="195935" y="531406"/>
                </a:lnTo>
                <a:close/>
              </a:path>
              <a:path w="448944" h="1036954">
                <a:moveTo>
                  <a:pt x="200507" y="841413"/>
                </a:moveTo>
                <a:lnTo>
                  <a:pt x="195643" y="835494"/>
                </a:lnTo>
                <a:lnTo>
                  <a:pt x="173532" y="810564"/>
                </a:lnTo>
                <a:lnTo>
                  <a:pt x="149402" y="791667"/>
                </a:lnTo>
                <a:lnTo>
                  <a:pt x="119926" y="781824"/>
                </a:lnTo>
                <a:lnTo>
                  <a:pt x="81813" y="784021"/>
                </a:lnTo>
                <a:lnTo>
                  <a:pt x="71678" y="785939"/>
                </a:lnTo>
                <a:lnTo>
                  <a:pt x="67119" y="787692"/>
                </a:lnTo>
                <a:lnTo>
                  <a:pt x="67030" y="790257"/>
                </a:lnTo>
                <a:lnTo>
                  <a:pt x="70370" y="794639"/>
                </a:lnTo>
                <a:lnTo>
                  <a:pt x="103174" y="822375"/>
                </a:lnTo>
                <a:lnTo>
                  <a:pt x="139115" y="837717"/>
                </a:lnTo>
                <a:lnTo>
                  <a:pt x="172046" y="843876"/>
                </a:lnTo>
                <a:lnTo>
                  <a:pt x="195795" y="844054"/>
                </a:lnTo>
                <a:lnTo>
                  <a:pt x="198615" y="843775"/>
                </a:lnTo>
                <a:lnTo>
                  <a:pt x="200507" y="841413"/>
                </a:lnTo>
                <a:close/>
              </a:path>
              <a:path w="448944" h="1036954">
                <a:moveTo>
                  <a:pt x="201803" y="443064"/>
                </a:moveTo>
                <a:lnTo>
                  <a:pt x="149136" y="462407"/>
                </a:lnTo>
                <a:lnTo>
                  <a:pt x="113030" y="511530"/>
                </a:lnTo>
                <a:lnTo>
                  <a:pt x="101879" y="551053"/>
                </a:lnTo>
                <a:lnTo>
                  <a:pt x="104597" y="552361"/>
                </a:lnTo>
                <a:lnTo>
                  <a:pt x="155714" y="521157"/>
                </a:lnTo>
                <a:lnTo>
                  <a:pt x="181610" y="491756"/>
                </a:lnTo>
                <a:lnTo>
                  <a:pt x="199364" y="452526"/>
                </a:lnTo>
                <a:lnTo>
                  <a:pt x="201803" y="443064"/>
                </a:lnTo>
                <a:close/>
              </a:path>
              <a:path w="448944" h="1036954">
                <a:moveTo>
                  <a:pt x="214020" y="624370"/>
                </a:moveTo>
                <a:lnTo>
                  <a:pt x="211035" y="620509"/>
                </a:lnTo>
                <a:lnTo>
                  <a:pt x="205765" y="621436"/>
                </a:lnTo>
                <a:lnTo>
                  <a:pt x="200748" y="624179"/>
                </a:lnTo>
                <a:lnTo>
                  <a:pt x="198513" y="625754"/>
                </a:lnTo>
                <a:lnTo>
                  <a:pt x="171272" y="652678"/>
                </a:lnTo>
                <a:lnTo>
                  <a:pt x="158711" y="681240"/>
                </a:lnTo>
                <a:lnTo>
                  <a:pt x="156400" y="711911"/>
                </a:lnTo>
                <a:lnTo>
                  <a:pt x="159918" y="745121"/>
                </a:lnTo>
                <a:lnTo>
                  <a:pt x="160997" y="752729"/>
                </a:lnTo>
                <a:lnTo>
                  <a:pt x="163995" y="752906"/>
                </a:lnTo>
                <a:lnTo>
                  <a:pt x="166116" y="750989"/>
                </a:lnTo>
                <a:lnTo>
                  <a:pt x="181927" y="733183"/>
                </a:lnTo>
                <a:lnTo>
                  <a:pt x="199529" y="704532"/>
                </a:lnTo>
                <a:lnTo>
                  <a:pt x="212394" y="667448"/>
                </a:lnTo>
                <a:lnTo>
                  <a:pt x="214020" y="624370"/>
                </a:lnTo>
                <a:close/>
              </a:path>
              <a:path w="448944" h="1036954">
                <a:moveTo>
                  <a:pt x="220853" y="364007"/>
                </a:moveTo>
                <a:lnTo>
                  <a:pt x="165582" y="373456"/>
                </a:lnTo>
                <a:lnTo>
                  <a:pt x="121246" y="415213"/>
                </a:lnTo>
                <a:lnTo>
                  <a:pt x="103174" y="452043"/>
                </a:lnTo>
                <a:lnTo>
                  <a:pt x="105600" y="453834"/>
                </a:lnTo>
                <a:lnTo>
                  <a:pt x="161493" y="432447"/>
                </a:lnTo>
                <a:lnTo>
                  <a:pt x="192252" y="408241"/>
                </a:lnTo>
                <a:lnTo>
                  <a:pt x="216763" y="372884"/>
                </a:lnTo>
                <a:lnTo>
                  <a:pt x="220853" y="364007"/>
                </a:lnTo>
                <a:close/>
              </a:path>
              <a:path w="448944" h="1036954">
                <a:moveTo>
                  <a:pt x="252171" y="109855"/>
                </a:moveTo>
                <a:lnTo>
                  <a:pt x="251066" y="78638"/>
                </a:lnTo>
                <a:lnTo>
                  <a:pt x="235724" y="43472"/>
                </a:lnTo>
                <a:lnTo>
                  <a:pt x="230403" y="34594"/>
                </a:lnTo>
                <a:lnTo>
                  <a:pt x="227190" y="30899"/>
                </a:lnTo>
                <a:lnTo>
                  <a:pt x="224764" y="31711"/>
                </a:lnTo>
                <a:lnTo>
                  <a:pt x="221843" y="36385"/>
                </a:lnTo>
                <a:lnTo>
                  <a:pt x="207429" y="76974"/>
                </a:lnTo>
                <a:lnTo>
                  <a:pt x="205663" y="116205"/>
                </a:lnTo>
                <a:lnTo>
                  <a:pt x="211416" y="149390"/>
                </a:lnTo>
                <a:lnTo>
                  <a:pt x="219519" y="171831"/>
                </a:lnTo>
                <a:lnTo>
                  <a:pt x="220764" y="174409"/>
                </a:lnTo>
                <a:lnTo>
                  <a:pt x="223621" y="175361"/>
                </a:lnTo>
                <a:lnTo>
                  <a:pt x="227431" y="168706"/>
                </a:lnTo>
                <a:lnTo>
                  <a:pt x="242976" y="139179"/>
                </a:lnTo>
                <a:lnTo>
                  <a:pt x="252171" y="109855"/>
                </a:lnTo>
                <a:close/>
              </a:path>
              <a:path w="448944" h="1036954">
                <a:moveTo>
                  <a:pt x="253072" y="272376"/>
                </a:moveTo>
                <a:lnTo>
                  <a:pt x="197218" y="277164"/>
                </a:lnTo>
                <a:lnTo>
                  <a:pt x="149580" y="315074"/>
                </a:lnTo>
                <a:lnTo>
                  <a:pt x="128524" y="350278"/>
                </a:lnTo>
                <a:lnTo>
                  <a:pt x="130784" y="352259"/>
                </a:lnTo>
                <a:lnTo>
                  <a:pt x="188264" y="335597"/>
                </a:lnTo>
                <a:lnTo>
                  <a:pt x="220903" y="314045"/>
                </a:lnTo>
                <a:lnTo>
                  <a:pt x="248259" y="280860"/>
                </a:lnTo>
                <a:lnTo>
                  <a:pt x="253072" y="272376"/>
                </a:lnTo>
                <a:close/>
              </a:path>
              <a:path w="448944" h="1036954">
                <a:moveTo>
                  <a:pt x="256844" y="733171"/>
                </a:moveTo>
                <a:lnTo>
                  <a:pt x="255625" y="690092"/>
                </a:lnTo>
                <a:lnTo>
                  <a:pt x="252399" y="686422"/>
                </a:lnTo>
                <a:lnTo>
                  <a:pt x="247205" y="687705"/>
                </a:lnTo>
                <a:lnTo>
                  <a:pt x="214845" y="721182"/>
                </a:lnTo>
                <a:lnTo>
                  <a:pt x="203911" y="781265"/>
                </a:lnTo>
                <a:lnTo>
                  <a:pt x="209600" y="814184"/>
                </a:lnTo>
                <a:lnTo>
                  <a:pt x="211188" y="821690"/>
                </a:lnTo>
                <a:lnTo>
                  <a:pt x="214198" y="821677"/>
                </a:lnTo>
                <a:lnTo>
                  <a:pt x="216166" y="819619"/>
                </a:lnTo>
                <a:lnTo>
                  <a:pt x="230784" y="800811"/>
                </a:lnTo>
                <a:lnTo>
                  <a:pt x="246456" y="771029"/>
                </a:lnTo>
                <a:lnTo>
                  <a:pt x="256844" y="733171"/>
                </a:lnTo>
                <a:close/>
              </a:path>
              <a:path w="448944" h="1036954">
                <a:moveTo>
                  <a:pt x="262953" y="898779"/>
                </a:moveTo>
                <a:lnTo>
                  <a:pt x="256971" y="894003"/>
                </a:lnTo>
                <a:lnTo>
                  <a:pt x="230212" y="874217"/>
                </a:lnTo>
                <a:lnTo>
                  <a:pt x="202704" y="860767"/>
                </a:lnTo>
                <a:lnTo>
                  <a:pt x="171843" y="857275"/>
                </a:lnTo>
                <a:lnTo>
                  <a:pt x="135001" y="867371"/>
                </a:lnTo>
                <a:lnTo>
                  <a:pt x="125488" y="871372"/>
                </a:lnTo>
                <a:lnTo>
                  <a:pt x="121386" y="874026"/>
                </a:lnTo>
                <a:lnTo>
                  <a:pt x="121831" y="876554"/>
                </a:lnTo>
                <a:lnTo>
                  <a:pt x="125996" y="880148"/>
                </a:lnTo>
                <a:lnTo>
                  <a:pt x="163804" y="900442"/>
                </a:lnTo>
                <a:lnTo>
                  <a:pt x="202145" y="907948"/>
                </a:lnTo>
                <a:lnTo>
                  <a:pt x="235623" y="907110"/>
                </a:lnTo>
                <a:lnTo>
                  <a:pt x="258889" y="902335"/>
                </a:lnTo>
                <a:lnTo>
                  <a:pt x="261594" y="901471"/>
                </a:lnTo>
                <a:lnTo>
                  <a:pt x="262953" y="898779"/>
                </a:lnTo>
                <a:close/>
              </a:path>
              <a:path w="448944" h="1036954">
                <a:moveTo>
                  <a:pt x="301993" y="204978"/>
                </a:moveTo>
                <a:lnTo>
                  <a:pt x="297726" y="201726"/>
                </a:lnTo>
                <a:lnTo>
                  <a:pt x="292303" y="199885"/>
                </a:lnTo>
                <a:lnTo>
                  <a:pt x="289636" y="199313"/>
                </a:lnTo>
                <a:lnTo>
                  <a:pt x="251485" y="197548"/>
                </a:lnTo>
                <a:lnTo>
                  <a:pt x="222123" y="207721"/>
                </a:lnTo>
                <a:lnTo>
                  <a:pt x="198208" y="226885"/>
                </a:lnTo>
                <a:lnTo>
                  <a:pt x="176390" y="252082"/>
                </a:lnTo>
                <a:lnTo>
                  <a:pt x="171589" y="258051"/>
                </a:lnTo>
                <a:lnTo>
                  <a:pt x="173494" y="260375"/>
                </a:lnTo>
                <a:lnTo>
                  <a:pt x="176326" y="260629"/>
                </a:lnTo>
                <a:lnTo>
                  <a:pt x="200063" y="260184"/>
                </a:lnTo>
                <a:lnTo>
                  <a:pt x="232918" y="253657"/>
                </a:lnTo>
                <a:lnTo>
                  <a:pt x="268706" y="237909"/>
                </a:lnTo>
                <a:lnTo>
                  <a:pt x="301205" y="209804"/>
                </a:lnTo>
                <a:lnTo>
                  <a:pt x="301993" y="204978"/>
                </a:lnTo>
                <a:close/>
              </a:path>
              <a:path w="448944" h="1036954">
                <a:moveTo>
                  <a:pt x="306984" y="796302"/>
                </a:moveTo>
                <a:lnTo>
                  <a:pt x="295821" y="754697"/>
                </a:lnTo>
                <a:lnTo>
                  <a:pt x="291833" y="751890"/>
                </a:lnTo>
                <a:lnTo>
                  <a:pt x="287070" y="754341"/>
                </a:lnTo>
                <a:lnTo>
                  <a:pt x="283095" y="758469"/>
                </a:lnTo>
                <a:lnTo>
                  <a:pt x="281419" y="760641"/>
                </a:lnTo>
                <a:lnTo>
                  <a:pt x="263359" y="794473"/>
                </a:lnTo>
                <a:lnTo>
                  <a:pt x="259791" y="825512"/>
                </a:lnTo>
                <a:lnTo>
                  <a:pt x="266636" y="855484"/>
                </a:lnTo>
                <a:lnTo>
                  <a:pt x="279793" y="886155"/>
                </a:lnTo>
                <a:lnTo>
                  <a:pt x="283083" y="893076"/>
                </a:lnTo>
                <a:lnTo>
                  <a:pt x="285991" y="892365"/>
                </a:lnTo>
                <a:lnTo>
                  <a:pt x="287451" y="889901"/>
                </a:lnTo>
                <a:lnTo>
                  <a:pt x="297294" y="868184"/>
                </a:lnTo>
                <a:lnTo>
                  <a:pt x="305638" y="835558"/>
                </a:lnTo>
                <a:lnTo>
                  <a:pt x="306984" y="796302"/>
                </a:lnTo>
                <a:close/>
              </a:path>
              <a:path w="448944" h="1036954">
                <a:moveTo>
                  <a:pt x="308559" y="62953"/>
                </a:moveTo>
                <a:lnTo>
                  <a:pt x="308317" y="39154"/>
                </a:lnTo>
                <a:lnTo>
                  <a:pt x="297294" y="12052"/>
                </a:lnTo>
                <a:lnTo>
                  <a:pt x="290677" y="0"/>
                </a:lnTo>
                <a:lnTo>
                  <a:pt x="286854" y="6388"/>
                </a:lnTo>
                <a:lnTo>
                  <a:pt x="275094" y="37045"/>
                </a:lnTo>
                <a:lnTo>
                  <a:pt x="272999" y="66903"/>
                </a:lnTo>
                <a:lnTo>
                  <a:pt x="276733" y="92316"/>
                </a:lnTo>
                <a:lnTo>
                  <a:pt x="282486" y="109575"/>
                </a:lnTo>
                <a:lnTo>
                  <a:pt x="283387" y="111556"/>
                </a:lnTo>
                <a:lnTo>
                  <a:pt x="285546" y="112331"/>
                </a:lnTo>
                <a:lnTo>
                  <a:pt x="288582" y="107340"/>
                </a:lnTo>
                <a:lnTo>
                  <a:pt x="300990" y="85140"/>
                </a:lnTo>
                <a:lnTo>
                  <a:pt x="308559" y="62953"/>
                </a:lnTo>
                <a:close/>
              </a:path>
              <a:path w="448944" h="1036954">
                <a:moveTo>
                  <a:pt x="339801" y="952436"/>
                </a:moveTo>
                <a:lnTo>
                  <a:pt x="332879" y="949198"/>
                </a:lnTo>
                <a:lnTo>
                  <a:pt x="302247" y="936282"/>
                </a:lnTo>
                <a:lnTo>
                  <a:pt x="272364" y="929703"/>
                </a:lnTo>
                <a:lnTo>
                  <a:pt x="241554" y="933602"/>
                </a:lnTo>
                <a:lnTo>
                  <a:pt x="208102" y="952119"/>
                </a:lnTo>
                <a:lnTo>
                  <a:pt x="199783" y="958240"/>
                </a:lnTo>
                <a:lnTo>
                  <a:pt x="196405" y="961796"/>
                </a:lnTo>
                <a:lnTo>
                  <a:pt x="197434" y="964145"/>
                </a:lnTo>
                <a:lnTo>
                  <a:pt x="202323" y="966647"/>
                </a:lnTo>
                <a:lnTo>
                  <a:pt x="243814" y="977455"/>
                </a:lnTo>
                <a:lnTo>
                  <a:pt x="282829" y="975702"/>
                </a:lnTo>
                <a:lnTo>
                  <a:pt x="315175" y="966978"/>
                </a:lnTo>
                <a:lnTo>
                  <a:pt x="336689" y="956856"/>
                </a:lnTo>
                <a:lnTo>
                  <a:pt x="339115" y="955370"/>
                </a:lnTo>
                <a:lnTo>
                  <a:pt x="339801" y="952436"/>
                </a:lnTo>
                <a:close/>
              </a:path>
              <a:path w="448944" h="1036954">
                <a:moveTo>
                  <a:pt x="375031" y="883691"/>
                </a:moveTo>
                <a:lnTo>
                  <a:pt x="372745" y="844473"/>
                </a:lnTo>
                <a:lnTo>
                  <a:pt x="357797" y="804087"/>
                </a:lnTo>
                <a:lnTo>
                  <a:pt x="353580" y="801662"/>
                </a:lnTo>
                <a:lnTo>
                  <a:pt x="349072" y="804545"/>
                </a:lnTo>
                <a:lnTo>
                  <a:pt x="345478" y="809028"/>
                </a:lnTo>
                <a:lnTo>
                  <a:pt x="344017" y="811352"/>
                </a:lnTo>
                <a:lnTo>
                  <a:pt x="329145" y="846721"/>
                </a:lnTo>
                <a:lnTo>
                  <a:pt x="328447" y="877938"/>
                </a:lnTo>
                <a:lnTo>
                  <a:pt x="338023" y="907148"/>
                </a:lnTo>
                <a:lnTo>
                  <a:pt x="353949" y="936472"/>
                </a:lnTo>
                <a:lnTo>
                  <a:pt x="357860" y="943063"/>
                </a:lnTo>
                <a:lnTo>
                  <a:pt x="360692" y="942073"/>
                </a:lnTo>
                <a:lnTo>
                  <a:pt x="361911" y="939495"/>
                </a:lnTo>
                <a:lnTo>
                  <a:pt x="369722" y="916940"/>
                </a:lnTo>
                <a:lnTo>
                  <a:pt x="375031" y="883691"/>
                </a:lnTo>
                <a:close/>
              </a:path>
              <a:path w="448944" h="1036954">
                <a:moveTo>
                  <a:pt x="375907" y="152146"/>
                </a:moveTo>
                <a:lnTo>
                  <a:pt x="372338" y="148145"/>
                </a:lnTo>
                <a:lnTo>
                  <a:pt x="367360" y="145313"/>
                </a:lnTo>
                <a:lnTo>
                  <a:pt x="364845" y="144246"/>
                </a:lnTo>
                <a:lnTo>
                  <a:pt x="327723" y="135267"/>
                </a:lnTo>
                <a:lnTo>
                  <a:pt x="296976" y="139687"/>
                </a:lnTo>
                <a:lnTo>
                  <a:pt x="269887" y="153962"/>
                </a:lnTo>
                <a:lnTo>
                  <a:pt x="243725" y="174561"/>
                </a:lnTo>
                <a:lnTo>
                  <a:pt x="237896" y="179514"/>
                </a:lnTo>
                <a:lnTo>
                  <a:pt x="239331" y="182168"/>
                </a:lnTo>
                <a:lnTo>
                  <a:pt x="242062" y="182956"/>
                </a:lnTo>
                <a:lnTo>
                  <a:pt x="265455" y="187007"/>
                </a:lnTo>
                <a:lnTo>
                  <a:pt x="298958" y="186829"/>
                </a:lnTo>
                <a:lnTo>
                  <a:pt x="337045" y="178168"/>
                </a:lnTo>
                <a:lnTo>
                  <a:pt x="374230" y="156730"/>
                </a:lnTo>
                <a:lnTo>
                  <a:pt x="375907" y="152146"/>
                </a:lnTo>
                <a:close/>
              </a:path>
              <a:path w="448944" h="1036954">
                <a:moveTo>
                  <a:pt x="386676" y="7467"/>
                </a:moveTo>
                <a:lnTo>
                  <a:pt x="352552" y="28435"/>
                </a:lnTo>
                <a:lnTo>
                  <a:pt x="321868" y="74320"/>
                </a:lnTo>
                <a:lnTo>
                  <a:pt x="316128" y="93865"/>
                </a:lnTo>
                <a:lnTo>
                  <a:pt x="317423" y="95758"/>
                </a:lnTo>
                <a:lnTo>
                  <a:pt x="364731" y="69113"/>
                </a:lnTo>
                <a:lnTo>
                  <a:pt x="385076" y="21145"/>
                </a:lnTo>
                <a:lnTo>
                  <a:pt x="386676" y="7467"/>
                </a:lnTo>
                <a:close/>
              </a:path>
              <a:path w="448944" h="1036954">
                <a:moveTo>
                  <a:pt x="408216" y="109524"/>
                </a:moveTo>
                <a:lnTo>
                  <a:pt x="396062" y="103187"/>
                </a:lnTo>
                <a:lnTo>
                  <a:pt x="368833" y="92837"/>
                </a:lnTo>
                <a:lnTo>
                  <a:pt x="345160" y="93230"/>
                </a:lnTo>
                <a:lnTo>
                  <a:pt x="323316" y="101434"/>
                </a:lnTo>
                <a:lnTo>
                  <a:pt x="301574" y="114503"/>
                </a:lnTo>
                <a:lnTo>
                  <a:pt x="296697" y="117690"/>
                </a:lnTo>
                <a:lnTo>
                  <a:pt x="297535" y="119837"/>
                </a:lnTo>
                <a:lnTo>
                  <a:pt x="299529" y="120688"/>
                </a:lnTo>
                <a:lnTo>
                  <a:pt x="316839" y="126009"/>
                </a:lnTo>
                <a:lnTo>
                  <a:pt x="342188" y="129082"/>
                </a:lnTo>
                <a:lnTo>
                  <a:pt x="371817" y="126187"/>
                </a:lnTo>
                <a:lnTo>
                  <a:pt x="401980" y="113538"/>
                </a:lnTo>
                <a:lnTo>
                  <a:pt x="408216" y="109524"/>
                </a:lnTo>
                <a:close/>
              </a:path>
              <a:path w="448944" h="1036954">
                <a:moveTo>
                  <a:pt x="422338" y="990930"/>
                </a:moveTo>
                <a:lnTo>
                  <a:pt x="414870" y="989317"/>
                </a:lnTo>
                <a:lnTo>
                  <a:pt x="382168" y="983500"/>
                </a:lnTo>
                <a:lnTo>
                  <a:pt x="351586" y="983691"/>
                </a:lnTo>
                <a:lnTo>
                  <a:pt x="322376" y="994321"/>
                </a:lnTo>
                <a:lnTo>
                  <a:pt x="293801" y="1019784"/>
                </a:lnTo>
                <a:lnTo>
                  <a:pt x="287020" y="1027595"/>
                </a:lnTo>
                <a:lnTo>
                  <a:pt x="284505" y="1031811"/>
                </a:lnTo>
                <a:lnTo>
                  <a:pt x="286029" y="1033881"/>
                </a:lnTo>
                <a:lnTo>
                  <a:pt x="291338" y="1035240"/>
                </a:lnTo>
                <a:lnTo>
                  <a:pt x="334187" y="1036599"/>
                </a:lnTo>
                <a:lnTo>
                  <a:pt x="371856" y="1026248"/>
                </a:lnTo>
                <a:lnTo>
                  <a:pt x="401510" y="1010577"/>
                </a:lnTo>
                <a:lnTo>
                  <a:pt x="420268" y="995934"/>
                </a:lnTo>
                <a:lnTo>
                  <a:pt x="422313" y="993952"/>
                </a:lnTo>
                <a:lnTo>
                  <a:pt x="422338" y="990930"/>
                </a:lnTo>
                <a:close/>
              </a:path>
              <a:path w="448944" h="1036954">
                <a:moveTo>
                  <a:pt x="448741" y="917930"/>
                </a:moveTo>
                <a:lnTo>
                  <a:pt x="444347" y="878916"/>
                </a:lnTo>
                <a:lnTo>
                  <a:pt x="427228" y="839393"/>
                </a:lnTo>
                <a:lnTo>
                  <a:pt x="422871" y="837209"/>
                </a:lnTo>
                <a:lnTo>
                  <a:pt x="418528" y="840346"/>
                </a:lnTo>
                <a:lnTo>
                  <a:pt x="415188" y="845007"/>
                </a:lnTo>
                <a:lnTo>
                  <a:pt x="413854" y="847407"/>
                </a:lnTo>
                <a:lnTo>
                  <a:pt x="400926" y="883551"/>
                </a:lnTo>
                <a:lnTo>
                  <a:pt x="401929" y="914768"/>
                </a:lnTo>
                <a:lnTo>
                  <a:pt x="413080" y="943406"/>
                </a:lnTo>
                <a:lnTo>
                  <a:pt x="430568" y="971804"/>
                </a:lnTo>
                <a:lnTo>
                  <a:pt x="434835" y="978166"/>
                </a:lnTo>
                <a:lnTo>
                  <a:pt x="437603" y="977023"/>
                </a:lnTo>
                <a:lnTo>
                  <a:pt x="438683" y="974382"/>
                </a:lnTo>
                <a:lnTo>
                  <a:pt x="445249" y="951433"/>
                </a:lnTo>
                <a:lnTo>
                  <a:pt x="448741" y="917930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954970" y="7269253"/>
            <a:ext cx="1491615" cy="7264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850" spc="-204" dirty="0">
                <a:latin typeface="Arial Black"/>
                <a:cs typeface="Arial Black"/>
              </a:rPr>
              <a:t>BEST</a:t>
            </a:r>
            <a:r>
              <a:rPr sz="1850" spc="-150" dirty="0">
                <a:latin typeface="Arial Black"/>
                <a:cs typeface="Arial Black"/>
              </a:rPr>
              <a:t> </a:t>
            </a:r>
            <a:r>
              <a:rPr sz="1850" spc="-105" dirty="0">
                <a:latin typeface="Arial Black"/>
                <a:cs typeface="Arial Black"/>
              </a:rPr>
              <a:t>ANEJO</a:t>
            </a:r>
            <a:endParaRPr sz="18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550" i="1" spc="-20" dirty="0">
                <a:latin typeface="Verdana"/>
                <a:cs typeface="Verdana"/>
              </a:rPr>
              <a:t>WSWA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807282" y="7186777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47815" y="883551"/>
                </a:moveTo>
                <a:lnTo>
                  <a:pt x="34886" y="847407"/>
                </a:lnTo>
                <a:lnTo>
                  <a:pt x="30175" y="838200"/>
                </a:lnTo>
                <a:lnTo>
                  <a:pt x="27216" y="834288"/>
                </a:lnTo>
                <a:lnTo>
                  <a:pt x="24739" y="834936"/>
                </a:lnTo>
                <a:lnTo>
                  <a:pt x="21513" y="839393"/>
                </a:lnTo>
                <a:lnTo>
                  <a:pt x="4394" y="878916"/>
                </a:lnTo>
                <a:lnTo>
                  <a:pt x="0" y="917930"/>
                </a:lnTo>
                <a:lnTo>
                  <a:pt x="3492" y="951433"/>
                </a:lnTo>
                <a:lnTo>
                  <a:pt x="10058" y="974382"/>
                </a:lnTo>
                <a:lnTo>
                  <a:pt x="11137" y="977023"/>
                </a:lnTo>
                <a:lnTo>
                  <a:pt x="13906" y="978166"/>
                </a:lnTo>
                <a:lnTo>
                  <a:pt x="18173" y="971804"/>
                </a:lnTo>
                <a:lnTo>
                  <a:pt x="35661" y="943406"/>
                </a:lnTo>
                <a:lnTo>
                  <a:pt x="46812" y="914768"/>
                </a:lnTo>
                <a:lnTo>
                  <a:pt x="47815" y="883551"/>
                </a:lnTo>
                <a:close/>
              </a:path>
              <a:path w="448944" h="1036954">
                <a:moveTo>
                  <a:pt x="120294" y="877938"/>
                </a:moveTo>
                <a:lnTo>
                  <a:pt x="119595" y="846721"/>
                </a:lnTo>
                <a:lnTo>
                  <a:pt x="104724" y="811352"/>
                </a:lnTo>
                <a:lnTo>
                  <a:pt x="99517" y="802398"/>
                </a:lnTo>
                <a:lnTo>
                  <a:pt x="96342" y="798664"/>
                </a:lnTo>
                <a:lnTo>
                  <a:pt x="93916" y="799452"/>
                </a:lnTo>
                <a:lnTo>
                  <a:pt x="90944" y="804087"/>
                </a:lnTo>
                <a:lnTo>
                  <a:pt x="75996" y="844473"/>
                </a:lnTo>
                <a:lnTo>
                  <a:pt x="73710" y="883691"/>
                </a:lnTo>
                <a:lnTo>
                  <a:pt x="79019" y="916940"/>
                </a:lnTo>
                <a:lnTo>
                  <a:pt x="86829" y="939495"/>
                </a:lnTo>
                <a:lnTo>
                  <a:pt x="88049" y="942073"/>
                </a:lnTo>
                <a:lnTo>
                  <a:pt x="90881" y="943063"/>
                </a:lnTo>
                <a:lnTo>
                  <a:pt x="94792" y="936472"/>
                </a:lnTo>
                <a:lnTo>
                  <a:pt x="110718" y="907148"/>
                </a:lnTo>
                <a:lnTo>
                  <a:pt x="120294" y="877938"/>
                </a:lnTo>
                <a:close/>
              </a:path>
              <a:path w="448944" h="1036954">
                <a:moveTo>
                  <a:pt x="132613" y="93865"/>
                </a:moveTo>
                <a:lnTo>
                  <a:pt x="115189" y="51485"/>
                </a:lnTo>
                <a:lnTo>
                  <a:pt x="68859" y="10426"/>
                </a:lnTo>
                <a:lnTo>
                  <a:pt x="62064" y="7467"/>
                </a:lnTo>
                <a:lnTo>
                  <a:pt x="63665" y="21145"/>
                </a:lnTo>
                <a:lnTo>
                  <a:pt x="84010" y="69113"/>
                </a:lnTo>
                <a:lnTo>
                  <a:pt x="125958" y="93472"/>
                </a:lnTo>
                <a:lnTo>
                  <a:pt x="131318" y="95758"/>
                </a:lnTo>
                <a:lnTo>
                  <a:pt x="132613" y="93865"/>
                </a:lnTo>
                <a:close/>
              </a:path>
              <a:path w="448944" h="1036954">
                <a:moveTo>
                  <a:pt x="152044" y="117690"/>
                </a:moveTo>
                <a:lnTo>
                  <a:pt x="147167" y="114503"/>
                </a:lnTo>
                <a:lnTo>
                  <a:pt x="125425" y="101434"/>
                </a:lnTo>
                <a:lnTo>
                  <a:pt x="103581" y="93230"/>
                </a:lnTo>
                <a:lnTo>
                  <a:pt x="79908" y="92837"/>
                </a:lnTo>
                <a:lnTo>
                  <a:pt x="52679" y="103187"/>
                </a:lnTo>
                <a:lnTo>
                  <a:pt x="40525" y="109524"/>
                </a:lnTo>
                <a:lnTo>
                  <a:pt x="46761" y="113538"/>
                </a:lnTo>
                <a:lnTo>
                  <a:pt x="76923" y="126187"/>
                </a:lnTo>
                <a:lnTo>
                  <a:pt x="106553" y="129082"/>
                </a:lnTo>
                <a:lnTo>
                  <a:pt x="131902" y="126009"/>
                </a:lnTo>
                <a:lnTo>
                  <a:pt x="149212" y="120688"/>
                </a:lnTo>
                <a:lnTo>
                  <a:pt x="151206" y="119837"/>
                </a:lnTo>
                <a:lnTo>
                  <a:pt x="152044" y="117690"/>
                </a:lnTo>
                <a:close/>
              </a:path>
              <a:path w="448944" h="1036954">
                <a:moveTo>
                  <a:pt x="161036" y="1031989"/>
                </a:moveTo>
                <a:lnTo>
                  <a:pt x="126365" y="994321"/>
                </a:lnTo>
                <a:lnTo>
                  <a:pt x="66573" y="983500"/>
                </a:lnTo>
                <a:lnTo>
                  <a:pt x="33870" y="989317"/>
                </a:lnTo>
                <a:lnTo>
                  <a:pt x="26403" y="990930"/>
                </a:lnTo>
                <a:lnTo>
                  <a:pt x="26428" y="993952"/>
                </a:lnTo>
                <a:lnTo>
                  <a:pt x="28473" y="995934"/>
                </a:lnTo>
                <a:lnTo>
                  <a:pt x="47231" y="1010577"/>
                </a:lnTo>
                <a:lnTo>
                  <a:pt x="76885" y="1026248"/>
                </a:lnTo>
                <a:lnTo>
                  <a:pt x="114554" y="1036599"/>
                </a:lnTo>
                <a:lnTo>
                  <a:pt x="157403" y="1035240"/>
                </a:lnTo>
                <a:lnTo>
                  <a:pt x="161036" y="1031989"/>
                </a:lnTo>
                <a:close/>
              </a:path>
              <a:path w="448944" h="1036954">
                <a:moveTo>
                  <a:pt x="175742" y="66903"/>
                </a:moveTo>
                <a:lnTo>
                  <a:pt x="173647" y="37045"/>
                </a:lnTo>
                <a:lnTo>
                  <a:pt x="161886" y="6388"/>
                </a:lnTo>
                <a:lnTo>
                  <a:pt x="158064" y="0"/>
                </a:lnTo>
                <a:lnTo>
                  <a:pt x="151447" y="12052"/>
                </a:lnTo>
                <a:lnTo>
                  <a:pt x="140423" y="39154"/>
                </a:lnTo>
                <a:lnTo>
                  <a:pt x="140182" y="62953"/>
                </a:lnTo>
                <a:lnTo>
                  <a:pt x="147751" y="85140"/>
                </a:lnTo>
                <a:lnTo>
                  <a:pt x="160159" y="107340"/>
                </a:lnTo>
                <a:lnTo>
                  <a:pt x="163195" y="112331"/>
                </a:lnTo>
                <a:lnTo>
                  <a:pt x="165354" y="111556"/>
                </a:lnTo>
                <a:lnTo>
                  <a:pt x="166255" y="109575"/>
                </a:lnTo>
                <a:lnTo>
                  <a:pt x="172008" y="92316"/>
                </a:lnTo>
                <a:lnTo>
                  <a:pt x="175742" y="66903"/>
                </a:lnTo>
                <a:close/>
              </a:path>
              <a:path w="448944" h="1036954">
                <a:moveTo>
                  <a:pt x="188950" y="825512"/>
                </a:moveTo>
                <a:lnTo>
                  <a:pt x="185381" y="794473"/>
                </a:lnTo>
                <a:lnTo>
                  <a:pt x="167322" y="760641"/>
                </a:lnTo>
                <a:lnTo>
                  <a:pt x="161315" y="752221"/>
                </a:lnTo>
                <a:lnTo>
                  <a:pt x="157810" y="748792"/>
                </a:lnTo>
                <a:lnTo>
                  <a:pt x="155460" y="749808"/>
                </a:lnTo>
                <a:lnTo>
                  <a:pt x="152920" y="754697"/>
                </a:lnTo>
                <a:lnTo>
                  <a:pt x="141757" y="796302"/>
                </a:lnTo>
                <a:lnTo>
                  <a:pt x="143103" y="835558"/>
                </a:lnTo>
                <a:lnTo>
                  <a:pt x="151447" y="868184"/>
                </a:lnTo>
                <a:lnTo>
                  <a:pt x="161290" y="889901"/>
                </a:lnTo>
                <a:lnTo>
                  <a:pt x="162750" y="892365"/>
                </a:lnTo>
                <a:lnTo>
                  <a:pt x="165658" y="893076"/>
                </a:lnTo>
                <a:lnTo>
                  <a:pt x="168935" y="886155"/>
                </a:lnTo>
                <a:lnTo>
                  <a:pt x="182105" y="855484"/>
                </a:lnTo>
                <a:lnTo>
                  <a:pt x="188950" y="825512"/>
                </a:lnTo>
                <a:close/>
              </a:path>
              <a:path w="448944" h="1036954">
                <a:moveTo>
                  <a:pt x="210845" y="179514"/>
                </a:moveTo>
                <a:lnTo>
                  <a:pt x="205016" y="174561"/>
                </a:lnTo>
                <a:lnTo>
                  <a:pt x="178854" y="153962"/>
                </a:lnTo>
                <a:lnTo>
                  <a:pt x="151765" y="139687"/>
                </a:lnTo>
                <a:lnTo>
                  <a:pt x="121018" y="135267"/>
                </a:lnTo>
                <a:lnTo>
                  <a:pt x="83896" y="144246"/>
                </a:lnTo>
                <a:lnTo>
                  <a:pt x="74269" y="147942"/>
                </a:lnTo>
                <a:lnTo>
                  <a:pt x="70091" y="150482"/>
                </a:lnTo>
                <a:lnTo>
                  <a:pt x="70459" y="153022"/>
                </a:lnTo>
                <a:lnTo>
                  <a:pt x="74510" y="156730"/>
                </a:lnTo>
                <a:lnTo>
                  <a:pt x="111696" y="178168"/>
                </a:lnTo>
                <a:lnTo>
                  <a:pt x="149783" y="186829"/>
                </a:lnTo>
                <a:lnTo>
                  <a:pt x="183286" y="187007"/>
                </a:lnTo>
                <a:lnTo>
                  <a:pt x="206679" y="182956"/>
                </a:lnTo>
                <a:lnTo>
                  <a:pt x="209410" y="182168"/>
                </a:lnTo>
                <a:lnTo>
                  <a:pt x="210845" y="179514"/>
                </a:lnTo>
                <a:close/>
              </a:path>
              <a:path w="448944" h="1036954">
                <a:moveTo>
                  <a:pt x="243078" y="116205"/>
                </a:moveTo>
                <a:lnTo>
                  <a:pt x="241312" y="76974"/>
                </a:lnTo>
                <a:lnTo>
                  <a:pt x="226898" y="36385"/>
                </a:lnTo>
                <a:lnTo>
                  <a:pt x="222694" y="33909"/>
                </a:lnTo>
                <a:lnTo>
                  <a:pt x="218147" y="36741"/>
                </a:lnTo>
                <a:lnTo>
                  <a:pt x="214503" y="41160"/>
                </a:lnTo>
                <a:lnTo>
                  <a:pt x="213017" y="43472"/>
                </a:lnTo>
                <a:lnTo>
                  <a:pt x="197675" y="78638"/>
                </a:lnTo>
                <a:lnTo>
                  <a:pt x="196570" y="109855"/>
                </a:lnTo>
                <a:lnTo>
                  <a:pt x="205765" y="139179"/>
                </a:lnTo>
                <a:lnTo>
                  <a:pt x="221310" y="168706"/>
                </a:lnTo>
                <a:lnTo>
                  <a:pt x="225120" y="175361"/>
                </a:lnTo>
                <a:lnTo>
                  <a:pt x="227977" y="174409"/>
                </a:lnTo>
                <a:lnTo>
                  <a:pt x="229222" y="171831"/>
                </a:lnTo>
                <a:lnTo>
                  <a:pt x="237324" y="149390"/>
                </a:lnTo>
                <a:lnTo>
                  <a:pt x="243078" y="116205"/>
                </a:lnTo>
                <a:close/>
              </a:path>
              <a:path w="448944" h="1036954">
                <a:moveTo>
                  <a:pt x="244830" y="781265"/>
                </a:moveTo>
                <a:lnTo>
                  <a:pt x="233895" y="721182"/>
                </a:lnTo>
                <a:lnTo>
                  <a:pt x="208495" y="692505"/>
                </a:lnTo>
                <a:lnTo>
                  <a:pt x="196507" y="683209"/>
                </a:lnTo>
                <a:lnTo>
                  <a:pt x="194462" y="684733"/>
                </a:lnTo>
                <a:lnTo>
                  <a:pt x="193116" y="690092"/>
                </a:lnTo>
                <a:lnTo>
                  <a:pt x="191897" y="733171"/>
                </a:lnTo>
                <a:lnTo>
                  <a:pt x="202285" y="771029"/>
                </a:lnTo>
                <a:lnTo>
                  <a:pt x="217957" y="800811"/>
                </a:lnTo>
                <a:lnTo>
                  <a:pt x="232562" y="819619"/>
                </a:lnTo>
                <a:lnTo>
                  <a:pt x="234556" y="821677"/>
                </a:lnTo>
                <a:lnTo>
                  <a:pt x="237553" y="821690"/>
                </a:lnTo>
                <a:lnTo>
                  <a:pt x="239141" y="814184"/>
                </a:lnTo>
                <a:lnTo>
                  <a:pt x="244830" y="781265"/>
                </a:lnTo>
                <a:close/>
              </a:path>
              <a:path w="448944" h="1036954">
                <a:moveTo>
                  <a:pt x="249250" y="962672"/>
                </a:moveTo>
                <a:lnTo>
                  <a:pt x="207187" y="933602"/>
                </a:lnTo>
                <a:lnTo>
                  <a:pt x="176377" y="929703"/>
                </a:lnTo>
                <a:lnTo>
                  <a:pt x="146494" y="936282"/>
                </a:lnTo>
                <a:lnTo>
                  <a:pt x="115862" y="949198"/>
                </a:lnTo>
                <a:lnTo>
                  <a:pt x="108940" y="952436"/>
                </a:lnTo>
                <a:lnTo>
                  <a:pt x="109626" y="955370"/>
                </a:lnTo>
                <a:lnTo>
                  <a:pt x="112052" y="956856"/>
                </a:lnTo>
                <a:lnTo>
                  <a:pt x="133553" y="966978"/>
                </a:lnTo>
                <a:lnTo>
                  <a:pt x="165912" y="975702"/>
                </a:lnTo>
                <a:lnTo>
                  <a:pt x="204927" y="977455"/>
                </a:lnTo>
                <a:lnTo>
                  <a:pt x="246418" y="966647"/>
                </a:lnTo>
                <a:lnTo>
                  <a:pt x="249250" y="962672"/>
                </a:lnTo>
                <a:close/>
              </a:path>
              <a:path w="448944" h="1036954">
                <a:moveTo>
                  <a:pt x="277152" y="258051"/>
                </a:moveTo>
                <a:lnTo>
                  <a:pt x="272351" y="252082"/>
                </a:lnTo>
                <a:lnTo>
                  <a:pt x="250532" y="226885"/>
                </a:lnTo>
                <a:lnTo>
                  <a:pt x="226618" y="207721"/>
                </a:lnTo>
                <a:lnTo>
                  <a:pt x="197256" y="197548"/>
                </a:lnTo>
                <a:lnTo>
                  <a:pt x="159105" y="199313"/>
                </a:lnTo>
                <a:lnTo>
                  <a:pt x="148958" y="201117"/>
                </a:lnTo>
                <a:lnTo>
                  <a:pt x="144360" y="202819"/>
                </a:lnTo>
                <a:lnTo>
                  <a:pt x="144259" y="205384"/>
                </a:lnTo>
                <a:lnTo>
                  <a:pt x="147535" y="209804"/>
                </a:lnTo>
                <a:lnTo>
                  <a:pt x="180035" y="237909"/>
                </a:lnTo>
                <a:lnTo>
                  <a:pt x="215811" y="253657"/>
                </a:lnTo>
                <a:lnTo>
                  <a:pt x="248678" y="260184"/>
                </a:lnTo>
                <a:lnTo>
                  <a:pt x="272415" y="260629"/>
                </a:lnTo>
                <a:lnTo>
                  <a:pt x="275247" y="260375"/>
                </a:lnTo>
                <a:lnTo>
                  <a:pt x="277152" y="258051"/>
                </a:lnTo>
                <a:close/>
              </a:path>
              <a:path w="448944" h="1036954">
                <a:moveTo>
                  <a:pt x="292341" y="711911"/>
                </a:moveTo>
                <a:lnTo>
                  <a:pt x="277469" y="652678"/>
                </a:lnTo>
                <a:lnTo>
                  <a:pt x="250228" y="625754"/>
                </a:lnTo>
                <a:lnTo>
                  <a:pt x="237655" y="617283"/>
                </a:lnTo>
                <a:lnTo>
                  <a:pt x="235712" y="618947"/>
                </a:lnTo>
                <a:lnTo>
                  <a:pt x="234721" y="624370"/>
                </a:lnTo>
                <a:lnTo>
                  <a:pt x="236347" y="667448"/>
                </a:lnTo>
                <a:lnTo>
                  <a:pt x="249212" y="704532"/>
                </a:lnTo>
                <a:lnTo>
                  <a:pt x="266814" y="733183"/>
                </a:lnTo>
                <a:lnTo>
                  <a:pt x="282638" y="750989"/>
                </a:lnTo>
                <a:lnTo>
                  <a:pt x="284746" y="752906"/>
                </a:lnTo>
                <a:lnTo>
                  <a:pt x="287743" y="752729"/>
                </a:lnTo>
                <a:lnTo>
                  <a:pt x="288823" y="745121"/>
                </a:lnTo>
                <a:lnTo>
                  <a:pt x="292341" y="711911"/>
                </a:lnTo>
                <a:close/>
              </a:path>
              <a:path w="448944" h="1036954">
                <a:moveTo>
                  <a:pt x="304850" y="148450"/>
                </a:moveTo>
                <a:lnTo>
                  <a:pt x="293966" y="106768"/>
                </a:lnTo>
                <a:lnTo>
                  <a:pt x="290004" y="103936"/>
                </a:lnTo>
                <a:lnTo>
                  <a:pt x="285229" y="106362"/>
                </a:lnTo>
                <a:lnTo>
                  <a:pt x="281216" y="110464"/>
                </a:lnTo>
                <a:lnTo>
                  <a:pt x="279527" y="112623"/>
                </a:lnTo>
                <a:lnTo>
                  <a:pt x="261239" y="146329"/>
                </a:lnTo>
                <a:lnTo>
                  <a:pt x="257467" y="177330"/>
                </a:lnTo>
                <a:lnTo>
                  <a:pt x="264109" y="207352"/>
                </a:lnTo>
                <a:lnTo>
                  <a:pt x="277063" y="238112"/>
                </a:lnTo>
                <a:lnTo>
                  <a:pt x="280289" y="245071"/>
                </a:lnTo>
                <a:lnTo>
                  <a:pt x="283210" y="244360"/>
                </a:lnTo>
                <a:lnTo>
                  <a:pt x="284683" y="241922"/>
                </a:lnTo>
                <a:lnTo>
                  <a:pt x="294678" y="220256"/>
                </a:lnTo>
                <a:lnTo>
                  <a:pt x="303237" y="187693"/>
                </a:lnTo>
                <a:lnTo>
                  <a:pt x="304850" y="148450"/>
                </a:lnTo>
                <a:close/>
              </a:path>
              <a:path w="448944" h="1036954">
                <a:moveTo>
                  <a:pt x="320217" y="350278"/>
                </a:moveTo>
                <a:lnTo>
                  <a:pt x="299161" y="315074"/>
                </a:lnTo>
                <a:lnTo>
                  <a:pt x="251523" y="277164"/>
                </a:lnTo>
                <a:lnTo>
                  <a:pt x="213626" y="272478"/>
                </a:lnTo>
                <a:lnTo>
                  <a:pt x="195668" y="272376"/>
                </a:lnTo>
                <a:lnTo>
                  <a:pt x="200482" y="280860"/>
                </a:lnTo>
                <a:lnTo>
                  <a:pt x="227838" y="314045"/>
                </a:lnTo>
                <a:lnTo>
                  <a:pt x="260477" y="335597"/>
                </a:lnTo>
                <a:lnTo>
                  <a:pt x="315112" y="352031"/>
                </a:lnTo>
                <a:lnTo>
                  <a:pt x="317957" y="352259"/>
                </a:lnTo>
                <a:lnTo>
                  <a:pt x="320217" y="350278"/>
                </a:lnTo>
                <a:close/>
              </a:path>
              <a:path w="448944" h="1036954">
                <a:moveTo>
                  <a:pt x="324561" y="875614"/>
                </a:moveTo>
                <a:lnTo>
                  <a:pt x="321106" y="871499"/>
                </a:lnTo>
                <a:lnTo>
                  <a:pt x="316217" y="868527"/>
                </a:lnTo>
                <a:lnTo>
                  <a:pt x="313740" y="867371"/>
                </a:lnTo>
                <a:lnTo>
                  <a:pt x="276898" y="857275"/>
                </a:lnTo>
                <a:lnTo>
                  <a:pt x="246037" y="860767"/>
                </a:lnTo>
                <a:lnTo>
                  <a:pt x="218528" y="874217"/>
                </a:lnTo>
                <a:lnTo>
                  <a:pt x="191770" y="894003"/>
                </a:lnTo>
                <a:lnTo>
                  <a:pt x="185788" y="898779"/>
                </a:lnTo>
                <a:lnTo>
                  <a:pt x="187147" y="901471"/>
                </a:lnTo>
                <a:lnTo>
                  <a:pt x="189852" y="902335"/>
                </a:lnTo>
                <a:lnTo>
                  <a:pt x="213118" y="907110"/>
                </a:lnTo>
                <a:lnTo>
                  <a:pt x="246608" y="907948"/>
                </a:lnTo>
                <a:lnTo>
                  <a:pt x="284937" y="900442"/>
                </a:lnTo>
                <a:lnTo>
                  <a:pt x="322745" y="880148"/>
                </a:lnTo>
                <a:lnTo>
                  <a:pt x="324561" y="875614"/>
                </a:lnTo>
                <a:close/>
              </a:path>
              <a:path w="448944" h="1036954">
                <a:moveTo>
                  <a:pt x="326047" y="659206"/>
                </a:moveTo>
                <a:lnTo>
                  <a:pt x="324015" y="618185"/>
                </a:lnTo>
                <a:lnTo>
                  <a:pt x="299796" y="562152"/>
                </a:lnTo>
                <a:lnTo>
                  <a:pt x="268579" y="540029"/>
                </a:lnTo>
                <a:lnTo>
                  <a:pt x="252806" y="531406"/>
                </a:lnTo>
                <a:lnTo>
                  <a:pt x="253060" y="541185"/>
                </a:lnTo>
                <a:lnTo>
                  <a:pt x="261607" y="583425"/>
                </a:lnTo>
                <a:lnTo>
                  <a:pt x="280263" y="617931"/>
                </a:lnTo>
                <a:lnTo>
                  <a:pt x="320725" y="658329"/>
                </a:lnTo>
                <a:lnTo>
                  <a:pt x="323113" y="659879"/>
                </a:lnTo>
                <a:lnTo>
                  <a:pt x="326047" y="659206"/>
                </a:lnTo>
                <a:close/>
              </a:path>
              <a:path w="448944" h="1036954">
                <a:moveTo>
                  <a:pt x="345579" y="452043"/>
                </a:moveTo>
                <a:lnTo>
                  <a:pt x="327494" y="415213"/>
                </a:lnTo>
                <a:lnTo>
                  <a:pt x="283159" y="373456"/>
                </a:lnTo>
                <a:lnTo>
                  <a:pt x="245770" y="365620"/>
                </a:lnTo>
                <a:lnTo>
                  <a:pt x="227888" y="364007"/>
                </a:lnTo>
                <a:lnTo>
                  <a:pt x="231978" y="372884"/>
                </a:lnTo>
                <a:lnTo>
                  <a:pt x="256501" y="408241"/>
                </a:lnTo>
                <a:lnTo>
                  <a:pt x="287248" y="432447"/>
                </a:lnTo>
                <a:lnTo>
                  <a:pt x="340334" y="453377"/>
                </a:lnTo>
                <a:lnTo>
                  <a:pt x="343141" y="453834"/>
                </a:lnTo>
                <a:lnTo>
                  <a:pt x="345579" y="452043"/>
                </a:lnTo>
                <a:close/>
              </a:path>
              <a:path w="448944" h="1036954">
                <a:moveTo>
                  <a:pt x="346862" y="551053"/>
                </a:moveTo>
                <a:lnTo>
                  <a:pt x="335711" y="511530"/>
                </a:lnTo>
                <a:lnTo>
                  <a:pt x="299605" y="462407"/>
                </a:lnTo>
                <a:lnTo>
                  <a:pt x="264248" y="447903"/>
                </a:lnTo>
                <a:lnTo>
                  <a:pt x="246938" y="443064"/>
                </a:lnTo>
                <a:lnTo>
                  <a:pt x="249377" y="452526"/>
                </a:lnTo>
                <a:lnTo>
                  <a:pt x="267131" y="491756"/>
                </a:lnTo>
                <a:lnTo>
                  <a:pt x="293027" y="521157"/>
                </a:lnTo>
                <a:lnTo>
                  <a:pt x="341477" y="551395"/>
                </a:lnTo>
                <a:lnTo>
                  <a:pt x="344144" y="552361"/>
                </a:lnTo>
                <a:lnTo>
                  <a:pt x="346862" y="551053"/>
                </a:lnTo>
                <a:close/>
              </a:path>
              <a:path w="448944" h="1036954">
                <a:moveTo>
                  <a:pt x="363486" y="241935"/>
                </a:moveTo>
                <a:lnTo>
                  <a:pt x="358508" y="199123"/>
                </a:lnTo>
                <a:lnTo>
                  <a:pt x="354977" y="195757"/>
                </a:lnTo>
                <a:lnTo>
                  <a:pt x="349910" y="197497"/>
                </a:lnTo>
                <a:lnTo>
                  <a:pt x="345376" y="200990"/>
                </a:lnTo>
                <a:lnTo>
                  <a:pt x="343408" y="202895"/>
                </a:lnTo>
                <a:lnTo>
                  <a:pt x="320598" y="233692"/>
                </a:lnTo>
                <a:lnTo>
                  <a:pt x="312559" y="263867"/>
                </a:lnTo>
                <a:lnTo>
                  <a:pt x="314960" y="294525"/>
                </a:lnTo>
                <a:lnTo>
                  <a:pt x="323519" y="326809"/>
                </a:lnTo>
                <a:lnTo>
                  <a:pt x="325755" y="334149"/>
                </a:lnTo>
                <a:lnTo>
                  <a:pt x="328739" y="333857"/>
                </a:lnTo>
                <a:lnTo>
                  <a:pt x="330530" y="331647"/>
                </a:lnTo>
                <a:lnTo>
                  <a:pt x="343446" y="311607"/>
                </a:lnTo>
                <a:lnTo>
                  <a:pt x="356450" y="280568"/>
                </a:lnTo>
                <a:lnTo>
                  <a:pt x="363486" y="241935"/>
                </a:lnTo>
                <a:close/>
              </a:path>
              <a:path w="448944" h="1036954">
                <a:moveTo>
                  <a:pt x="379222" y="789813"/>
                </a:moveTo>
                <a:lnTo>
                  <a:pt x="374992" y="786523"/>
                </a:lnTo>
                <a:lnTo>
                  <a:pt x="369595" y="784631"/>
                </a:lnTo>
                <a:lnTo>
                  <a:pt x="366928" y="784021"/>
                </a:lnTo>
                <a:lnTo>
                  <a:pt x="328815" y="781824"/>
                </a:lnTo>
                <a:lnTo>
                  <a:pt x="299339" y="791667"/>
                </a:lnTo>
                <a:lnTo>
                  <a:pt x="275209" y="810564"/>
                </a:lnTo>
                <a:lnTo>
                  <a:pt x="253098" y="835494"/>
                </a:lnTo>
                <a:lnTo>
                  <a:pt x="248234" y="841413"/>
                </a:lnTo>
                <a:lnTo>
                  <a:pt x="250126" y="843775"/>
                </a:lnTo>
                <a:lnTo>
                  <a:pt x="252945" y="844054"/>
                </a:lnTo>
                <a:lnTo>
                  <a:pt x="276694" y="843876"/>
                </a:lnTo>
                <a:lnTo>
                  <a:pt x="309613" y="837717"/>
                </a:lnTo>
                <a:lnTo>
                  <a:pt x="345567" y="822375"/>
                </a:lnTo>
                <a:lnTo>
                  <a:pt x="378371" y="794639"/>
                </a:lnTo>
                <a:lnTo>
                  <a:pt x="379222" y="789813"/>
                </a:lnTo>
                <a:close/>
              </a:path>
              <a:path w="448944" h="1036954">
                <a:moveTo>
                  <a:pt x="403136" y="354063"/>
                </a:moveTo>
                <a:lnTo>
                  <a:pt x="401345" y="310997"/>
                </a:lnTo>
                <a:lnTo>
                  <a:pt x="398068" y="307378"/>
                </a:lnTo>
                <a:lnTo>
                  <a:pt x="392887" y="308724"/>
                </a:lnTo>
                <a:lnTo>
                  <a:pt x="388099" y="311873"/>
                </a:lnTo>
                <a:lnTo>
                  <a:pt x="385991" y="313626"/>
                </a:lnTo>
                <a:lnTo>
                  <a:pt x="360972" y="342620"/>
                </a:lnTo>
                <a:lnTo>
                  <a:pt x="350710" y="372110"/>
                </a:lnTo>
                <a:lnTo>
                  <a:pt x="350824" y="402856"/>
                </a:lnTo>
                <a:lnTo>
                  <a:pt x="356946" y="435698"/>
                </a:lnTo>
                <a:lnTo>
                  <a:pt x="358635" y="443179"/>
                </a:lnTo>
                <a:lnTo>
                  <a:pt x="361645" y="443115"/>
                </a:lnTo>
                <a:lnTo>
                  <a:pt x="363588" y="441045"/>
                </a:lnTo>
                <a:lnTo>
                  <a:pt x="377952" y="422033"/>
                </a:lnTo>
                <a:lnTo>
                  <a:pt x="393230" y="392061"/>
                </a:lnTo>
                <a:lnTo>
                  <a:pt x="403136" y="354063"/>
                </a:lnTo>
                <a:close/>
              </a:path>
              <a:path w="448944" h="1036954">
                <a:moveTo>
                  <a:pt x="421779" y="671703"/>
                </a:moveTo>
                <a:lnTo>
                  <a:pt x="366395" y="680389"/>
                </a:lnTo>
                <a:lnTo>
                  <a:pt x="321487" y="721550"/>
                </a:lnTo>
                <a:lnTo>
                  <a:pt x="302933" y="758139"/>
                </a:lnTo>
                <a:lnTo>
                  <a:pt x="305333" y="759955"/>
                </a:lnTo>
                <a:lnTo>
                  <a:pt x="361505" y="739317"/>
                </a:lnTo>
                <a:lnTo>
                  <a:pt x="392582" y="715530"/>
                </a:lnTo>
                <a:lnTo>
                  <a:pt x="417576" y="680504"/>
                </a:lnTo>
                <a:lnTo>
                  <a:pt x="421779" y="671703"/>
                </a:lnTo>
                <a:close/>
              </a:path>
              <a:path w="448944" h="1036954">
                <a:moveTo>
                  <a:pt x="430098" y="423900"/>
                </a:moveTo>
                <a:lnTo>
                  <a:pt x="385724" y="449541"/>
                </a:lnTo>
                <a:lnTo>
                  <a:pt x="367309" y="507746"/>
                </a:lnTo>
                <a:lnTo>
                  <a:pt x="368808" y="541121"/>
                </a:lnTo>
                <a:lnTo>
                  <a:pt x="369443" y="548779"/>
                </a:lnTo>
                <a:lnTo>
                  <a:pt x="372414" y="549135"/>
                </a:lnTo>
                <a:lnTo>
                  <a:pt x="374650" y="547357"/>
                </a:lnTo>
                <a:lnTo>
                  <a:pt x="391502" y="530542"/>
                </a:lnTo>
                <a:lnTo>
                  <a:pt x="410806" y="503021"/>
                </a:lnTo>
                <a:lnTo>
                  <a:pt x="425881" y="466788"/>
                </a:lnTo>
                <a:lnTo>
                  <a:pt x="430098" y="423900"/>
                </a:lnTo>
                <a:close/>
              </a:path>
              <a:path w="448944" h="1036954">
                <a:moveTo>
                  <a:pt x="448741" y="545045"/>
                </a:moveTo>
                <a:lnTo>
                  <a:pt x="395401" y="562419"/>
                </a:lnTo>
                <a:lnTo>
                  <a:pt x="357530" y="610184"/>
                </a:lnTo>
                <a:lnTo>
                  <a:pt x="344932" y="649262"/>
                </a:lnTo>
                <a:lnTo>
                  <a:pt x="347599" y="650671"/>
                </a:lnTo>
                <a:lnTo>
                  <a:pt x="399834" y="621385"/>
                </a:lnTo>
                <a:lnTo>
                  <a:pt x="426783" y="592963"/>
                </a:lnTo>
                <a:lnTo>
                  <a:pt x="445960" y="554418"/>
                </a:lnTo>
                <a:lnTo>
                  <a:pt x="448741" y="545045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566633" y="5928834"/>
            <a:ext cx="2199005" cy="7264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850" spc="-204" dirty="0">
                <a:latin typeface="Arial Black"/>
                <a:cs typeface="Arial Black"/>
              </a:rPr>
              <a:t>BEST</a:t>
            </a:r>
            <a:r>
              <a:rPr sz="1850" spc="-160" dirty="0">
                <a:latin typeface="Arial Black"/>
                <a:cs typeface="Arial Black"/>
              </a:rPr>
              <a:t> </a:t>
            </a:r>
            <a:r>
              <a:rPr sz="1850" spc="-140" dirty="0">
                <a:latin typeface="Arial Black"/>
                <a:cs typeface="Arial Black"/>
              </a:rPr>
              <a:t>OF</a:t>
            </a:r>
            <a:r>
              <a:rPr sz="1850" spc="-155" dirty="0">
                <a:latin typeface="Arial Black"/>
                <a:cs typeface="Arial Black"/>
              </a:rPr>
              <a:t> </a:t>
            </a:r>
            <a:r>
              <a:rPr sz="1850" spc="-180" dirty="0">
                <a:latin typeface="Arial Black"/>
                <a:cs typeface="Arial Black"/>
              </a:rPr>
              <a:t>THE</a:t>
            </a:r>
            <a:r>
              <a:rPr sz="1850" spc="-155" dirty="0">
                <a:latin typeface="Arial Black"/>
                <a:cs typeface="Arial Black"/>
              </a:rPr>
              <a:t> </a:t>
            </a:r>
            <a:r>
              <a:rPr sz="1850" spc="-145" dirty="0">
                <a:latin typeface="Arial Black"/>
                <a:cs typeface="Arial Black"/>
              </a:rPr>
              <a:t>YEAR</a:t>
            </a:r>
            <a:endParaRPr sz="18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550" i="1" spc="-35" dirty="0">
                <a:latin typeface="Verdana"/>
                <a:cs typeface="Verdana"/>
              </a:rPr>
              <a:t>Wine</a:t>
            </a:r>
            <a:r>
              <a:rPr sz="1550" i="1" spc="-140" dirty="0">
                <a:latin typeface="Verdana"/>
                <a:cs typeface="Verdana"/>
              </a:rPr>
              <a:t> </a:t>
            </a:r>
            <a:r>
              <a:rPr sz="1550" i="1" spc="-10" dirty="0">
                <a:latin typeface="Verdana"/>
                <a:cs typeface="Verdana"/>
              </a:rPr>
              <a:t>Enthusiast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142085" y="5807011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81432" y="507746"/>
                </a:moveTo>
                <a:lnTo>
                  <a:pt x="77279" y="477278"/>
                </a:lnTo>
                <a:lnTo>
                  <a:pt x="63017" y="449529"/>
                </a:lnTo>
                <a:lnTo>
                  <a:pt x="34201" y="424332"/>
                </a:lnTo>
                <a:lnTo>
                  <a:pt x="19367" y="414147"/>
                </a:lnTo>
                <a:lnTo>
                  <a:pt x="18643" y="423900"/>
                </a:lnTo>
                <a:lnTo>
                  <a:pt x="22860" y="466788"/>
                </a:lnTo>
                <a:lnTo>
                  <a:pt x="37934" y="503008"/>
                </a:lnTo>
                <a:lnTo>
                  <a:pt x="74091" y="547357"/>
                </a:lnTo>
                <a:lnTo>
                  <a:pt x="76327" y="549135"/>
                </a:lnTo>
                <a:lnTo>
                  <a:pt x="79298" y="548779"/>
                </a:lnTo>
                <a:lnTo>
                  <a:pt x="79933" y="541121"/>
                </a:lnTo>
                <a:lnTo>
                  <a:pt x="81432" y="507746"/>
                </a:lnTo>
                <a:close/>
              </a:path>
              <a:path w="448944" h="1036954">
                <a:moveTo>
                  <a:pt x="98031" y="372097"/>
                </a:moveTo>
                <a:lnTo>
                  <a:pt x="87769" y="342620"/>
                </a:lnTo>
                <a:lnTo>
                  <a:pt x="62750" y="313613"/>
                </a:lnTo>
                <a:lnTo>
                  <a:pt x="55041" y="306730"/>
                </a:lnTo>
                <a:lnTo>
                  <a:pt x="50876" y="304165"/>
                </a:lnTo>
                <a:lnTo>
                  <a:pt x="48806" y="305663"/>
                </a:lnTo>
                <a:lnTo>
                  <a:pt x="47396" y="310997"/>
                </a:lnTo>
                <a:lnTo>
                  <a:pt x="45618" y="354063"/>
                </a:lnTo>
                <a:lnTo>
                  <a:pt x="55511" y="392049"/>
                </a:lnTo>
                <a:lnTo>
                  <a:pt x="70789" y="422033"/>
                </a:lnTo>
                <a:lnTo>
                  <a:pt x="85153" y="441045"/>
                </a:lnTo>
                <a:lnTo>
                  <a:pt x="87109" y="443115"/>
                </a:lnTo>
                <a:lnTo>
                  <a:pt x="90106" y="443179"/>
                </a:lnTo>
                <a:lnTo>
                  <a:pt x="91782" y="435686"/>
                </a:lnTo>
                <a:lnTo>
                  <a:pt x="97917" y="402856"/>
                </a:lnTo>
                <a:lnTo>
                  <a:pt x="98031" y="372097"/>
                </a:lnTo>
                <a:close/>
              </a:path>
              <a:path w="448944" h="1036954">
                <a:moveTo>
                  <a:pt x="103797" y="649262"/>
                </a:moveTo>
                <a:lnTo>
                  <a:pt x="91211" y="610171"/>
                </a:lnTo>
                <a:lnTo>
                  <a:pt x="53340" y="562419"/>
                </a:lnTo>
                <a:lnTo>
                  <a:pt x="17475" y="549236"/>
                </a:lnTo>
                <a:lnTo>
                  <a:pt x="0" y="545045"/>
                </a:lnTo>
                <a:lnTo>
                  <a:pt x="2781" y="554418"/>
                </a:lnTo>
                <a:lnTo>
                  <a:pt x="21958" y="592963"/>
                </a:lnTo>
                <a:lnTo>
                  <a:pt x="48907" y="621385"/>
                </a:lnTo>
                <a:lnTo>
                  <a:pt x="98437" y="649795"/>
                </a:lnTo>
                <a:lnTo>
                  <a:pt x="101155" y="650671"/>
                </a:lnTo>
                <a:lnTo>
                  <a:pt x="103797" y="649262"/>
                </a:lnTo>
                <a:close/>
              </a:path>
              <a:path w="448944" h="1036954">
                <a:moveTo>
                  <a:pt x="136182" y="263855"/>
                </a:moveTo>
                <a:lnTo>
                  <a:pt x="128143" y="233692"/>
                </a:lnTo>
                <a:lnTo>
                  <a:pt x="105333" y="202895"/>
                </a:lnTo>
                <a:lnTo>
                  <a:pt x="98171" y="195440"/>
                </a:lnTo>
                <a:lnTo>
                  <a:pt x="94208" y="192570"/>
                </a:lnTo>
                <a:lnTo>
                  <a:pt x="92036" y="193903"/>
                </a:lnTo>
                <a:lnTo>
                  <a:pt x="90233" y="199123"/>
                </a:lnTo>
                <a:lnTo>
                  <a:pt x="85255" y="241935"/>
                </a:lnTo>
                <a:lnTo>
                  <a:pt x="92290" y="280568"/>
                </a:lnTo>
                <a:lnTo>
                  <a:pt x="105308" y="311607"/>
                </a:lnTo>
                <a:lnTo>
                  <a:pt x="118211" y="331647"/>
                </a:lnTo>
                <a:lnTo>
                  <a:pt x="120002" y="333857"/>
                </a:lnTo>
                <a:lnTo>
                  <a:pt x="122986" y="334149"/>
                </a:lnTo>
                <a:lnTo>
                  <a:pt x="125234" y="326796"/>
                </a:lnTo>
                <a:lnTo>
                  <a:pt x="133781" y="294525"/>
                </a:lnTo>
                <a:lnTo>
                  <a:pt x="136182" y="263855"/>
                </a:lnTo>
                <a:close/>
              </a:path>
              <a:path w="448944" h="1036954">
                <a:moveTo>
                  <a:pt x="145808" y="758139"/>
                </a:moveTo>
                <a:lnTo>
                  <a:pt x="127254" y="721537"/>
                </a:lnTo>
                <a:lnTo>
                  <a:pt x="82346" y="680389"/>
                </a:lnTo>
                <a:lnTo>
                  <a:pt x="44856" y="673061"/>
                </a:lnTo>
                <a:lnTo>
                  <a:pt x="26949" y="671690"/>
                </a:lnTo>
                <a:lnTo>
                  <a:pt x="31165" y="680504"/>
                </a:lnTo>
                <a:lnTo>
                  <a:pt x="56159" y="715530"/>
                </a:lnTo>
                <a:lnTo>
                  <a:pt x="87236" y="739317"/>
                </a:lnTo>
                <a:lnTo>
                  <a:pt x="140601" y="759523"/>
                </a:lnTo>
                <a:lnTo>
                  <a:pt x="143408" y="759942"/>
                </a:lnTo>
                <a:lnTo>
                  <a:pt x="145808" y="758139"/>
                </a:lnTo>
                <a:close/>
              </a:path>
              <a:path w="448944" h="1036954">
                <a:moveTo>
                  <a:pt x="191274" y="177330"/>
                </a:moveTo>
                <a:lnTo>
                  <a:pt x="187502" y="146329"/>
                </a:lnTo>
                <a:lnTo>
                  <a:pt x="169214" y="112623"/>
                </a:lnTo>
                <a:lnTo>
                  <a:pt x="163144" y="104241"/>
                </a:lnTo>
                <a:lnTo>
                  <a:pt x="159626" y="100838"/>
                </a:lnTo>
                <a:lnTo>
                  <a:pt x="157289" y="101854"/>
                </a:lnTo>
                <a:lnTo>
                  <a:pt x="154774" y="106756"/>
                </a:lnTo>
                <a:lnTo>
                  <a:pt x="143891" y="148450"/>
                </a:lnTo>
                <a:lnTo>
                  <a:pt x="145503" y="187693"/>
                </a:lnTo>
                <a:lnTo>
                  <a:pt x="154063" y="220256"/>
                </a:lnTo>
                <a:lnTo>
                  <a:pt x="164058" y="241909"/>
                </a:lnTo>
                <a:lnTo>
                  <a:pt x="165531" y="244360"/>
                </a:lnTo>
                <a:lnTo>
                  <a:pt x="168452" y="245071"/>
                </a:lnTo>
                <a:lnTo>
                  <a:pt x="171691" y="238112"/>
                </a:lnTo>
                <a:lnTo>
                  <a:pt x="184632" y="207340"/>
                </a:lnTo>
                <a:lnTo>
                  <a:pt x="191274" y="177330"/>
                </a:lnTo>
                <a:close/>
              </a:path>
              <a:path w="448944" h="1036954">
                <a:moveTo>
                  <a:pt x="195935" y="531406"/>
                </a:moveTo>
                <a:lnTo>
                  <a:pt x="148945" y="562152"/>
                </a:lnTo>
                <a:lnTo>
                  <a:pt x="124726" y="618185"/>
                </a:lnTo>
                <a:lnTo>
                  <a:pt x="122694" y="659206"/>
                </a:lnTo>
                <a:lnTo>
                  <a:pt x="125628" y="659879"/>
                </a:lnTo>
                <a:lnTo>
                  <a:pt x="168478" y="617918"/>
                </a:lnTo>
                <a:lnTo>
                  <a:pt x="187147" y="583425"/>
                </a:lnTo>
                <a:lnTo>
                  <a:pt x="195681" y="541185"/>
                </a:lnTo>
                <a:lnTo>
                  <a:pt x="195935" y="531406"/>
                </a:lnTo>
                <a:close/>
              </a:path>
              <a:path w="448944" h="1036954">
                <a:moveTo>
                  <a:pt x="200507" y="841413"/>
                </a:moveTo>
                <a:lnTo>
                  <a:pt x="195643" y="835494"/>
                </a:lnTo>
                <a:lnTo>
                  <a:pt x="173532" y="810552"/>
                </a:lnTo>
                <a:lnTo>
                  <a:pt x="149402" y="791667"/>
                </a:lnTo>
                <a:lnTo>
                  <a:pt x="119926" y="781824"/>
                </a:lnTo>
                <a:lnTo>
                  <a:pt x="81813" y="784021"/>
                </a:lnTo>
                <a:lnTo>
                  <a:pt x="71678" y="785939"/>
                </a:lnTo>
                <a:lnTo>
                  <a:pt x="67119" y="787692"/>
                </a:lnTo>
                <a:lnTo>
                  <a:pt x="67030" y="790257"/>
                </a:lnTo>
                <a:lnTo>
                  <a:pt x="70370" y="794626"/>
                </a:lnTo>
                <a:lnTo>
                  <a:pt x="103174" y="822375"/>
                </a:lnTo>
                <a:lnTo>
                  <a:pt x="139115" y="837717"/>
                </a:lnTo>
                <a:lnTo>
                  <a:pt x="172046" y="843864"/>
                </a:lnTo>
                <a:lnTo>
                  <a:pt x="195795" y="844054"/>
                </a:lnTo>
                <a:lnTo>
                  <a:pt x="198615" y="843762"/>
                </a:lnTo>
                <a:lnTo>
                  <a:pt x="200507" y="841413"/>
                </a:lnTo>
                <a:close/>
              </a:path>
              <a:path w="448944" h="1036954">
                <a:moveTo>
                  <a:pt x="201803" y="443064"/>
                </a:moveTo>
                <a:lnTo>
                  <a:pt x="149136" y="462407"/>
                </a:lnTo>
                <a:lnTo>
                  <a:pt x="113030" y="511530"/>
                </a:lnTo>
                <a:lnTo>
                  <a:pt x="101879" y="551053"/>
                </a:lnTo>
                <a:lnTo>
                  <a:pt x="104597" y="552361"/>
                </a:lnTo>
                <a:lnTo>
                  <a:pt x="155714" y="521157"/>
                </a:lnTo>
                <a:lnTo>
                  <a:pt x="181610" y="491756"/>
                </a:lnTo>
                <a:lnTo>
                  <a:pt x="199364" y="452526"/>
                </a:lnTo>
                <a:lnTo>
                  <a:pt x="201803" y="443064"/>
                </a:lnTo>
                <a:close/>
              </a:path>
              <a:path w="448944" h="1036954">
                <a:moveTo>
                  <a:pt x="214020" y="624370"/>
                </a:moveTo>
                <a:lnTo>
                  <a:pt x="211035" y="620496"/>
                </a:lnTo>
                <a:lnTo>
                  <a:pt x="205765" y="621436"/>
                </a:lnTo>
                <a:lnTo>
                  <a:pt x="200748" y="624179"/>
                </a:lnTo>
                <a:lnTo>
                  <a:pt x="198513" y="625754"/>
                </a:lnTo>
                <a:lnTo>
                  <a:pt x="171272" y="652665"/>
                </a:lnTo>
                <a:lnTo>
                  <a:pt x="158711" y="681240"/>
                </a:lnTo>
                <a:lnTo>
                  <a:pt x="156400" y="711898"/>
                </a:lnTo>
                <a:lnTo>
                  <a:pt x="159918" y="745121"/>
                </a:lnTo>
                <a:lnTo>
                  <a:pt x="160997" y="752729"/>
                </a:lnTo>
                <a:lnTo>
                  <a:pt x="163995" y="752894"/>
                </a:lnTo>
                <a:lnTo>
                  <a:pt x="166116" y="750989"/>
                </a:lnTo>
                <a:lnTo>
                  <a:pt x="181927" y="733183"/>
                </a:lnTo>
                <a:lnTo>
                  <a:pt x="199529" y="704519"/>
                </a:lnTo>
                <a:lnTo>
                  <a:pt x="212394" y="667448"/>
                </a:lnTo>
                <a:lnTo>
                  <a:pt x="214020" y="624370"/>
                </a:lnTo>
                <a:close/>
              </a:path>
              <a:path w="448944" h="1036954">
                <a:moveTo>
                  <a:pt x="220853" y="364007"/>
                </a:moveTo>
                <a:lnTo>
                  <a:pt x="165582" y="373456"/>
                </a:lnTo>
                <a:lnTo>
                  <a:pt x="121246" y="415213"/>
                </a:lnTo>
                <a:lnTo>
                  <a:pt x="103174" y="452043"/>
                </a:lnTo>
                <a:lnTo>
                  <a:pt x="105600" y="453834"/>
                </a:lnTo>
                <a:lnTo>
                  <a:pt x="161493" y="432435"/>
                </a:lnTo>
                <a:lnTo>
                  <a:pt x="192252" y="408228"/>
                </a:lnTo>
                <a:lnTo>
                  <a:pt x="216763" y="372872"/>
                </a:lnTo>
                <a:lnTo>
                  <a:pt x="220853" y="364007"/>
                </a:lnTo>
                <a:close/>
              </a:path>
              <a:path w="448944" h="1036954">
                <a:moveTo>
                  <a:pt x="252171" y="109842"/>
                </a:moveTo>
                <a:lnTo>
                  <a:pt x="251066" y="78638"/>
                </a:lnTo>
                <a:lnTo>
                  <a:pt x="235724" y="43472"/>
                </a:lnTo>
                <a:lnTo>
                  <a:pt x="230403" y="34594"/>
                </a:lnTo>
                <a:lnTo>
                  <a:pt x="227190" y="30899"/>
                </a:lnTo>
                <a:lnTo>
                  <a:pt x="224764" y="31711"/>
                </a:lnTo>
                <a:lnTo>
                  <a:pt x="221843" y="36385"/>
                </a:lnTo>
                <a:lnTo>
                  <a:pt x="207429" y="76974"/>
                </a:lnTo>
                <a:lnTo>
                  <a:pt x="205663" y="116205"/>
                </a:lnTo>
                <a:lnTo>
                  <a:pt x="211416" y="149390"/>
                </a:lnTo>
                <a:lnTo>
                  <a:pt x="219519" y="171831"/>
                </a:lnTo>
                <a:lnTo>
                  <a:pt x="220764" y="174409"/>
                </a:lnTo>
                <a:lnTo>
                  <a:pt x="223621" y="175348"/>
                </a:lnTo>
                <a:lnTo>
                  <a:pt x="227431" y="168706"/>
                </a:lnTo>
                <a:lnTo>
                  <a:pt x="242976" y="139179"/>
                </a:lnTo>
                <a:lnTo>
                  <a:pt x="252171" y="109842"/>
                </a:lnTo>
                <a:close/>
              </a:path>
              <a:path w="448944" h="1036954">
                <a:moveTo>
                  <a:pt x="253072" y="272376"/>
                </a:moveTo>
                <a:lnTo>
                  <a:pt x="197218" y="277164"/>
                </a:lnTo>
                <a:lnTo>
                  <a:pt x="149580" y="315074"/>
                </a:lnTo>
                <a:lnTo>
                  <a:pt x="128524" y="350266"/>
                </a:lnTo>
                <a:lnTo>
                  <a:pt x="130784" y="352247"/>
                </a:lnTo>
                <a:lnTo>
                  <a:pt x="188264" y="335597"/>
                </a:lnTo>
                <a:lnTo>
                  <a:pt x="220903" y="314045"/>
                </a:lnTo>
                <a:lnTo>
                  <a:pt x="248259" y="280860"/>
                </a:lnTo>
                <a:lnTo>
                  <a:pt x="253072" y="272376"/>
                </a:lnTo>
                <a:close/>
              </a:path>
              <a:path w="448944" h="1036954">
                <a:moveTo>
                  <a:pt x="256844" y="733171"/>
                </a:moveTo>
                <a:lnTo>
                  <a:pt x="255625" y="690092"/>
                </a:lnTo>
                <a:lnTo>
                  <a:pt x="252399" y="686422"/>
                </a:lnTo>
                <a:lnTo>
                  <a:pt x="247205" y="687705"/>
                </a:lnTo>
                <a:lnTo>
                  <a:pt x="214845" y="721169"/>
                </a:lnTo>
                <a:lnTo>
                  <a:pt x="203911" y="781265"/>
                </a:lnTo>
                <a:lnTo>
                  <a:pt x="209600" y="814171"/>
                </a:lnTo>
                <a:lnTo>
                  <a:pt x="211188" y="821690"/>
                </a:lnTo>
                <a:lnTo>
                  <a:pt x="214198" y="821677"/>
                </a:lnTo>
                <a:lnTo>
                  <a:pt x="216166" y="819619"/>
                </a:lnTo>
                <a:lnTo>
                  <a:pt x="230784" y="800798"/>
                </a:lnTo>
                <a:lnTo>
                  <a:pt x="246456" y="771029"/>
                </a:lnTo>
                <a:lnTo>
                  <a:pt x="256844" y="733171"/>
                </a:lnTo>
                <a:close/>
              </a:path>
              <a:path w="448944" h="1036954">
                <a:moveTo>
                  <a:pt x="262953" y="898766"/>
                </a:moveTo>
                <a:lnTo>
                  <a:pt x="256971" y="894003"/>
                </a:lnTo>
                <a:lnTo>
                  <a:pt x="230212" y="874204"/>
                </a:lnTo>
                <a:lnTo>
                  <a:pt x="202704" y="860755"/>
                </a:lnTo>
                <a:lnTo>
                  <a:pt x="171843" y="857275"/>
                </a:lnTo>
                <a:lnTo>
                  <a:pt x="135001" y="867371"/>
                </a:lnTo>
                <a:lnTo>
                  <a:pt x="125488" y="871372"/>
                </a:lnTo>
                <a:lnTo>
                  <a:pt x="121386" y="874026"/>
                </a:lnTo>
                <a:lnTo>
                  <a:pt x="121831" y="876554"/>
                </a:lnTo>
                <a:lnTo>
                  <a:pt x="125996" y="880148"/>
                </a:lnTo>
                <a:lnTo>
                  <a:pt x="163804" y="900442"/>
                </a:lnTo>
                <a:lnTo>
                  <a:pt x="202145" y="907948"/>
                </a:lnTo>
                <a:lnTo>
                  <a:pt x="235623" y="907110"/>
                </a:lnTo>
                <a:lnTo>
                  <a:pt x="258889" y="902335"/>
                </a:lnTo>
                <a:lnTo>
                  <a:pt x="261594" y="901458"/>
                </a:lnTo>
                <a:lnTo>
                  <a:pt x="262953" y="898766"/>
                </a:lnTo>
                <a:close/>
              </a:path>
              <a:path w="448944" h="1036954">
                <a:moveTo>
                  <a:pt x="301993" y="204965"/>
                </a:moveTo>
                <a:lnTo>
                  <a:pt x="297726" y="201714"/>
                </a:lnTo>
                <a:lnTo>
                  <a:pt x="292303" y="199885"/>
                </a:lnTo>
                <a:lnTo>
                  <a:pt x="289636" y="199313"/>
                </a:lnTo>
                <a:lnTo>
                  <a:pt x="251485" y="197548"/>
                </a:lnTo>
                <a:lnTo>
                  <a:pt x="222123" y="207721"/>
                </a:lnTo>
                <a:lnTo>
                  <a:pt x="198208" y="226885"/>
                </a:lnTo>
                <a:lnTo>
                  <a:pt x="176390" y="252082"/>
                </a:lnTo>
                <a:lnTo>
                  <a:pt x="171589" y="258038"/>
                </a:lnTo>
                <a:lnTo>
                  <a:pt x="173494" y="260375"/>
                </a:lnTo>
                <a:lnTo>
                  <a:pt x="176326" y="260629"/>
                </a:lnTo>
                <a:lnTo>
                  <a:pt x="200063" y="260172"/>
                </a:lnTo>
                <a:lnTo>
                  <a:pt x="232918" y="253644"/>
                </a:lnTo>
                <a:lnTo>
                  <a:pt x="268706" y="237909"/>
                </a:lnTo>
                <a:lnTo>
                  <a:pt x="301205" y="209804"/>
                </a:lnTo>
                <a:lnTo>
                  <a:pt x="301993" y="204965"/>
                </a:lnTo>
                <a:close/>
              </a:path>
              <a:path w="448944" h="1036954">
                <a:moveTo>
                  <a:pt x="306984" y="796302"/>
                </a:moveTo>
                <a:lnTo>
                  <a:pt x="295821" y="754684"/>
                </a:lnTo>
                <a:lnTo>
                  <a:pt x="291833" y="751878"/>
                </a:lnTo>
                <a:lnTo>
                  <a:pt x="287070" y="754341"/>
                </a:lnTo>
                <a:lnTo>
                  <a:pt x="283095" y="758469"/>
                </a:lnTo>
                <a:lnTo>
                  <a:pt x="281419" y="760641"/>
                </a:lnTo>
                <a:lnTo>
                  <a:pt x="263359" y="794473"/>
                </a:lnTo>
                <a:lnTo>
                  <a:pt x="259791" y="825500"/>
                </a:lnTo>
                <a:lnTo>
                  <a:pt x="266636" y="855484"/>
                </a:lnTo>
                <a:lnTo>
                  <a:pt x="279793" y="886142"/>
                </a:lnTo>
                <a:lnTo>
                  <a:pt x="283083" y="893076"/>
                </a:lnTo>
                <a:lnTo>
                  <a:pt x="285991" y="892365"/>
                </a:lnTo>
                <a:lnTo>
                  <a:pt x="287451" y="889901"/>
                </a:lnTo>
                <a:lnTo>
                  <a:pt x="297294" y="868184"/>
                </a:lnTo>
                <a:lnTo>
                  <a:pt x="305638" y="835558"/>
                </a:lnTo>
                <a:lnTo>
                  <a:pt x="306984" y="796302"/>
                </a:lnTo>
                <a:close/>
              </a:path>
              <a:path w="448944" h="1036954">
                <a:moveTo>
                  <a:pt x="308559" y="62953"/>
                </a:moveTo>
                <a:lnTo>
                  <a:pt x="308317" y="39141"/>
                </a:lnTo>
                <a:lnTo>
                  <a:pt x="297294" y="12052"/>
                </a:lnTo>
                <a:lnTo>
                  <a:pt x="290677" y="0"/>
                </a:lnTo>
                <a:lnTo>
                  <a:pt x="286854" y="6375"/>
                </a:lnTo>
                <a:lnTo>
                  <a:pt x="275094" y="37033"/>
                </a:lnTo>
                <a:lnTo>
                  <a:pt x="272999" y="66903"/>
                </a:lnTo>
                <a:lnTo>
                  <a:pt x="276733" y="92303"/>
                </a:lnTo>
                <a:lnTo>
                  <a:pt x="282486" y="109575"/>
                </a:lnTo>
                <a:lnTo>
                  <a:pt x="283387" y="111556"/>
                </a:lnTo>
                <a:lnTo>
                  <a:pt x="285546" y="112331"/>
                </a:lnTo>
                <a:lnTo>
                  <a:pt x="288582" y="107340"/>
                </a:lnTo>
                <a:lnTo>
                  <a:pt x="300990" y="85128"/>
                </a:lnTo>
                <a:lnTo>
                  <a:pt x="308559" y="62953"/>
                </a:lnTo>
                <a:close/>
              </a:path>
              <a:path w="448944" h="1036954">
                <a:moveTo>
                  <a:pt x="339801" y="952423"/>
                </a:moveTo>
                <a:lnTo>
                  <a:pt x="332879" y="949198"/>
                </a:lnTo>
                <a:lnTo>
                  <a:pt x="302247" y="936282"/>
                </a:lnTo>
                <a:lnTo>
                  <a:pt x="272364" y="929703"/>
                </a:lnTo>
                <a:lnTo>
                  <a:pt x="241554" y="933602"/>
                </a:lnTo>
                <a:lnTo>
                  <a:pt x="208102" y="952119"/>
                </a:lnTo>
                <a:lnTo>
                  <a:pt x="199783" y="958240"/>
                </a:lnTo>
                <a:lnTo>
                  <a:pt x="196405" y="961796"/>
                </a:lnTo>
                <a:lnTo>
                  <a:pt x="197434" y="964145"/>
                </a:lnTo>
                <a:lnTo>
                  <a:pt x="202323" y="966647"/>
                </a:lnTo>
                <a:lnTo>
                  <a:pt x="243814" y="977455"/>
                </a:lnTo>
                <a:lnTo>
                  <a:pt x="282829" y="975702"/>
                </a:lnTo>
                <a:lnTo>
                  <a:pt x="315175" y="966978"/>
                </a:lnTo>
                <a:lnTo>
                  <a:pt x="336689" y="956856"/>
                </a:lnTo>
                <a:lnTo>
                  <a:pt x="339115" y="955370"/>
                </a:lnTo>
                <a:lnTo>
                  <a:pt x="339801" y="952423"/>
                </a:lnTo>
                <a:close/>
              </a:path>
              <a:path w="448944" h="1036954">
                <a:moveTo>
                  <a:pt x="375031" y="883678"/>
                </a:moveTo>
                <a:lnTo>
                  <a:pt x="372745" y="844473"/>
                </a:lnTo>
                <a:lnTo>
                  <a:pt x="357797" y="804075"/>
                </a:lnTo>
                <a:lnTo>
                  <a:pt x="353580" y="801649"/>
                </a:lnTo>
                <a:lnTo>
                  <a:pt x="349072" y="804545"/>
                </a:lnTo>
                <a:lnTo>
                  <a:pt x="345478" y="809028"/>
                </a:lnTo>
                <a:lnTo>
                  <a:pt x="344017" y="811352"/>
                </a:lnTo>
                <a:lnTo>
                  <a:pt x="329145" y="846709"/>
                </a:lnTo>
                <a:lnTo>
                  <a:pt x="328447" y="877938"/>
                </a:lnTo>
                <a:lnTo>
                  <a:pt x="338023" y="907148"/>
                </a:lnTo>
                <a:lnTo>
                  <a:pt x="353949" y="936459"/>
                </a:lnTo>
                <a:lnTo>
                  <a:pt x="357860" y="943063"/>
                </a:lnTo>
                <a:lnTo>
                  <a:pt x="360692" y="942073"/>
                </a:lnTo>
                <a:lnTo>
                  <a:pt x="361911" y="939495"/>
                </a:lnTo>
                <a:lnTo>
                  <a:pt x="369722" y="916940"/>
                </a:lnTo>
                <a:lnTo>
                  <a:pt x="375031" y="883678"/>
                </a:lnTo>
                <a:close/>
              </a:path>
              <a:path w="448944" h="1036954">
                <a:moveTo>
                  <a:pt x="375907" y="152146"/>
                </a:moveTo>
                <a:lnTo>
                  <a:pt x="372338" y="148145"/>
                </a:lnTo>
                <a:lnTo>
                  <a:pt x="367360" y="145313"/>
                </a:lnTo>
                <a:lnTo>
                  <a:pt x="364845" y="144233"/>
                </a:lnTo>
                <a:lnTo>
                  <a:pt x="327723" y="135267"/>
                </a:lnTo>
                <a:lnTo>
                  <a:pt x="296976" y="139687"/>
                </a:lnTo>
                <a:lnTo>
                  <a:pt x="269887" y="153962"/>
                </a:lnTo>
                <a:lnTo>
                  <a:pt x="243725" y="174561"/>
                </a:lnTo>
                <a:lnTo>
                  <a:pt x="237896" y="179501"/>
                </a:lnTo>
                <a:lnTo>
                  <a:pt x="239331" y="182156"/>
                </a:lnTo>
                <a:lnTo>
                  <a:pt x="242062" y="182956"/>
                </a:lnTo>
                <a:lnTo>
                  <a:pt x="265455" y="187007"/>
                </a:lnTo>
                <a:lnTo>
                  <a:pt x="298958" y="186829"/>
                </a:lnTo>
                <a:lnTo>
                  <a:pt x="337045" y="178168"/>
                </a:lnTo>
                <a:lnTo>
                  <a:pt x="374230" y="156730"/>
                </a:lnTo>
                <a:lnTo>
                  <a:pt x="375907" y="152146"/>
                </a:lnTo>
                <a:close/>
              </a:path>
              <a:path w="448944" h="1036954">
                <a:moveTo>
                  <a:pt x="386676" y="7467"/>
                </a:moveTo>
                <a:lnTo>
                  <a:pt x="352552" y="28435"/>
                </a:lnTo>
                <a:lnTo>
                  <a:pt x="321868" y="74320"/>
                </a:lnTo>
                <a:lnTo>
                  <a:pt x="316128" y="93853"/>
                </a:lnTo>
                <a:lnTo>
                  <a:pt x="317423" y="95758"/>
                </a:lnTo>
                <a:lnTo>
                  <a:pt x="364731" y="69113"/>
                </a:lnTo>
                <a:lnTo>
                  <a:pt x="385076" y="21145"/>
                </a:lnTo>
                <a:lnTo>
                  <a:pt x="386676" y="7467"/>
                </a:lnTo>
                <a:close/>
              </a:path>
              <a:path w="448944" h="1036954">
                <a:moveTo>
                  <a:pt x="408216" y="109512"/>
                </a:moveTo>
                <a:lnTo>
                  <a:pt x="396062" y="103187"/>
                </a:lnTo>
                <a:lnTo>
                  <a:pt x="368833" y="92837"/>
                </a:lnTo>
                <a:lnTo>
                  <a:pt x="345160" y="93230"/>
                </a:lnTo>
                <a:lnTo>
                  <a:pt x="323316" y="101434"/>
                </a:lnTo>
                <a:lnTo>
                  <a:pt x="301574" y="114503"/>
                </a:lnTo>
                <a:lnTo>
                  <a:pt x="296697" y="117690"/>
                </a:lnTo>
                <a:lnTo>
                  <a:pt x="297535" y="119824"/>
                </a:lnTo>
                <a:lnTo>
                  <a:pt x="299529" y="120688"/>
                </a:lnTo>
                <a:lnTo>
                  <a:pt x="316839" y="125996"/>
                </a:lnTo>
                <a:lnTo>
                  <a:pt x="342188" y="129082"/>
                </a:lnTo>
                <a:lnTo>
                  <a:pt x="371817" y="126174"/>
                </a:lnTo>
                <a:lnTo>
                  <a:pt x="401980" y="113538"/>
                </a:lnTo>
                <a:lnTo>
                  <a:pt x="408216" y="109512"/>
                </a:lnTo>
                <a:close/>
              </a:path>
              <a:path w="448944" h="1036954">
                <a:moveTo>
                  <a:pt x="422338" y="990930"/>
                </a:moveTo>
                <a:lnTo>
                  <a:pt x="414870" y="989317"/>
                </a:lnTo>
                <a:lnTo>
                  <a:pt x="382168" y="983500"/>
                </a:lnTo>
                <a:lnTo>
                  <a:pt x="351586" y="983691"/>
                </a:lnTo>
                <a:lnTo>
                  <a:pt x="322376" y="994321"/>
                </a:lnTo>
                <a:lnTo>
                  <a:pt x="293801" y="1019784"/>
                </a:lnTo>
                <a:lnTo>
                  <a:pt x="287020" y="1027595"/>
                </a:lnTo>
                <a:lnTo>
                  <a:pt x="284505" y="1031811"/>
                </a:lnTo>
                <a:lnTo>
                  <a:pt x="286029" y="1033881"/>
                </a:lnTo>
                <a:lnTo>
                  <a:pt x="291338" y="1035240"/>
                </a:lnTo>
                <a:lnTo>
                  <a:pt x="334187" y="1036586"/>
                </a:lnTo>
                <a:lnTo>
                  <a:pt x="371856" y="1026248"/>
                </a:lnTo>
                <a:lnTo>
                  <a:pt x="401510" y="1010577"/>
                </a:lnTo>
                <a:lnTo>
                  <a:pt x="420268" y="995934"/>
                </a:lnTo>
                <a:lnTo>
                  <a:pt x="422313" y="993940"/>
                </a:lnTo>
                <a:lnTo>
                  <a:pt x="422338" y="990930"/>
                </a:lnTo>
                <a:close/>
              </a:path>
              <a:path w="448944" h="1036954">
                <a:moveTo>
                  <a:pt x="448741" y="917930"/>
                </a:moveTo>
                <a:lnTo>
                  <a:pt x="444347" y="878903"/>
                </a:lnTo>
                <a:lnTo>
                  <a:pt x="427228" y="839393"/>
                </a:lnTo>
                <a:lnTo>
                  <a:pt x="422871" y="837209"/>
                </a:lnTo>
                <a:lnTo>
                  <a:pt x="418528" y="840346"/>
                </a:lnTo>
                <a:lnTo>
                  <a:pt x="415188" y="845007"/>
                </a:lnTo>
                <a:lnTo>
                  <a:pt x="413854" y="847407"/>
                </a:lnTo>
                <a:lnTo>
                  <a:pt x="400926" y="883539"/>
                </a:lnTo>
                <a:lnTo>
                  <a:pt x="401929" y="914768"/>
                </a:lnTo>
                <a:lnTo>
                  <a:pt x="413080" y="943406"/>
                </a:lnTo>
                <a:lnTo>
                  <a:pt x="430568" y="971804"/>
                </a:lnTo>
                <a:lnTo>
                  <a:pt x="434835" y="978166"/>
                </a:lnTo>
                <a:lnTo>
                  <a:pt x="437603" y="977023"/>
                </a:lnTo>
                <a:lnTo>
                  <a:pt x="438683" y="974382"/>
                </a:lnTo>
                <a:lnTo>
                  <a:pt x="445249" y="951433"/>
                </a:lnTo>
                <a:lnTo>
                  <a:pt x="448741" y="917930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807282" y="5807011"/>
            <a:ext cx="448945" cy="1036955"/>
          </a:xfrm>
          <a:custGeom>
            <a:avLst/>
            <a:gdLst/>
            <a:ahLst/>
            <a:cxnLst/>
            <a:rect l="l" t="t" r="r" b="b"/>
            <a:pathLst>
              <a:path w="448944" h="1036954">
                <a:moveTo>
                  <a:pt x="47815" y="883539"/>
                </a:moveTo>
                <a:lnTo>
                  <a:pt x="34886" y="847407"/>
                </a:lnTo>
                <a:lnTo>
                  <a:pt x="30175" y="838187"/>
                </a:lnTo>
                <a:lnTo>
                  <a:pt x="27216" y="834288"/>
                </a:lnTo>
                <a:lnTo>
                  <a:pt x="24739" y="834936"/>
                </a:lnTo>
                <a:lnTo>
                  <a:pt x="21513" y="839393"/>
                </a:lnTo>
                <a:lnTo>
                  <a:pt x="4394" y="878903"/>
                </a:lnTo>
                <a:lnTo>
                  <a:pt x="0" y="917930"/>
                </a:lnTo>
                <a:lnTo>
                  <a:pt x="3492" y="951433"/>
                </a:lnTo>
                <a:lnTo>
                  <a:pt x="10058" y="974382"/>
                </a:lnTo>
                <a:lnTo>
                  <a:pt x="11137" y="977023"/>
                </a:lnTo>
                <a:lnTo>
                  <a:pt x="13906" y="978166"/>
                </a:lnTo>
                <a:lnTo>
                  <a:pt x="18173" y="971804"/>
                </a:lnTo>
                <a:lnTo>
                  <a:pt x="35661" y="943406"/>
                </a:lnTo>
                <a:lnTo>
                  <a:pt x="46812" y="914768"/>
                </a:lnTo>
                <a:lnTo>
                  <a:pt x="47815" y="883539"/>
                </a:lnTo>
                <a:close/>
              </a:path>
              <a:path w="448944" h="1036954">
                <a:moveTo>
                  <a:pt x="120294" y="877938"/>
                </a:moveTo>
                <a:lnTo>
                  <a:pt x="119595" y="846709"/>
                </a:lnTo>
                <a:lnTo>
                  <a:pt x="104724" y="811352"/>
                </a:lnTo>
                <a:lnTo>
                  <a:pt x="99517" y="802398"/>
                </a:lnTo>
                <a:lnTo>
                  <a:pt x="96342" y="798664"/>
                </a:lnTo>
                <a:lnTo>
                  <a:pt x="93916" y="799452"/>
                </a:lnTo>
                <a:lnTo>
                  <a:pt x="90944" y="804075"/>
                </a:lnTo>
                <a:lnTo>
                  <a:pt x="75996" y="844473"/>
                </a:lnTo>
                <a:lnTo>
                  <a:pt x="73710" y="883678"/>
                </a:lnTo>
                <a:lnTo>
                  <a:pt x="79019" y="916940"/>
                </a:lnTo>
                <a:lnTo>
                  <a:pt x="86829" y="939495"/>
                </a:lnTo>
                <a:lnTo>
                  <a:pt x="88049" y="942073"/>
                </a:lnTo>
                <a:lnTo>
                  <a:pt x="90881" y="943063"/>
                </a:lnTo>
                <a:lnTo>
                  <a:pt x="94792" y="936459"/>
                </a:lnTo>
                <a:lnTo>
                  <a:pt x="110718" y="907148"/>
                </a:lnTo>
                <a:lnTo>
                  <a:pt x="120294" y="877938"/>
                </a:lnTo>
                <a:close/>
              </a:path>
              <a:path w="448944" h="1036954">
                <a:moveTo>
                  <a:pt x="132613" y="93853"/>
                </a:moveTo>
                <a:lnTo>
                  <a:pt x="115189" y="51485"/>
                </a:lnTo>
                <a:lnTo>
                  <a:pt x="68859" y="10414"/>
                </a:lnTo>
                <a:lnTo>
                  <a:pt x="62064" y="7467"/>
                </a:lnTo>
                <a:lnTo>
                  <a:pt x="63665" y="21145"/>
                </a:lnTo>
                <a:lnTo>
                  <a:pt x="84010" y="69113"/>
                </a:lnTo>
                <a:lnTo>
                  <a:pt x="125958" y="93472"/>
                </a:lnTo>
                <a:lnTo>
                  <a:pt x="131318" y="95758"/>
                </a:lnTo>
                <a:lnTo>
                  <a:pt x="132613" y="93853"/>
                </a:lnTo>
                <a:close/>
              </a:path>
              <a:path w="448944" h="1036954">
                <a:moveTo>
                  <a:pt x="152044" y="117690"/>
                </a:moveTo>
                <a:lnTo>
                  <a:pt x="147167" y="114503"/>
                </a:lnTo>
                <a:lnTo>
                  <a:pt x="125425" y="101434"/>
                </a:lnTo>
                <a:lnTo>
                  <a:pt x="103581" y="93230"/>
                </a:lnTo>
                <a:lnTo>
                  <a:pt x="79908" y="92837"/>
                </a:lnTo>
                <a:lnTo>
                  <a:pt x="52679" y="103187"/>
                </a:lnTo>
                <a:lnTo>
                  <a:pt x="40525" y="109512"/>
                </a:lnTo>
                <a:lnTo>
                  <a:pt x="46761" y="113538"/>
                </a:lnTo>
                <a:lnTo>
                  <a:pt x="76923" y="126174"/>
                </a:lnTo>
                <a:lnTo>
                  <a:pt x="106553" y="129082"/>
                </a:lnTo>
                <a:lnTo>
                  <a:pt x="131902" y="125996"/>
                </a:lnTo>
                <a:lnTo>
                  <a:pt x="149212" y="120688"/>
                </a:lnTo>
                <a:lnTo>
                  <a:pt x="151206" y="119824"/>
                </a:lnTo>
                <a:lnTo>
                  <a:pt x="152044" y="117690"/>
                </a:lnTo>
                <a:close/>
              </a:path>
              <a:path w="448944" h="1036954">
                <a:moveTo>
                  <a:pt x="161036" y="1031976"/>
                </a:moveTo>
                <a:lnTo>
                  <a:pt x="126365" y="994321"/>
                </a:lnTo>
                <a:lnTo>
                  <a:pt x="66573" y="983500"/>
                </a:lnTo>
                <a:lnTo>
                  <a:pt x="33870" y="989317"/>
                </a:lnTo>
                <a:lnTo>
                  <a:pt x="26403" y="990930"/>
                </a:lnTo>
                <a:lnTo>
                  <a:pt x="26428" y="993940"/>
                </a:lnTo>
                <a:lnTo>
                  <a:pt x="28473" y="995934"/>
                </a:lnTo>
                <a:lnTo>
                  <a:pt x="47231" y="1010577"/>
                </a:lnTo>
                <a:lnTo>
                  <a:pt x="76885" y="1026248"/>
                </a:lnTo>
                <a:lnTo>
                  <a:pt x="114554" y="1036586"/>
                </a:lnTo>
                <a:lnTo>
                  <a:pt x="157403" y="1035240"/>
                </a:lnTo>
                <a:lnTo>
                  <a:pt x="161036" y="1031976"/>
                </a:lnTo>
                <a:close/>
              </a:path>
              <a:path w="448944" h="1036954">
                <a:moveTo>
                  <a:pt x="175742" y="66903"/>
                </a:moveTo>
                <a:lnTo>
                  <a:pt x="173647" y="37033"/>
                </a:lnTo>
                <a:lnTo>
                  <a:pt x="161886" y="6375"/>
                </a:lnTo>
                <a:lnTo>
                  <a:pt x="158064" y="0"/>
                </a:lnTo>
                <a:lnTo>
                  <a:pt x="151447" y="12052"/>
                </a:lnTo>
                <a:lnTo>
                  <a:pt x="140423" y="39141"/>
                </a:lnTo>
                <a:lnTo>
                  <a:pt x="140182" y="62953"/>
                </a:lnTo>
                <a:lnTo>
                  <a:pt x="147751" y="85128"/>
                </a:lnTo>
                <a:lnTo>
                  <a:pt x="160159" y="107340"/>
                </a:lnTo>
                <a:lnTo>
                  <a:pt x="163195" y="112331"/>
                </a:lnTo>
                <a:lnTo>
                  <a:pt x="165354" y="111556"/>
                </a:lnTo>
                <a:lnTo>
                  <a:pt x="166255" y="109575"/>
                </a:lnTo>
                <a:lnTo>
                  <a:pt x="172008" y="92303"/>
                </a:lnTo>
                <a:lnTo>
                  <a:pt x="175742" y="66903"/>
                </a:lnTo>
                <a:close/>
              </a:path>
              <a:path w="448944" h="1036954">
                <a:moveTo>
                  <a:pt x="188950" y="825500"/>
                </a:moveTo>
                <a:lnTo>
                  <a:pt x="185381" y="794473"/>
                </a:lnTo>
                <a:lnTo>
                  <a:pt x="167322" y="760641"/>
                </a:lnTo>
                <a:lnTo>
                  <a:pt x="161315" y="752221"/>
                </a:lnTo>
                <a:lnTo>
                  <a:pt x="157810" y="748792"/>
                </a:lnTo>
                <a:lnTo>
                  <a:pt x="155460" y="749795"/>
                </a:lnTo>
                <a:lnTo>
                  <a:pt x="152920" y="754684"/>
                </a:lnTo>
                <a:lnTo>
                  <a:pt x="141757" y="796302"/>
                </a:lnTo>
                <a:lnTo>
                  <a:pt x="143103" y="835558"/>
                </a:lnTo>
                <a:lnTo>
                  <a:pt x="151447" y="868184"/>
                </a:lnTo>
                <a:lnTo>
                  <a:pt x="161290" y="889901"/>
                </a:lnTo>
                <a:lnTo>
                  <a:pt x="162750" y="892365"/>
                </a:lnTo>
                <a:lnTo>
                  <a:pt x="165658" y="893076"/>
                </a:lnTo>
                <a:lnTo>
                  <a:pt x="168935" y="886142"/>
                </a:lnTo>
                <a:lnTo>
                  <a:pt x="182105" y="855484"/>
                </a:lnTo>
                <a:lnTo>
                  <a:pt x="188950" y="825500"/>
                </a:lnTo>
                <a:close/>
              </a:path>
              <a:path w="448944" h="1036954">
                <a:moveTo>
                  <a:pt x="210845" y="179501"/>
                </a:moveTo>
                <a:lnTo>
                  <a:pt x="205016" y="174561"/>
                </a:lnTo>
                <a:lnTo>
                  <a:pt x="178854" y="153962"/>
                </a:lnTo>
                <a:lnTo>
                  <a:pt x="151765" y="139687"/>
                </a:lnTo>
                <a:lnTo>
                  <a:pt x="121018" y="135267"/>
                </a:lnTo>
                <a:lnTo>
                  <a:pt x="83896" y="144233"/>
                </a:lnTo>
                <a:lnTo>
                  <a:pt x="74269" y="147942"/>
                </a:lnTo>
                <a:lnTo>
                  <a:pt x="70091" y="150482"/>
                </a:lnTo>
                <a:lnTo>
                  <a:pt x="70459" y="153022"/>
                </a:lnTo>
                <a:lnTo>
                  <a:pt x="74510" y="156730"/>
                </a:lnTo>
                <a:lnTo>
                  <a:pt x="111696" y="178168"/>
                </a:lnTo>
                <a:lnTo>
                  <a:pt x="149783" y="186829"/>
                </a:lnTo>
                <a:lnTo>
                  <a:pt x="183286" y="187007"/>
                </a:lnTo>
                <a:lnTo>
                  <a:pt x="206679" y="182956"/>
                </a:lnTo>
                <a:lnTo>
                  <a:pt x="209410" y="182156"/>
                </a:lnTo>
                <a:lnTo>
                  <a:pt x="210845" y="179501"/>
                </a:lnTo>
                <a:close/>
              </a:path>
              <a:path w="448944" h="1036954">
                <a:moveTo>
                  <a:pt x="243078" y="116205"/>
                </a:moveTo>
                <a:lnTo>
                  <a:pt x="241312" y="76974"/>
                </a:lnTo>
                <a:lnTo>
                  <a:pt x="226898" y="36385"/>
                </a:lnTo>
                <a:lnTo>
                  <a:pt x="222694" y="33909"/>
                </a:lnTo>
                <a:lnTo>
                  <a:pt x="218147" y="36741"/>
                </a:lnTo>
                <a:lnTo>
                  <a:pt x="214503" y="41160"/>
                </a:lnTo>
                <a:lnTo>
                  <a:pt x="213017" y="43472"/>
                </a:lnTo>
                <a:lnTo>
                  <a:pt x="197675" y="78638"/>
                </a:lnTo>
                <a:lnTo>
                  <a:pt x="196570" y="109842"/>
                </a:lnTo>
                <a:lnTo>
                  <a:pt x="205765" y="139179"/>
                </a:lnTo>
                <a:lnTo>
                  <a:pt x="221310" y="168706"/>
                </a:lnTo>
                <a:lnTo>
                  <a:pt x="225120" y="175348"/>
                </a:lnTo>
                <a:lnTo>
                  <a:pt x="227977" y="174409"/>
                </a:lnTo>
                <a:lnTo>
                  <a:pt x="229222" y="171831"/>
                </a:lnTo>
                <a:lnTo>
                  <a:pt x="237324" y="149390"/>
                </a:lnTo>
                <a:lnTo>
                  <a:pt x="243078" y="116205"/>
                </a:lnTo>
                <a:close/>
              </a:path>
              <a:path w="448944" h="1036954">
                <a:moveTo>
                  <a:pt x="244830" y="781265"/>
                </a:moveTo>
                <a:lnTo>
                  <a:pt x="233895" y="721169"/>
                </a:lnTo>
                <a:lnTo>
                  <a:pt x="208495" y="692505"/>
                </a:lnTo>
                <a:lnTo>
                  <a:pt x="196507" y="683209"/>
                </a:lnTo>
                <a:lnTo>
                  <a:pt x="194462" y="684733"/>
                </a:lnTo>
                <a:lnTo>
                  <a:pt x="193116" y="690092"/>
                </a:lnTo>
                <a:lnTo>
                  <a:pt x="191897" y="733171"/>
                </a:lnTo>
                <a:lnTo>
                  <a:pt x="202285" y="771029"/>
                </a:lnTo>
                <a:lnTo>
                  <a:pt x="217957" y="800798"/>
                </a:lnTo>
                <a:lnTo>
                  <a:pt x="232562" y="819619"/>
                </a:lnTo>
                <a:lnTo>
                  <a:pt x="234556" y="821677"/>
                </a:lnTo>
                <a:lnTo>
                  <a:pt x="237553" y="821690"/>
                </a:lnTo>
                <a:lnTo>
                  <a:pt x="239141" y="814171"/>
                </a:lnTo>
                <a:lnTo>
                  <a:pt x="244830" y="781265"/>
                </a:lnTo>
                <a:close/>
              </a:path>
              <a:path w="448944" h="1036954">
                <a:moveTo>
                  <a:pt x="249250" y="962672"/>
                </a:moveTo>
                <a:lnTo>
                  <a:pt x="207187" y="933602"/>
                </a:lnTo>
                <a:lnTo>
                  <a:pt x="176377" y="929703"/>
                </a:lnTo>
                <a:lnTo>
                  <a:pt x="146494" y="936282"/>
                </a:lnTo>
                <a:lnTo>
                  <a:pt x="115862" y="949198"/>
                </a:lnTo>
                <a:lnTo>
                  <a:pt x="108940" y="952423"/>
                </a:lnTo>
                <a:lnTo>
                  <a:pt x="109626" y="955370"/>
                </a:lnTo>
                <a:lnTo>
                  <a:pt x="112052" y="956856"/>
                </a:lnTo>
                <a:lnTo>
                  <a:pt x="133553" y="966978"/>
                </a:lnTo>
                <a:lnTo>
                  <a:pt x="165912" y="975702"/>
                </a:lnTo>
                <a:lnTo>
                  <a:pt x="204927" y="977455"/>
                </a:lnTo>
                <a:lnTo>
                  <a:pt x="246418" y="966647"/>
                </a:lnTo>
                <a:lnTo>
                  <a:pt x="249250" y="962672"/>
                </a:lnTo>
                <a:close/>
              </a:path>
              <a:path w="448944" h="1036954">
                <a:moveTo>
                  <a:pt x="277152" y="258038"/>
                </a:moveTo>
                <a:lnTo>
                  <a:pt x="272351" y="252082"/>
                </a:lnTo>
                <a:lnTo>
                  <a:pt x="250532" y="226885"/>
                </a:lnTo>
                <a:lnTo>
                  <a:pt x="226618" y="207721"/>
                </a:lnTo>
                <a:lnTo>
                  <a:pt x="197256" y="197548"/>
                </a:lnTo>
                <a:lnTo>
                  <a:pt x="159105" y="199313"/>
                </a:lnTo>
                <a:lnTo>
                  <a:pt x="148958" y="201117"/>
                </a:lnTo>
                <a:lnTo>
                  <a:pt x="144360" y="202819"/>
                </a:lnTo>
                <a:lnTo>
                  <a:pt x="144259" y="205384"/>
                </a:lnTo>
                <a:lnTo>
                  <a:pt x="147535" y="209804"/>
                </a:lnTo>
                <a:lnTo>
                  <a:pt x="180035" y="237909"/>
                </a:lnTo>
                <a:lnTo>
                  <a:pt x="215811" y="253644"/>
                </a:lnTo>
                <a:lnTo>
                  <a:pt x="248678" y="260172"/>
                </a:lnTo>
                <a:lnTo>
                  <a:pt x="272415" y="260629"/>
                </a:lnTo>
                <a:lnTo>
                  <a:pt x="275247" y="260375"/>
                </a:lnTo>
                <a:lnTo>
                  <a:pt x="277152" y="258038"/>
                </a:lnTo>
                <a:close/>
              </a:path>
              <a:path w="448944" h="1036954">
                <a:moveTo>
                  <a:pt x="292341" y="711898"/>
                </a:moveTo>
                <a:lnTo>
                  <a:pt x="277469" y="652665"/>
                </a:lnTo>
                <a:lnTo>
                  <a:pt x="250228" y="625754"/>
                </a:lnTo>
                <a:lnTo>
                  <a:pt x="237655" y="617283"/>
                </a:lnTo>
                <a:lnTo>
                  <a:pt x="235712" y="618947"/>
                </a:lnTo>
                <a:lnTo>
                  <a:pt x="234721" y="624370"/>
                </a:lnTo>
                <a:lnTo>
                  <a:pt x="236347" y="667448"/>
                </a:lnTo>
                <a:lnTo>
                  <a:pt x="249212" y="704519"/>
                </a:lnTo>
                <a:lnTo>
                  <a:pt x="266814" y="733183"/>
                </a:lnTo>
                <a:lnTo>
                  <a:pt x="282638" y="750989"/>
                </a:lnTo>
                <a:lnTo>
                  <a:pt x="284746" y="752894"/>
                </a:lnTo>
                <a:lnTo>
                  <a:pt x="287743" y="752729"/>
                </a:lnTo>
                <a:lnTo>
                  <a:pt x="288823" y="745121"/>
                </a:lnTo>
                <a:lnTo>
                  <a:pt x="292341" y="711898"/>
                </a:lnTo>
                <a:close/>
              </a:path>
              <a:path w="448944" h="1036954">
                <a:moveTo>
                  <a:pt x="304850" y="148450"/>
                </a:moveTo>
                <a:lnTo>
                  <a:pt x="293966" y="106756"/>
                </a:lnTo>
                <a:lnTo>
                  <a:pt x="290004" y="103936"/>
                </a:lnTo>
                <a:lnTo>
                  <a:pt x="285229" y="106362"/>
                </a:lnTo>
                <a:lnTo>
                  <a:pt x="281216" y="110464"/>
                </a:lnTo>
                <a:lnTo>
                  <a:pt x="279527" y="112623"/>
                </a:lnTo>
                <a:lnTo>
                  <a:pt x="261239" y="146329"/>
                </a:lnTo>
                <a:lnTo>
                  <a:pt x="257467" y="177330"/>
                </a:lnTo>
                <a:lnTo>
                  <a:pt x="264109" y="207340"/>
                </a:lnTo>
                <a:lnTo>
                  <a:pt x="277063" y="238112"/>
                </a:lnTo>
                <a:lnTo>
                  <a:pt x="280289" y="245071"/>
                </a:lnTo>
                <a:lnTo>
                  <a:pt x="283210" y="244360"/>
                </a:lnTo>
                <a:lnTo>
                  <a:pt x="284683" y="241909"/>
                </a:lnTo>
                <a:lnTo>
                  <a:pt x="294678" y="220256"/>
                </a:lnTo>
                <a:lnTo>
                  <a:pt x="303237" y="187693"/>
                </a:lnTo>
                <a:lnTo>
                  <a:pt x="304850" y="148450"/>
                </a:lnTo>
                <a:close/>
              </a:path>
              <a:path w="448944" h="1036954">
                <a:moveTo>
                  <a:pt x="320217" y="350266"/>
                </a:moveTo>
                <a:lnTo>
                  <a:pt x="299161" y="315074"/>
                </a:lnTo>
                <a:lnTo>
                  <a:pt x="251523" y="277164"/>
                </a:lnTo>
                <a:lnTo>
                  <a:pt x="213626" y="272478"/>
                </a:lnTo>
                <a:lnTo>
                  <a:pt x="195668" y="272376"/>
                </a:lnTo>
                <a:lnTo>
                  <a:pt x="200482" y="280860"/>
                </a:lnTo>
                <a:lnTo>
                  <a:pt x="227838" y="314045"/>
                </a:lnTo>
                <a:lnTo>
                  <a:pt x="260477" y="335597"/>
                </a:lnTo>
                <a:lnTo>
                  <a:pt x="315112" y="352018"/>
                </a:lnTo>
                <a:lnTo>
                  <a:pt x="317957" y="352247"/>
                </a:lnTo>
                <a:lnTo>
                  <a:pt x="320217" y="350266"/>
                </a:lnTo>
                <a:close/>
              </a:path>
              <a:path w="448944" h="1036954">
                <a:moveTo>
                  <a:pt x="324561" y="875601"/>
                </a:moveTo>
                <a:lnTo>
                  <a:pt x="321106" y="871499"/>
                </a:lnTo>
                <a:lnTo>
                  <a:pt x="316217" y="868527"/>
                </a:lnTo>
                <a:lnTo>
                  <a:pt x="313740" y="867371"/>
                </a:lnTo>
                <a:lnTo>
                  <a:pt x="276898" y="857275"/>
                </a:lnTo>
                <a:lnTo>
                  <a:pt x="246037" y="860755"/>
                </a:lnTo>
                <a:lnTo>
                  <a:pt x="218528" y="874204"/>
                </a:lnTo>
                <a:lnTo>
                  <a:pt x="191770" y="894003"/>
                </a:lnTo>
                <a:lnTo>
                  <a:pt x="185788" y="898766"/>
                </a:lnTo>
                <a:lnTo>
                  <a:pt x="187147" y="901458"/>
                </a:lnTo>
                <a:lnTo>
                  <a:pt x="189852" y="902335"/>
                </a:lnTo>
                <a:lnTo>
                  <a:pt x="213118" y="907110"/>
                </a:lnTo>
                <a:lnTo>
                  <a:pt x="246608" y="907948"/>
                </a:lnTo>
                <a:lnTo>
                  <a:pt x="284937" y="900442"/>
                </a:lnTo>
                <a:lnTo>
                  <a:pt x="322745" y="880148"/>
                </a:lnTo>
                <a:lnTo>
                  <a:pt x="324561" y="875601"/>
                </a:lnTo>
                <a:close/>
              </a:path>
              <a:path w="448944" h="1036954">
                <a:moveTo>
                  <a:pt x="326047" y="659206"/>
                </a:moveTo>
                <a:lnTo>
                  <a:pt x="324015" y="618185"/>
                </a:lnTo>
                <a:lnTo>
                  <a:pt x="299796" y="562152"/>
                </a:lnTo>
                <a:lnTo>
                  <a:pt x="268579" y="540029"/>
                </a:lnTo>
                <a:lnTo>
                  <a:pt x="252806" y="531406"/>
                </a:lnTo>
                <a:lnTo>
                  <a:pt x="253060" y="541185"/>
                </a:lnTo>
                <a:lnTo>
                  <a:pt x="261607" y="583425"/>
                </a:lnTo>
                <a:lnTo>
                  <a:pt x="280263" y="617918"/>
                </a:lnTo>
                <a:lnTo>
                  <a:pt x="320725" y="658329"/>
                </a:lnTo>
                <a:lnTo>
                  <a:pt x="323113" y="659879"/>
                </a:lnTo>
                <a:lnTo>
                  <a:pt x="326047" y="659206"/>
                </a:lnTo>
                <a:close/>
              </a:path>
              <a:path w="448944" h="1036954">
                <a:moveTo>
                  <a:pt x="345579" y="452043"/>
                </a:moveTo>
                <a:lnTo>
                  <a:pt x="327494" y="415213"/>
                </a:lnTo>
                <a:lnTo>
                  <a:pt x="283159" y="373456"/>
                </a:lnTo>
                <a:lnTo>
                  <a:pt x="245770" y="365620"/>
                </a:lnTo>
                <a:lnTo>
                  <a:pt x="227888" y="364007"/>
                </a:lnTo>
                <a:lnTo>
                  <a:pt x="231978" y="372872"/>
                </a:lnTo>
                <a:lnTo>
                  <a:pt x="256501" y="408228"/>
                </a:lnTo>
                <a:lnTo>
                  <a:pt x="287248" y="432435"/>
                </a:lnTo>
                <a:lnTo>
                  <a:pt x="340334" y="453377"/>
                </a:lnTo>
                <a:lnTo>
                  <a:pt x="343141" y="453834"/>
                </a:lnTo>
                <a:lnTo>
                  <a:pt x="345579" y="452043"/>
                </a:lnTo>
                <a:close/>
              </a:path>
              <a:path w="448944" h="1036954">
                <a:moveTo>
                  <a:pt x="346862" y="551053"/>
                </a:moveTo>
                <a:lnTo>
                  <a:pt x="335711" y="511530"/>
                </a:lnTo>
                <a:lnTo>
                  <a:pt x="299605" y="462407"/>
                </a:lnTo>
                <a:lnTo>
                  <a:pt x="264248" y="447903"/>
                </a:lnTo>
                <a:lnTo>
                  <a:pt x="246938" y="443064"/>
                </a:lnTo>
                <a:lnTo>
                  <a:pt x="249377" y="452526"/>
                </a:lnTo>
                <a:lnTo>
                  <a:pt x="267131" y="491756"/>
                </a:lnTo>
                <a:lnTo>
                  <a:pt x="293027" y="521157"/>
                </a:lnTo>
                <a:lnTo>
                  <a:pt x="341477" y="551395"/>
                </a:lnTo>
                <a:lnTo>
                  <a:pt x="344144" y="552361"/>
                </a:lnTo>
                <a:lnTo>
                  <a:pt x="346862" y="551053"/>
                </a:lnTo>
                <a:close/>
              </a:path>
              <a:path w="448944" h="1036954">
                <a:moveTo>
                  <a:pt x="363486" y="241935"/>
                </a:moveTo>
                <a:lnTo>
                  <a:pt x="358508" y="199123"/>
                </a:lnTo>
                <a:lnTo>
                  <a:pt x="354977" y="195757"/>
                </a:lnTo>
                <a:lnTo>
                  <a:pt x="349910" y="197497"/>
                </a:lnTo>
                <a:lnTo>
                  <a:pt x="345376" y="200990"/>
                </a:lnTo>
                <a:lnTo>
                  <a:pt x="343408" y="202895"/>
                </a:lnTo>
                <a:lnTo>
                  <a:pt x="320598" y="233692"/>
                </a:lnTo>
                <a:lnTo>
                  <a:pt x="312559" y="263855"/>
                </a:lnTo>
                <a:lnTo>
                  <a:pt x="314960" y="294525"/>
                </a:lnTo>
                <a:lnTo>
                  <a:pt x="323519" y="326796"/>
                </a:lnTo>
                <a:lnTo>
                  <a:pt x="325755" y="334149"/>
                </a:lnTo>
                <a:lnTo>
                  <a:pt x="328739" y="333857"/>
                </a:lnTo>
                <a:lnTo>
                  <a:pt x="330530" y="331647"/>
                </a:lnTo>
                <a:lnTo>
                  <a:pt x="343446" y="311607"/>
                </a:lnTo>
                <a:lnTo>
                  <a:pt x="356450" y="280568"/>
                </a:lnTo>
                <a:lnTo>
                  <a:pt x="363486" y="241935"/>
                </a:lnTo>
                <a:close/>
              </a:path>
              <a:path w="448944" h="1036954">
                <a:moveTo>
                  <a:pt x="379222" y="789813"/>
                </a:moveTo>
                <a:lnTo>
                  <a:pt x="374992" y="786523"/>
                </a:lnTo>
                <a:lnTo>
                  <a:pt x="369595" y="784631"/>
                </a:lnTo>
                <a:lnTo>
                  <a:pt x="366928" y="784021"/>
                </a:lnTo>
                <a:lnTo>
                  <a:pt x="328815" y="781824"/>
                </a:lnTo>
                <a:lnTo>
                  <a:pt x="299339" y="791667"/>
                </a:lnTo>
                <a:lnTo>
                  <a:pt x="275209" y="810552"/>
                </a:lnTo>
                <a:lnTo>
                  <a:pt x="253098" y="835494"/>
                </a:lnTo>
                <a:lnTo>
                  <a:pt x="248234" y="841413"/>
                </a:lnTo>
                <a:lnTo>
                  <a:pt x="250126" y="843762"/>
                </a:lnTo>
                <a:lnTo>
                  <a:pt x="252945" y="844054"/>
                </a:lnTo>
                <a:lnTo>
                  <a:pt x="276694" y="843864"/>
                </a:lnTo>
                <a:lnTo>
                  <a:pt x="309613" y="837717"/>
                </a:lnTo>
                <a:lnTo>
                  <a:pt x="345567" y="822375"/>
                </a:lnTo>
                <a:lnTo>
                  <a:pt x="378371" y="794626"/>
                </a:lnTo>
                <a:lnTo>
                  <a:pt x="379222" y="789813"/>
                </a:lnTo>
                <a:close/>
              </a:path>
              <a:path w="448944" h="1036954">
                <a:moveTo>
                  <a:pt x="403136" y="354063"/>
                </a:moveTo>
                <a:lnTo>
                  <a:pt x="401345" y="310997"/>
                </a:lnTo>
                <a:lnTo>
                  <a:pt x="398068" y="307378"/>
                </a:lnTo>
                <a:lnTo>
                  <a:pt x="392887" y="308724"/>
                </a:lnTo>
                <a:lnTo>
                  <a:pt x="388099" y="311861"/>
                </a:lnTo>
                <a:lnTo>
                  <a:pt x="385991" y="313613"/>
                </a:lnTo>
                <a:lnTo>
                  <a:pt x="360972" y="342620"/>
                </a:lnTo>
                <a:lnTo>
                  <a:pt x="350710" y="372097"/>
                </a:lnTo>
                <a:lnTo>
                  <a:pt x="350824" y="402856"/>
                </a:lnTo>
                <a:lnTo>
                  <a:pt x="356946" y="435686"/>
                </a:lnTo>
                <a:lnTo>
                  <a:pt x="358635" y="443179"/>
                </a:lnTo>
                <a:lnTo>
                  <a:pt x="361645" y="443115"/>
                </a:lnTo>
                <a:lnTo>
                  <a:pt x="363588" y="441045"/>
                </a:lnTo>
                <a:lnTo>
                  <a:pt x="377952" y="422033"/>
                </a:lnTo>
                <a:lnTo>
                  <a:pt x="393230" y="392049"/>
                </a:lnTo>
                <a:lnTo>
                  <a:pt x="403136" y="354063"/>
                </a:lnTo>
                <a:close/>
              </a:path>
              <a:path w="448944" h="1036954">
                <a:moveTo>
                  <a:pt x="421779" y="671690"/>
                </a:moveTo>
                <a:lnTo>
                  <a:pt x="366395" y="680389"/>
                </a:lnTo>
                <a:lnTo>
                  <a:pt x="321487" y="721537"/>
                </a:lnTo>
                <a:lnTo>
                  <a:pt x="302933" y="758139"/>
                </a:lnTo>
                <a:lnTo>
                  <a:pt x="305333" y="759942"/>
                </a:lnTo>
                <a:lnTo>
                  <a:pt x="361505" y="739317"/>
                </a:lnTo>
                <a:lnTo>
                  <a:pt x="392582" y="715530"/>
                </a:lnTo>
                <a:lnTo>
                  <a:pt x="417576" y="680504"/>
                </a:lnTo>
                <a:lnTo>
                  <a:pt x="421779" y="671690"/>
                </a:lnTo>
                <a:close/>
              </a:path>
              <a:path w="448944" h="1036954">
                <a:moveTo>
                  <a:pt x="430098" y="423900"/>
                </a:moveTo>
                <a:lnTo>
                  <a:pt x="385724" y="449529"/>
                </a:lnTo>
                <a:lnTo>
                  <a:pt x="367309" y="507746"/>
                </a:lnTo>
                <a:lnTo>
                  <a:pt x="368808" y="541121"/>
                </a:lnTo>
                <a:lnTo>
                  <a:pt x="369443" y="548779"/>
                </a:lnTo>
                <a:lnTo>
                  <a:pt x="372414" y="549135"/>
                </a:lnTo>
                <a:lnTo>
                  <a:pt x="374650" y="547357"/>
                </a:lnTo>
                <a:lnTo>
                  <a:pt x="391502" y="530542"/>
                </a:lnTo>
                <a:lnTo>
                  <a:pt x="410806" y="503008"/>
                </a:lnTo>
                <a:lnTo>
                  <a:pt x="425881" y="466788"/>
                </a:lnTo>
                <a:lnTo>
                  <a:pt x="430098" y="423900"/>
                </a:lnTo>
                <a:close/>
              </a:path>
              <a:path w="448944" h="1036954">
                <a:moveTo>
                  <a:pt x="448741" y="545045"/>
                </a:moveTo>
                <a:lnTo>
                  <a:pt x="395401" y="562419"/>
                </a:lnTo>
                <a:lnTo>
                  <a:pt x="357530" y="610171"/>
                </a:lnTo>
                <a:lnTo>
                  <a:pt x="344932" y="649262"/>
                </a:lnTo>
                <a:lnTo>
                  <a:pt x="347599" y="650671"/>
                </a:lnTo>
                <a:lnTo>
                  <a:pt x="399834" y="621385"/>
                </a:lnTo>
                <a:lnTo>
                  <a:pt x="426783" y="592963"/>
                </a:lnTo>
                <a:lnTo>
                  <a:pt x="445960" y="554418"/>
                </a:lnTo>
                <a:lnTo>
                  <a:pt x="448741" y="545045"/>
                </a:lnTo>
                <a:close/>
              </a:path>
            </a:pathLst>
          </a:custGeom>
          <a:solidFill>
            <a:srgbClr val="F9B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325F09-D9D8-B1A6-1D84-302C54B612F2}"/>
              </a:ext>
            </a:extLst>
          </p:cNvPr>
          <p:cNvSpPr txBox="1"/>
          <p:nvPr/>
        </p:nvSpPr>
        <p:spPr>
          <a:xfrm>
            <a:off x="5410200" y="6210300"/>
            <a:ext cx="3833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Brothers" pitchFamily="2" charset="77"/>
              </a:rPr>
              <a:t>2024 BEST LUXURY TEQUILA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88C37B3-CE0C-46B5-1206-A7B9F9D96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991100"/>
            <a:ext cx="4387849" cy="10702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2957" y="4260896"/>
            <a:ext cx="4262120" cy="169989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 indent="875030">
              <a:lnSpc>
                <a:spcPts val="6230"/>
              </a:lnSpc>
              <a:spcBef>
                <a:spcPts val="915"/>
              </a:spcBef>
            </a:pPr>
            <a:r>
              <a:rPr sz="5800" spc="-20" dirty="0">
                <a:solidFill>
                  <a:srgbClr val="FFFFFF"/>
                </a:solidFill>
                <a:latin typeface="Georgia"/>
                <a:cs typeface="Georgia"/>
              </a:rPr>
              <a:t>BRAND </a:t>
            </a:r>
            <a:r>
              <a:rPr sz="5800" spc="-320" dirty="0">
                <a:solidFill>
                  <a:srgbClr val="FFFFFF"/>
                </a:solidFill>
                <a:latin typeface="Georgia"/>
                <a:cs typeface="Georgia"/>
              </a:rPr>
              <a:t>GUIDELINES</a:t>
            </a:r>
            <a:endParaRPr sz="5800">
              <a:latin typeface="Georgia"/>
              <a:cs typeface="Georg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1297" y="6439265"/>
            <a:ext cx="2943224" cy="9143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54150" y="3517439"/>
            <a:ext cx="13798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spc="180" dirty="0">
                <a:solidFill>
                  <a:srgbClr val="FFFFFF"/>
                </a:solidFill>
                <a:latin typeface="Trebuchet MS"/>
                <a:cs typeface="Trebuchet MS"/>
              </a:rPr>
              <a:t>CHAPTER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982</Words>
  <Application>Microsoft Macintosh PowerPoint</Application>
  <PresentationFormat>Custom</PresentationFormat>
  <Paragraphs>133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Aptos Display</vt:lpstr>
      <vt:lpstr>Arial</vt:lpstr>
      <vt:lpstr>Arial Black</vt:lpstr>
      <vt:lpstr>Arimo</vt:lpstr>
      <vt:lpstr>Brothers</vt:lpstr>
      <vt:lpstr>Georgia</vt:lpstr>
      <vt:lpstr>Liberation Sans Narrow</vt:lpstr>
      <vt:lpstr>PT Serif Caption</vt:lpstr>
      <vt:lpstr>Times New Roman</vt:lpstr>
      <vt:lpstr>Trebuchet MS</vt:lpstr>
      <vt:lpstr>Verdana</vt:lpstr>
      <vt:lpstr>Office Theme</vt:lpstr>
      <vt:lpstr>1_Office Theme</vt:lpstr>
      <vt:lpstr>THE ORIGINAL ADDITIVE FREE TEQUILA since 2005</vt:lpstr>
      <vt:lpstr>THE BRAND</vt:lpstr>
      <vt:lpstr>TEQUILA PARTIDA</vt:lpstr>
      <vt:lpstr>OUR HISTORY</vt:lpstr>
      <vt:lpstr>THE SPIRIT BIRD</vt:lpstr>
      <vt:lpstr>MAESTRO TEQUILERO</vt:lpstr>
      <vt:lpstr>TEQUILA PARTIDA PRODUCTION</vt:lpstr>
      <vt:lpstr>PowerPoint Presentation</vt:lpstr>
      <vt:lpstr>BRAND GUIDELINES</vt:lpstr>
      <vt:lpstr>Our chosen logotype</vt:lpstr>
      <vt:lpstr>Logotype safe area</vt:lpstr>
      <vt:lpstr>Logotype version 2</vt:lpstr>
      <vt:lpstr>Logotype version 2 safe area</vt:lpstr>
      <vt:lpstr>Incorrect uses</vt:lpstr>
      <vt:lpstr>Logotype in use</vt:lpstr>
      <vt:lpstr>Logotype on backgrounds</vt:lpstr>
      <vt:lpstr>FONTS</vt:lpstr>
      <vt:lpstr>Headlines</vt:lpstr>
      <vt:lpstr>Text body</vt:lpstr>
      <vt:lpstr>BRAND COLORS</vt:lpstr>
      <vt:lpstr>Primary colors</vt:lpstr>
      <vt:lpstr>Secondary colors</vt:lpstr>
      <vt:lpstr>DIGITAL MARKETING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PARTIDA BRAND BOOK 2024</dc:title>
  <dc:creator>Victor Lilue</dc:creator>
  <cp:keywords>DAF8ydBxeNE,BAFw98qGFt4</cp:keywords>
  <cp:lastModifiedBy>Gilles Bensabeur</cp:lastModifiedBy>
  <cp:revision>1</cp:revision>
  <dcterms:created xsi:type="dcterms:W3CDTF">2025-02-04T16:27:47Z</dcterms:created>
  <dcterms:modified xsi:type="dcterms:W3CDTF">2025-02-04T18:16:49Z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2024-03-08T00:00:00Z</vt:filetime>
  </property>
  <property fmtid="{D5CDD505-2E9C-101B-9397-08002B2CF9AE}" pid="3" name="Creator">
    <vt:lpwstr>Canva</vt:lpwstr>
  </property>
  <property fmtid="{D5CDD505-2E9C-101B-9397-08002B2CF9AE}" pid="4" name="LastSaved">
    <vt:filetime>2025-02-04T00:00:00Z</vt:filetime>
  </property>
  <property fmtid="{D5CDD505-2E9C-101B-9397-08002B2CF9AE}" pid="5" name="Producer">
    <vt:lpwstr>3-Heights(TM) PDF Security Shell 4.8.25.2 (http://www.pdf-tools.com)</vt:lpwstr>
  </property>
</Properties>
</file>