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1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15" r:id="rId2"/>
  </p:sldMasterIdLst>
  <p:notesMasterIdLst>
    <p:notesMasterId r:id="rId12"/>
  </p:notesMasterIdLst>
  <p:sldIdLst>
    <p:sldId id="2147475575" r:id="rId3"/>
    <p:sldId id="2147475577" r:id="rId4"/>
    <p:sldId id="2147475355" r:id="rId5"/>
    <p:sldId id="2147475574" r:id="rId6"/>
    <p:sldId id="2147475579" r:id="rId7"/>
    <p:sldId id="2147475569" r:id="rId8"/>
    <p:sldId id="2147475566" r:id="rId9"/>
    <p:sldId id="2147475568" r:id="rId10"/>
    <p:sldId id="214747557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4452"/>
    <a:srgbClr val="50B6CF"/>
    <a:srgbClr val="FFD579"/>
    <a:srgbClr val="DADAD3"/>
    <a:srgbClr val="186B98"/>
    <a:srgbClr val="7931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DF66A1-6514-C54A-AE8D-601A37ED653D}" v="9" dt="2026-06-11T17:51:24.3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58"/>
    <p:restoredTop sz="94658"/>
  </p:normalViewPr>
  <p:slideViewPr>
    <p:cSldViewPr snapToGrid="0">
      <p:cViewPr varScale="1">
        <p:scale>
          <a:sx n="116" d="100"/>
          <a:sy n="116" d="100"/>
        </p:scale>
        <p:origin x="14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B4D5A-61B8-4138-93C5-87C860B1225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1C63A-83FE-4152-9759-2AE607663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484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0B841-F12D-43C7-A10C-312B19BE4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CC7F1E-8EBC-3451-C91A-F07C0AAEA2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65E027-96EF-5E7B-4F67-C825FDA927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FC18E-61C5-630A-1C7A-CF69DF9D30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2A0D1F-338E-554C-9FE8-32F4799B4DC0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134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93A4F-B62D-7191-C404-99C60AED8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032BA0-780B-7581-06DC-5F01CF00ED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18B008-8124-23DD-D63E-255820C4D3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046D99-ED0C-7BB7-EE57-80D2F38ADB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2A0D1F-338E-554C-9FE8-32F4799B4DC0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1661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CD00E-DE86-9D4B-3A8E-5CEFC6374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83EA27-C8FA-3993-BDF2-633E0AF90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600486-7B5B-218D-940B-B813161553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E9E188-A691-58CD-0B84-10C423F6B0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2A0D1F-338E-554C-9FE8-32F4799B4DC0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7728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CD00E-DE86-9D4B-3A8E-5CEFC6374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83EA27-C8FA-3993-BDF2-633E0AF90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600486-7B5B-218D-940B-B813161553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E9E188-A691-58CD-0B84-10C423F6B0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2A0D1F-338E-554C-9FE8-32F4799B4DC0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7728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AFF2B-3CE5-3468-FDF0-12C6EE15B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D0BBC3-E64A-FEF4-BE54-C886E5FC28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1A51DF-54A9-6D3F-82E6-7F09F00548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AC6C5-FB7B-7616-EA11-56414EFFE0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2A0D1F-338E-554C-9FE8-32F4799B4DC0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6787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C175D-7C32-38B9-C786-BE4B21604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A1913F-4D20-FC85-2DED-816BD064D4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842DB4-3836-6AF4-9DDF-12211087E2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35579-2306-A4AF-FAA1-708B722D54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2A0D1F-338E-554C-9FE8-32F4799B4DC0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328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1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1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Relationship Id="rId5" Type="http://schemas.openxmlformats.org/officeDocument/2006/relationships/image" Target="../media/image8.png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8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Relationship Id="rId6" Type="http://schemas.openxmlformats.org/officeDocument/2006/relationships/image" Target="../media/image9.png"/><Relationship Id="rId5" Type="http://schemas.openxmlformats.org/officeDocument/2006/relationships/image" Target="../media/image7.emf"/><Relationship Id="rId4" Type="http://schemas.openxmlformats.org/officeDocument/2006/relationships/image" Target="../media/image1.emf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8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Relationship Id="rId6" Type="http://schemas.openxmlformats.org/officeDocument/2006/relationships/image" Target="../media/image9.png"/><Relationship Id="rId5" Type="http://schemas.openxmlformats.org/officeDocument/2006/relationships/image" Target="../media/image7.emf"/><Relationship Id="rId4" Type="http://schemas.openxmlformats.org/officeDocument/2006/relationships/image" Target="../media/image1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Relationship Id="rId5" Type="http://schemas.openxmlformats.org/officeDocument/2006/relationships/image" Target="../media/image8.png"/><Relationship Id="rId4" Type="http://schemas.openxmlformats.org/officeDocument/2006/relationships/image" Target="../media/image1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Relationship Id="rId5" Type="http://schemas.openxmlformats.org/officeDocument/2006/relationships/image" Target="../media/image8.png"/><Relationship Id="rId4" Type="http://schemas.openxmlformats.org/officeDocument/2006/relationships/image" Target="../media/image1.emf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Relationship Id="rId5" Type="http://schemas.openxmlformats.org/officeDocument/2006/relationships/image" Target="../media/image8.png"/><Relationship Id="rId4" Type="http://schemas.openxmlformats.org/officeDocument/2006/relationships/image" Target="../media/image1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8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Relationship Id="rId6" Type="http://schemas.openxmlformats.org/officeDocument/2006/relationships/image" Target="../media/image9.png"/><Relationship Id="rId5" Type="http://schemas.openxmlformats.org/officeDocument/2006/relationships/image" Target="../media/image7.emf"/><Relationship Id="rId4" Type="http://schemas.openxmlformats.org/officeDocument/2006/relationships/image" Target="../media/image1.em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Relationship Id="rId5" Type="http://schemas.openxmlformats.org/officeDocument/2006/relationships/image" Target="../media/image8.png"/><Relationship Id="rId4" Type="http://schemas.openxmlformats.org/officeDocument/2006/relationships/image" Target="../media/image1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Relationship Id="rId5" Type="http://schemas.openxmlformats.org/officeDocument/2006/relationships/image" Target="../media/image8.png"/><Relationship Id="rId4" Type="http://schemas.openxmlformats.org/officeDocument/2006/relationships/image" Target="../media/image1.emf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15.bin"/><Relationship Id="rId7" Type="http://schemas.openxmlformats.org/officeDocument/2006/relationships/image" Target="../media/image9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Relationship Id="rId6" Type="http://schemas.openxmlformats.org/officeDocument/2006/relationships/image" Target="../media/image7.emf"/><Relationship Id="rId5" Type="http://schemas.openxmlformats.org/officeDocument/2006/relationships/image" Target="../media/image3.emf"/><Relationship Id="rId4" Type="http://schemas.openxmlformats.org/officeDocument/2006/relationships/image" Target="../media/image1.e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Relationship Id="rId5" Type="http://schemas.openxmlformats.org/officeDocument/2006/relationships/image" Target="../media/image8.png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Relationship Id="rId6" Type="http://schemas.openxmlformats.org/officeDocument/2006/relationships/image" Target="../media/image8.png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1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7" Type="http://schemas.openxmlformats.org/officeDocument/2006/relationships/image" Target="../media/image8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Relationship Id="rId6" Type="http://schemas.openxmlformats.org/officeDocument/2006/relationships/image" Target="../media/image7.emf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Relationship Id="rId5" Type="http://schemas.openxmlformats.org/officeDocument/2006/relationships/image" Target="../media/image8.png"/><Relationship Id="rId4" Type="http://schemas.openxmlformats.org/officeDocument/2006/relationships/image" Target="../media/image1.emf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Relationship Id="rId4" Type="http://schemas.openxmlformats.org/officeDocument/2006/relationships/image" Target="../media/image1.emf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Relationship Id="rId4" Type="http://schemas.openxmlformats.org/officeDocument/2006/relationships/image" Target="../media/image1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Relationship Id="rId4" Type="http://schemas.openxmlformats.org/officeDocument/2006/relationships/image" Target="../media/image1.emf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Relationship Id="rId4" Type="http://schemas.openxmlformats.org/officeDocument/2006/relationships/image" Target="../media/image1.emf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Relationship Id="rId4" Type="http://schemas.openxmlformats.org/officeDocument/2006/relationships/image" Target="../media/image1.emf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Relationship Id="rId6" Type="http://schemas.openxmlformats.org/officeDocument/2006/relationships/image" Target="../media/image7.emf"/><Relationship Id="rId5" Type="http://schemas.openxmlformats.org/officeDocument/2006/relationships/image" Target="../media/image10.emf"/><Relationship Id="rId4" Type="http://schemas.openxmlformats.org/officeDocument/2006/relationships/image" Target="../media/image1.emf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Relationship Id="rId6" Type="http://schemas.openxmlformats.org/officeDocument/2006/relationships/image" Target="../media/image3.emf"/><Relationship Id="rId5" Type="http://schemas.openxmlformats.org/officeDocument/2006/relationships/image" Target="../media/image10.emf"/><Relationship Id="rId4" Type="http://schemas.openxmlformats.org/officeDocument/2006/relationships/image" Target="../media/image1.emf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Relationship Id="rId5" Type="http://schemas.openxmlformats.org/officeDocument/2006/relationships/image" Target="../media/image7.emf"/><Relationship Id="rId4" Type="http://schemas.openxmlformats.org/officeDocument/2006/relationships/image" Target="../media/image1.emf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0.xml"/><Relationship Id="rId5" Type="http://schemas.openxmlformats.org/officeDocument/2006/relationships/image" Target="../media/image7.emf"/><Relationship Id="rId4" Type="http://schemas.openxmlformats.org/officeDocument/2006/relationships/image" Target="../media/image1.emf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1.xml"/><Relationship Id="rId4" Type="http://schemas.openxmlformats.org/officeDocument/2006/relationships/image" Target="../media/image1.emf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2.xml"/><Relationship Id="rId4" Type="http://schemas.openxmlformats.org/officeDocument/2006/relationships/image" Target="../media/image1.emf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3.xml"/><Relationship Id="rId5" Type="http://schemas.openxmlformats.org/officeDocument/2006/relationships/image" Target="../media/image7.emf"/><Relationship Id="rId4" Type="http://schemas.openxmlformats.org/officeDocument/2006/relationships/image" Target="../media/image1.emf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4.xml"/><Relationship Id="rId5" Type="http://schemas.openxmlformats.org/officeDocument/2006/relationships/image" Target="../media/image11.emf"/><Relationship Id="rId4" Type="http://schemas.openxmlformats.org/officeDocument/2006/relationships/image" Target="../media/image1.emf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5.xml"/><Relationship Id="rId4" Type="http://schemas.openxmlformats.org/officeDocument/2006/relationships/image" Target="../media/image12.emf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AD1DC-5B39-23AA-823C-2575AE77A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B11969-FA89-13A7-03FD-498498A97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2BAF73-AEAC-DCED-9E8C-9A6BF9F71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A097C-2413-4B10-874A-364B408CCC1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F6F0A-F76F-DA7C-FD36-2C62067BF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C3C7A-4A74-5F69-6C4A-1027504BA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F751-E650-4174-8BE7-6149CB428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879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22CE4-3621-4AD4-A504-4A899924D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F9C99F-D8CB-C534-8929-5017353F47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6D303-2419-13ED-F5F6-BC82214A1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A097C-2413-4B10-874A-364B408CCC1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C16C1-045D-7532-3163-E94FB8DF6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D8004-18D2-881D-FC88-8E5FFA411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F751-E650-4174-8BE7-6149CB428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375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EA24C0-1935-4D25-40CB-AB05E5C365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117540-DE2D-A3E6-C899-CE9391915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E37F1-1556-A953-8452-6411DB9F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A097C-2413-4B10-874A-364B408CCC1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729748-9AC1-DBB2-27C6-5005F488F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35F6F1-1182-6A83-6E32-E99A89577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F751-E650-4174-8BE7-6149CB428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1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pictur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CEFED81F-1D5B-9360-7B23-5D0BF1D3571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72376" y="1089026"/>
            <a:ext cx="3527425" cy="4680000"/>
          </a:xfrm>
          <a:solidFill>
            <a:schemeClr val="bg2">
              <a:lumMod val="95000"/>
            </a:schemeClr>
          </a:solidFill>
        </p:spPr>
        <p:txBody>
          <a:bodyPr lIns="792000" tIns="0" rIns="792000" bIns="0" anchor="ctr" anchorCtr="0"/>
          <a:lstStyle>
            <a:lvl1pPr algn="ctr">
              <a:defRPr sz="1000"/>
            </a:lvl1pPr>
          </a:lstStyle>
          <a:p>
            <a:r>
              <a:rPr lang="en-GB"/>
              <a:t>TO INSERT AN IMAGE: </a:t>
            </a:r>
            <a:br>
              <a:rPr lang="en-GB"/>
            </a:br>
            <a:r>
              <a:rPr lang="en-GB"/>
              <a:t>SELECT THIS GREY AREA </a:t>
            </a:r>
            <a:br>
              <a:rPr lang="en-GB"/>
            </a:br>
            <a:r>
              <a:rPr lang="en-GB"/>
              <a:t>CLICK IN THE RIBBON ON 'INSERT' - 'PICTURES’ </a:t>
            </a:r>
            <a:br>
              <a:rPr lang="en-GB"/>
            </a:br>
            <a:r>
              <a:rPr lang="en-GB"/>
              <a:t>SELECT A PHOTO OR IMAGE VIA THE EXPLORER AND CLICK ON 'INSERT'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9537" y="1076994"/>
            <a:ext cx="5761037" cy="621965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Title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2248A4-6129-0580-C6EE-460E71902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29201" y="6623716"/>
            <a:ext cx="104195" cy="92333"/>
          </a:xfrm>
        </p:spPr>
        <p:txBody>
          <a:bodyPr/>
          <a:lstStyle/>
          <a:p>
            <a:fld id="{8008FCDA-A3A7-43F4-A886-F9C97086728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8FB57FB-C900-00FA-75A2-FDBAEA5DA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9537" y="2636839"/>
            <a:ext cx="5761037" cy="3132137"/>
          </a:xfrm>
        </p:spPr>
        <p:txBody>
          <a:bodyPr numCol="1" spcCol="396000"/>
          <a:lstStyle>
            <a:lvl1pPr>
              <a:defRPr/>
            </a:lvl1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9537" y="1686244"/>
            <a:ext cx="5761037" cy="73154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None/>
              <a:defRPr sz="50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1E7F341-15C5-F6F6-BE71-D531B6721150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7860087" y="1371626"/>
            <a:ext cx="2952000" cy="4114800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ctr">
              <a:defRPr sz="1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138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8995">
          <p15:clr>
            <a:srgbClr val="FBAE40"/>
          </p15:clr>
        </p15:guide>
        <p15:guide id="2" pos="9539">
          <p15:clr>
            <a:srgbClr val="FBAE40"/>
          </p15:clr>
        </p15:guide>
        <p15:guide id="3" pos="13983">
          <p15:clr>
            <a:srgbClr val="FBAE40"/>
          </p15:clr>
        </p15:guide>
        <p15:guide id="4" orient="horz" pos="3322">
          <p15:clr>
            <a:srgbClr val="FBAE40"/>
          </p15:clr>
        </p15:guide>
        <p15:guide id="5" pos="1738">
          <p15:clr>
            <a:srgbClr val="FBAE40"/>
          </p15:clr>
        </p15:guide>
        <p15:guide id="6" orient="horz" pos="726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ls |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62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A1ABE-8331-332D-737F-158FC34AD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5E8AC8-1383-4EE2-50C6-07DD0817A4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5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2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EA41E-2120-DECA-D2C5-81844960C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8D3D-1E4C-1A4B-BF98-F639B26EF5E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A4E4C-B353-4D8E-BE01-9559AB02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01DC1-0D55-73E2-1272-87B500E4B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3D4B-2AE7-A04C-8911-21820D37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10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D27F2-FB6C-69CD-89A8-BC0762CBA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B8CD0-08AD-1BA8-124E-D77A305BE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3D914-9076-A525-ACBB-5EAE77841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8D3D-1E4C-1A4B-BF98-F639B26EF5E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D4C5F-D175-E7FE-F208-7548ABECD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AEDCC-7AF6-AA04-1DDA-BE59872EF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3D4B-2AE7-A04C-8911-21820D37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533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8BB51-843B-407A-EE4A-8C4FF50A2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3164EC-9BBC-2491-7C6C-DB0BC84FF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55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77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087A5-7E96-0770-BA97-06D886EAE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8D3D-1E4C-1A4B-BF98-F639B26EF5E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355176-EA78-294B-79C3-6A41B7D1D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33949-6DB9-3E42-F648-445C57591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3D4B-2AE7-A04C-8911-21820D37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240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09D24-0936-4C5F-D937-A913FA900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DD463-8F1C-F90D-E1EC-2C40D29BA8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D1DD7F-4683-5929-B356-B3D9DE94D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A653BE-3B44-0A82-98EF-CAADEED17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8D3D-1E4C-1A4B-BF98-F639B26EF5E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783BC1-F502-4A02-B0C6-057A4D447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DC60D-048F-FBCC-9975-FB522BBAF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3D4B-2AE7-A04C-8911-21820D37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25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FF0CF-4BF6-FD06-DA14-C0DDB7FEF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437CE3-B19F-9345-650D-9134E82F8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704110-8553-AB41-F1E9-4D8AF3C6FD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2AC8DA-61CB-6261-43E8-419D33211E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251E4B-50C2-7A38-67F7-FDF33F8588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0A9B7C-B344-2714-B1E9-B1AE55BCF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8D3D-1E4C-1A4B-BF98-F639B26EF5E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15389A-8E28-F807-72C5-8628B20C9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15E047-001B-EEA0-85C1-4AA21312E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3D4B-2AE7-A04C-8911-21820D37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4848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0ADC1-EFE2-ED1E-0459-B3566D65F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339B67-F998-603F-6A37-D0D115EFE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8D3D-1E4C-1A4B-BF98-F639B26EF5E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3E9CE6-3F60-DB72-8CD5-0DCAD7099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8DFB97-105D-D73A-223D-57191CD4B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3D4B-2AE7-A04C-8911-21820D37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068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1EE20-FAF6-8C5C-CC98-D8862676A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9690C-C4A1-944D-E736-5CBDEFF0F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A1911-DC5E-B010-AFE3-C5CCDE5D6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A097C-2413-4B10-874A-364B408CCC1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F1B6C5-1845-47A9-72B0-48DB28431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0AF14-AB13-30DF-B6A0-578F79810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F751-E650-4174-8BE7-6149CB428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9376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544762-1CEC-CF2D-E6E7-935C967A3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8D3D-1E4C-1A4B-BF98-F639B26EF5E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77093E-2479-E199-5E89-69C4E15C9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3A9331-5DD5-54A5-88E5-A9BF58E0D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3D4B-2AE7-A04C-8911-21820D37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7933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668FF-71FE-1A32-57D4-A6A2B3F3A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06E13-15C1-B7A7-69D4-85335F520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DBA34-4C55-63F3-7DA6-BBD997F04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5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2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DB6606-C12B-16FA-6D46-8C68D7591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8D3D-1E4C-1A4B-BF98-F639B26EF5E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3D68D-7D02-350F-7AFE-0B1C038F5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F52CFD-8AD1-7ED9-4C3F-8CB6E8405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3D4B-2AE7-A04C-8911-21820D37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63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24197-2B68-238B-8E2E-E31446D96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70800C-9350-510B-3665-2DB4EC628C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7155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C65D76-04D9-44C2-B86C-7D91633D8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5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2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63C9DE-6568-5191-D9C8-05498B72B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8D3D-1E4C-1A4B-BF98-F639B26EF5E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ED16E-FA65-A8F6-81CE-781B71679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7BBD14-0129-304B-13A7-46E224DE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3D4B-2AE7-A04C-8911-21820D37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9153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2AFD3-873E-6D1D-A938-51441CD8F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B97CF7-0625-79CF-EC2B-005217B169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5A52A-638E-4978-49F0-3D6DA68D8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8D3D-1E4C-1A4B-BF98-F639B26EF5E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FFEBCA-4C5D-23E0-A070-EEE4AE4E4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3481F-A1FD-77F2-A7F7-44AD4FF5E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3D4B-2AE7-A04C-8911-21820D37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8874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20B896-564F-9C3C-C475-749B961286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033EB7-BE86-C2CD-2C91-97A434FF9A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5FCE1-CCB5-EFBB-E178-8BC7176FD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8D3D-1E4C-1A4B-BF98-F639B26EF5E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B57D6-CD94-E484-56A0-77FF97A9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79515-754B-7177-0A40-514A71B88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3D4B-2AE7-A04C-8911-21820D37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594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7026D-FB99-07A3-234C-3463D0A48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3BCD29-2CA1-FB31-404C-73E0D0F36C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3C368-180C-5F02-FDFD-C98B7EDB3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EECE-4908-4F6A-8EF1-B5F626ED3F7E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D7C3D-200F-4AD9-AAC4-6A2A11CBB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DDEAC0-EF4C-9C68-53F4-D0CC21995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74D8-9C2F-45C0-A346-231316543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8553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99329-39CA-E3FC-F202-4E2B343DE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65A4F-41DE-D12D-B304-75E3A7CE3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57D0F-EDAE-F892-F330-3BFA9F316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EECE-4908-4F6A-8EF1-B5F626ED3F7E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096F4C-A7FC-223D-E281-ACD31F402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93679-F511-7BA5-E2E0-7760723B0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74D8-9C2F-45C0-A346-231316543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035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C2538-2509-FBFC-EAEE-B1A6C5ED3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82EC26-8B55-BEF1-3B0C-FBE7D97CD1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77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55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0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4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E49317-E98C-4FB2-DC38-94E25BFFD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EECE-4908-4F6A-8EF1-B5F626ED3F7E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0FABD-46D1-3A76-210B-3D8C46CDB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E24FE-A711-4FB7-2AF9-3D907F2C3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74D8-9C2F-45C0-A346-231316543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845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F39EB-7CCA-F49E-987A-231FEA56D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8FEB8-A351-2E1D-FC71-D74E7DF960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64AE6-C675-1BD4-71BC-8D7416D864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32E99-8B5E-B7D5-7AA8-3FEDAC9F8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EECE-4908-4F6A-8EF1-B5F626ED3F7E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E3A680-BC6E-F288-7F05-507B72B3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17AB51-0396-76BD-D105-D812397DC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74D8-9C2F-45C0-A346-231316543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26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2F30D-7C3D-6D6B-5DC6-EC1B72C42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51196-0740-6AF3-952D-A0232DCBB9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5EA837-1C95-8BDF-4AEB-9353DC88A6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4BB340-828A-4FA5-3CD9-94E370F44E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FDF298-73C7-2DEB-60AB-39F68CE685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5317B8-AF23-B04F-0C50-B2610C2AD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EECE-4908-4F6A-8EF1-B5F626ED3F7E}" type="datetimeFigureOut">
              <a:rPr lang="en-US" smtClean="0"/>
              <a:t>8/11/26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E4EA74-8B71-EE97-DEC2-EEC67E19C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013036-32D5-5928-D301-19FA9B1FC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74D8-9C2F-45C0-A346-231316543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989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E8C2-B497-7837-F64E-36898E62D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B9B21B-7969-87C8-07BF-55D82827C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77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55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0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4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EEAA5-14C0-D14D-D852-8D0C26150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A097C-2413-4B10-874A-364B408CCC1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445F1-4D46-4EFF-6B69-5AB585A69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D6860-A444-A657-E62C-148FFCDDE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F751-E650-4174-8BE7-6149CB428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461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6E174-8B07-62D7-C9CF-BC3EC56D8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62075C-EEB3-C544-9B69-C0EC94408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EECE-4908-4F6A-8EF1-B5F626ED3F7E}" type="datetimeFigureOut">
              <a:rPr lang="en-US" smtClean="0"/>
              <a:t>8/11/26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73EA33-9E74-0413-5FAA-673801F2F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ED387C-867E-DF02-743B-9D76E4A02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74D8-9C2F-45C0-A346-231316543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463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C33BD2-0969-B3C8-69C5-5C53FDBCE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EECE-4908-4F6A-8EF1-B5F626ED3F7E}" type="datetimeFigureOut">
              <a:rPr lang="en-US" smtClean="0"/>
              <a:t>8/11/26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7CB9EB-D795-7588-9A24-D4213BBFD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8E9CBC-693F-F338-96FF-73E50B239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74D8-9C2F-45C0-A346-231316543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6005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E1AD5-E34C-6933-9EBB-536933FEC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DF983-9583-0BAC-ACDA-712B29FB5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9B9645-F838-715D-9A25-2B42F9F5D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5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3" indent="0">
              <a:buNone/>
              <a:defRPr sz="1000"/>
            </a:lvl7pPr>
            <a:lvl8pPr marL="3200240" indent="0">
              <a:buNone/>
              <a:defRPr sz="1000"/>
            </a:lvl8pPr>
            <a:lvl9pPr marL="365741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6A5793-4414-D43F-2F86-7B7CC21C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EECE-4908-4F6A-8EF1-B5F626ED3F7E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A27B8-F09E-9FB4-D61D-028DEDA7A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5AC3BC-2F99-AAEE-3F96-E12ADBAC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74D8-9C2F-45C0-A346-231316543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500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A904D-8CAC-C083-6B55-98C1ABB4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CE1CC8-D1C7-236A-6D90-0F6D87F6A3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C0436E-7A32-AFE1-1FDE-7FF94A3F2D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5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3" indent="0">
              <a:buNone/>
              <a:defRPr sz="1000"/>
            </a:lvl7pPr>
            <a:lvl8pPr marL="3200240" indent="0">
              <a:buNone/>
              <a:defRPr sz="1000"/>
            </a:lvl8pPr>
            <a:lvl9pPr marL="365741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60864E-23E1-E213-4011-25E6169BD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EECE-4908-4F6A-8EF1-B5F626ED3F7E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562FB0-F359-02C0-6631-B531251BA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FA3843-8ABB-AB98-8077-81953A47F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74D8-9C2F-45C0-A346-231316543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9145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25CA8-E7E8-DB0E-81D0-EA1817E70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35E698-C6E1-AE93-F5A7-D9CEC237C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7227E-A23B-BD3D-47AB-8C626ED57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EECE-4908-4F6A-8EF1-B5F626ED3F7E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9109CE-2BE0-E3AA-E2BC-589C3BE15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74503A-39CE-F093-5302-5BB571643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74D8-9C2F-45C0-A346-231316543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178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C13C26-9A17-5906-91B4-FAA5D7C8C5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C025EC-594B-ACC5-8B76-6EF27BF363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EFE88-00EB-9270-678D-EA8465738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EECE-4908-4F6A-8EF1-B5F626ED3F7E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ABBCE-AE7D-BB92-F798-BEB0C2E4C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7D278-A7DC-7CC1-C9FD-1D9C696F9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74D8-9C2F-45C0-A346-231316543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833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>
            <a:extLst>
              <a:ext uri="{FF2B5EF4-FFF2-40B4-BE49-F238E27FC236}">
                <a16:creationId xmlns:a16="http://schemas.microsoft.com/office/drawing/2014/main" id="{EB0CC4F8-51BB-BC82-9275-613A56650F8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3" name="Object 12" hidden="1">
                        <a:extLst>
                          <a:ext uri="{FF2B5EF4-FFF2-40B4-BE49-F238E27FC236}">
                            <a16:creationId xmlns:a16="http://schemas.microsoft.com/office/drawing/2014/main" id="{EB0CC4F8-51BB-BC82-9275-613A56650F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E5EC030A-DFC3-982E-4666-28E5CCF5BC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noFill/>
        </p:spPr>
        <p:txBody>
          <a:bodyPr lIns="0" tIns="108000" bIns="0" anchor="t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TO INSERT AN IMAGE: </a:t>
            </a:r>
            <a:br>
              <a:rPr lang="en-GB"/>
            </a:br>
            <a:r>
              <a:rPr lang="en-GB"/>
              <a:t>SELECT THIS PICTURE PLACEHOLDER BOX </a:t>
            </a:r>
            <a:br>
              <a:rPr lang="en-GB"/>
            </a:br>
            <a:r>
              <a:rPr lang="en-GB"/>
              <a:t>CLICK IN THE RIBBON ON 'INSERT' - 'PICTURES’ </a:t>
            </a:r>
            <a:br>
              <a:rPr lang="en-GB"/>
            </a:br>
            <a:r>
              <a:rPr lang="en-GB"/>
              <a:t>SELECT A PHOTO OR IMAGE VIA THE EXPLORER AND CLICK ON 'INSERT'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CA0898-5F50-668E-26D3-B48393044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0082" y="6070518"/>
            <a:ext cx="7200000" cy="184666"/>
          </a:xfrm>
        </p:spPr>
        <p:txBody>
          <a:bodyPr vert="horz" anchor="b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3"/>
                </a:solidFill>
                <a:latin typeface="Basier Square SemiBold" panose="00000700000000000000" pitchFamily="50" charset="0"/>
              </a:defRPr>
            </a:lvl1pPr>
          </a:lstStyle>
          <a:p>
            <a:r>
              <a:rPr lang="en-GB"/>
              <a:t>Title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42C1AF8-6670-217C-6406-D3D4BA6DEA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0082" y="6304227"/>
            <a:ext cx="7200000" cy="184666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2"/>
                </a:solidFill>
                <a:latin typeface="+mn-lt"/>
              </a:defRPr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en-GB"/>
              <a:t>Subtitle</a:t>
            </a:r>
          </a:p>
        </p:txBody>
      </p:sp>
      <p:sp>
        <p:nvSpPr>
          <p:cNvPr id="14" name="Tijdelijke aanduiding voor datum 3">
            <a:extLst>
              <a:ext uri="{FF2B5EF4-FFF2-40B4-BE49-F238E27FC236}">
                <a16:creationId xmlns:a16="http://schemas.microsoft.com/office/drawing/2014/main" id="{9B5CBADC-288F-FD9E-3459-8B7D018FD42B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834881" y="6304227"/>
            <a:ext cx="202176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200">
                <a:solidFill>
                  <a:schemeClr val="accent2"/>
                </a:solidFill>
              </a:defRPr>
            </a:lvl1pPr>
          </a:lstStyle>
          <a:p>
            <a:pPr defTabSz="914355"/>
            <a:r>
              <a:rPr lang="en-US">
                <a:solidFill>
                  <a:srgbClr val="FF8E53"/>
                </a:solidFill>
              </a:rPr>
              <a:t>Date</a:t>
            </a:r>
            <a:endParaRPr lang="en-GB">
              <a:solidFill>
                <a:srgbClr val="FF8E53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089EA9-E938-5463-88FA-E34F895DB001}"/>
              </a:ext>
            </a:extLst>
          </p:cNvPr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2786884" y="1258001"/>
            <a:ext cx="6616800" cy="4341600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ctr">
              <a:defRPr sz="1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648B27F-033B-15DB-5534-E0854F9355D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192000" y="2636838"/>
            <a:ext cx="1612800" cy="208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5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214E786E-D71F-88C8-1D32-D4C00702147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214E786E-D71F-88C8-1D32-D4C0070214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" name="Picture 21">
            <a:extLst>
              <a:ext uri="{FF2B5EF4-FFF2-40B4-BE49-F238E27FC236}">
                <a16:creationId xmlns:a16="http://schemas.microsoft.com/office/drawing/2014/main" id="{1CD45D95-FF75-46FF-8468-A937E3D141B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192000" y="2636838"/>
            <a:ext cx="1612800" cy="2088214"/>
          </a:xfrm>
          <a:prstGeom prst="rect">
            <a:avLst/>
          </a:prstGeom>
        </p:spPr>
      </p:pic>
      <p:sp>
        <p:nvSpPr>
          <p:cNvPr id="20" name="Tijdelijke aanduiding voor afbeelding 10">
            <a:extLst>
              <a:ext uri="{FF2B5EF4-FFF2-40B4-BE49-F238E27FC236}">
                <a16:creationId xmlns:a16="http://schemas.microsoft.com/office/drawing/2014/main" id="{EED961D7-55E2-D5BE-A1F8-2CB12BFB3EC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noFill/>
        </p:spPr>
        <p:txBody>
          <a:bodyPr lIns="0" tIns="108000" bIns="0" anchor="t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TO INSERT AN IMAGE: </a:t>
            </a:r>
            <a:br>
              <a:rPr lang="en-GB"/>
            </a:br>
            <a:r>
              <a:rPr lang="en-GB"/>
              <a:t>SELECT THIS PICTURE PLACEHOLDER BOX </a:t>
            </a:r>
            <a:br>
              <a:rPr lang="en-GB"/>
            </a:br>
            <a:r>
              <a:rPr lang="en-GB"/>
              <a:t>CLICK IN THE RIBBON ON 'INSERT' - 'PICTURES’ </a:t>
            </a:r>
            <a:br>
              <a:rPr lang="en-GB"/>
            </a:br>
            <a:r>
              <a:rPr lang="en-GB"/>
              <a:t>SELECT A PHOTO OR IMAGE VIA THE EXPLORER AND CLICK ON 'INSERT' 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5417DB0D-3F75-F1CE-059A-33DFC7D2884B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11316580" y="316800"/>
            <a:ext cx="608400" cy="540000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/>
          <a:lstStyle>
            <a:lvl1pPr algn="ctr">
              <a:defRPr sz="1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99D5FC-A5FF-3369-1420-EF9C68BCE3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79538" y="2442978"/>
            <a:ext cx="7200000" cy="995144"/>
          </a:xfrm>
        </p:spPr>
        <p:txBody>
          <a:bodyPr vert="horz" wrap="square" anchor="b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800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/>
              <a:t>Chapter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201D34-A67C-2D5F-4DE1-938E12C0F3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9538" y="3425689"/>
            <a:ext cx="7200000" cy="995144"/>
          </a:xfrm>
        </p:spPr>
        <p:txBody>
          <a:bodyPr wrap="square">
            <a:sp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chemeClr val="accent2"/>
                </a:solidFill>
                <a:latin typeface="+mj-lt"/>
              </a:defRPr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en-US"/>
              <a:t>Name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ED0D9-469B-6250-0558-94F727825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endParaRPr lang="en-GB">
              <a:solidFill>
                <a:srgbClr val="FF8E53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BB58F-18A9-BA8F-42BF-D94C7DA2B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43628" y="6623716"/>
            <a:ext cx="89768" cy="9233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fld id="{CBC126F9-F1D5-4E1F-9CD3-E5747E0D4B4E}" type="slidenum">
              <a:rPr lang="en-GB" smtClean="0">
                <a:solidFill>
                  <a:srgbClr val="FF8E53"/>
                </a:solidFill>
              </a:rPr>
              <a:pPr defTabSz="914355"/>
              <a:t>‹#›</a:t>
            </a:fld>
            <a:endParaRPr lang="en-GB">
              <a:solidFill>
                <a:srgbClr val="FF8E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25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869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214E786E-D71F-88C8-1D32-D4C00702147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214E786E-D71F-88C8-1D32-D4C0070214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B6E5EEA-A3CB-E0E2-B131-8DA7B35A30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8579" y="2036580"/>
            <a:ext cx="3143884" cy="2846847"/>
          </a:xfrm>
        </p:spPr>
        <p:txBody>
          <a:bodyPr numCol="1" spcCol="396000" anchor="ctr" anchorCtr="0"/>
          <a:lstStyle>
            <a:lvl1pPr marL="269862" indent="-269862">
              <a:buFont typeface="+mj-lt"/>
              <a:buAutoNum type="arabicPeriod"/>
              <a:defRPr sz="1500"/>
            </a:lvl1pPr>
            <a:lvl2pPr marL="444478" indent="-176204">
              <a:defRPr sz="1500"/>
            </a:lvl2pPr>
            <a:lvl3pPr marL="628619" indent="-184141">
              <a:defRPr sz="1500"/>
            </a:lvl3pPr>
            <a:lvl4pPr marL="804823" indent="-176204">
              <a:defRPr sz="1500"/>
            </a:lvl4pPr>
            <a:lvl5pPr marL="987376" indent="-182554">
              <a:defRPr sz="15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99D5FC-A5FF-3369-1420-EF9C68BCE3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79538" y="2036578"/>
            <a:ext cx="4680000" cy="995144"/>
          </a:xfrm>
        </p:spPr>
        <p:txBody>
          <a:bodyPr vert="horz" wrap="square" anchor="b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8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Index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201D34-A67C-2D5F-4DE1-938E12C0F3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9538" y="2887210"/>
            <a:ext cx="4680000" cy="1980029"/>
          </a:xfrm>
        </p:spPr>
        <p:txBody>
          <a:bodyPr wrap="square">
            <a:sp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chemeClr val="accent2"/>
                </a:solidFill>
                <a:latin typeface="+mj-lt"/>
              </a:defRPr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en-US"/>
              <a:t>Name presentation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05C44D-B79B-D1B3-B203-8AC8CE2C3A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914355"/>
            <a:endParaRPr lang="nl-NL">
              <a:solidFill>
                <a:srgbClr val="001739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B01141-7ABC-91D0-C679-E74E9D911A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25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869">
          <p15:clr>
            <a:srgbClr val="FBAE40"/>
          </p15:clr>
        </p15:guide>
        <p15:guide id="2" pos="681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9538" y="1075751"/>
            <a:ext cx="8800517" cy="435376"/>
          </a:xfrm>
        </p:spPr>
        <p:txBody>
          <a:bodyPr vert="horz"/>
          <a:lstStyle>
            <a:lvl1pPr>
              <a:spcBef>
                <a:spcPts val="0"/>
              </a:spcBef>
              <a:defRPr sz="3500"/>
            </a:lvl1pPr>
          </a:lstStyle>
          <a:p>
            <a:r>
              <a:rPr lang="en-GB"/>
              <a:t>Title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en-GB">
              <a:solidFill>
                <a:srgbClr val="001739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9538" y="1498412"/>
            <a:ext cx="8800517" cy="435376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6D5A6F5-3849-BAC0-6D68-8AB75B2A89A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6592888" y="2274680"/>
            <a:ext cx="4616450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27C59C2-9389-C871-39C7-D0B13194870C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379539" y="2274680"/>
            <a:ext cx="4613274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BB0BF495-79F1-E707-6DE5-EF39D33095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9537" y="2456689"/>
            <a:ext cx="4613276" cy="3312287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D70BCB73-03E4-5756-5E28-A042E6606ED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92886" y="2456689"/>
            <a:ext cx="4616450" cy="3312287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5AFE93-3875-6BFF-775D-C54920D7B96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975274" y="2276475"/>
            <a:ext cx="1975275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08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775">
          <p15:clr>
            <a:srgbClr val="FBAE40"/>
          </p15:clr>
        </p15:guide>
        <p15:guide id="2" pos="4153">
          <p15:clr>
            <a:srgbClr val="FBAE40"/>
          </p15:clr>
        </p15:guide>
        <p15:guide id="3" pos="7061">
          <p15:clr>
            <a:srgbClr val="FBAE40"/>
          </p15:clr>
        </p15:guide>
        <p15:guide id="4" orient="horz" pos="1434">
          <p15:clr>
            <a:srgbClr val="FBAE40"/>
          </p15:clr>
        </p15:guide>
        <p15:guide id="5" pos="869">
          <p15:clr>
            <a:srgbClr val="FBAE40"/>
          </p15:clr>
        </p15:guide>
        <p15:guide id="6" orient="horz" pos="363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32D21-7260-8759-65C9-2B2E0A420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E0F23-8145-5298-7248-7F26F4E6D3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D39C82-4C86-24F2-784F-354F00E8E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E134C5-0D1C-1AB4-8D64-9A43F57A1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A097C-2413-4B10-874A-364B408CCC1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13D8F-FC7C-BF78-131F-EC709888D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B24269-85EE-FAFB-8FC0-5CE13CDE7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F751-E650-4174-8BE7-6149CB428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3051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extboxes with image A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jdelijke aanduiding voor afbeelding 10">
            <a:extLst>
              <a:ext uri="{FF2B5EF4-FFF2-40B4-BE49-F238E27FC236}">
                <a16:creationId xmlns:a16="http://schemas.microsoft.com/office/drawing/2014/main" id="{78528C1D-A718-3677-E9B7-CF4E3CD412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noFill/>
        </p:spPr>
        <p:txBody>
          <a:bodyPr lIns="0" tIns="108000" bIns="0" anchor="t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TO INSERT AN IMAGE: </a:t>
            </a:r>
            <a:br>
              <a:rPr lang="en-GB"/>
            </a:br>
            <a:r>
              <a:rPr lang="en-GB"/>
              <a:t>SELECT THIS PICTURE PLACEHOLDER BOX </a:t>
            </a:r>
            <a:br>
              <a:rPr lang="en-GB"/>
            </a:br>
            <a:r>
              <a:rPr lang="en-GB"/>
              <a:t>CLICK IN THE RIBBON ON 'INSERT' - 'PICTURES’ </a:t>
            </a:r>
            <a:br>
              <a:rPr lang="en-GB"/>
            </a:br>
            <a:r>
              <a:rPr lang="en-GB"/>
              <a:t>SELECT A PHOTO OR IMAGE VIA THE EXPLORER AND CLICK ON 'INSERT'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773173B-7786-7631-5C1B-828B44C2CCC6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11316580" y="316800"/>
            <a:ext cx="608400" cy="540000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/>
          <a:lstStyle>
            <a:lvl1pPr algn="ctr">
              <a:defRPr sz="1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endParaRPr lang="en-GB">
              <a:solidFill>
                <a:srgbClr val="FF8E53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2248A4-6129-0580-C6EE-460E71902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43628" y="6623716"/>
            <a:ext cx="89768" cy="9233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fld id="{8008FCDA-A3A7-43F4-A886-F9C970867285}" type="slidenum">
              <a:rPr lang="en-GB" smtClean="0">
                <a:solidFill>
                  <a:srgbClr val="FF8E53"/>
                </a:solidFill>
              </a:rPr>
              <a:pPr defTabSz="914355"/>
              <a:t>‹#›</a:t>
            </a:fld>
            <a:endParaRPr lang="en-GB">
              <a:solidFill>
                <a:srgbClr val="FF8E53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08B6A93-CC5E-9018-FBBF-5E671051A1B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192000" y="2276475"/>
            <a:ext cx="1612800" cy="2088214"/>
          </a:xfrm>
          <a:prstGeom prst="rect">
            <a:avLst/>
          </a:prstGeom>
        </p:spPr>
      </p:pic>
      <p:sp>
        <p:nvSpPr>
          <p:cNvPr id="18" name="Titel 1">
            <a:extLst>
              <a:ext uri="{FF2B5EF4-FFF2-40B4-BE49-F238E27FC236}">
                <a16:creationId xmlns:a16="http://schemas.microsoft.com/office/drawing/2014/main" id="{1DC8C056-B21B-C45F-336F-8123694FEB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9538" y="1075751"/>
            <a:ext cx="8800517" cy="435376"/>
          </a:xfrm>
        </p:spPr>
        <p:txBody>
          <a:bodyPr vert="horz"/>
          <a:lstStyle>
            <a:lvl1pPr>
              <a:spcBef>
                <a:spcPts val="0"/>
              </a:spcBef>
              <a:defRPr sz="3500">
                <a:solidFill>
                  <a:schemeClr val="accent3"/>
                </a:solidFill>
              </a:defRPr>
            </a:lvl1pPr>
          </a:lstStyle>
          <a:p>
            <a:r>
              <a:rPr lang="en-GB"/>
              <a:t>Title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0699649-51E2-08E2-802F-25DBBCF4C43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9538" y="1498412"/>
            <a:ext cx="8800517" cy="435376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B36904F-A2BA-7F49-EB7A-2A82FA35DD19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6594477" y="2274680"/>
            <a:ext cx="4614863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A696449-2003-CAF9-A409-609C522E8779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379539" y="2274680"/>
            <a:ext cx="4615200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93B1A5BA-A3F1-ACD6-795B-CAE1374D69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9537" y="2456689"/>
            <a:ext cx="4615200" cy="3312287"/>
          </a:xfrm>
        </p:spPr>
        <p:txBody>
          <a:bodyPr numCol="1" spcCol="396000"/>
          <a:lstStyle>
            <a:lvl1pPr>
              <a:defRPr sz="1000">
                <a:solidFill>
                  <a:schemeClr val="accent3"/>
                </a:solidFill>
              </a:defRPr>
            </a:lvl1pPr>
            <a:lvl2pPr>
              <a:defRPr sz="1000">
                <a:solidFill>
                  <a:schemeClr val="accent3"/>
                </a:solidFill>
              </a:defRPr>
            </a:lvl2pPr>
            <a:lvl3pPr>
              <a:defRPr sz="1000">
                <a:solidFill>
                  <a:schemeClr val="accent3"/>
                </a:solidFill>
              </a:defRPr>
            </a:lvl3pPr>
            <a:lvl4pPr>
              <a:defRPr sz="1000">
                <a:solidFill>
                  <a:schemeClr val="accent3"/>
                </a:solidFill>
              </a:defRPr>
            </a:lvl4pPr>
            <a:lvl5pPr>
              <a:defRPr sz="1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953217A0-3386-5FFD-863E-9BCAD4A3604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94475" y="2456689"/>
            <a:ext cx="4614863" cy="3312287"/>
          </a:xfrm>
        </p:spPr>
        <p:txBody>
          <a:bodyPr numCol="1" spcCol="396000"/>
          <a:lstStyle>
            <a:lvl1pPr>
              <a:defRPr sz="1000">
                <a:solidFill>
                  <a:schemeClr val="accent3"/>
                </a:solidFill>
              </a:defRPr>
            </a:lvl1pPr>
            <a:lvl2pPr>
              <a:defRPr sz="1000">
                <a:solidFill>
                  <a:schemeClr val="accent3"/>
                </a:solidFill>
              </a:defRPr>
            </a:lvl2pPr>
            <a:lvl3pPr>
              <a:defRPr sz="1000">
                <a:solidFill>
                  <a:schemeClr val="accent3"/>
                </a:solidFill>
              </a:defRPr>
            </a:lvl3pPr>
            <a:lvl4pPr>
              <a:defRPr sz="1000">
                <a:solidFill>
                  <a:schemeClr val="accent3"/>
                </a:solidFill>
              </a:defRPr>
            </a:lvl4pPr>
            <a:lvl5pPr>
              <a:defRPr sz="1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399CAF8-80A9-A939-1421-F4233DE0427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1975274" y="2276475"/>
            <a:ext cx="1975275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4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7061">
          <p15:clr>
            <a:srgbClr val="FBAE40"/>
          </p15:clr>
        </p15:guide>
        <p15:guide id="2" orient="horz" pos="1434">
          <p15:clr>
            <a:srgbClr val="FBAE40"/>
          </p15:clr>
        </p15:guide>
        <p15:guide id="3" orient="horz" pos="3634">
          <p15:clr>
            <a:srgbClr val="FBAE40"/>
          </p15:clr>
        </p15:guide>
        <p15:guide id="4" pos="869">
          <p15:clr>
            <a:srgbClr val="FBAE40"/>
          </p15:clr>
        </p15:guide>
        <p15:guide id="5" pos="3775">
          <p15:clr>
            <a:srgbClr val="FBAE40"/>
          </p15:clr>
        </p15:guide>
        <p15:guide id="6" pos="415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extboxes with image B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jdelijke aanduiding voor afbeelding 10">
            <a:extLst>
              <a:ext uri="{FF2B5EF4-FFF2-40B4-BE49-F238E27FC236}">
                <a16:creationId xmlns:a16="http://schemas.microsoft.com/office/drawing/2014/main" id="{78528C1D-A718-3677-E9B7-CF4E3CD412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noFill/>
        </p:spPr>
        <p:txBody>
          <a:bodyPr lIns="0" tIns="108000" bIns="0" anchor="t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TO INSERT AN IMAGE: </a:t>
            </a:r>
            <a:br>
              <a:rPr lang="en-GB"/>
            </a:br>
            <a:r>
              <a:rPr lang="en-GB"/>
              <a:t>SELECT THIS PICTURE PLACEHOLDER BOX </a:t>
            </a:r>
            <a:br>
              <a:rPr lang="en-GB"/>
            </a:br>
            <a:r>
              <a:rPr lang="en-GB"/>
              <a:t>CLICK IN THE RIBBON ON 'INSERT' - 'PICTURES’ </a:t>
            </a:r>
            <a:br>
              <a:rPr lang="en-GB"/>
            </a:br>
            <a:r>
              <a:rPr lang="en-GB"/>
              <a:t>SELECT A PHOTO OR IMAGE VIA THE EXPLORER AND CLICK ON 'INSERT'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773173B-7786-7631-5C1B-828B44C2CCC6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11316580" y="316800"/>
            <a:ext cx="608400" cy="540000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/>
          <a:lstStyle>
            <a:lvl1pPr algn="ctr">
              <a:defRPr sz="1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endParaRPr lang="en-GB">
              <a:solidFill>
                <a:srgbClr val="FF8E53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2248A4-6129-0580-C6EE-460E71902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43628" y="6623716"/>
            <a:ext cx="89768" cy="9233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fld id="{8008FCDA-A3A7-43F4-A886-F9C970867285}" type="slidenum">
              <a:rPr lang="en-GB" smtClean="0">
                <a:solidFill>
                  <a:srgbClr val="FF8E53"/>
                </a:solidFill>
              </a:rPr>
              <a:pPr defTabSz="914355"/>
              <a:t>‹#›</a:t>
            </a:fld>
            <a:endParaRPr lang="en-GB">
              <a:solidFill>
                <a:srgbClr val="FF8E53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08B6A93-CC5E-9018-FBBF-5E671051A1B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192000" y="2276475"/>
            <a:ext cx="1612800" cy="2088214"/>
          </a:xfrm>
          <a:prstGeom prst="rect">
            <a:avLst/>
          </a:prstGeom>
        </p:spPr>
      </p:pic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93B1A5BA-A3F1-ACD6-795B-CAE1374D69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9537" y="2636838"/>
            <a:ext cx="4615200" cy="3132138"/>
          </a:xfrm>
        </p:spPr>
        <p:txBody>
          <a:bodyPr numCol="1" spcCol="396000"/>
          <a:lstStyle>
            <a:lvl1pPr>
              <a:defRPr sz="1200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953217A0-3386-5FFD-863E-9BCAD4A3604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94475" y="2636838"/>
            <a:ext cx="4614863" cy="3132138"/>
          </a:xfrm>
        </p:spPr>
        <p:txBody>
          <a:bodyPr numCol="1" spcCol="396000"/>
          <a:lstStyle>
            <a:lvl1pPr>
              <a:defRPr sz="1200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399CAF8-80A9-A939-1421-F4233DE0427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1975274" y="2636838"/>
            <a:ext cx="1975275" cy="31884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48171A-1988-5EDA-DBC0-AA915CF902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DD4963B0-F167-C17F-97FD-697D330418C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9537" y="1686244"/>
            <a:ext cx="9432000" cy="621965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None/>
              <a:defRPr sz="50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06519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7061">
          <p15:clr>
            <a:srgbClr val="FBAE40"/>
          </p15:clr>
        </p15:guide>
        <p15:guide id="2" orient="horz" pos="1661">
          <p15:clr>
            <a:srgbClr val="FBAE40"/>
          </p15:clr>
        </p15:guide>
        <p15:guide id="3" orient="horz" pos="3634">
          <p15:clr>
            <a:srgbClr val="FBAE40"/>
          </p15:clr>
        </p15:guide>
        <p15:guide id="4" pos="869">
          <p15:clr>
            <a:srgbClr val="FBAE40"/>
          </p15:clr>
        </p15:guide>
        <p15:guide id="5" pos="3775">
          <p15:clr>
            <a:srgbClr val="FBAE40"/>
          </p15:clr>
        </p15:guide>
        <p15:guide id="6" pos="4154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boxes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en-GB">
              <a:solidFill>
                <a:srgbClr val="001739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71F665-5B67-87BA-AB56-DD3050B95635}"/>
              </a:ext>
            </a:extLst>
          </p:cNvPr>
          <p:cNvSpPr txBox="1"/>
          <p:nvPr userDrawn="1"/>
        </p:nvSpPr>
        <p:spPr>
          <a:xfrm>
            <a:off x="6147841" y="1898348"/>
            <a:ext cx="676468" cy="2308324"/>
          </a:xfrm>
          <a:prstGeom prst="rect">
            <a:avLst/>
          </a:prstGeom>
          <a:noFill/>
        </p:spPr>
        <p:txBody>
          <a:bodyPr wrap="none" lIns="0" tIns="0" rIns="0" bIns="0" numCol="1" spcCol="720000">
            <a:spAutoFit/>
          </a:bodyPr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5000" b="0" i="0" u="none" strike="noStrike" kern="1200" cap="none" spc="0" normalizeH="0" baseline="0" noProof="0">
                <a:ln>
                  <a:noFill/>
                </a:ln>
                <a:solidFill>
                  <a:srgbClr val="FF8E53"/>
                </a:solidFill>
                <a:effectLst/>
                <a:uLnTx/>
                <a:uFillTx/>
                <a:latin typeface="Ivar Display Condensed Light"/>
                <a:ea typeface="+mn-ea"/>
                <a:cs typeface="+mn-cs"/>
              </a:rPr>
              <a:t>2</a:t>
            </a:r>
            <a:endParaRPr kumimoji="0" lang="en-NL" sz="15000" b="0" i="0" u="none" strike="noStrike" kern="1200" cap="none" spc="0" normalizeH="0" baseline="0" noProof="0">
              <a:ln>
                <a:noFill/>
              </a:ln>
              <a:solidFill>
                <a:srgbClr val="FF8E53"/>
              </a:solidFill>
              <a:effectLst/>
              <a:uLnTx/>
              <a:uFillTx/>
              <a:latin typeface="Ivar Display Condensed Light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7D4137-842F-BC43-33E4-CD1259A8BCFE}"/>
              </a:ext>
            </a:extLst>
          </p:cNvPr>
          <p:cNvSpPr txBox="1"/>
          <p:nvPr userDrawn="1"/>
        </p:nvSpPr>
        <p:spPr>
          <a:xfrm>
            <a:off x="1200308" y="1898348"/>
            <a:ext cx="460062" cy="2308324"/>
          </a:xfrm>
          <a:prstGeom prst="rect">
            <a:avLst/>
          </a:prstGeom>
          <a:noFill/>
        </p:spPr>
        <p:txBody>
          <a:bodyPr wrap="none" lIns="0" tIns="0" rIns="0" bIns="0" numCol="1" spcCol="720000">
            <a:spAutoFit/>
          </a:bodyPr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5000" b="0" i="0" u="none" strike="noStrike" kern="1200" cap="none" spc="0" normalizeH="0" baseline="0" noProof="0">
                <a:ln>
                  <a:noFill/>
                </a:ln>
                <a:solidFill>
                  <a:srgbClr val="FF8E53"/>
                </a:solidFill>
                <a:effectLst/>
                <a:uLnTx/>
                <a:uFillTx/>
                <a:latin typeface="Ivar Display Condensed Light"/>
                <a:ea typeface="+mn-ea"/>
                <a:cs typeface="+mn-cs"/>
              </a:rPr>
              <a:t>1</a:t>
            </a:r>
            <a:endParaRPr kumimoji="0" lang="en-NL" sz="15000" b="0" i="0" u="none" strike="noStrike" kern="1200" cap="none" spc="0" normalizeH="0" baseline="0" noProof="0">
              <a:ln>
                <a:noFill/>
              </a:ln>
              <a:solidFill>
                <a:srgbClr val="FF8E53"/>
              </a:solidFill>
              <a:effectLst/>
              <a:uLnTx/>
              <a:uFillTx/>
              <a:latin typeface="Ivar Display Condensed Light"/>
              <a:ea typeface="+mn-ea"/>
              <a:cs typeface="+mn-cs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550FBD5-5F2F-2F29-4BC6-A1CCFB56DCC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79536" y="2635043"/>
            <a:ext cx="4613277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tx1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CB91353B-7713-9BB0-BF59-032B136719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79536" y="3078480"/>
            <a:ext cx="4613277" cy="2690496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8C0EE0C-E2E7-E9A0-38F2-D2A5CB91F739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592889" y="2635043"/>
            <a:ext cx="4616450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tx1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2C28D0C2-BCCC-E746-E40F-45C723AB079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92889" y="3078480"/>
            <a:ext cx="4616450" cy="2690496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FF5439AE-714C-74C3-392A-7F636D532993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379536" y="1686244"/>
            <a:ext cx="9432000" cy="621965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None/>
              <a:defRPr sz="50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2D304F-2360-D96B-FCD5-858C00275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n-US"/>
              <a:t>Title</a:t>
            </a:r>
            <a:endParaRPr lang="en-GB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6221727-2BF2-00F7-2AA3-C1F62FDA415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975274" y="2276475"/>
            <a:ext cx="1975275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7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775">
          <p15:clr>
            <a:srgbClr val="FBAE40"/>
          </p15:clr>
        </p15:guide>
        <p15:guide id="2" pos="4153">
          <p15:clr>
            <a:srgbClr val="FBAE40"/>
          </p15:clr>
        </p15:guide>
        <p15:guide id="3" pos="7061">
          <p15:clr>
            <a:srgbClr val="FBAE40"/>
          </p15:clr>
        </p15:guide>
        <p15:guide id="4" orient="horz" pos="1661">
          <p15:clr>
            <a:srgbClr val="FBAE40"/>
          </p15:clr>
        </p15:guide>
        <p15:guide id="5" pos="869">
          <p15:clr>
            <a:srgbClr val="FBAE40"/>
          </p15:clr>
        </p15:guide>
        <p15:guide id="6" orient="horz" pos="3634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EDF5B70-E305-0FF4-EF50-5F573A431AD9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6047791" y="2837485"/>
            <a:ext cx="493295" cy="2550694"/>
          </a:xfrm>
          <a:custGeom>
            <a:avLst/>
            <a:gdLst>
              <a:gd name="connsiteX0" fmla="*/ 0 w 493295"/>
              <a:gd name="connsiteY0" fmla="*/ 0 h 2550694"/>
              <a:gd name="connsiteX1" fmla="*/ 493295 w 493295"/>
              <a:gd name="connsiteY1" fmla="*/ 1275347 h 2550694"/>
              <a:gd name="connsiteX2" fmla="*/ 0 w 493295"/>
              <a:gd name="connsiteY2" fmla="*/ 2550694 h 2550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3295" h="2550694">
                <a:moveTo>
                  <a:pt x="0" y="0"/>
                </a:moveTo>
                <a:lnTo>
                  <a:pt x="493295" y="1275347"/>
                </a:lnTo>
                <a:lnTo>
                  <a:pt x="0" y="25506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 sz="1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9538" y="1075751"/>
            <a:ext cx="8800517" cy="435376"/>
          </a:xfrm>
        </p:spPr>
        <p:txBody>
          <a:bodyPr vert="horz"/>
          <a:lstStyle>
            <a:lvl1pPr>
              <a:spcBef>
                <a:spcPts val="0"/>
              </a:spcBef>
              <a:defRPr sz="3500"/>
            </a:lvl1pPr>
          </a:lstStyle>
          <a:p>
            <a:r>
              <a:rPr lang="en-GB"/>
              <a:t>Title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en-GB">
              <a:solidFill>
                <a:srgbClr val="001739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9538" y="1498412"/>
            <a:ext cx="8800517" cy="435376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6D5A6F5-3849-BAC0-6D68-8AB75B2A89A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6961338" y="2274680"/>
            <a:ext cx="4248000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27C59C2-9389-C871-39C7-D0B13194870C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379539" y="2274680"/>
            <a:ext cx="4248000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BB0BF495-79F1-E707-6DE5-EF39D33095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9537" y="2456689"/>
            <a:ext cx="4248000" cy="3312287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D70BCB73-03E4-5756-5E28-A042E6606ED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61336" y="2456689"/>
            <a:ext cx="4248000" cy="3312287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F254B2-D738-DF8F-7801-5DFB670CC09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975274" y="2276475"/>
            <a:ext cx="1975275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1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3" pos="7061">
          <p15:clr>
            <a:srgbClr val="FBAE40"/>
          </p15:clr>
        </p15:guide>
        <p15:guide id="4" orient="horz" pos="1434">
          <p15:clr>
            <a:srgbClr val="FBAE40"/>
          </p15:clr>
        </p15:guide>
        <p15:guide id="5" pos="869">
          <p15:clr>
            <a:srgbClr val="FBAE40"/>
          </p15:clr>
        </p15:guide>
        <p15:guide id="6" orient="horz" pos="3634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9538" y="1075751"/>
            <a:ext cx="8800517" cy="435376"/>
          </a:xfrm>
        </p:spPr>
        <p:txBody>
          <a:bodyPr vert="horz"/>
          <a:lstStyle>
            <a:lvl1pPr>
              <a:spcBef>
                <a:spcPts val="0"/>
              </a:spcBef>
              <a:defRPr sz="3500"/>
            </a:lvl1pPr>
          </a:lstStyle>
          <a:p>
            <a:r>
              <a:rPr lang="en-GB"/>
              <a:t>Title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en-GB">
              <a:solidFill>
                <a:srgbClr val="001739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9538" y="1498412"/>
            <a:ext cx="8800517" cy="435376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6D5A6F5-3849-BAC0-6D68-8AB75B2A89A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28025" y="2274680"/>
            <a:ext cx="2881313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D70BCB73-03E4-5756-5E28-A042E6606ED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28025" y="2456689"/>
            <a:ext cx="2881313" cy="3312287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606FA8D-6475-6EB4-3A46-204A31194D70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79541" y="2274680"/>
            <a:ext cx="2879725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2299D86-6681-B183-3D1F-1FF4F420FC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79539" y="2456689"/>
            <a:ext cx="2879725" cy="3312287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6AAB460-70C3-2C8E-ACA6-110BAD774C8E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4851402" y="2274680"/>
            <a:ext cx="2882899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256A0EE2-C5B5-B163-C7F9-3C4A5016CBD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51401" y="2456689"/>
            <a:ext cx="2882899" cy="3312287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236AF8B-CD95-2FA8-39AF-3382C640F97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975274" y="2276475"/>
            <a:ext cx="1975275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1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683">
          <p15:clr>
            <a:srgbClr val="FBAE40"/>
          </p15:clr>
        </p15:guide>
        <p15:guide id="2" pos="3056">
          <p15:clr>
            <a:srgbClr val="FBAE40"/>
          </p15:clr>
        </p15:guide>
        <p15:guide id="3" pos="7061">
          <p15:clr>
            <a:srgbClr val="FBAE40"/>
          </p15:clr>
        </p15:guide>
        <p15:guide id="4" orient="horz" pos="1434">
          <p15:clr>
            <a:srgbClr val="FBAE40"/>
          </p15:clr>
        </p15:guide>
        <p15:guide id="5" pos="5246">
          <p15:clr>
            <a:srgbClr val="FBAE40"/>
          </p15:clr>
        </p15:guide>
        <p15:guide id="6" pos="4872">
          <p15:clr>
            <a:srgbClr val="FBAE40"/>
          </p15:clr>
        </p15:guide>
        <p15:guide id="7" pos="869">
          <p15:clr>
            <a:srgbClr val="FBAE40"/>
          </p15:clr>
        </p15:guide>
        <p15:guide id="8" orient="horz" pos="3634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extboxes with imag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jdelijke aanduiding voor afbeelding 10">
            <a:extLst>
              <a:ext uri="{FF2B5EF4-FFF2-40B4-BE49-F238E27FC236}">
                <a16:creationId xmlns:a16="http://schemas.microsoft.com/office/drawing/2014/main" id="{78528C1D-A718-3677-E9B7-CF4E3CD412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noFill/>
        </p:spPr>
        <p:txBody>
          <a:bodyPr lIns="0" tIns="108000" bIns="0" anchor="t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TO INSERT AN IMAGE: </a:t>
            </a:r>
            <a:br>
              <a:rPr lang="en-GB"/>
            </a:br>
            <a:r>
              <a:rPr lang="en-GB"/>
              <a:t>SELECT THIS PICTURE PLACEHOLDER BOX </a:t>
            </a:r>
            <a:br>
              <a:rPr lang="en-GB"/>
            </a:br>
            <a:r>
              <a:rPr lang="en-GB"/>
              <a:t>CLICK IN THE RIBBON ON 'INSERT' - 'PICTURES’ </a:t>
            </a:r>
            <a:br>
              <a:rPr lang="en-GB"/>
            </a:br>
            <a:r>
              <a:rPr lang="en-GB"/>
              <a:t>SELECT A PHOTO OR IMAGE VIA THE EXPLORER AND CLICK ON 'INSERT' 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773173B-7786-7631-5C1B-828B44C2CCC6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11316580" y="316800"/>
            <a:ext cx="608400" cy="540000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/>
          <a:lstStyle>
            <a:lvl1pPr algn="ctr">
              <a:defRPr sz="1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endParaRPr lang="en-GB">
              <a:solidFill>
                <a:srgbClr val="FF8E53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2248A4-6129-0580-C6EE-460E71902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43628" y="6623716"/>
            <a:ext cx="89768" cy="9233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fld id="{8008FCDA-A3A7-43F4-A886-F9C970867285}" type="slidenum">
              <a:rPr lang="en-GB" smtClean="0">
                <a:solidFill>
                  <a:srgbClr val="FF8E53"/>
                </a:solidFill>
              </a:rPr>
              <a:pPr defTabSz="914355"/>
              <a:t>‹#›</a:t>
            </a:fld>
            <a:endParaRPr lang="en-GB">
              <a:solidFill>
                <a:srgbClr val="FF8E53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DCA8E86-BE30-5645-3D24-15C8771E61A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192000" y="2276475"/>
            <a:ext cx="1612800" cy="20882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B497B535-F654-2B99-B21E-00AF91692F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9538" y="1075751"/>
            <a:ext cx="8800517" cy="435376"/>
          </a:xfrm>
        </p:spPr>
        <p:txBody>
          <a:bodyPr vert="horz"/>
          <a:lstStyle>
            <a:lvl1pPr>
              <a:spcBef>
                <a:spcPts val="0"/>
              </a:spcBef>
              <a:defRPr sz="3500">
                <a:solidFill>
                  <a:schemeClr val="accent3"/>
                </a:solidFill>
              </a:defRPr>
            </a:lvl1pPr>
          </a:lstStyle>
          <a:p>
            <a:r>
              <a:rPr lang="en-GB"/>
              <a:t>Title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6D06B59-BAA8-1B3B-B5AD-2B582E2D164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9538" y="1498412"/>
            <a:ext cx="8800517" cy="435376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D6A7644-A482-2855-9255-C3A455FB4F7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28025" y="2274680"/>
            <a:ext cx="2881313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FB9306D9-4661-4B86-8E50-D0E2368BF98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28025" y="2456689"/>
            <a:ext cx="2881313" cy="3312287"/>
          </a:xfrm>
        </p:spPr>
        <p:txBody>
          <a:bodyPr numCol="1" spcCol="396000"/>
          <a:lstStyle>
            <a:lvl1pPr>
              <a:defRPr sz="1000">
                <a:solidFill>
                  <a:schemeClr val="accent3"/>
                </a:solidFill>
              </a:defRPr>
            </a:lvl1pPr>
            <a:lvl2pPr>
              <a:defRPr sz="1000">
                <a:solidFill>
                  <a:schemeClr val="accent3"/>
                </a:solidFill>
              </a:defRPr>
            </a:lvl2pPr>
            <a:lvl3pPr>
              <a:defRPr sz="1000">
                <a:solidFill>
                  <a:schemeClr val="accent3"/>
                </a:solidFill>
              </a:defRPr>
            </a:lvl3pPr>
            <a:lvl4pPr>
              <a:defRPr sz="1000">
                <a:solidFill>
                  <a:schemeClr val="accent3"/>
                </a:solidFill>
              </a:defRPr>
            </a:lvl4pPr>
            <a:lvl5pPr>
              <a:defRPr sz="1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0277048-3E34-8463-4768-DB2A29D29F29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79541" y="2274680"/>
            <a:ext cx="2879725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E049D4CB-821D-2B6E-F6AE-0B710A7AC78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79539" y="2456689"/>
            <a:ext cx="2879725" cy="3312287"/>
          </a:xfrm>
        </p:spPr>
        <p:txBody>
          <a:bodyPr numCol="1" spcCol="396000"/>
          <a:lstStyle>
            <a:lvl1pPr>
              <a:defRPr sz="1000">
                <a:solidFill>
                  <a:schemeClr val="accent3"/>
                </a:solidFill>
              </a:defRPr>
            </a:lvl1pPr>
            <a:lvl2pPr>
              <a:defRPr sz="1000">
                <a:solidFill>
                  <a:schemeClr val="accent3"/>
                </a:solidFill>
              </a:defRPr>
            </a:lvl2pPr>
            <a:lvl3pPr>
              <a:defRPr sz="1000">
                <a:solidFill>
                  <a:schemeClr val="accent3"/>
                </a:solidFill>
              </a:defRPr>
            </a:lvl3pPr>
            <a:lvl4pPr>
              <a:defRPr sz="1000">
                <a:solidFill>
                  <a:schemeClr val="accent3"/>
                </a:solidFill>
              </a:defRPr>
            </a:lvl4pPr>
            <a:lvl5pPr>
              <a:defRPr sz="1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1466BE03-F68A-362B-9D76-77CA0F8F2724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4851402" y="2274680"/>
            <a:ext cx="2882899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910DBFDD-6C01-0D9F-62DE-4B30E9AB17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51401" y="2456689"/>
            <a:ext cx="2882899" cy="3312287"/>
          </a:xfrm>
        </p:spPr>
        <p:txBody>
          <a:bodyPr numCol="1" spcCol="396000"/>
          <a:lstStyle>
            <a:lvl1pPr>
              <a:defRPr sz="1000">
                <a:solidFill>
                  <a:schemeClr val="accent3"/>
                </a:solidFill>
              </a:defRPr>
            </a:lvl1pPr>
            <a:lvl2pPr>
              <a:defRPr sz="1000">
                <a:solidFill>
                  <a:schemeClr val="accent3"/>
                </a:solidFill>
              </a:defRPr>
            </a:lvl2pPr>
            <a:lvl3pPr>
              <a:defRPr sz="1000">
                <a:solidFill>
                  <a:schemeClr val="accent3"/>
                </a:solidFill>
              </a:defRPr>
            </a:lvl3pPr>
            <a:lvl4pPr>
              <a:defRPr sz="1000">
                <a:solidFill>
                  <a:schemeClr val="accent3"/>
                </a:solidFill>
              </a:defRPr>
            </a:lvl4pPr>
            <a:lvl5pPr>
              <a:defRPr sz="1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D81BDF4-B2D2-71D6-FB97-227B2FCA3BE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1975274" y="2276475"/>
            <a:ext cx="1975275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1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7061">
          <p15:clr>
            <a:srgbClr val="FBAE40"/>
          </p15:clr>
        </p15:guide>
        <p15:guide id="2" orient="horz" pos="1434">
          <p15:clr>
            <a:srgbClr val="FBAE40"/>
          </p15:clr>
        </p15:guide>
        <p15:guide id="3" pos="869">
          <p15:clr>
            <a:srgbClr val="FBAE40"/>
          </p15:clr>
        </p15:guide>
        <p15:guide id="4" orient="horz" pos="3634">
          <p15:clr>
            <a:srgbClr val="FBAE40"/>
          </p15:clr>
        </p15:guide>
        <p15:guide id="5" pos="2683">
          <p15:clr>
            <a:srgbClr val="FBAE40"/>
          </p15:clr>
        </p15:guide>
        <p15:guide id="6" pos="3046">
          <p15:clr>
            <a:srgbClr val="FBAE40"/>
          </p15:clr>
        </p15:guide>
        <p15:guide id="7" pos="4883">
          <p15:clr>
            <a:srgbClr val="FBAE40"/>
          </p15:clr>
        </p15:guide>
        <p15:guide id="8" pos="5246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extboxes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E3AC5FB7-67A6-E73B-F4C3-2AE506705063}"/>
              </a:ext>
            </a:extLst>
          </p:cNvPr>
          <p:cNvSpPr txBox="1"/>
          <p:nvPr userDrawn="1"/>
        </p:nvSpPr>
        <p:spPr>
          <a:xfrm>
            <a:off x="4409526" y="1898348"/>
            <a:ext cx="676468" cy="2308324"/>
          </a:xfrm>
          <a:prstGeom prst="rect">
            <a:avLst/>
          </a:prstGeom>
          <a:noFill/>
        </p:spPr>
        <p:txBody>
          <a:bodyPr wrap="none" lIns="0" tIns="0" rIns="0" bIns="0" numCol="1" spcCol="720000">
            <a:spAutoFit/>
          </a:bodyPr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5000" b="0" i="0" u="none" strike="noStrike" kern="1200" cap="none" spc="0" normalizeH="0" baseline="0" noProof="0">
                <a:ln>
                  <a:noFill/>
                </a:ln>
                <a:solidFill>
                  <a:srgbClr val="FF8E53"/>
                </a:solidFill>
                <a:effectLst/>
                <a:uLnTx/>
                <a:uFillTx/>
                <a:latin typeface="Ivar Display Condensed Light"/>
                <a:ea typeface="+mn-ea"/>
                <a:cs typeface="+mn-cs"/>
              </a:rPr>
              <a:t>2</a:t>
            </a:r>
            <a:endParaRPr kumimoji="0" lang="en-NL" sz="15000" b="0" i="0" u="none" strike="noStrike" kern="1200" cap="none" spc="0" normalizeH="0" baseline="0" noProof="0">
              <a:ln>
                <a:noFill/>
              </a:ln>
              <a:solidFill>
                <a:srgbClr val="FF8E53"/>
              </a:solidFill>
              <a:effectLst/>
              <a:uLnTx/>
              <a:uFillTx/>
              <a:latin typeface="Ivar Display Condensed Light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2D561F8-A9B1-8A89-0DF6-D23657D616B5}"/>
              </a:ext>
            </a:extLst>
          </p:cNvPr>
          <p:cNvSpPr txBox="1"/>
          <p:nvPr userDrawn="1"/>
        </p:nvSpPr>
        <p:spPr>
          <a:xfrm>
            <a:off x="1200308" y="1898348"/>
            <a:ext cx="460062" cy="2308324"/>
          </a:xfrm>
          <a:prstGeom prst="rect">
            <a:avLst/>
          </a:prstGeom>
          <a:noFill/>
        </p:spPr>
        <p:txBody>
          <a:bodyPr wrap="none" lIns="0" tIns="0" rIns="0" bIns="0" numCol="1" spcCol="720000">
            <a:spAutoFit/>
          </a:bodyPr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5000" b="0" i="0" u="none" strike="noStrike" kern="1200" cap="none" spc="0" normalizeH="0" baseline="0" noProof="0">
                <a:ln>
                  <a:noFill/>
                </a:ln>
                <a:solidFill>
                  <a:srgbClr val="FF8E53"/>
                </a:solidFill>
                <a:effectLst/>
                <a:uLnTx/>
                <a:uFillTx/>
                <a:latin typeface="Ivar Display Condensed Light"/>
                <a:ea typeface="+mn-ea"/>
                <a:cs typeface="+mn-cs"/>
              </a:rPr>
              <a:t>1</a:t>
            </a:r>
            <a:endParaRPr kumimoji="0" lang="en-NL" sz="15000" b="0" i="0" u="none" strike="noStrike" kern="1200" cap="none" spc="0" normalizeH="0" baseline="0" noProof="0">
              <a:ln>
                <a:noFill/>
              </a:ln>
              <a:solidFill>
                <a:srgbClr val="FF8E53"/>
              </a:solidFill>
              <a:effectLst/>
              <a:uLnTx/>
              <a:uFillTx/>
              <a:latin typeface="Ivar Display Condensed Light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A407F8B-9E19-234E-D2D0-7BC9FE17D81B}"/>
              </a:ext>
            </a:extLst>
          </p:cNvPr>
          <p:cNvSpPr txBox="1"/>
          <p:nvPr userDrawn="1"/>
        </p:nvSpPr>
        <p:spPr>
          <a:xfrm>
            <a:off x="7884183" y="1898348"/>
            <a:ext cx="684483" cy="2308324"/>
          </a:xfrm>
          <a:prstGeom prst="rect">
            <a:avLst/>
          </a:prstGeom>
          <a:noFill/>
        </p:spPr>
        <p:txBody>
          <a:bodyPr wrap="none" lIns="0" tIns="0" rIns="0" bIns="0" numCol="1" spcCol="720000">
            <a:spAutoFit/>
          </a:bodyPr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5000" b="0" i="0" u="none" strike="noStrike" kern="1200" cap="none" spc="0" normalizeH="0" baseline="0" noProof="0">
                <a:ln>
                  <a:noFill/>
                </a:ln>
                <a:solidFill>
                  <a:srgbClr val="FF8E53"/>
                </a:solidFill>
                <a:effectLst/>
                <a:uLnTx/>
                <a:uFillTx/>
                <a:latin typeface="Ivar Display Condensed Light"/>
                <a:ea typeface="+mn-ea"/>
                <a:cs typeface="+mn-cs"/>
              </a:rPr>
              <a:t>3</a:t>
            </a:r>
            <a:endParaRPr kumimoji="0" lang="en-NL" sz="15000" b="0" i="0" u="none" strike="noStrike" kern="1200" cap="none" spc="0" normalizeH="0" baseline="0" noProof="0">
              <a:ln>
                <a:noFill/>
              </a:ln>
              <a:solidFill>
                <a:srgbClr val="FF8E53"/>
              </a:solidFill>
              <a:effectLst/>
              <a:uLnTx/>
              <a:uFillTx/>
              <a:latin typeface="Ivar Display Condensed Light"/>
              <a:ea typeface="+mn-ea"/>
              <a:cs typeface="+mn-cs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en-GB">
              <a:solidFill>
                <a:srgbClr val="001739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383C3C3-B5B3-35F7-B138-1E030E64D36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79537" y="2635043"/>
            <a:ext cx="2879726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tx1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407255C5-95E0-B615-AC1E-0EE1E15DF4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79537" y="3078480"/>
            <a:ext cx="2879726" cy="2690496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21541202-053D-D76F-CAFD-EDB32DEBEF9A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4854574" y="2635043"/>
            <a:ext cx="2879726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tx1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0B802EC0-DC11-3907-8222-F2FE792D20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54574" y="3078480"/>
            <a:ext cx="2879726" cy="2690496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2EAB923-6364-CB56-1F26-1AB2D7525712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329612" y="2635043"/>
            <a:ext cx="2879726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tx1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5A93FB3C-9491-9DA1-A586-0F0F6191E78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29612" y="3078480"/>
            <a:ext cx="2879726" cy="2690496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CD7461-16C9-EDC7-C083-73ECE31B5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1CD99509-1703-B1AC-02E5-9B2E4EF6F44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9536" y="1686244"/>
            <a:ext cx="9432000" cy="621965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None/>
              <a:defRPr sz="50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B0847175-CD4B-9A3F-AFD7-7017BF982F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975274" y="2636838"/>
            <a:ext cx="1975275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06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683">
          <p15:clr>
            <a:srgbClr val="FBAE40"/>
          </p15:clr>
        </p15:guide>
        <p15:guide id="2" pos="3056">
          <p15:clr>
            <a:srgbClr val="FBAE40"/>
          </p15:clr>
        </p15:guide>
        <p15:guide id="3" pos="7061">
          <p15:clr>
            <a:srgbClr val="FBAE40"/>
          </p15:clr>
        </p15:guide>
        <p15:guide id="4" orient="horz" pos="1661">
          <p15:clr>
            <a:srgbClr val="FBAE40"/>
          </p15:clr>
        </p15:guide>
        <p15:guide id="5" pos="5246">
          <p15:clr>
            <a:srgbClr val="FBAE40"/>
          </p15:clr>
        </p15:guide>
        <p15:guide id="6" pos="4872">
          <p15:clr>
            <a:srgbClr val="FBAE40"/>
          </p15:clr>
        </p15:guide>
        <p15:guide id="7" pos="869">
          <p15:clr>
            <a:srgbClr val="FBAE40"/>
          </p15:clr>
        </p15:guide>
        <p15:guide id="8" orient="horz" pos="3634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9538" y="1075751"/>
            <a:ext cx="8800517" cy="435376"/>
          </a:xfrm>
        </p:spPr>
        <p:txBody>
          <a:bodyPr vert="horz"/>
          <a:lstStyle>
            <a:lvl1pPr>
              <a:spcBef>
                <a:spcPts val="0"/>
              </a:spcBef>
              <a:defRPr sz="3500"/>
            </a:lvl1pPr>
          </a:lstStyle>
          <a:p>
            <a:r>
              <a:rPr lang="en-GB"/>
              <a:t>Title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en-GB">
              <a:solidFill>
                <a:srgbClr val="001739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9538" y="1498412"/>
            <a:ext cx="8800517" cy="435376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6D5A6F5-3849-BAC0-6D68-8AB75B2A89A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9120188" y="2274680"/>
            <a:ext cx="2089150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D70BCB73-03E4-5756-5E28-A042E6606ED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20188" y="2456689"/>
            <a:ext cx="2089150" cy="3312287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606FA8D-6475-6EB4-3A46-204A31194D70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79538" y="2274680"/>
            <a:ext cx="2087563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2299D86-6681-B183-3D1F-1FF4F420FC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79538" y="2456689"/>
            <a:ext cx="2087563" cy="3312287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6AAB460-70C3-2C8E-ACA6-110BAD774C8E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537325" y="2274680"/>
            <a:ext cx="2092325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256A0EE2-C5B5-B163-C7F9-3C4A5016CBD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7325" y="2456689"/>
            <a:ext cx="2092325" cy="3312287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0F50CFC2-1B4E-57FF-C511-3AD9F3B59A5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3959225" y="2274680"/>
            <a:ext cx="2090738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C6599C23-A98F-E6D2-9668-3D53255EEF5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59225" y="2456689"/>
            <a:ext cx="2090738" cy="3312287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0D89108-9B0E-6426-FBAA-E8495F474C0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975274" y="2276475"/>
            <a:ext cx="1975275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4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84">
          <p15:clr>
            <a:srgbClr val="FBAE40"/>
          </p15:clr>
        </p15:guide>
        <p15:guide id="2" pos="2494">
          <p15:clr>
            <a:srgbClr val="FBAE40"/>
          </p15:clr>
        </p15:guide>
        <p15:guide id="3" pos="7061">
          <p15:clr>
            <a:srgbClr val="FBAE40"/>
          </p15:clr>
        </p15:guide>
        <p15:guide id="4" orient="horz" pos="1434">
          <p15:clr>
            <a:srgbClr val="FBAE40"/>
          </p15:clr>
        </p15:guide>
        <p15:guide id="5" pos="5745">
          <p15:clr>
            <a:srgbClr val="FBAE40"/>
          </p15:clr>
        </p15:guide>
        <p15:guide id="6" pos="4118">
          <p15:clr>
            <a:srgbClr val="FBAE40"/>
          </p15:clr>
        </p15:guide>
        <p15:guide id="7" pos="3811">
          <p15:clr>
            <a:srgbClr val="FBAE40"/>
          </p15:clr>
        </p15:guide>
        <p15:guide id="8" pos="5436">
          <p15:clr>
            <a:srgbClr val="FBAE40"/>
          </p15:clr>
        </p15:guide>
        <p15:guide id="9" pos="869">
          <p15:clr>
            <a:srgbClr val="FBAE40"/>
          </p15:clr>
        </p15:guide>
        <p15:guide id="10" orient="horz" pos="363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extboxes with imag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ijdelijke aanduiding voor afbeelding 10">
            <a:extLst>
              <a:ext uri="{FF2B5EF4-FFF2-40B4-BE49-F238E27FC236}">
                <a16:creationId xmlns:a16="http://schemas.microsoft.com/office/drawing/2014/main" id="{11C21058-5A26-30E3-F310-C67E9DCBED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noFill/>
        </p:spPr>
        <p:txBody>
          <a:bodyPr lIns="0" tIns="108000" bIns="0" anchor="t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TO INSERT AN IMAGE: </a:t>
            </a:r>
            <a:br>
              <a:rPr lang="en-GB"/>
            </a:br>
            <a:r>
              <a:rPr lang="en-GB"/>
              <a:t>SELECT THIS PICTURE PLACEHOLDER BOX </a:t>
            </a:r>
            <a:br>
              <a:rPr lang="en-GB"/>
            </a:br>
            <a:r>
              <a:rPr lang="en-GB"/>
              <a:t>CLICK IN THE RIBBON ON 'INSERT' - 'PICTURES’ </a:t>
            </a:r>
            <a:br>
              <a:rPr lang="en-GB"/>
            </a:br>
            <a:r>
              <a:rPr lang="en-GB"/>
              <a:t>SELECT A PHOTO OR IMAGE VIA THE EXPLORER AND CLICK ON 'INSERT'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9538" y="1075751"/>
            <a:ext cx="8800517" cy="435376"/>
          </a:xfrm>
        </p:spPr>
        <p:txBody>
          <a:bodyPr vert="horz"/>
          <a:lstStyle>
            <a:lvl1pPr>
              <a:spcBef>
                <a:spcPts val="0"/>
              </a:spcBef>
              <a:defRPr sz="3500">
                <a:solidFill>
                  <a:schemeClr val="accent3"/>
                </a:solidFill>
              </a:defRPr>
            </a:lvl1pPr>
          </a:lstStyle>
          <a:p>
            <a:r>
              <a:rPr lang="en-GB"/>
              <a:t>Title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endParaRPr lang="en-GB">
              <a:solidFill>
                <a:srgbClr val="FF8E53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9538" y="1498412"/>
            <a:ext cx="8800517" cy="435376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BA49327-6420-6F6A-5D17-6C55B7A5D8B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6580" y="316801"/>
            <a:ext cx="608400" cy="540603"/>
          </a:xfrm>
          <a:prstGeom prst="rect">
            <a:avLst/>
          </a:prstGeom>
        </p:spPr>
      </p:pic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6D5A6F5-3849-BAC0-6D68-8AB75B2A89A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9120188" y="2274680"/>
            <a:ext cx="2089150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843628" y="6623716"/>
            <a:ext cx="89768" cy="9233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fld id="{8008FCDA-A3A7-43F4-A886-F9C970867285}" type="slidenum">
              <a:rPr lang="nl-NL" smtClean="0">
                <a:solidFill>
                  <a:srgbClr val="FF8E53"/>
                </a:solidFill>
              </a:rPr>
              <a:pPr defTabSz="914355"/>
              <a:t>‹#›</a:t>
            </a:fld>
            <a:endParaRPr lang="nl-NL">
              <a:solidFill>
                <a:srgbClr val="FF8E53"/>
              </a:solidFill>
            </a:endParaRP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D70BCB73-03E4-5756-5E28-A042E6606ED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20188" y="2456689"/>
            <a:ext cx="2089150" cy="3312287"/>
          </a:xfrm>
        </p:spPr>
        <p:txBody>
          <a:bodyPr numCol="1" spcCol="396000"/>
          <a:lstStyle>
            <a:lvl1pPr>
              <a:defRPr sz="1000">
                <a:solidFill>
                  <a:schemeClr val="accent3"/>
                </a:solidFill>
              </a:defRPr>
            </a:lvl1pPr>
            <a:lvl2pPr>
              <a:defRPr sz="1000">
                <a:solidFill>
                  <a:schemeClr val="accent3"/>
                </a:solidFill>
              </a:defRPr>
            </a:lvl2pPr>
            <a:lvl3pPr>
              <a:defRPr sz="1000">
                <a:solidFill>
                  <a:schemeClr val="accent3"/>
                </a:solidFill>
              </a:defRPr>
            </a:lvl3pPr>
            <a:lvl4pPr>
              <a:defRPr sz="1000">
                <a:solidFill>
                  <a:schemeClr val="accent3"/>
                </a:solidFill>
              </a:defRPr>
            </a:lvl4pPr>
            <a:lvl5pPr>
              <a:defRPr sz="1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606FA8D-6475-6EB4-3A46-204A31194D70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79538" y="2274680"/>
            <a:ext cx="2087563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2299D86-6681-B183-3D1F-1FF4F420FC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79538" y="2456689"/>
            <a:ext cx="2087563" cy="3312287"/>
          </a:xfrm>
        </p:spPr>
        <p:txBody>
          <a:bodyPr numCol="1" spcCol="396000"/>
          <a:lstStyle>
            <a:lvl1pPr>
              <a:defRPr sz="1000">
                <a:solidFill>
                  <a:schemeClr val="accent3"/>
                </a:solidFill>
              </a:defRPr>
            </a:lvl1pPr>
            <a:lvl2pPr>
              <a:defRPr sz="1000">
                <a:solidFill>
                  <a:schemeClr val="accent3"/>
                </a:solidFill>
              </a:defRPr>
            </a:lvl2pPr>
            <a:lvl3pPr>
              <a:defRPr sz="1000">
                <a:solidFill>
                  <a:schemeClr val="accent3"/>
                </a:solidFill>
              </a:defRPr>
            </a:lvl3pPr>
            <a:lvl4pPr>
              <a:defRPr sz="1000">
                <a:solidFill>
                  <a:schemeClr val="accent3"/>
                </a:solidFill>
              </a:defRPr>
            </a:lvl4pPr>
            <a:lvl5pPr>
              <a:defRPr sz="1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6AAB460-70C3-2C8E-ACA6-110BAD774C8E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537325" y="2274680"/>
            <a:ext cx="2092325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256A0EE2-C5B5-B163-C7F9-3C4A5016CBD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7325" y="2456689"/>
            <a:ext cx="2092325" cy="3312287"/>
          </a:xfrm>
        </p:spPr>
        <p:txBody>
          <a:bodyPr numCol="1" spcCol="396000"/>
          <a:lstStyle>
            <a:lvl1pPr>
              <a:defRPr sz="1000">
                <a:solidFill>
                  <a:schemeClr val="accent3"/>
                </a:solidFill>
              </a:defRPr>
            </a:lvl1pPr>
            <a:lvl2pPr>
              <a:defRPr sz="1000">
                <a:solidFill>
                  <a:schemeClr val="accent3"/>
                </a:solidFill>
              </a:defRPr>
            </a:lvl2pPr>
            <a:lvl3pPr>
              <a:defRPr sz="1000">
                <a:solidFill>
                  <a:schemeClr val="accent3"/>
                </a:solidFill>
              </a:defRPr>
            </a:lvl3pPr>
            <a:lvl4pPr>
              <a:defRPr sz="1000">
                <a:solidFill>
                  <a:schemeClr val="accent3"/>
                </a:solidFill>
              </a:defRPr>
            </a:lvl4pPr>
            <a:lvl5pPr>
              <a:defRPr sz="1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0F50CFC2-1B4E-57FF-C511-3AD9F3B59A5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3959225" y="2274680"/>
            <a:ext cx="2090738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accent2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C6599C23-A98F-E6D2-9668-3D53255EEF5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59225" y="2456689"/>
            <a:ext cx="2090738" cy="3312287"/>
          </a:xfrm>
        </p:spPr>
        <p:txBody>
          <a:bodyPr numCol="1" spcCol="396000"/>
          <a:lstStyle>
            <a:lvl1pPr>
              <a:defRPr sz="1000">
                <a:solidFill>
                  <a:schemeClr val="accent3"/>
                </a:solidFill>
              </a:defRPr>
            </a:lvl1pPr>
            <a:lvl2pPr>
              <a:defRPr sz="1000">
                <a:solidFill>
                  <a:schemeClr val="accent3"/>
                </a:solidFill>
              </a:defRPr>
            </a:lvl2pPr>
            <a:lvl3pPr>
              <a:defRPr sz="1000">
                <a:solidFill>
                  <a:schemeClr val="accent3"/>
                </a:solidFill>
              </a:defRPr>
            </a:lvl3pPr>
            <a:lvl4pPr>
              <a:defRPr sz="1000">
                <a:solidFill>
                  <a:schemeClr val="accent3"/>
                </a:solidFill>
              </a:defRPr>
            </a:lvl4pPr>
            <a:lvl5pPr>
              <a:defRPr sz="1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7BF481EC-03BE-865C-A378-66C63F2D04D6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11316580" y="316800"/>
            <a:ext cx="608400" cy="540000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/>
          <a:lstStyle>
            <a:lvl1pPr algn="ctr">
              <a:defRPr sz="1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 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4BFC017-0BBC-3163-BF98-A434E2AE527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2192000" y="2276475"/>
            <a:ext cx="1612800" cy="208821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8742050-0264-A3F6-4B28-7EF2F6344A7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1975274" y="2276475"/>
            <a:ext cx="1975275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38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84">
          <p15:clr>
            <a:srgbClr val="FBAE40"/>
          </p15:clr>
        </p15:guide>
        <p15:guide id="2" pos="2494">
          <p15:clr>
            <a:srgbClr val="FBAE40"/>
          </p15:clr>
        </p15:guide>
        <p15:guide id="3" pos="7061">
          <p15:clr>
            <a:srgbClr val="FBAE40"/>
          </p15:clr>
        </p15:guide>
        <p15:guide id="4" orient="horz" pos="1434">
          <p15:clr>
            <a:srgbClr val="FBAE40"/>
          </p15:clr>
        </p15:guide>
        <p15:guide id="5" pos="5745">
          <p15:clr>
            <a:srgbClr val="FBAE40"/>
          </p15:clr>
        </p15:guide>
        <p15:guide id="6" pos="4118">
          <p15:clr>
            <a:srgbClr val="FBAE40"/>
          </p15:clr>
        </p15:guide>
        <p15:guide id="7" pos="3811">
          <p15:clr>
            <a:srgbClr val="FBAE40"/>
          </p15:clr>
        </p15:guide>
        <p15:guide id="8" pos="5436">
          <p15:clr>
            <a:srgbClr val="FBAE40"/>
          </p15:clr>
        </p15:guide>
        <p15:guide id="9" pos="869">
          <p15:clr>
            <a:srgbClr val="FBAE40"/>
          </p15:clr>
        </p15:guide>
        <p15:guide id="10" orient="horz" pos="3634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extboxes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33323E46-E406-6762-EB86-2C28E12B15C5}"/>
              </a:ext>
            </a:extLst>
          </p:cNvPr>
          <p:cNvSpPr txBox="1"/>
          <p:nvPr userDrawn="1"/>
        </p:nvSpPr>
        <p:spPr>
          <a:xfrm>
            <a:off x="1200308" y="1898348"/>
            <a:ext cx="460062" cy="2308324"/>
          </a:xfrm>
          <a:prstGeom prst="rect">
            <a:avLst/>
          </a:prstGeom>
          <a:noFill/>
        </p:spPr>
        <p:txBody>
          <a:bodyPr wrap="none" lIns="0" tIns="0" rIns="0" bIns="0" numCol="1" spcCol="720000">
            <a:spAutoFit/>
          </a:bodyPr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5000" b="0" i="0" u="none" strike="noStrike" kern="1200" cap="none" spc="0" normalizeH="0" baseline="0" noProof="0">
                <a:ln>
                  <a:noFill/>
                </a:ln>
                <a:solidFill>
                  <a:srgbClr val="FF8E53"/>
                </a:solidFill>
                <a:effectLst/>
                <a:uLnTx/>
                <a:uFillTx/>
                <a:latin typeface="Ivar Display Condensed Light"/>
                <a:ea typeface="+mn-ea"/>
                <a:cs typeface="+mn-cs"/>
              </a:rPr>
              <a:t>1</a:t>
            </a:r>
            <a:endParaRPr kumimoji="0" lang="en-NL" sz="15000" b="0" i="0" u="none" strike="noStrike" kern="1200" cap="none" spc="0" normalizeH="0" baseline="0" noProof="0">
              <a:ln>
                <a:noFill/>
              </a:ln>
              <a:solidFill>
                <a:srgbClr val="FF8E53"/>
              </a:solidFill>
              <a:effectLst/>
              <a:uLnTx/>
              <a:uFillTx/>
              <a:latin typeface="Ivar Display Condensed Light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4B5773-516A-6D3A-2FD5-02C37443794B}"/>
              </a:ext>
            </a:extLst>
          </p:cNvPr>
          <p:cNvSpPr txBox="1"/>
          <p:nvPr userDrawn="1"/>
        </p:nvSpPr>
        <p:spPr>
          <a:xfrm>
            <a:off x="3528256" y="1898348"/>
            <a:ext cx="676468" cy="2308324"/>
          </a:xfrm>
          <a:prstGeom prst="rect">
            <a:avLst/>
          </a:prstGeom>
          <a:noFill/>
        </p:spPr>
        <p:txBody>
          <a:bodyPr wrap="none" lIns="0" tIns="0" rIns="0" bIns="0" numCol="1" spcCol="720000">
            <a:spAutoFit/>
          </a:bodyPr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5000" b="0" i="0" u="none" strike="noStrike" kern="1200" cap="none" spc="0" normalizeH="0" baseline="0" noProof="0">
                <a:ln>
                  <a:noFill/>
                </a:ln>
                <a:solidFill>
                  <a:srgbClr val="FF8E53"/>
                </a:solidFill>
                <a:effectLst/>
                <a:uLnTx/>
                <a:uFillTx/>
                <a:latin typeface="Ivar Display Condensed Light"/>
                <a:ea typeface="+mn-ea"/>
                <a:cs typeface="+mn-cs"/>
              </a:rPr>
              <a:t>2</a:t>
            </a:r>
            <a:endParaRPr kumimoji="0" lang="en-NL" sz="15000" b="0" i="0" u="none" strike="noStrike" kern="1200" cap="none" spc="0" normalizeH="0" baseline="0" noProof="0">
              <a:ln>
                <a:noFill/>
              </a:ln>
              <a:solidFill>
                <a:srgbClr val="FF8E53"/>
              </a:solidFill>
              <a:effectLst/>
              <a:uLnTx/>
              <a:uFillTx/>
              <a:latin typeface="Ivar Display Condensed Light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CDE5D23-7062-DE20-7ECF-6C7412F1FA77}"/>
              </a:ext>
            </a:extLst>
          </p:cNvPr>
          <p:cNvSpPr txBox="1"/>
          <p:nvPr userDrawn="1"/>
        </p:nvSpPr>
        <p:spPr>
          <a:xfrm>
            <a:off x="6105193" y="1898348"/>
            <a:ext cx="684483" cy="2308324"/>
          </a:xfrm>
          <a:prstGeom prst="rect">
            <a:avLst/>
          </a:prstGeom>
          <a:noFill/>
        </p:spPr>
        <p:txBody>
          <a:bodyPr wrap="none" lIns="0" tIns="0" rIns="0" bIns="0" numCol="1" spcCol="720000">
            <a:spAutoFit/>
          </a:bodyPr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5000" b="0" i="0" u="none" strike="noStrike" kern="1200" cap="none" spc="0" normalizeH="0" baseline="0" noProof="0">
                <a:ln>
                  <a:noFill/>
                </a:ln>
                <a:solidFill>
                  <a:srgbClr val="FF8E53"/>
                </a:solidFill>
                <a:effectLst/>
                <a:uLnTx/>
                <a:uFillTx/>
                <a:latin typeface="Ivar Display Condensed Light"/>
                <a:ea typeface="+mn-ea"/>
                <a:cs typeface="+mn-cs"/>
              </a:rPr>
              <a:t>3</a:t>
            </a:r>
            <a:endParaRPr kumimoji="0" lang="en-NL" sz="15000" b="0" i="0" u="none" strike="noStrike" kern="1200" cap="none" spc="0" normalizeH="0" baseline="0" noProof="0">
              <a:ln>
                <a:noFill/>
              </a:ln>
              <a:solidFill>
                <a:srgbClr val="FF8E53"/>
              </a:solidFill>
              <a:effectLst/>
              <a:uLnTx/>
              <a:uFillTx/>
              <a:latin typeface="Ivar Display Condensed Light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518C80B-0D02-67D0-C2FD-F8EFE97E286E}"/>
              </a:ext>
            </a:extLst>
          </p:cNvPr>
          <p:cNvSpPr txBox="1"/>
          <p:nvPr userDrawn="1"/>
        </p:nvSpPr>
        <p:spPr>
          <a:xfrm>
            <a:off x="8657590" y="1898348"/>
            <a:ext cx="694101" cy="2308324"/>
          </a:xfrm>
          <a:prstGeom prst="rect">
            <a:avLst/>
          </a:prstGeom>
          <a:noFill/>
        </p:spPr>
        <p:txBody>
          <a:bodyPr wrap="none" lIns="0" tIns="0" rIns="0" bIns="0" numCol="1" spcCol="720000">
            <a:spAutoFit/>
          </a:bodyPr>
          <a:lstStyle/>
          <a:p>
            <a:pPr marL="0" marR="0" lvl="0" indent="0" algn="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5000" b="0" i="0" u="none" strike="noStrike" kern="1200" cap="none" spc="0" normalizeH="0" baseline="0" noProof="0">
                <a:ln>
                  <a:noFill/>
                </a:ln>
                <a:solidFill>
                  <a:srgbClr val="FF8E53"/>
                </a:solidFill>
                <a:effectLst/>
                <a:uLnTx/>
                <a:uFillTx/>
                <a:latin typeface="Ivar Display Condensed Light"/>
                <a:ea typeface="+mn-ea"/>
                <a:cs typeface="+mn-cs"/>
              </a:rPr>
              <a:t>4</a:t>
            </a:r>
            <a:endParaRPr kumimoji="0" lang="en-NL" sz="15000" b="0" i="0" u="none" strike="noStrike" kern="1200" cap="none" spc="0" normalizeH="0" baseline="0" noProof="0">
              <a:ln>
                <a:noFill/>
              </a:ln>
              <a:solidFill>
                <a:srgbClr val="FF8E53"/>
              </a:solidFill>
              <a:effectLst/>
              <a:uLnTx/>
              <a:uFillTx/>
              <a:latin typeface="Ivar Display Condensed Light"/>
              <a:ea typeface="+mn-ea"/>
              <a:cs typeface="+mn-cs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en-GB">
              <a:solidFill>
                <a:srgbClr val="001739"/>
              </a:solidFill>
            </a:endParaRP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6D5A6F5-3849-BAC0-6D68-8AB75B2A89A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9120188" y="2635043"/>
            <a:ext cx="2089150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tx1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D70BCB73-03E4-5756-5E28-A042E6606ED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20188" y="3078480"/>
            <a:ext cx="2089150" cy="2690496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606FA8D-6475-6EB4-3A46-204A31194D70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79538" y="2635043"/>
            <a:ext cx="2087563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tx1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2299D86-6681-B183-3D1F-1FF4F420FC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79538" y="3078480"/>
            <a:ext cx="2087563" cy="2690496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6AAB460-70C3-2C8E-ACA6-110BAD774C8E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537325" y="2635043"/>
            <a:ext cx="2092325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tx1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256A0EE2-C5B5-B163-C7F9-3C4A5016CBD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7325" y="3078480"/>
            <a:ext cx="2092325" cy="2690496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0F50CFC2-1B4E-57FF-C511-3AD9F3B59A5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3959225" y="2635043"/>
            <a:ext cx="2090738" cy="172355"/>
          </a:xfrm>
        </p:spPr>
        <p:txBody>
          <a:bodyPr wrap="square" anchor="b" anchorCtr="0">
            <a:spAutoFit/>
          </a:bodyPr>
          <a:lstStyle>
            <a:lvl1pPr marL="0" indent="0" algn="l">
              <a:buNone/>
              <a:defRPr sz="1000" b="0">
                <a:solidFill>
                  <a:schemeClr val="tx1"/>
                </a:solidFill>
                <a:latin typeface="Basier Square SemiBold" panose="000007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C6599C23-A98F-E6D2-9668-3D53255EEF5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59225" y="3078480"/>
            <a:ext cx="2090738" cy="2690496"/>
          </a:xfrm>
        </p:spPr>
        <p:txBody>
          <a:bodyPr numCol="1" spcCol="39600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7A2F936-E6FB-C983-D3CB-1C27227D3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FD740FFF-E9A2-F36E-20EA-DCFC0C81050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9536" y="1686244"/>
            <a:ext cx="9432000" cy="621965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None/>
              <a:defRPr sz="50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66910343-08AC-82C1-8668-0C1A49E5351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975274" y="2636838"/>
            <a:ext cx="1975275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69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84">
          <p15:clr>
            <a:srgbClr val="FBAE40"/>
          </p15:clr>
        </p15:guide>
        <p15:guide id="2" pos="2494">
          <p15:clr>
            <a:srgbClr val="FBAE40"/>
          </p15:clr>
        </p15:guide>
        <p15:guide id="3" pos="7061">
          <p15:clr>
            <a:srgbClr val="FBAE40"/>
          </p15:clr>
        </p15:guide>
        <p15:guide id="4" orient="horz" pos="1661">
          <p15:clr>
            <a:srgbClr val="FBAE40"/>
          </p15:clr>
        </p15:guide>
        <p15:guide id="5" pos="5745">
          <p15:clr>
            <a:srgbClr val="FBAE40"/>
          </p15:clr>
        </p15:guide>
        <p15:guide id="6" pos="4118">
          <p15:clr>
            <a:srgbClr val="FBAE40"/>
          </p15:clr>
        </p15:guide>
        <p15:guide id="7" pos="3811">
          <p15:clr>
            <a:srgbClr val="FBAE40"/>
          </p15:clr>
        </p15:guide>
        <p15:guide id="8" pos="5436">
          <p15:clr>
            <a:srgbClr val="FBAE40"/>
          </p15:clr>
        </p15:guide>
        <p15:guide id="9" pos="869">
          <p15:clr>
            <a:srgbClr val="FBAE40"/>
          </p15:clr>
        </p15:guide>
        <p15:guide id="10" orient="horz" pos="363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E69D3-73ED-8C62-B776-CB9AFD0BE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C8718-A72F-2B83-526F-A53BF32EB8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CFF08B-F504-A9E3-CB51-99B318D6B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945C6F-CD00-068A-5EA6-D216C2366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BFA99D-39E6-C842-0E97-B59915A008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DBBE6B-4954-3BE5-37D7-D86F6A456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A097C-2413-4B10-874A-364B408CCC1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F4865-3AC3-C730-28DA-F832E3F7E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75822C-4388-DBB0-290C-9704FD3C3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F751-E650-4174-8BE7-6149CB428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6058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pictur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CEFED81F-1D5B-9360-7B23-5D0BF1D3571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72376" y="1089026"/>
            <a:ext cx="3527425" cy="4680000"/>
          </a:xfrm>
          <a:solidFill>
            <a:schemeClr val="bg2">
              <a:lumMod val="95000"/>
            </a:schemeClr>
          </a:solidFill>
        </p:spPr>
        <p:txBody>
          <a:bodyPr lIns="792000" tIns="0" rIns="792000" bIns="0" anchor="ctr" anchorCtr="0"/>
          <a:lstStyle>
            <a:lvl1pPr algn="ctr">
              <a:defRPr sz="1000"/>
            </a:lvl1pPr>
          </a:lstStyle>
          <a:p>
            <a:r>
              <a:rPr lang="en-GB"/>
              <a:t>TO INSERT AN IMAGE: </a:t>
            </a:r>
            <a:br>
              <a:rPr lang="en-GB"/>
            </a:br>
            <a:r>
              <a:rPr lang="en-GB"/>
              <a:t>SELECT THIS GREY AREA </a:t>
            </a:r>
            <a:br>
              <a:rPr lang="en-GB"/>
            </a:br>
            <a:r>
              <a:rPr lang="en-GB"/>
              <a:t>CLICK IN THE RIBBON ON 'INSERT' - 'PICTURES’ </a:t>
            </a:r>
            <a:br>
              <a:rPr lang="en-GB"/>
            </a:br>
            <a:r>
              <a:rPr lang="en-GB"/>
              <a:t>SELECT A PHOTO OR IMAGE VIA THE EXPLORER AND CLICK ON 'INSERT'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9537" y="1076994"/>
            <a:ext cx="5761037" cy="621965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Title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en-GB">
              <a:solidFill>
                <a:srgbClr val="001739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2248A4-6129-0580-C6EE-460E71902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43628" y="6623716"/>
            <a:ext cx="89768" cy="92333"/>
          </a:xfrm>
        </p:spPr>
        <p:txBody>
          <a:bodyPr/>
          <a:lstStyle/>
          <a:p>
            <a:pPr defTabSz="914355"/>
            <a:fld id="{8008FCDA-A3A7-43F4-A886-F9C970867285}" type="slidenum">
              <a:rPr lang="en-GB" smtClean="0">
                <a:solidFill>
                  <a:srgbClr val="001739"/>
                </a:solidFill>
              </a:rPr>
              <a:pPr defTabSz="914355"/>
              <a:t>‹#›</a:t>
            </a:fld>
            <a:endParaRPr lang="en-GB">
              <a:solidFill>
                <a:srgbClr val="001739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8FB57FB-C900-00FA-75A2-FDBAEA5DA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9537" y="2636839"/>
            <a:ext cx="5761037" cy="3132137"/>
          </a:xfrm>
        </p:spPr>
        <p:txBody>
          <a:bodyPr numCol="1" spcCol="396000"/>
          <a:lstStyle>
            <a:lvl1pPr>
              <a:defRPr/>
            </a:lvl1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9537" y="1686244"/>
            <a:ext cx="5761037" cy="621965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None/>
              <a:defRPr sz="50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1E7F341-15C5-F6F6-BE71-D531B6721150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7860087" y="1371626"/>
            <a:ext cx="2952000" cy="4114800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ctr">
              <a:defRPr sz="1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7AA9F9C-78C3-2FC1-E838-1EB6E0F351C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1975274" y="2636838"/>
            <a:ext cx="1975275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29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498">
          <p15:clr>
            <a:srgbClr val="FBAE40"/>
          </p15:clr>
        </p15:guide>
        <p15:guide id="2" pos="4770">
          <p15:clr>
            <a:srgbClr val="FBAE40"/>
          </p15:clr>
        </p15:guide>
        <p15:guide id="3" pos="6992">
          <p15:clr>
            <a:srgbClr val="FBAE40"/>
          </p15:clr>
        </p15:guide>
        <p15:guide id="4" orient="horz" pos="1661">
          <p15:clr>
            <a:srgbClr val="FBAE40"/>
          </p15:clr>
        </p15:guide>
        <p15:guide id="5" pos="869">
          <p15:clr>
            <a:srgbClr val="FBAE40"/>
          </p15:clr>
        </p15:guide>
        <p15:guide id="6" orient="horz" pos="363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&amp; pictur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CEFED81F-1D5B-9360-7B23-5D0BF1D3571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56362" y="0"/>
            <a:ext cx="5735638" cy="6858000"/>
          </a:xfrm>
          <a:solidFill>
            <a:schemeClr val="bg2">
              <a:lumMod val="95000"/>
            </a:schemeClr>
          </a:solidFill>
        </p:spPr>
        <p:txBody>
          <a:bodyPr lIns="1368000" tIns="0" rIns="1368000" bIns="720000" anchor="ctr" anchorCtr="0"/>
          <a:lstStyle>
            <a:lvl1pPr algn="ctr">
              <a:defRPr sz="1000"/>
            </a:lvl1pPr>
          </a:lstStyle>
          <a:p>
            <a:r>
              <a:rPr lang="en-GB"/>
              <a:t>CLICK ON THE ICON TO INSERT AN IMAGE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9537" y="1076994"/>
            <a:ext cx="4429126" cy="621965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Title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en-GB">
              <a:solidFill>
                <a:srgbClr val="001739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2248A4-6129-0580-C6EE-460E71902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43628" y="6623716"/>
            <a:ext cx="89768" cy="9233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fld id="{8008FCDA-A3A7-43F4-A886-F9C970867285}" type="slidenum">
              <a:rPr lang="en-GB" smtClean="0">
                <a:solidFill>
                  <a:srgbClr val="FF8E53"/>
                </a:solidFill>
              </a:rPr>
              <a:pPr defTabSz="914355"/>
              <a:t>‹#›</a:t>
            </a:fld>
            <a:endParaRPr lang="en-GB">
              <a:solidFill>
                <a:srgbClr val="FF8E53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8FB57FB-C900-00FA-75A2-FDBAEA5DA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9537" y="2636839"/>
            <a:ext cx="4429126" cy="3132137"/>
          </a:xfrm>
        </p:spPr>
        <p:txBody>
          <a:bodyPr numCol="1" spcCol="396000"/>
          <a:lstStyle>
            <a:lvl1pPr>
              <a:defRPr/>
            </a:lvl1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9537" y="1686244"/>
            <a:ext cx="4429126" cy="621965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None/>
              <a:defRPr sz="50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8D0210C6-1CE7-8861-2F86-CDFED2D38834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11316580" y="316800"/>
            <a:ext cx="608400" cy="540000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/>
          <a:lstStyle>
            <a:lvl1pPr algn="ctr">
              <a:defRPr sz="1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0FA57EA-F811-68BF-687E-62A9F9B6247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1975274" y="2636838"/>
            <a:ext cx="1975275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9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659">
          <p15:clr>
            <a:srgbClr val="FBAE40"/>
          </p15:clr>
        </p15:guide>
        <p15:guide id="2" pos="4067">
          <p15:clr>
            <a:srgbClr val="FBAE40"/>
          </p15:clr>
        </p15:guide>
        <p15:guide id="3" pos="869">
          <p15:clr>
            <a:srgbClr val="FBAE40"/>
          </p15:clr>
        </p15:guide>
        <p15:guide id="4" orient="horz" pos="1661">
          <p15:clr>
            <a:srgbClr val="FBAE40"/>
          </p15:clr>
        </p15:guide>
        <p15:guide id="5" orient="horz" pos="363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&amp; picture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CEFED81F-1D5B-9360-7B23-5D0BF1D3571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56362" y="0"/>
            <a:ext cx="5735638" cy="6858000"/>
          </a:xfrm>
          <a:solidFill>
            <a:schemeClr val="bg2">
              <a:lumMod val="95000"/>
            </a:schemeClr>
          </a:solidFill>
        </p:spPr>
        <p:txBody>
          <a:bodyPr lIns="1368000" tIns="0" rIns="1368000" bIns="0" anchor="ctr" anchorCtr="0"/>
          <a:lstStyle>
            <a:lvl1pPr algn="ctr">
              <a:defRPr sz="1000"/>
            </a:lvl1pPr>
          </a:lstStyle>
          <a:p>
            <a:r>
              <a:rPr lang="en-GB"/>
              <a:t>TO INSERT AN IMAGE: </a:t>
            </a:r>
            <a:br>
              <a:rPr lang="en-GB"/>
            </a:br>
            <a:r>
              <a:rPr lang="en-GB"/>
              <a:t>SELECT THIS GREY AREA </a:t>
            </a:r>
            <a:br>
              <a:rPr lang="en-GB"/>
            </a:br>
            <a:r>
              <a:rPr lang="en-GB"/>
              <a:t>CLICK IN THE RIBBON ON 'INSERT' - 'PICTURES’ </a:t>
            </a:r>
            <a:br>
              <a:rPr lang="en-GB"/>
            </a:br>
            <a:r>
              <a:rPr lang="en-GB"/>
              <a:t>SELECT A PHOTO OR IMAGE VIA THE EXPLORER AND CLICK ON 'INSERT'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9537" y="1076994"/>
            <a:ext cx="4429126" cy="621965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Title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en-GB">
              <a:solidFill>
                <a:srgbClr val="001739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2248A4-6129-0580-C6EE-460E71902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43628" y="6623716"/>
            <a:ext cx="89768" cy="9233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fld id="{8008FCDA-A3A7-43F4-A886-F9C970867285}" type="slidenum">
              <a:rPr lang="en-GB" smtClean="0">
                <a:solidFill>
                  <a:srgbClr val="FF8E53"/>
                </a:solidFill>
              </a:rPr>
              <a:pPr defTabSz="914355"/>
              <a:t>‹#›</a:t>
            </a:fld>
            <a:endParaRPr lang="en-GB">
              <a:solidFill>
                <a:srgbClr val="FF8E53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8FB57FB-C900-00FA-75A2-FDBAEA5DA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9537" y="2636839"/>
            <a:ext cx="4429126" cy="3132137"/>
          </a:xfrm>
        </p:spPr>
        <p:txBody>
          <a:bodyPr numCol="1" spcCol="396000"/>
          <a:lstStyle>
            <a:lvl1pPr>
              <a:defRPr/>
            </a:lvl1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9537" y="1686244"/>
            <a:ext cx="4429126" cy="621965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None/>
              <a:defRPr sz="50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1E7F341-15C5-F6F6-BE71-D531B6721150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7190049" y="437658"/>
            <a:ext cx="4292076" cy="5982736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ctr">
              <a:defRPr sz="1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8D0210C6-1CE7-8861-2F86-CDFED2D38834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11316580" y="316800"/>
            <a:ext cx="608400" cy="540000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/>
          <a:lstStyle>
            <a:lvl1pPr algn="ctr">
              <a:defRPr sz="1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07769AB-B8E8-5327-B859-87EC7B7CF0F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1975274" y="2636838"/>
            <a:ext cx="1975275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8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659">
          <p15:clr>
            <a:srgbClr val="FBAE40"/>
          </p15:clr>
        </p15:guide>
        <p15:guide id="2" pos="4067">
          <p15:clr>
            <a:srgbClr val="FBAE40"/>
          </p15:clr>
        </p15:guide>
        <p15:guide id="3" pos="869">
          <p15:clr>
            <a:srgbClr val="FBAE40"/>
          </p15:clr>
        </p15:guide>
        <p15:guide id="4" orient="horz" pos="1661">
          <p15:clr>
            <a:srgbClr val="FBAE40"/>
          </p15:clr>
        </p15:guide>
        <p15:guide id="5" orient="horz" pos="3634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9537" y="1076994"/>
            <a:ext cx="4429126" cy="621965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Title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en-GB">
              <a:solidFill>
                <a:srgbClr val="001739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8FB57FB-C900-00FA-75A2-FDBAEA5DA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9537" y="2636839"/>
            <a:ext cx="4429126" cy="3132137"/>
          </a:xfrm>
        </p:spPr>
        <p:txBody>
          <a:bodyPr numCol="1" spcCol="396000"/>
          <a:lstStyle>
            <a:lvl1pPr>
              <a:defRPr/>
            </a:lvl1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9537" y="1686244"/>
            <a:ext cx="4429126" cy="621965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None/>
              <a:defRPr sz="50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A6BF4CFB-966C-D34E-499B-C79352BA8C47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6456364" y="2054268"/>
            <a:ext cx="4752974" cy="3714706"/>
          </a:xfrm>
        </p:spPr>
        <p:txBody>
          <a:bodyPr bIns="720000" anchor="ctr" anchorCtr="0"/>
          <a:lstStyle>
            <a:lvl1pPr algn="ctr">
              <a:defRPr/>
            </a:lvl1pPr>
          </a:lstStyle>
          <a:p>
            <a:r>
              <a:rPr lang="en-GB"/>
              <a:t>CLICK ON THE ICON TO INSERT A CHART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BF472139-4094-D328-D817-4FE45A07891D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6456365" y="1686244"/>
            <a:ext cx="4752974" cy="258532"/>
          </a:xfrm>
        </p:spPr>
        <p:txBody>
          <a:bodyPr wrap="square" anchor="t" anchorCtr="0">
            <a:spAutoFit/>
          </a:bodyPr>
          <a:lstStyle>
            <a:lvl1pPr marL="0" indent="0" algn="ctr">
              <a:buNone/>
              <a:defRPr sz="1500" b="0">
                <a:latin typeface="Basier Square Bold" panose="000008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5B6567DD-0BA3-90DA-BA12-24B18DDF8C0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CE8834-A457-0982-F541-87028F458D3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975274" y="2636838"/>
            <a:ext cx="1975275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70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659">
          <p15:clr>
            <a:srgbClr val="FBAE40"/>
          </p15:clr>
        </p15:guide>
        <p15:guide id="2" pos="4067">
          <p15:clr>
            <a:srgbClr val="FBAE40"/>
          </p15:clr>
        </p15:guide>
        <p15:guide id="3" pos="7061">
          <p15:clr>
            <a:srgbClr val="FBAE40"/>
          </p15:clr>
        </p15:guide>
        <p15:guide id="5" orient="horz" pos="1661">
          <p15:clr>
            <a:srgbClr val="FBAE40"/>
          </p15:clr>
        </p15:guide>
        <p15:guide id="6" orient="horz" pos="3634">
          <p15:clr>
            <a:srgbClr val="FBAE40"/>
          </p15:clr>
        </p15:guide>
        <p15:guide id="7" pos="86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or table &amp; text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C23510-C9D1-9CD1-3C2F-C2224FFAE875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60376" y="2102601"/>
            <a:ext cx="5672137" cy="3666374"/>
          </a:xfrm>
        </p:spPr>
        <p:txBody>
          <a:bodyPr bIns="720000" anchor="ctr" anchorCtr="0"/>
          <a:lstStyle>
            <a:lvl1pPr algn="ctr">
              <a:defRPr/>
            </a:lvl1pPr>
          </a:lstStyle>
          <a:p>
            <a:r>
              <a:rPr lang="en-GB"/>
              <a:t>CLICK ON THE ICON TO INSERT A CHART OR A TABLE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344102"/>
            <a:ext cx="9719680" cy="435376"/>
          </a:xfrm>
        </p:spPr>
        <p:txBody>
          <a:bodyPr vert="horz"/>
          <a:lstStyle>
            <a:lvl1pPr>
              <a:spcBef>
                <a:spcPts val="0"/>
              </a:spcBef>
              <a:defRPr sz="3500"/>
            </a:lvl1pPr>
          </a:lstStyle>
          <a:p>
            <a:r>
              <a:rPr lang="en-GB"/>
              <a:t>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0375" y="766763"/>
            <a:ext cx="9719680" cy="435376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6D5A6F5-3849-BAC0-6D68-8AB75B2A89A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6635750" y="1736726"/>
            <a:ext cx="4573588" cy="258532"/>
          </a:xfrm>
        </p:spPr>
        <p:txBody>
          <a:bodyPr wrap="square" anchor="t" anchorCtr="0">
            <a:spAutoFit/>
          </a:bodyPr>
          <a:lstStyle>
            <a:lvl1pPr marL="0" indent="0" algn="ctr">
              <a:buNone/>
              <a:defRPr sz="1500" b="0">
                <a:latin typeface="Basier Square Bold" panose="000008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27C59C2-9389-C871-39C7-D0B13194870C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0375" y="1736726"/>
            <a:ext cx="5672138" cy="258532"/>
          </a:xfrm>
        </p:spPr>
        <p:txBody>
          <a:bodyPr wrap="square" anchor="t" anchorCtr="0">
            <a:spAutoFit/>
          </a:bodyPr>
          <a:lstStyle>
            <a:lvl1pPr marL="0" indent="0" algn="ctr">
              <a:buNone/>
              <a:defRPr sz="1500" b="0">
                <a:latin typeface="Basier Square Bold" panose="000008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26982A09-8D97-C566-6151-483389A1EA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35750" y="2102602"/>
            <a:ext cx="4573588" cy="3666373"/>
          </a:xfrm>
        </p:spPr>
        <p:txBody>
          <a:bodyPr numCol="1" spcCol="396000"/>
          <a:lstStyle>
            <a:lvl1pPr>
              <a:spcAft>
                <a:spcPts val="150"/>
              </a:spcAft>
              <a:defRPr sz="1000"/>
            </a:lvl1pPr>
            <a:lvl2pPr>
              <a:spcAft>
                <a:spcPts val="150"/>
              </a:spcAft>
              <a:defRPr sz="1000"/>
            </a:lvl2pPr>
            <a:lvl3pPr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36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63">
          <p15:clr>
            <a:srgbClr val="FBAE40"/>
          </p15:clr>
        </p15:guide>
        <p15:guide id="2" pos="4180">
          <p15:clr>
            <a:srgbClr val="FBAE40"/>
          </p15:clr>
        </p15:guide>
        <p15:guide id="3" pos="7061">
          <p15:clr>
            <a:srgbClr val="FBAE40"/>
          </p15:clr>
        </p15:guide>
        <p15:guide id="4" orient="horz" pos="1094">
          <p15:clr>
            <a:srgbClr val="FBAE40"/>
          </p15:clr>
        </p15:guide>
        <p15:guide id="5" pos="290">
          <p15:clr>
            <a:srgbClr val="FBAE40"/>
          </p15:clr>
        </p15:guide>
        <p15:guide id="6" pos="869">
          <p15:clr>
            <a:srgbClr val="FBAE40"/>
          </p15:clr>
        </p15:guide>
        <p15:guide id="7" orient="horz" pos="363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or table &amp; text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C23510-C9D1-9CD1-3C2F-C2224FFAE875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60375" y="1736725"/>
            <a:ext cx="4267200" cy="4032250"/>
          </a:xfrm>
        </p:spPr>
        <p:txBody>
          <a:bodyPr bIns="720000" anchor="ctr" anchorCtr="0"/>
          <a:lstStyle>
            <a:lvl1pPr algn="ctr">
              <a:defRPr/>
            </a:lvl1pPr>
          </a:lstStyle>
          <a:p>
            <a:r>
              <a:rPr lang="en-GB"/>
              <a:t>CLICK ON THE ICON TO INSERT A CHART OR A TABLE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344102"/>
            <a:ext cx="9719680" cy="435376"/>
          </a:xfrm>
        </p:spPr>
        <p:txBody>
          <a:bodyPr vert="horz"/>
          <a:lstStyle>
            <a:lvl1pPr>
              <a:spcBef>
                <a:spcPts val="0"/>
              </a:spcBef>
              <a:defRPr sz="3500"/>
            </a:lvl1pPr>
          </a:lstStyle>
          <a:p>
            <a:r>
              <a:rPr lang="en-GB"/>
              <a:t>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0375" y="766763"/>
            <a:ext cx="9719680" cy="435376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26982A09-8D97-C566-6151-483389A1EA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11900" y="1736725"/>
            <a:ext cx="4897438" cy="756000"/>
          </a:xfrm>
        </p:spPr>
        <p:txBody>
          <a:bodyPr numCol="1" spcCol="396000"/>
          <a:lstStyle>
            <a:lvl1pPr>
              <a:lnSpc>
                <a:spcPct val="110000"/>
              </a:lnSpc>
              <a:spcAft>
                <a:spcPts val="150"/>
              </a:spcAft>
              <a:defRPr sz="1000"/>
            </a:lvl1pPr>
            <a:lvl2pPr>
              <a:lnSpc>
                <a:spcPct val="110000"/>
              </a:lnSpc>
              <a:spcAft>
                <a:spcPts val="150"/>
              </a:spcAft>
              <a:defRPr sz="1000"/>
            </a:lvl2pPr>
            <a:lvl3pPr>
              <a:lnSpc>
                <a:spcPct val="110000"/>
              </a:lnSpc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527E7697-A99E-FB4D-DDFA-8D31894DB4D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1425" y="1736725"/>
            <a:ext cx="1152000" cy="756000"/>
          </a:xfrm>
          <a:solidFill>
            <a:schemeClr val="accent1"/>
          </a:solidFill>
        </p:spPr>
        <p:txBody>
          <a:bodyPr lIns="72000" tIns="72000" rIns="72000" bIns="72000" numCol="1" spcCol="396000"/>
          <a:lstStyle>
            <a:lvl1pPr>
              <a:spcAft>
                <a:spcPts val="150"/>
              </a:spcAft>
              <a:defRPr sz="1000">
                <a:solidFill>
                  <a:schemeClr val="bg1"/>
                </a:solidFill>
              </a:defRPr>
            </a:lvl1pPr>
            <a:lvl2pPr>
              <a:spcAft>
                <a:spcPts val="150"/>
              </a:spcAft>
              <a:defRPr sz="1000"/>
            </a:lvl2pPr>
            <a:lvl3pPr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  <a:endParaRPr lang="en-GB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1EA180F2-093B-8E90-B627-961F3FFD1D5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11900" y="2555787"/>
            <a:ext cx="4897438" cy="756000"/>
          </a:xfrm>
        </p:spPr>
        <p:txBody>
          <a:bodyPr numCol="1" spcCol="396000"/>
          <a:lstStyle>
            <a:lvl1pPr>
              <a:lnSpc>
                <a:spcPct val="110000"/>
              </a:lnSpc>
              <a:spcAft>
                <a:spcPts val="150"/>
              </a:spcAft>
              <a:defRPr sz="1000"/>
            </a:lvl1pPr>
            <a:lvl2pPr>
              <a:lnSpc>
                <a:spcPct val="110000"/>
              </a:lnSpc>
              <a:spcAft>
                <a:spcPts val="150"/>
              </a:spcAft>
              <a:defRPr sz="1000"/>
            </a:lvl2pPr>
            <a:lvl3pPr>
              <a:lnSpc>
                <a:spcPct val="110000"/>
              </a:lnSpc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1C8E7E44-ED86-ED6F-5EF6-8CB8DDEBD7A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51425" y="2555787"/>
            <a:ext cx="1152000" cy="756000"/>
          </a:xfrm>
          <a:solidFill>
            <a:schemeClr val="accent2"/>
          </a:solidFill>
        </p:spPr>
        <p:txBody>
          <a:bodyPr lIns="72000" tIns="72000" rIns="72000" bIns="72000" numCol="1" spcCol="396000"/>
          <a:lstStyle>
            <a:lvl1pPr>
              <a:spcAft>
                <a:spcPts val="150"/>
              </a:spcAft>
              <a:defRPr sz="1000">
                <a:solidFill>
                  <a:schemeClr val="bg1"/>
                </a:solidFill>
              </a:defRPr>
            </a:lvl1pPr>
            <a:lvl2pPr>
              <a:spcAft>
                <a:spcPts val="150"/>
              </a:spcAft>
              <a:defRPr sz="1000"/>
            </a:lvl2pPr>
            <a:lvl3pPr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  <a:endParaRPr lang="en-GB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BE3EEDAF-FE09-9557-E3C4-D6A62EC5B2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11900" y="3374849"/>
            <a:ext cx="4897438" cy="756000"/>
          </a:xfrm>
        </p:spPr>
        <p:txBody>
          <a:bodyPr numCol="1" spcCol="396000"/>
          <a:lstStyle>
            <a:lvl1pPr>
              <a:lnSpc>
                <a:spcPct val="110000"/>
              </a:lnSpc>
              <a:spcAft>
                <a:spcPts val="150"/>
              </a:spcAft>
              <a:defRPr sz="1000"/>
            </a:lvl1pPr>
            <a:lvl2pPr>
              <a:lnSpc>
                <a:spcPct val="110000"/>
              </a:lnSpc>
              <a:spcAft>
                <a:spcPts val="150"/>
              </a:spcAft>
              <a:defRPr sz="1000"/>
            </a:lvl2pPr>
            <a:lvl3pPr>
              <a:lnSpc>
                <a:spcPct val="110000"/>
              </a:lnSpc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43CF39A0-15C8-8488-C5C9-2D44A56C93C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051425" y="3374849"/>
            <a:ext cx="1152000" cy="756000"/>
          </a:xfrm>
          <a:solidFill>
            <a:schemeClr val="accent1"/>
          </a:solidFill>
        </p:spPr>
        <p:txBody>
          <a:bodyPr lIns="72000" tIns="72000" rIns="72000" bIns="72000" numCol="1" spcCol="396000"/>
          <a:lstStyle>
            <a:lvl1pPr>
              <a:spcAft>
                <a:spcPts val="150"/>
              </a:spcAft>
              <a:defRPr sz="1000">
                <a:solidFill>
                  <a:schemeClr val="bg1"/>
                </a:solidFill>
              </a:defRPr>
            </a:lvl1pPr>
            <a:lvl2pPr>
              <a:spcAft>
                <a:spcPts val="150"/>
              </a:spcAft>
              <a:defRPr sz="1000"/>
            </a:lvl2pPr>
            <a:lvl3pPr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  <a:endParaRPr lang="en-GB"/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FBB2E786-CE44-2319-2703-F11ABA32BE3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1900" y="4193911"/>
            <a:ext cx="4897438" cy="756000"/>
          </a:xfrm>
        </p:spPr>
        <p:txBody>
          <a:bodyPr numCol="1" spcCol="396000"/>
          <a:lstStyle>
            <a:lvl1pPr>
              <a:lnSpc>
                <a:spcPct val="110000"/>
              </a:lnSpc>
              <a:spcAft>
                <a:spcPts val="150"/>
              </a:spcAft>
              <a:defRPr sz="1000"/>
            </a:lvl1pPr>
            <a:lvl2pPr>
              <a:lnSpc>
                <a:spcPct val="110000"/>
              </a:lnSpc>
              <a:spcAft>
                <a:spcPts val="150"/>
              </a:spcAft>
              <a:defRPr sz="1000"/>
            </a:lvl2pPr>
            <a:lvl3pPr>
              <a:lnSpc>
                <a:spcPct val="110000"/>
              </a:lnSpc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739DB6B3-567C-2E7A-CFB9-5D60FF224CF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51425" y="4193911"/>
            <a:ext cx="1152000" cy="756000"/>
          </a:xfrm>
          <a:solidFill>
            <a:schemeClr val="accent2"/>
          </a:solidFill>
        </p:spPr>
        <p:txBody>
          <a:bodyPr lIns="72000" tIns="72000" rIns="72000" bIns="72000" numCol="1" spcCol="396000"/>
          <a:lstStyle>
            <a:lvl1pPr>
              <a:spcAft>
                <a:spcPts val="150"/>
              </a:spcAft>
              <a:defRPr sz="1000">
                <a:solidFill>
                  <a:schemeClr val="bg1"/>
                </a:solidFill>
              </a:defRPr>
            </a:lvl1pPr>
            <a:lvl2pPr>
              <a:spcAft>
                <a:spcPts val="150"/>
              </a:spcAft>
              <a:defRPr sz="1000"/>
            </a:lvl2pPr>
            <a:lvl3pPr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  <a:endParaRPr lang="en-GB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C5ED7402-DFBF-C4B5-08D7-A2BFFC80A8D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11900" y="5012975"/>
            <a:ext cx="4897438" cy="756000"/>
          </a:xfrm>
        </p:spPr>
        <p:txBody>
          <a:bodyPr numCol="1" spcCol="396000"/>
          <a:lstStyle>
            <a:lvl1pPr>
              <a:lnSpc>
                <a:spcPct val="110000"/>
              </a:lnSpc>
              <a:spcAft>
                <a:spcPts val="150"/>
              </a:spcAft>
              <a:defRPr sz="1000"/>
            </a:lvl1pPr>
            <a:lvl2pPr>
              <a:lnSpc>
                <a:spcPct val="110000"/>
              </a:lnSpc>
              <a:spcAft>
                <a:spcPts val="150"/>
              </a:spcAft>
              <a:defRPr sz="1000"/>
            </a:lvl2pPr>
            <a:lvl3pPr>
              <a:lnSpc>
                <a:spcPct val="110000"/>
              </a:lnSpc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D1F02423-942E-7113-ACC3-D64ABA556DE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051425" y="5012975"/>
            <a:ext cx="1152000" cy="756000"/>
          </a:xfrm>
          <a:solidFill>
            <a:schemeClr val="accent1"/>
          </a:solidFill>
        </p:spPr>
        <p:txBody>
          <a:bodyPr lIns="72000" tIns="72000" rIns="72000" bIns="72000" numCol="1" spcCol="396000"/>
          <a:lstStyle>
            <a:lvl1pPr>
              <a:spcAft>
                <a:spcPts val="150"/>
              </a:spcAft>
              <a:defRPr sz="1000">
                <a:solidFill>
                  <a:schemeClr val="bg1"/>
                </a:solidFill>
              </a:defRPr>
            </a:lvl1pPr>
            <a:lvl2pPr>
              <a:spcAft>
                <a:spcPts val="150"/>
              </a:spcAft>
              <a:defRPr sz="1000"/>
            </a:lvl2pPr>
            <a:lvl3pPr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73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978">
          <p15:clr>
            <a:srgbClr val="FBAE40"/>
          </p15:clr>
        </p15:guide>
        <p15:guide id="2" pos="3976">
          <p15:clr>
            <a:srgbClr val="FBAE40"/>
          </p15:clr>
        </p15:guide>
        <p15:guide id="3" pos="7061">
          <p15:clr>
            <a:srgbClr val="FBAE40"/>
          </p15:clr>
        </p15:guide>
        <p15:guide id="4" orient="horz" pos="1094">
          <p15:clr>
            <a:srgbClr val="FBAE40"/>
          </p15:clr>
        </p15:guide>
        <p15:guide id="5" pos="290">
          <p15:clr>
            <a:srgbClr val="FBAE40"/>
          </p15:clr>
        </p15:guide>
        <p15:guide id="6" pos="869">
          <p15:clr>
            <a:srgbClr val="FBAE40"/>
          </p15:clr>
        </p15:guide>
        <p15:guide id="7" orient="horz" pos="3634">
          <p15:clr>
            <a:srgbClr val="FBAE40"/>
          </p15:clr>
        </p15:guide>
        <p15:guide id="8" pos="3182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or table &amp; text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C23510-C9D1-9CD1-3C2F-C2224FFAE875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60374" y="1736725"/>
            <a:ext cx="5527675" cy="4032250"/>
          </a:xfrm>
        </p:spPr>
        <p:txBody>
          <a:bodyPr bIns="720000" anchor="ctr" anchorCtr="0"/>
          <a:lstStyle>
            <a:lvl1pPr algn="ctr">
              <a:defRPr/>
            </a:lvl1pPr>
          </a:lstStyle>
          <a:p>
            <a:r>
              <a:rPr lang="en-GB"/>
              <a:t>CLICK ON THE ICON TO INSERT A CHART OR A TABLE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344102"/>
            <a:ext cx="9719680" cy="435376"/>
          </a:xfrm>
        </p:spPr>
        <p:txBody>
          <a:bodyPr vert="horz"/>
          <a:lstStyle>
            <a:lvl1pPr>
              <a:spcBef>
                <a:spcPts val="0"/>
              </a:spcBef>
              <a:defRPr sz="3500"/>
            </a:lvl1pPr>
          </a:lstStyle>
          <a:p>
            <a:r>
              <a:rPr lang="en-GB"/>
              <a:t>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0375" y="766763"/>
            <a:ext cx="9719680" cy="435376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26982A09-8D97-C566-6151-483389A1EA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11900" y="2067558"/>
            <a:ext cx="2340000" cy="936000"/>
          </a:xfrm>
        </p:spPr>
        <p:txBody>
          <a:bodyPr numCol="1" spcCol="396000"/>
          <a:lstStyle>
            <a:lvl1pPr>
              <a:lnSpc>
                <a:spcPct val="110000"/>
              </a:lnSpc>
              <a:spcAft>
                <a:spcPts val="150"/>
              </a:spcAft>
              <a:defRPr sz="900"/>
            </a:lvl1pPr>
            <a:lvl2pPr>
              <a:lnSpc>
                <a:spcPct val="110000"/>
              </a:lnSpc>
              <a:spcAft>
                <a:spcPts val="150"/>
              </a:spcAft>
              <a:defRPr sz="900"/>
            </a:lvl2pPr>
            <a:lvl3pPr>
              <a:lnSpc>
                <a:spcPct val="110000"/>
              </a:lnSpc>
              <a:spcAft>
                <a:spcPts val="150"/>
              </a:spcAft>
              <a:defRPr sz="9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527E7697-A99E-FB4D-DDFA-8D31894DB4D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11900" y="1736725"/>
            <a:ext cx="2340000" cy="259200"/>
          </a:xfrm>
          <a:solidFill>
            <a:schemeClr val="accent1"/>
          </a:solidFill>
        </p:spPr>
        <p:txBody>
          <a:bodyPr lIns="72000" tIns="36000" rIns="72000" bIns="36000" numCol="1" spcCol="396000" anchor="ctr" anchorCtr="0"/>
          <a:lstStyle>
            <a:lvl1pPr>
              <a:spcAft>
                <a:spcPts val="150"/>
              </a:spcAft>
              <a:defRPr sz="900">
                <a:solidFill>
                  <a:schemeClr val="bg1"/>
                </a:solidFill>
              </a:defRPr>
            </a:lvl1pPr>
            <a:lvl2pPr>
              <a:spcAft>
                <a:spcPts val="150"/>
              </a:spcAft>
              <a:defRPr sz="1000"/>
            </a:lvl2pPr>
            <a:lvl3pPr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  <a:endParaRPr lang="en-GB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23330C9E-B4CD-5E9F-7E52-76588F2F9CE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311900" y="3441190"/>
            <a:ext cx="2340000" cy="936000"/>
          </a:xfrm>
        </p:spPr>
        <p:txBody>
          <a:bodyPr numCol="1" spcCol="396000"/>
          <a:lstStyle>
            <a:lvl1pPr>
              <a:lnSpc>
                <a:spcPct val="110000"/>
              </a:lnSpc>
              <a:spcAft>
                <a:spcPts val="150"/>
              </a:spcAft>
              <a:defRPr sz="900"/>
            </a:lvl1pPr>
            <a:lvl2pPr>
              <a:lnSpc>
                <a:spcPct val="110000"/>
              </a:lnSpc>
              <a:spcAft>
                <a:spcPts val="150"/>
              </a:spcAft>
              <a:defRPr sz="900"/>
            </a:lvl2pPr>
            <a:lvl3pPr>
              <a:lnSpc>
                <a:spcPct val="110000"/>
              </a:lnSpc>
              <a:spcAft>
                <a:spcPts val="150"/>
              </a:spcAft>
              <a:defRPr sz="9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795457DD-0383-EB9F-C7AE-2527EE8530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11900" y="3110357"/>
            <a:ext cx="2340000" cy="259200"/>
          </a:xfrm>
          <a:solidFill>
            <a:schemeClr val="accent2"/>
          </a:solidFill>
        </p:spPr>
        <p:txBody>
          <a:bodyPr lIns="72000" tIns="36000" rIns="72000" bIns="36000" numCol="1" spcCol="396000" anchor="ctr" anchorCtr="0"/>
          <a:lstStyle>
            <a:lvl1pPr>
              <a:spcAft>
                <a:spcPts val="150"/>
              </a:spcAft>
              <a:defRPr sz="900">
                <a:solidFill>
                  <a:schemeClr val="bg1"/>
                </a:solidFill>
              </a:defRPr>
            </a:lvl1pPr>
            <a:lvl2pPr>
              <a:spcAft>
                <a:spcPts val="150"/>
              </a:spcAft>
              <a:defRPr sz="1000"/>
            </a:lvl2pPr>
            <a:lvl3pPr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  <a:endParaRPr lang="en-GB"/>
          </a:p>
        </p:txBody>
      </p:sp>
      <p:sp>
        <p:nvSpPr>
          <p:cNvPr id="61" name="Text Placeholder 8">
            <a:extLst>
              <a:ext uri="{FF2B5EF4-FFF2-40B4-BE49-F238E27FC236}">
                <a16:creationId xmlns:a16="http://schemas.microsoft.com/office/drawing/2014/main" id="{BD1476AA-0786-1DBD-03DC-E09894D8F7C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11900" y="4832975"/>
            <a:ext cx="2340000" cy="936000"/>
          </a:xfrm>
        </p:spPr>
        <p:txBody>
          <a:bodyPr numCol="1" spcCol="396000"/>
          <a:lstStyle>
            <a:lvl1pPr>
              <a:lnSpc>
                <a:spcPct val="110000"/>
              </a:lnSpc>
              <a:spcAft>
                <a:spcPts val="150"/>
              </a:spcAft>
              <a:defRPr sz="900"/>
            </a:lvl1pPr>
            <a:lvl2pPr>
              <a:lnSpc>
                <a:spcPct val="110000"/>
              </a:lnSpc>
              <a:spcAft>
                <a:spcPts val="150"/>
              </a:spcAft>
              <a:defRPr sz="900"/>
            </a:lvl2pPr>
            <a:lvl3pPr>
              <a:lnSpc>
                <a:spcPct val="110000"/>
              </a:lnSpc>
              <a:spcAft>
                <a:spcPts val="150"/>
              </a:spcAft>
              <a:defRPr sz="9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4CF1C469-7A5F-B7A2-4B6B-723B2D7F382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11900" y="4502142"/>
            <a:ext cx="2340000" cy="259200"/>
          </a:xfrm>
          <a:solidFill>
            <a:schemeClr val="accent1"/>
          </a:solidFill>
        </p:spPr>
        <p:txBody>
          <a:bodyPr lIns="72000" tIns="36000" rIns="72000" bIns="36000" numCol="1" spcCol="396000" anchor="ctr" anchorCtr="0"/>
          <a:lstStyle>
            <a:lvl1pPr>
              <a:spcAft>
                <a:spcPts val="150"/>
              </a:spcAft>
              <a:defRPr sz="900">
                <a:solidFill>
                  <a:schemeClr val="bg1"/>
                </a:solidFill>
              </a:defRPr>
            </a:lvl1pPr>
            <a:lvl2pPr>
              <a:spcAft>
                <a:spcPts val="150"/>
              </a:spcAft>
              <a:defRPr sz="1000"/>
            </a:lvl2pPr>
            <a:lvl3pPr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  <a:endParaRPr lang="en-GB"/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A639CF31-0DF4-6E13-F72E-84A1079AD56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69338" y="2067558"/>
            <a:ext cx="2340000" cy="936000"/>
          </a:xfrm>
        </p:spPr>
        <p:txBody>
          <a:bodyPr numCol="1" spcCol="396000"/>
          <a:lstStyle>
            <a:lvl1pPr>
              <a:lnSpc>
                <a:spcPct val="110000"/>
              </a:lnSpc>
              <a:spcAft>
                <a:spcPts val="150"/>
              </a:spcAft>
              <a:defRPr sz="900"/>
            </a:lvl1pPr>
            <a:lvl2pPr>
              <a:lnSpc>
                <a:spcPct val="110000"/>
              </a:lnSpc>
              <a:spcAft>
                <a:spcPts val="150"/>
              </a:spcAft>
              <a:defRPr sz="900"/>
            </a:lvl2pPr>
            <a:lvl3pPr>
              <a:lnSpc>
                <a:spcPct val="110000"/>
              </a:lnSpc>
              <a:spcAft>
                <a:spcPts val="150"/>
              </a:spcAft>
              <a:defRPr sz="9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FD579EBE-2459-A0E1-39B4-E2F8265C276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869338" y="1736725"/>
            <a:ext cx="2340000" cy="259200"/>
          </a:xfrm>
          <a:solidFill>
            <a:schemeClr val="accent2"/>
          </a:solidFill>
        </p:spPr>
        <p:txBody>
          <a:bodyPr lIns="72000" tIns="36000" rIns="72000" bIns="36000" numCol="1" spcCol="396000" anchor="ctr" anchorCtr="0"/>
          <a:lstStyle>
            <a:lvl1pPr>
              <a:spcAft>
                <a:spcPts val="150"/>
              </a:spcAft>
              <a:defRPr sz="900">
                <a:solidFill>
                  <a:schemeClr val="bg1"/>
                </a:solidFill>
              </a:defRPr>
            </a:lvl1pPr>
            <a:lvl2pPr>
              <a:spcAft>
                <a:spcPts val="150"/>
              </a:spcAft>
              <a:defRPr sz="1000"/>
            </a:lvl2pPr>
            <a:lvl3pPr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  <a:endParaRPr lang="en-GB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845EF404-116B-2621-8B4F-E14FE2F5B8B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869338" y="3441190"/>
            <a:ext cx="2340000" cy="936000"/>
          </a:xfrm>
        </p:spPr>
        <p:txBody>
          <a:bodyPr numCol="1" spcCol="396000"/>
          <a:lstStyle>
            <a:lvl1pPr>
              <a:lnSpc>
                <a:spcPct val="110000"/>
              </a:lnSpc>
              <a:spcAft>
                <a:spcPts val="150"/>
              </a:spcAft>
              <a:defRPr sz="900"/>
            </a:lvl1pPr>
            <a:lvl2pPr>
              <a:lnSpc>
                <a:spcPct val="110000"/>
              </a:lnSpc>
              <a:spcAft>
                <a:spcPts val="150"/>
              </a:spcAft>
              <a:defRPr sz="900"/>
            </a:lvl2pPr>
            <a:lvl3pPr>
              <a:lnSpc>
                <a:spcPct val="110000"/>
              </a:lnSpc>
              <a:spcAft>
                <a:spcPts val="150"/>
              </a:spcAft>
              <a:defRPr sz="9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66" name="Text Placeholder 8">
            <a:extLst>
              <a:ext uri="{FF2B5EF4-FFF2-40B4-BE49-F238E27FC236}">
                <a16:creationId xmlns:a16="http://schemas.microsoft.com/office/drawing/2014/main" id="{8BFC5E50-5A14-2F89-66A8-204FC1C587A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69338" y="3110357"/>
            <a:ext cx="2340000" cy="259200"/>
          </a:xfrm>
          <a:solidFill>
            <a:schemeClr val="accent1"/>
          </a:solidFill>
        </p:spPr>
        <p:txBody>
          <a:bodyPr lIns="72000" tIns="36000" rIns="72000" bIns="36000" numCol="1" spcCol="396000" anchor="ctr" anchorCtr="0"/>
          <a:lstStyle>
            <a:lvl1pPr>
              <a:spcAft>
                <a:spcPts val="150"/>
              </a:spcAft>
              <a:defRPr sz="900">
                <a:solidFill>
                  <a:schemeClr val="bg1"/>
                </a:solidFill>
              </a:defRPr>
            </a:lvl1pPr>
            <a:lvl2pPr>
              <a:spcAft>
                <a:spcPts val="150"/>
              </a:spcAft>
              <a:defRPr sz="1000"/>
            </a:lvl2pPr>
            <a:lvl3pPr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  <a:endParaRPr lang="en-GB"/>
          </a:p>
        </p:txBody>
      </p:sp>
      <p:sp>
        <p:nvSpPr>
          <p:cNvPr id="67" name="Text Placeholder 8">
            <a:extLst>
              <a:ext uri="{FF2B5EF4-FFF2-40B4-BE49-F238E27FC236}">
                <a16:creationId xmlns:a16="http://schemas.microsoft.com/office/drawing/2014/main" id="{88E30441-5BCE-32F5-1183-8BFDCE2C02F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69338" y="4832975"/>
            <a:ext cx="2340000" cy="936000"/>
          </a:xfrm>
        </p:spPr>
        <p:txBody>
          <a:bodyPr numCol="1" spcCol="396000"/>
          <a:lstStyle>
            <a:lvl1pPr>
              <a:lnSpc>
                <a:spcPct val="110000"/>
              </a:lnSpc>
              <a:spcAft>
                <a:spcPts val="150"/>
              </a:spcAft>
              <a:defRPr sz="900"/>
            </a:lvl1pPr>
            <a:lvl2pPr>
              <a:lnSpc>
                <a:spcPct val="110000"/>
              </a:lnSpc>
              <a:spcAft>
                <a:spcPts val="150"/>
              </a:spcAft>
              <a:defRPr sz="900"/>
            </a:lvl2pPr>
            <a:lvl3pPr>
              <a:lnSpc>
                <a:spcPct val="110000"/>
              </a:lnSpc>
              <a:spcAft>
                <a:spcPts val="150"/>
              </a:spcAft>
              <a:defRPr sz="9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68" name="Text Placeholder 8">
            <a:extLst>
              <a:ext uri="{FF2B5EF4-FFF2-40B4-BE49-F238E27FC236}">
                <a16:creationId xmlns:a16="http://schemas.microsoft.com/office/drawing/2014/main" id="{8FDCDBD7-5766-DAB9-4328-1B2FCAC364B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69338" y="4502142"/>
            <a:ext cx="2340000" cy="259200"/>
          </a:xfrm>
          <a:solidFill>
            <a:schemeClr val="accent2"/>
          </a:solidFill>
        </p:spPr>
        <p:txBody>
          <a:bodyPr lIns="72000" tIns="36000" rIns="72000" bIns="36000" numCol="1" spcCol="396000" anchor="ctr" anchorCtr="0"/>
          <a:lstStyle>
            <a:lvl1pPr>
              <a:spcAft>
                <a:spcPts val="150"/>
              </a:spcAft>
              <a:defRPr sz="900">
                <a:solidFill>
                  <a:schemeClr val="bg1"/>
                </a:solidFill>
              </a:defRPr>
            </a:lvl1pPr>
            <a:lvl2pPr>
              <a:spcAft>
                <a:spcPts val="150"/>
              </a:spcAft>
              <a:defRPr sz="1000"/>
            </a:lvl2pPr>
            <a:lvl3pPr>
              <a:spcAft>
                <a:spcPts val="150"/>
              </a:spcAft>
              <a:defRPr sz="1000"/>
            </a:lvl3pPr>
            <a:lvl4pPr>
              <a:spcAft>
                <a:spcPts val="150"/>
              </a:spcAft>
              <a:defRPr sz="1000"/>
            </a:lvl4pPr>
            <a:lvl5pPr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13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976">
          <p15:clr>
            <a:srgbClr val="FBAE40"/>
          </p15:clr>
        </p15:guide>
        <p15:guide id="3" pos="7061">
          <p15:clr>
            <a:srgbClr val="FBAE40"/>
          </p15:clr>
        </p15:guide>
        <p15:guide id="4" orient="horz" pos="1094">
          <p15:clr>
            <a:srgbClr val="FBAE40"/>
          </p15:clr>
        </p15:guide>
        <p15:guide id="5" pos="290">
          <p15:clr>
            <a:srgbClr val="FBAE40"/>
          </p15:clr>
        </p15:guide>
        <p15:guide id="7" orient="horz" pos="3634">
          <p15:clr>
            <a:srgbClr val="FBAE40"/>
          </p15:clr>
        </p15:guide>
        <p15:guide id="8" pos="3772">
          <p15:clr>
            <a:srgbClr val="FBAE40"/>
          </p15:clr>
        </p15:guide>
        <p15:guide id="9" pos="869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344102"/>
            <a:ext cx="9719680" cy="435376"/>
          </a:xfrm>
        </p:spPr>
        <p:txBody>
          <a:bodyPr vert="horz"/>
          <a:lstStyle>
            <a:lvl1pPr>
              <a:spcBef>
                <a:spcPts val="0"/>
              </a:spcBef>
              <a:defRPr sz="3500"/>
            </a:lvl1pPr>
          </a:lstStyle>
          <a:p>
            <a:r>
              <a:rPr lang="en-GB"/>
              <a:t>Title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en-GB">
              <a:solidFill>
                <a:srgbClr val="001739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0375" y="766763"/>
            <a:ext cx="9719680" cy="435376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9" name="Chart Placeholder 7">
            <a:extLst>
              <a:ext uri="{FF2B5EF4-FFF2-40B4-BE49-F238E27FC236}">
                <a16:creationId xmlns:a16="http://schemas.microsoft.com/office/drawing/2014/main" id="{02E3B1B4-5FEA-1A5F-9F4A-B4851BD200B4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6456364" y="2102602"/>
            <a:ext cx="4752974" cy="3666373"/>
          </a:xfrm>
        </p:spPr>
        <p:txBody>
          <a:bodyPr bIns="720000" anchor="ctr" anchorCtr="0"/>
          <a:lstStyle>
            <a:lvl1pPr algn="ctr">
              <a:defRPr/>
            </a:lvl1pPr>
          </a:lstStyle>
          <a:p>
            <a:r>
              <a:rPr lang="en-GB"/>
              <a:t>CLICK ON THE ICON TO INSERT A CHART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6D5A6F5-3849-BAC0-6D68-8AB75B2A89A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6456365" y="1736726"/>
            <a:ext cx="4752974" cy="258532"/>
          </a:xfrm>
        </p:spPr>
        <p:txBody>
          <a:bodyPr wrap="square" anchor="t" anchorCtr="0">
            <a:spAutoFit/>
          </a:bodyPr>
          <a:lstStyle>
            <a:lvl1pPr marL="0" indent="0" algn="ctr">
              <a:buNone/>
              <a:defRPr sz="1500" b="0">
                <a:latin typeface="Basier Square Bold" panose="000008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21" name="Chart Placeholder 7">
            <a:extLst>
              <a:ext uri="{FF2B5EF4-FFF2-40B4-BE49-F238E27FC236}">
                <a16:creationId xmlns:a16="http://schemas.microsoft.com/office/drawing/2014/main" id="{5B44420C-238E-87C9-BF01-0D9DAF485352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1379538" y="2102602"/>
            <a:ext cx="4752974" cy="3666373"/>
          </a:xfrm>
        </p:spPr>
        <p:txBody>
          <a:bodyPr bIns="720000" anchor="ctr" anchorCtr="0"/>
          <a:lstStyle>
            <a:lvl1pPr algn="ctr">
              <a:defRPr/>
            </a:lvl1pPr>
          </a:lstStyle>
          <a:p>
            <a:r>
              <a:rPr lang="en-GB"/>
              <a:t>CLICK ON THE ICON TO INSERT A CHART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27C59C2-9389-C871-39C7-D0B13194870C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379539" y="1736726"/>
            <a:ext cx="4752974" cy="258532"/>
          </a:xfrm>
        </p:spPr>
        <p:txBody>
          <a:bodyPr wrap="square" anchor="t" anchorCtr="0">
            <a:spAutoFit/>
          </a:bodyPr>
          <a:lstStyle>
            <a:lvl1pPr marL="0" indent="0" algn="ctr">
              <a:buNone/>
              <a:defRPr sz="1500" b="0">
                <a:latin typeface="Basier Square Bold" panose="000008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41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63">
          <p15:clr>
            <a:srgbClr val="FBAE40"/>
          </p15:clr>
        </p15:guide>
        <p15:guide id="2" pos="4067">
          <p15:clr>
            <a:srgbClr val="FBAE40"/>
          </p15:clr>
        </p15:guide>
        <p15:guide id="3" pos="7061">
          <p15:clr>
            <a:srgbClr val="FBAE40"/>
          </p15:clr>
        </p15:guide>
        <p15:guide id="4" orient="horz" pos="1094">
          <p15:clr>
            <a:srgbClr val="FBAE40"/>
          </p15:clr>
        </p15:guide>
        <p15:guide id="5" pos="290">
          <p15:clr>
            <a:srgbClr val="FBAE40"/>
          </p15:clr>
        </p15:guide>
        <p15:guide id="6" pos="869">
          <p15:clr>
            <a:srgbClr val="FBAE40"/>
          </p15:clr>
        </p15:guide>
        <p15:guide id="7" orient="horz" pos="3634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344102"/>
            <a:ext cx="9719680" cy="435376"/>
          </a:xfrm>
        </p:spPr>
        <p:txBody>
          <a:bodyPr vert="horz"/>
          <a:lstStyle>
            <a:lvl1pPr>
              <a:spcBef>
                <a:spcPts val="0"/>
              </a:spcBef>
              <a:defRPr sz="3500"/>
            </a:lvl1pPr>
          </a:lstStyle>
          <a:p>
            <a:r>
              <a:rPr lang="en-GB"/>
              <a:t>Title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en-GB">
              <a:solidFill>
                <a:srgbClr val="001739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0375" y="766763"/>
            <a:ext cx="9719680" cy="435376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9" name="Chart Placeholder 7">
            <a:extLst>
              <a:ext uri="{FF2B5EF4-FFF2-40B4-BE49-F238E27FC236}">
                <a16:creationId xmlns:a16="http://schemas.microsoft.com/office/drawing/2014/main" id="{02E3B1B4-5FEA-1A5F-9F4A-B4851BD200B4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6456364" y="2102602"/>
            <a:ext cx="4752974" cy="2520000"/>
          </a:xfrm>
        </p:spPr>
        <p:txBody>
          <a:bodyPr bIns="720000" anchor="ctr" anchorCtr="0"/>
          <a:lstStyle>
            <a:lvl1pPr algn="ctr">
              <a:defRPr/>
            </a:lvl1pPr>
          </a:lstStyle>
          <a:p>
            <a:r>
              <a:rPr lang="en-GB"/>
              <a:t>CLICK ON THE ICON TO INSERT A CHART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6D5A6F5-3849-BAC0-6D68-8AB75B2A89A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6456365" y="1736726"/>
            <a:ext cx="4752974" cy="258532"/>
          </a:xfrm>
        </p:spPr>
        <p:txBody>
          <a:bodyPr wrap="square" anchor="t" anchorCtr="0">
            <a:spAutoFit/>
          </a:bodyPr>
          <a:lstStyle>
            <a:lvl1pPr marL="0" indent="0" algn="ctr">
              <a:buNone/>
              <a:defRPr sz="1500" b="0">
                <a:latin typeface="Basier Square Bold" panose="000008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21" name="Chart Placeholder 7">
            <a:extLst>
              <a:ext uri="{FF2B5EF4-FFF2-40B4-BE49-F238E27FC236}">
                <a16:creationId xmlns:a16="http://schemas.microsoft.com/office/drawing/2014/main" id="{5B44420C-238E-87C9-BF01-0D9DAF485352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1379538" y="2102602"/>
            <a:ext cx="4752974" cy="2520000"/>
          </a:xfrm>
        </p:spPr>
        <p:txBody>
          <a:bodyPr bIns="720000" anchor="ctr" anchorCtr="0"/>
          <a:lstStyle>
            <a:lvl1pPr algn="ctr">
              <a:defRPr/>
            </a:lvl1pPr>
          </a:lstStyle>
          <a:p>
            <a:r>
              <a:rPr lang="en-GB"/>
              <a:t>CLICK ON THE ICON TO INSERT A CHART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27C59C2-9389-C871-39C7-D0B13194870C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379539" y="1736726"/>
            <a:ext cx="4752974" cy="258532"/>
          </a:xfrm>
        </p:spPr>
        <p:txBody>
          <a:bodyPr wrap="square" anchor="t" anchorCtr="0">
            <a:spAutoFit/>
          </a:bodyPr>
          <a:lstStyle>
            <a:lvl1pPr marL="0" indent="0" algn="ctr">
              <a:buNone/>
              <a:defRPr sz="1500" b="0">
                <a:latin typeface="Basier Square Bold" panose="000008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DCDB0B7C-8FBA-9157-D452-C5B96568CA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9538" y="4715691"/>
            <a:ext cx="4752974" cy="1053284"/>
          </a:xfrm>
        </p:spPr>
        <p:txBody>
          <a:bodyPr numCol="1" spcCol="396000"/>
          <a:lstStyle>
            <a:lvl1pPr>
              <a:lnSpc>
                <a:spcPct val="110000"/>
              </a:lnSpc>
              <a:spcAft>
                <a:spcPts val="150"/>
              </a:spcAft>
              <a:defRPr sz="1000"/>
            </a:lvl1pPr>
            <a:lvl2pPr>
              <a:lnSpc>
                <a:spcPct val="110000"/>
              </a:lnSpc>
              <a:spcAft>
                <a:spcPts val="150"/>
              </a:spcAft>
              <a:defRPr sz="1000"/>
            </a:lvl2pPr>
            <a:lvl3pPr>
              <a:lnSpc>
                <a:spcPct val="110000"/>
              </a:lnSpc>
              <a:spcAft>
                <a:spcPts val="150"/>
              </a:spcAft>
              <a:defRPr sz="1000"/>
            </a:lvl3pPr>
            <a:lvl4pPr>
              <a:lnSpc>
                <a:spcPct val="110000"/>
              </a:lnSpc>
              <a:spcAft>
                <a:spcPts val="150"/>
              </a:spcAft>
              <a:defRPr sz="1000"/>
            </a:lvl4pPr>
            <a:lvl5pPr>
              <a:lnSpc>
                <a:spcPct val="110000"/>
              </a:lnSpc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26982A09-8D97-C566-6151-483389A1EA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56364" y="4715691"/>
            <a:ext cx="4752974" cy="1053284"/>
          </a:xfrm>
        </p:spPr>
        <p:txBody>
          <a:bodyPr numCol="1" spcCol="396000"/>
          <a:lstStyle>
            <a:lvl1pPr>
              <a:lnSpc>
                <a:spcPct val="110000"/>
              </a:lnSpc>
              <a:spcAft>
                <a:spcPts val="150"/>
              </a:spcAft>
              <a:defRPr sz="1000"/>
            </a:lvl1pPr>
            <a:lvl2pPr>
              <a:lnSpc>
                <a:spcPct val="110000"/>
              </a:lnSpc>
              <a:spcAft>
                <a:spcPts val="150"/>
              </a:spcAft>
              <a:defRPr sz="1000"/>
            </a:lvl2pPr>
            <a:lvl3pPr>
              <a:lnSpc>
                <a:spcPct val="110000"/>
              </a:lnSpc>
              <a:spcAft>
                <a:spcPts val="150"/>
              </a:spcAft>
              <a:defRPr sz="1000"/>
            </a:lvl3pPr>
            <a:lvl4pPr>
              <a:lnSpc>
                <a:spcPct val="110000"/>
              </a:lnSpc>
              <a:spcAft>
                <a:spcPts val="150"/>
              </a:spcAft>
              <a:defRPr sz="1000"/>
            </a:lvl4pPr>
            <a:lvl5pPr>
              <a:lnSpc>
                <a:spcPct val="110000"/>
              </a:lnSpc>
              <a:spcAft>
                <a:spcPts val="150"/>
              </a:spcAft>
              <a:defRPr sz="1000"/>
            </a:lvl5pPr>
          </a:lstStyle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32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63">
          <p15:clr>
            <a:srgbClr val="FBAE40"/>
          </p15:clr>
        </p15:guide>
        <p15:guide id="2" pos="4067">
          <p15:clr>
            <a:srgbClr val="FBAE40"/>
          </p15:clr>
        </p15:guide>
        <p15:guide id="3" pos="7061">
          <p15:clr>
            <a:srgbClr val="FBAE40"/>
          </p15:clr>
        </p15:guide>
        <p15:guide id="4" orient="horz" pos="1094">
          <p15:clr>
            <a:srgbClr val="FBAE40"/>
          </p15:clr>
        </p15:guide>
        <p15:guide id="5" pos="290">
          <p15:clr>
            <a:srgbClr val="FBAE40"/>
          </p15:clr>
        </p15:guide>
        <p15:guide id="6" pos="869">
          <p15:clr>
            <a:srgbClr val="FBAE40"/>
          </p15:clr>
        </p15:guide>
        <p15:guide id="7" orient="horz" pos="3634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 &amp; two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344102"/>
            <a:ext cx="9719680" cy="435376"/>
          </a:xfrm>
        </p:spPr>
        <p:txBody>
          <a:bodyPr vert="horz"/>
          <a:lstStyle>
            <a:lvl1pPr>
              <a:spcBef>
                <a:spcPts val="0"/>
              </a:spcBef>
              <a:defRPr sz="3500"/>
            </a:lvl1pPr>
          </a:lstStyle>
          <a:p>
            <a:r>
              <a:rPr lang="en-GB"/>
              <a:t>Title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en-GB">
              <a:solidFill>
                <a:srgbClr val="001739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0375" y="766763"/>
            <a:ext cx="9719680" cy="435376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9" name="Chart Placeholder 7">
            <a:extLst>
              <a:ext uri="{FF2B5EF4-FFF2-40B4-BE49-F238E27FC236}">
                <a16:creationId xmlns:a16="http://schemas.microsoft.com/office/drawing/2014/main" id="{02E3B1B4-5FEA-1A5F-9F4A-B4851BD200B4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6025338" y="2102600"/>
            <a:ext cx="5184000" cy="2520000"/>
          </a:xfrm>
        </p:spPr>
        <p:txBody>
          <a:bodyPr bIns="720000" anchor="ctr" anchorCtr="0"/>
          <a:lstStyle>
            <a:lvl1pPr algn="ctr">
              <a:defRPr/>
            </a:lvl1pPr>
          </a:lstStyle>
          <a:p>
            <a:r>
              <a:rPr lang="en-GB"/>
              <a:t>CLICK ON THE ICON TO INSERT A CHART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6D5A6F5-3849-BAC0-6D68-8AB75B2A89A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6025339" y="1736726"/>
            <a:ext cx="5184000" cy="258532"/>
          </a:xfrm>
        </p:spPr>
        <p:txBody>
          <a:bodyPr wrap="square" anchor="t" anchorCtr="0">
            <a:spAutoFit/>
          </a:bodyPr>
          <a:lstStyle>
            <a:lvl1pPr marL="0" indent="0" algn="ctr">
              <a:buNone/>
              <a:defRPr sz="1500" b="0">
                <a:latin typeface="Basier Square Bold" panose="000008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21" name="Chart Placeholder 7">
            <a:extLst>
              <a:ext uri="{FF2B5EF4-FFF2-40B4-BE49-F238E27FC236}">
                <a16:creationId xmlns:a16="http://schemas.microsoft.com/office/drawing/2014/main" id="{5B44420C-238E-87C9-BF01-0D9DAF485352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460373" y="2102600"/>
            <a:ext cx="5240340" cy="2520000"/>
          </a:xfrm>
        </p:spPr>
        <p:txBody>
          <a:bodyPr bIns="720000" anchor="ctr" anchorCtr="0"/>
          <a:lstStyle>
            <a:lvl1pPr algn="ctr">
              <a:defRPr/>
            </a:lvl1pPr>
          </a:lstStyle>
          <a:p>
            <a:r>
              <a:rPr lang="en-GB"/>
              <a:t>CLICK ON THE ICON TO INSERT A CHART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27C59C2-9389-C871-39C7-D0B13194870C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0374" y="1736726"/>
            <a:ext cx="5240340" cy="258532"/>
          </a:xfrm>
        </p:spPr>
        <p:txBody>
          <a:bodyPr wrap="square" anchor="t" anchorCtr="0">
            <a:spAutoFit/>
          </a:bodyPr>
          <a:lstStyle>
            <a:lvl1pPr marL="0" indent="0" algn="ctr">
              <a:buNone/>
              <a:defRPr sz="1500" b="0">
                <a:latin typeface="Basier Square Bold" panose="00000800000000000000" pitchFamily="50" charset="0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968C3D87-D8A3-263A-7DB2-D283E025594A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60375" y="4714175"/>
            <a:ext cx="5240338" cy="1054800"/>
          </a:xfrm>
        </p:spPr>
        <p:txBody>
          <a:bodyPr bIns="720000" anchor="ctr" anchorCtr="0"/>
          <a:lstStyle>
            <a:lvl1pPr algn="ctr">
              <a:defRPr/>
            </a:lvl1pPr>
          </a:lstStyle>
          <a:p>
            <a:r>
              <a:rPr lang="en-GB"/>
              <a:t>CLICK ON THE ICON TO INSERT A TABLE OR A TEXT</a:t>
            </a: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0EC77851-ED59-4018-6F7A-D742B2E45CDD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24563" y="4714175"/>
            <a:ext cx="5184775" cy="1054800"/>
          </a:xfrm>
        </p:spPr>
        <p:txBody>
          <a:bodyPr bIns="720000" anchor="ctr" anchorCtr="0"/>
          <a:lstStyle>
            <a:lvl1pPr algn="ctr">
              <a:defRPr/>
            </a:lvl1pPr>
          </a:lstStyle>
          <a:p>
            <a:r>
              <a:rPr lang="en-GB"/>
              <a:t>CLICK ON THE ICON TO INSERT A TABLE OR A TEXT</a:t>
            </a:r>
          </a:p>
        </p:txBody>
      </p:sp>
    </p:spTree>
    <p:extLst>
      <p:ext uri="{BB962C8B-B14F-4D97-AF65-F5344CB8AC3E}">
        <p14:creationId xmlns:p14="http://schemas.microsoft.com/office/powerpoint/2010/main" val="304990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591">
          <p15:clr>
            <a:srgbClr val="FBAE40"/>
          </p15:clr>
        </p15:guide>
        <p15:guide id="2" pos="3795">
          <p15:clr>
            <a:srgbClr val="FBAE40"/>
          </p15:clr>
        </p15:guide>
        <p15:guide id="3" pos="7061">
          <p15:clr>
            <a:srgbClr val="FBAE40"/>
          </p15:clr>
        </p15:guide>
        <p15:guide id="4" orient="horz" pos="1094">
          <p15:clr>
            <a:srgbClr val="FBAE40"/>
          </p15:clr>
        </p15:guide>
        <p15:guide id="5" pos="290">
          <p15:clr>
            <a:srgbClr val="FBAE40"/>
          </p15:clr>
        </p15:guide>
        <p15:guide id="6" pos="869">
          <p15:clr>
            <a:srgbClr val="FBAE40"/>
          </p15:clr>
        </p15:guide>
        <p15:guide id="7" orient="horz" pos="363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3383F-E316-0526-5D59-D004A2281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5DBD7E-014F-FDD5-0BE1-357B2FD40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A097C-2413-4B10-874A-364B408CCC1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5C8952-46E2-A7C9-8BA3-6A11828AC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2043F9-E031-C648-15C1-5D0B45CE0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F751-E650-4174-8BE7-6149CB428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9367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product photo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344102"/>
            <a:ext cx="9718092" cy="435376"/>
          </a:xfrm>
        </p:spPr>
        <p:txBody>
          <a:bodyPr vert="horz"/>
          <a:lstStyle>
            <a:lvl1pPr>
              <a:spcBef>
                <a:spcPts val="0"/>
              </a:spcBef>
              <a:defRPr sz="3500">
                <a:solidFill>
                  <a:schemeClr val="accent3"/>
                </a:solidFill>
              </a:defRPr>
            </a:lvl1pPr>
          </a:lstStyle>
          <a:p>
            <a:r>
              <a:rPr lang="en-GB"/>
              <a:t>Title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endParaRPr lang="en-GB">
              <a:solidFill>
                <a:srgbClr val="FF8E53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1963" y="766763"/>
            <a:ext cx="9718092" cy="435376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843628" y="6623716"/>
            <a:ext cx="89768" cy="9233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fld id="{8008FCDA-A3A7-43F4-A886-F9C970867285}" type="slidenum">
              <a:rPr lang="nl-NL" smtClean="0">
                <a:solidFill>
                  <a:srgbClr val="FF8E53"/>
                </a:solidFill>
              </a:rPr>
              <a:pPr defTabSz="914355"/>
              <a:t>‹#›</a:t>
            </a:fld>
            <a:endParaRPr lang="nl-NL">
              <a:solidFill>
                <a:srgbClr val="FF8E53"/>
              </a:solidFill>
            </a:endParaRPr>
          </a:p>
        </p:txBody>
      </p:sp>
      <p:pic>
        <p:nvPicPr>
          <p:cNvPr id="23" name="Afbeelding 28">
            <a:extLst>
              <a:ext uri="{FF2B5EF4-FFF2-40B4-BE49-F238E27FC236}">
                <a16:creationId xmlns:a16="http://schemas.microsoft.com/office/drawing/2014/main" id="{8CB4BBF9-6577-1E3D-4317-D657B22698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49373"/>
          <a:stretch/>
        </p:blipFill>
        <p:spPr>
          <a:xfrm>
            <a:off x="0" y="1736725"/>
            <a:ext cx="1305336" cy="3594215"/>
          </a:xfrm>
          <a:prstGeom prst="rect">
            <a:avLst/>
          </a:prstGeom>
        </p:spPr>
      </p:pic>
      <p:pic>
        <p:nvPicPr>
          <p:cNvPr id="24" name="Afbeelding 18">
            <a:extLst>
              <a:ext uri="{FF2B5EF4-FFF2-40B4-BE49-F238E27FC236}">
                <a16:creationId xmlns:a16="http://schemas.microsoft.com/office/drawing/2014/main" id="{A059143B-484D-5F18-D60A-9B742F7FC81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776878" y="1736726"/>
            <a:ext cx="2578330" cy="3594215"/>
          </a:xfrm>
          <a:prstGeom prst="rect">
            <a:avLst/>
          </a:prstGeom>
        </p:spPr>
      </p:pic>
      <p:pic>
        <p:nvPicPr>
          <p:cNvPr id="25" name="Afbeelding 33">
            <a:extLst>
              <a:ext uri="{FF2B5EF4-FFF2-40B4-BE49-F238E27FC236}">
                <a16:creationId xmlns:a16="http://schemas.microsoft.com/office/drawing/2014/main" id="{A95550D8-F6A2-75B2-C282-1039A87DA27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26749" y="1736726"/>
            <a:ext cx="2578330" cy="3594215"/>
          </a:xfrm>
          <a:prstGeom prst="rect">
            <a:avLst/>
          </a:prstGeom>
        </p:spPr>
      </p:pic>
      <p:pic>
        <p:nvPicPr>
          <p:cNvPr id="26" name="Afbeelding 38">
            <a:extLst>
              <a:ext uri="{FF2B5EF4-FFF2-40B4-BE49-F238E27FC236}">
                <a16:creationId xmlns:a16="http://schemas.microsoft.com/office/drawing/2014/main" id="{275A4115-48AE-584B-6EA3-B8BF652921E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876620" y="1736726"/>
            <a:ext cx="2578330" cy="3594215"/>
          </a:xfrm>
          <a:prstGeom prst="rect">
            <a:avLst/>
          </a:prstGeom>
        </p:spPr>
      </p:pic>
      <p:pic>
        <p:nvPicPr>
          <p:cNvPr id="27" name="Afbeelding 41">
            <a:extLst>
              <a:ext uri="{FF2B5EF4-FFF2-40B4-BE49-F238E27FC236}">
                <a16:creationId xmlns:a16="http://schemas.microsoft.com/office/drawing/2014/main" id="{D8170288-EAD6-F8C7-BC5D-A2253EB748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50917"/>
          <a:stretch/>
        </p:blipFill>
        <p:spPr>
          <a:xfrm>
            <a:off x="10926490" y="1736726"/>
            <a:ext cx="1265510" cy="3594215"/>
          </a:xfrm>
          <a:prstGeom prst="rect">
            <a:avLst/>
          </a:prstGeom>
        </p:spPr>
      </p:pic>
      <p:sp>
        <p:nvSpPr>
          <p:cNvPr id="29" name="Tijdelijke aanduiding voor afbeelding 10">
            <a:extLst>
              <a:ext uri="{FF2B5EF4-FFF2-40B4-BE49-F238E27FC236}">
                <a16:creationId xmlns:a16="http://schemas.microsoft.com/office/drawing/2014/main" id="{F776AD9A-53B6-51A5-96AA-CC396B518F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27479" y="1738141"/>
            <a:ext cx="2577600" cy="3592800"/>
          </a:xfrm>
          <a:noFill/>
        </p:spPr>
        <p:txBody>
          <a:bodyPr lIns="468000" tIns="0" rIns="468000" bIns="93600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sp>
        <p:nvSpPr>
          <p:cNvPr id="30" name="Tijdelijke aanduiding voor afbeelding 10">
            <a:extLst>
              <a:ext uri="{FF2B5EF4-FFF2-40B4-BE49-F238E27FC236}">
                <a16:creationId xmlns:a16="http://schemas.microsoft.com/office/drawing/2014/main" id="{4D2D93EE-83F5-4836-8439-566C6A2DC05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776878" y="1738141"/>
            <a:ext cx="2577600" cy="3592800"/>
          </a:xfrm>
          <a:noFill/>
        </p:spPr>
        <p:txBody>
          <a:bodyPr lIns="468000" tIns="0" rIns="468000" bIns="93600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sp>
        <p:nvSpPr>
          <p:cNvPr id="31" name="Tijdelijke aanduiding voor afbeelding 10">
            <a:extLst>
              <a:ext uri="{FF2B5EF4-FFF2-40B4-BE49-F238E27FC236}">
                <a16:creationId xmlns:a16="http://schemas.microsoft.com/office/drawing/2014/main" id="{03F13565-D7F5-7734-ED4C-6CCF2194613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-1272264" y="1738141"/>
            <a:ext cx="2577600" cy="3592800"/>
          </a:xfrm>
          <a:noFill/>
        </p:spPr>
        <p:txBody>
          <a:bodyPr vert="vert" lIns="720000" tIns="0" rIns="0" bIns="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sp>
        <p:nvSpPr>
          <p:cNvPr id="32" name="Tijdelijke aanduiding voor afbeelding 10">
            <a:extLst>
              <a:ext uri="{FF2B5EF4-FFF2-40B4-BE49-F238E27FC236}">
                <a16:creationId xmlns:a16="http://schemas.microsoft.com/office/drawing/2014/main" id="{7FE00B9C-973A-7554-B4F8-90C2BA24068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877350" y="1738141"/>
            <a:ext cx="2577600" cy="3592800"/>
          </a:xfrm>
          <a:noFill/>
        </p:spPr>
        <p:txBody>
          <a:bodyPr lIns="468000" tIns="0" rIns="468000" bIns="93600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sp>
        <p:nvSpPr>
          <p:cNvPr id="33" name="Tijdelijke aanduiding voor afbeelding 10">
            <a:extLst>
              <a:ext uri="{FF2B5EF4-FFF2-40B4-BE49-F238E27FC236}">
                <a16:creationId xmlns:a16="http://schemas.microsoft.com/office/drawing/2014/main" id="{BAAA8945-0601-413A-D5FC-1B013018677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0926490" y="1738141"/>
            <a:ext cx="2577600" cy="3592800"/>
          </a:xfrm>
          <a:noFill/>
        </p:spPr>
        <p:txBody>
          <a:bodyPr vert="vert270" lIns="0" tIns="0" rIns="720000" bIns="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pic>
        <p:nvPicPr>
          <p:cNvPr id="20" name="Picture 13">
            <a:extLst>
              <a:ext uri="{FF2B5EF4-FFF2-40B4-BE49-F238E27FC236}">
                <a16:creationId xmlns:a16="http://schemas.microsoft.com/office/drawing/2014/main" id="{983A8D6C-BB77-5E2A-9B47-E30CDF6887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6580" y="316801"/>
            <a:ext cx="607506" cy="54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71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4" orient="horz" pos="1094">
          <p15:clr>
            <a:srgbClr val="FBAE40"/>
          </p15:clr>
        </p15:guide>
        <p15:guide id="5" orient="horz" pos="3362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 photo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1. O">
            <a:extLst>
              <a:ext uri="{FF2B5EF4-FFF2-40B4-BE49-F238E27FC236}">
                <a16:creationId xmlns:a16="http://schemas.microsoft.com/office/drawing/2014/main" id="{A5DBD0E1-FDE4-BD05-4428-2D2DD2AB3D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49373"/>
          <a:stretch/>
        </p:blipFill>
        <p:spPr>
          <a:xfrm>
            <a:off x="0" y="1505504"/>
            <a:ext cx="1305336" cy="3594215"/>
          </a:xfrm>
          <a:prstGeom prst="rect">
            <a:avLst/>
          </a:prstGeom>
        </p:spPr>
      </p:pic>
      <p:pic>
        <p:nvPicPr>
          <p:cNvPr id="21" name="2. O">
            <a:extLst>
              <a:ext uri="{FF2B5EF4-FFF2-40B4-BE49-F238E27FC236}">
                <a16:creationId xmlns:a16="http://schemas.microsoft.com/office/drawing/2014/main" id="{3672035F-5A93-4EB5-96F7-82429268119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776878" y="1505504"/>
            <a:ext cx="2578330" cy="3594215"/>
          </a:xfrm>
          <a:prstGeom prst="rect">
            <a:avLst/>
          </a:prstGeom>
        </p:spPr>
      </p:pic>
      <p:pic>
        <p:nvPicPr>
          <p:cNvPr id="22" name="3. O">
            <a:extLst>
              <a:ext uri="{FF2B5EF4-FFF2-40B4-BE49-F238E27FC236}">
                <a16:creationId xmlns:a16="http://schemas.microsoft.com/office/drawing/2014/main" id="{5BF43FF4-249F-B524-1FD1-F5EF3FDC512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26749" y="1505504"/>
            <a:ext cx="2578330" cy="3594215"/>
          </a:xfrm>
          <a:prstGeom prst="rect">
            <a:avLst/>
          </a:prstGeom>
        </p:spPr>
      </p:pic>
      <p:pic>
        <p:nvPicPr>
          <p:cNvPr id="34" name="4. O">
            <a:extLst>
              <a:ext uri="{FF2B5EF4-FFF2-40B4-BE49-F238E27FC236}">
                <a16:creationId xmlns:a16="http://schemas.microsoft.com/office/drawing/2014/main" id="{A1DF1820-1102-CE4F-0C14-24388D6D24E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876620" y="1505504"/>
            <a:ext cx="2578330" cy="3594215"/>
          </a:xfrm>
          <a:prstGeom prst="rect">
            <a:avLst/>
          </a:prstGeom>
        </p:spPr>
      </p:pic>
      <p:pic>
        <p:nvPicPr>
          <p:cNvPr id="35" name="5. O">
            <a:extLst>
              <a:ext uri="{FF2B5EF4-FFF2-40B4-BE49-F238E27FC236}">
                <a16:creationId xmlns:a16="http://schemas.microsoft.com/office/drawing/2014/main" id="{EB464C93-CED7-FF6B-8D85-9A44D7BFD3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50917"/>
          <a:stretch/>
        </p:blipFill>
        <p:spPr>
          <a:xfrm>
            <a:off x="10926490" y="1505504"/>
            <a:ext cx="1265510" cy="3594215"/>
          </a:xfrm>
          <a:prstGeom prst="rect">
            <a:avLst/>
          </a:prstGeom>
        </p:spPr>
      </p:pic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9538" y="6858001"/>
            <a:ext cx="4428000" cy="92333"/>
          </a:xfrm>
          <a:noFill/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defTabSz="914355"/>
            <a:endParaRPr lang="en-GB">
              <a:solidFill>
                <a:srgbClr val="F4FFDE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843628" y="6858001"/>
            <a:ext cx="89768" cy="92333"/>
          </a:xfrm>
          <a:noFill/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defTabSz="914355"/>
            <a:fld id="{8008FCDA-A3A7-43F4-A886-F9C970867285}" type="slidenum">
              <a:rPr lang="nl-NL" smtClean="0">
                <a:solidFill>
                  <a:srgbClr val="F4FFDE"/>
                </a:solidFill>
              </a:rPr>
              <a:pPr defTabSz="914355"/>
              <a:t>‹#›</a:t>
            </a:fld>
            <a:endParaRPr lang="nl-NL">
              <a:solidFill>
                <a:srgbClr val="F4FFDE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BA49327-6420-6F6A-5D17-6C55B7A5D8B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6580" y="316801"/>
            <a:ext cx="608400" cy="540603"/>
          </a:xfrm>
          <a:prstGeom prst="rect">
            <a:avLst/>
          </a:prstGeom>
        </p:spPr>
      </p:pic>
      <p:sp>
        <p:nvSpPr>
          <p:cNvPr id="29" name="Tijdelijke aanduiding voor afbeelding 10">
            <a:extLst>
              <a:ext uri="{FF2B5EF4-FFF2-40B4-BE49-F238E27FC236}">
                <a16:creationId xmlns:a16="http://schemas.microsoft.com/office/drawing/2014/main" id="{F776AD9A-53B6-51A5-96AA-CC396B518F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27479" y="1505503"/>
            <a:ext cx="2577600" cy="3592800"/>
          </a:xfrm>
          <a:noFill/>
        </p:spPr>
        <p:txBody>
          <a:bodyPr lIns="468000" tIns="0" rIns="468000" bIns="93600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sp>
        <p:nvSpPr>
          <p:cNvPr id="30" name="Tijdelijke aanduiding voor afbeelding 10">
            <a:extLst>
              <a:ext uri="{FF2B5EF4-FFF2-40B4-BE49-F238E27FC236}">
                <a16:creationId xmlns:a16="http://schemas.microsoft.com/office/drawing/2014/main" id="{4D2D93EE-83F5-4836-8439-566C6A2DC05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776878" y="1505503"/>
            <a:ext cx="2577600" cy="3592800"/>
          </a:xfrm>
          <a:noFill/>
        </p:spPr>
        <p:txBody>
          <a:bodyPr lIns="468000" tIns="0" rIns="468000" bIns="93600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sp>
        <p:nvSpPr>
          <p:cNvPr id="31" name="Tijdelijke aanduiding voor afbeelding 10">
            <a:extLst>
              <a:ext uri="{FF2B5EF4-FFF2-40B4-BE49-F238E27FC236}">
                <a16:creationId xmlns:a16="http://schemas.microsoft.com/office/drawing/2014/main" id="{03F13565-D7F5-7734-ED4C-6CCF2194613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-1272264" y="1505503"/>
            <a:ext cx="2577600" cy="3592800"/>
          </a:xfrm>
          <a:noFill/>
        </p:spPr>
        <p:txBody>
          <a:bodyPr vert="vert" lIns="720000" tIns="0" rIns="0" bIns="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sp>
        <p:nvSpPr>
          <p:cNvPr id="32" name="Tijdelijke aanduiding voor afbeelding 10">
            <a:extLst>
              <a:ext uri="{FF2B5EF4-FFF2-40B4-BE49-F238E27FC236}">
                <a16:creationId xmlns:a16="http://schemas.microsoft.com/office/drawing/2014/main" id="{7FE00B9C-973A-7554-B4F8-90C2BA24068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877350" y="1505503"/>
            <a:ext cx="2577600" cy="3592800"/>
          </a:xfrm>
          <a:noFill/>
        </p:spPr>
        <p:txBody>
          <a:bodyPr lIns="468000" tIns="0" rIns="468000" bIns="93600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sp>
        <p:nvSpPr>
          <p:cNvPr id="33" name="Tijdelijke aanduiding voor afbeelding 10">
            <a:extLst>
              <a:ext uri="{FF2B5EF4-FFF2-40B4-BE49-F238E27FC236}">
                <a16:creationId xmlns:a16="http://schemas.microsoft.com/office/drawing/2014/main" id="{BAAA8945-0601-413A-D5FC-1B013018677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0926490" y="1505503"/>
            <a:ext cx="2577600" cy="3592800"/>
          </a:xfrm>
          <a:noFill/>
        </p:spPr>
        <p:txBody>
          <a:bodyPr vert="vert270" lIns="0" tIns="0" rIns="720000" bIns="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pic>
        <p:nvPicPr>
          <p:cNvPr id="19" name="5. O">
            <a:extLst>
              <a:ext uri="{FF2B5EF4-FFF2-40B4-BE49-F238E27FC236}">
                <a16:creationId xmlns:a16="http://schemas.microsoft.com/office/drawing/2014/main" id="{E3EE02E1-DE19-1A52-72CC-C3A195009C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63135"/>
          <a:stretch/>
        </p:blipFill>
        <p:spPr>
          <a:xfrm>
            <a:off x="9357966" y="0"/>
            <a:ext cx="2578329" cy="1325018"/>
          </a:xfrm>
          <a:prstGeom prst="rect">
            <a:avLst/>
          </a:prstGeom>
        </p:spPr>
      </p:pic>
      <p:pic>
        <p:nvPicPr>
          <p:cNvPr id="36" name="2. O">
            <a:extLst>
              <a:ext uri="{FF2B5EF4-FFF2-40B4-BE49-F238E27FC236}">
                <a16:creationId xmlns:a16="http://schemas.microsoft.com/office/drawing/2014/main" id="{A644CE4A-899A-FAB0-4619-F61F3540D3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63135"/>
          <a:stretch/>
        </p:blipFill>
        <p:spPr>
          <a:xfrm>
            <a:off x="208354" y="0"/>
            <a:ext cx="2578330" cy="1325018"/>
          </a:xfrm>
          <a:prstGeom prst="rect">
            <a:avLst/>
          </a:prstGeom>
        </p:spPr>
      </p:pic>
      <p:pic>
        <p:nvPicPr>
          <p:cNvPr id="37" name="3. O">
            <a:extLst>
              <a:ext uri="{FF2B5EF4-FFF2-40B4-BE49-F238E27FC236}">
                <a16:creationId xmlns:a16="http://schemas.microsoft.com/office/drawing/2014/main" id="{B181B85F-A9CC-EDEB-EDC7-23EB073576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63135"/>
          <a:stretch/>
        </p:blipFill>
        <p:spPr>
          <a:xfrm>
            <a:off x="3258225" y="0"/>
            <a:ext cx="2578330" cy="1325018"/>
          </a:xfrm>
          <a:prstGeom prst="rect">
            <a:avLst/>
          </a:prstGeom>
        </p:spPr>
      </p:pic>
      <p:pic>
        <p:nvPicPr>
          <p:cNvPr id="38" name="4. O">
            <a:extLst>
              <a:ext uri="{FF2B5EF4-FFF2-40B4-BE49-F238E27FC236}">
                <a16:creationId xmlns:a16="http://schemas.microsoft.com/office/drawing/2014/main" id="{8AF59B5A-3371-FB33-AB21-E68705B018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63135"/>
          <a:stretch/>
        </p:blipFill>
        <p:spPr>
          <a:xfrm>
            <a:off x="6308096" y="0"/>
            <a:ext cx="2578330" cy="1325018"/>
          </a:xfrm>
          <a:prstGeom prst="rect">
            <a:avLst/>
          </a:prstGeom>
        </p:spPr>
      </p:pic>
      <p:pic>
        <p:nvPicPr>
          <p:cNvPr id="39" name="2. O">
            <a:extLst>
              <a:ext uri="{FF2B5EF4-FFF2-40B4-BE49-F238E27FC236}">
                <a16:creationId xmlns:a16="http://schemas.microsoft.com/office/drawing/2014/main" id="{0EF08B50-5B65-D65B-A067-EA88EC43F3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b="56900"/>
          <a:stretch/>
        </p:blipFill>
        <p:spPr>
          <a:xfrm>
            <a:off x="208356" y="5308895"/>
            <a:ext cx="2578330" cy="1549106"/>
          </a:xfrm>
          <a:prstGeom prst="rect">
            <a:avLst/>
          </a:prstGeom>
        </p:spPr>
      </p:pic>
      <p:pic>
        <p:nvPicPr>
          <p:cNvPr id="40" name="3. O">
            <a:extLst>
              <a:ext uri="{FF2B5EF4-FFF2-40B4-BE49-F238E27FC236}">
                <a16:creationId xmlns:a16="http://schemas.microsoft.com/office/drawing/2014/main" id="{7DB4ACF1-6076-1625-BF4E-C8B5ACE2A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b="56900"/>
          <a:stretch/>
        </p:blipFill>
        <p:spPr>
          <a:xfrm>
            <a:off x="3258226" y="5308895"/>
            <a:ext cx="2578330" cy="1549106"/>
          </a:xfrm>
          <a:prstGeom prst="rect">
            <a:avLst/>
          </a:prstGeom>
        </p:spPr>
      </p:pic>
      <p:pic>
        <p:nvPicPr>
          <p:cNvPr id="41" name="4. O">
            <a:extLst>
              <a:ext uri="{FF2B5EF4-FFF2-40B4-BE49-F238E27FC236}">
                <a16:creationId xmlns:a16="http://schemas.microsoft.com/office/drawing/2014/main" id="{81B70B7D-5966-993A-269C-39CC4CB589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b="56900"/>
          <a:stretch/>
        </p:blipFill>
        <p:spPr>
          <a:xfrm>
            <a:off x="6308097" y="5308895"/>
            <a:ext cx="2578330" cy="1549106"/>
          </a:xfrm>
          <a:prstGeom prst="rect">
            <a:avLst/>
          </a:prstGeom>
        </p:spPr>
      </p:pic>
      <p:pic>
        <p:nvPicPr>
          <p:cNvPr id="42" name="5. O">
            <a:extLst>
              <a:ext uri="{FF2B5EF4-FFF2-40B4-BE49-F238E27FC236}">
                <a16:creationId xmlns:a16="http://schemas.microsoft.com/office/drawing/2014/main" id="{63390D44-9FFC-BEED-DBD8-4C1E456A24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b="56900"/>
          <a:stretch/>
        </p:blipFill>
        <p:spPr>
          <a:xfrm>
            <a:off x="9357966" y="5308895"/>
            <a:ext cx="2578330" cy="1549106"/>
          </a:xfrm>
          <a:prstGeom prst="rect">
            <a:avLst/>
          </a:prstGeom>
        </p:spPr>
      </p:pic>
      <p:sp>
        <p:nvSpPr>
          <p:cNvPr id="45" name="Tijdelijke aanduiding voor afbeelding 10">
            <a:extLst>
              <a:ext uri="{FF2B5EF4-FFF2-40B4-BE49-F238E27FC236}">
                <a16:creationId xmlns:a16="http://schemas.microsoft.com/office/drawing/2014/main" id="{6E302271-04D7-D002-D3C1-F895558E797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08356" y="5308895"/>
            <a:ext cx="2577600" cy="3592800"/>
          </a:xfrm>
          <a:noFill/>
        </p:spPr>
        <p:txBody>
          <a:bodyPr lIns="468000" tIns="0" rIns="468000" bIns="93600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sp>
        <p:nvSpPr>
          <p:cNvPr id="47" name="Tijdelijke aanduiding voor afbeelding 10">
            <a:extLst>
              <a:ext uri="{FF2B5EF4-FFF2-40B4-BE49-F238E27FC236}">
                <a16:creationId xmlns:a16="http://schemas.microsoft.com/office/drawing/2014/main" id="{A4F402FF-45C2-5A65-9795-79D5E9FD275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3258956" y="5308895"/>
            <a:ext cx="2577600" cy="3592800"/>
          </a:xfrm>
          <a:noFill/>
        </p:spPr>
        <p:txBody>
          <a:bodyPr lIns="468000" tIns="0" rIns="468000" bIns="93600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sp>
        <p:nvSpPr>
          <p:cNvPr id="48" name="Tijdelijke aanduiding voor afbeelding 10">
            <a:extLst>
              <a:ext uri="{FF2B5EF4-FFF2-40B4-BE49-F238E27FC236}">
                <a16:creationId xmlns:a16="http://schemas.microsoft.com/office/drawing/2014/main" id="{7EDC58E8-1AD6-DEA5-4C8B-CA9A82D216E1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308827" y="5308895"/>
            <a:ext cx="2577600" cy="3592800"/>
          </a:xfrm>
          <a:noFill/>
        </p:spPr>
        <p:txBody>
          <a:bodyPr lIns="468000" tIns="0" rIns="468000" bIns="93600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sp>
        <p:nvSpPr>
          <p:cNvPr id="49" name="Tijdelijke aanduiding voor afbeelding 10">
            <a:extLst>
              <a:ext uri="{FF2B5EF4-FFF2-40B4-BE49-F238E27FC236}">
                <a16:creationId xmlns:a16="http://schemas.microsoft.com/office/drawing/2014/main" id="{A54DA519-B903-98B3-3A5F-B0B26640C6E8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358696" y="5308895"/>
            <a:ext cx="2577600" cy="3592800"/>
          </a:xfrm>
          <a:noFill/>
        </p:spPr>
        <p:txBody>
          <a:bodyPr lIns="468000" tIns="0" rIns="468000" bIns="93600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sp>
        <p:nvSpPr>
          <p:cNvPr id="50" name="Tijdelijke aanduiding voor afbeelding 10">
            <a:extLst>
              <a:ext uri="{FF2B5EF4-FFF2-40B4-BE49-F238E27FC236}">
                <a16:creationId xmlns:a16="http://schemas.microsoft.com/office/drawing/2014/main" id="{DAAA3BFD-84DC-52C2-88E7-6E10B9A935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208356" y="-2267782"/>
            <a:ext cx="2577600" cy="3592800"/>
          </a:xfrm>
          <a:noFill/>
        </p:spPr>
        <p:txBody>
          <a:bodyPr lIns="468000" tIns="0" rIns="468000" bIns="93600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sp>
        <p:nvSpPr>
          <p:cNvPr id="51" name="Tijdelijke aanduiding voor afbeelding 10">
            <a:extLst>
              <a:ext uri="{FF2B5EF4-FFF2-40B4-BE49-F238E27FC236}">
                <a16:creationId xmlns:a16="http://schemas.microsoft.com/office/drawing/2014/main" id="{D10C0136-B2CF-F255-7D0E-7DBA2A097918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258956" y="-2267782"/>
            <a:ext cx="2577600" cy="3592800"/>
          </a:xfrm>
          <a:noFill/>
        </p:spPr>
        <p:txBody>
          <a:bodyPr lIns="468000" tIns="0" rIns="468000" bIns="93600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sp>
        <p:nvSpPr>
          <p:cNvPr id="52" name="Tijdelijke aanduiding voor afbeelding 10">
            <a:extLst>
              <a:ext uri="{FF2B5EF4-FFF2-40B4-BE49-F238E27FC236}">
                <a16:creationId xmlns:a16="http://schemas.microsoft.com/office/drawing/2014/main" id="{79C2FCD3-AE84-6C02-6F15-97211F89717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6308827" y="-2267782"/>
            <a:ext cx="2577600" cy="3592800"/>
          </a:xfrm>
          <a:noFill/>
        </p:spPr>
        <p:txBody>
          <a:bodyPr lIns="468000" tIns="0" rIns="468000" bIns="93600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  <p:sp>
        <p:nvSpPr>
          <p:cNvPr id="53" name="Tijdelijke aanduiding voor afbeelding 10">
            <a:extLst>
              <a:ext uri="{FF2B5EF4-FFF2-40B4-BE49-F238E27FC236}">
                <a16:creationId xmlns:a16="http://schemas.microsoft.com/office/drawing/2014/main" id="{43CC3E7E-4E07-0E08-12AB-D9E57C71926D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9358696" y="-2267782"/>
            <a:ext cx="2577600" cy="3592800"/>
          </a:xfrm>
          <a:noFill/>
        </p:spPr>
        <p:txBody>
          <a:bodyPr lIns="468000" tIns="0" rIns="468000" bIns="936000" anchor="ctr" anchorCtr="0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ON THE ICON TO INSERT AN IMAGE WITH TRANSPARENT BACKGROUND</a:t>
            </a:r>
          </a:p>
        </p:txBody>
      </p:sp>
    </p:spTree>
    <p:extLst>
      <p:ext uri="{BB962C8B-B14F-4D97-AF65-F5344CB8AC3E}">
        <p14:creationId xmlns:p14="http://schemas.microsoft.com/office/powerpoint/2010/main" val="177354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 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CEFED81F-1D5B-9360-7B23-5D0BF1D3571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chemeClr val="bg2">
              <a:lumMod val="95000"/>
            </a:schemeClr>
          </a:solidFill>
        </p:spPr>
        <p:txBody>
          <a:bodyPr lIns="1368000" tIns="0" rIns="1368000" bIns="720000" anchor="ctr" anchorCtr="0"/>
          <a:lstStyle>
            <a:lvl1pPr algn="ctr">
              <a:defRPr sz="1000"/>
            </a:lvl1pPr>
          </a:lstStyle>
          <a:p>
            <a:r>
              <a:rPr lang="en-GB"/>
              <a:t>CLICK ON THE ICON TO INSERT AN IMAGE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endParaRPr lang="en-GB">
              <a:solidFill>
                <a:srgbClr val="FF8E53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2248A4-6129-0580-C6EE-460E71902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43628" y="6623716"/>
            <a:ext cx="89768" cy="9233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fld id="{8008FCDA-A3A7-43F4-A886-F9C970867285}" type="slidenum">
              <a:rPr lang="en-GB" smtClean="0">
                <a:solidFill>
                  <a:srgbClr val="FF8E53"/>
                </a:solidFill>
              </a:rPr>
              <a:pPr defTabSz="914355"/>
              <a:t>‹#›</a:t>
            </a:fld>
            <a:endParaRPr lang="en-GB">
              <a:solidFill>
                <a:srgbClr val="FF8E53"/>
              </a:solidFill>
            </a:endParaRP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8D0210C6-1CE7-8861-2F86-CDFED2D38834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11316580" y="316800"/>
            <a:ext cx="608400" cy="540000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/>
          <a:lstStyle>
            <a:lvl1pPr algn="ctr">
              <a:defRPr sz="1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EC6FE886-D319-0558-A148-D8EBC21B76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055" y="344102"/>
            <a:ext cx="9720000" cy="435376"/>
          </a:xfrm>
        </p:spPr>
        <p:txBody>
          <a:bodyPr vert="horz"/>
          <a:lstStyle>
            <a:lvl1pPr>
              <a:spcBef>
                <a:spcPts val="0"/>
              </a:spcBef>
              <a:defRPr sz="3500">
                <a:solidFill>
                  <a:schemeClr val="accent3"/>
                </a:solidFill>
              </a:defRPr>
            </a:lvl1pPr>
          </a:lstStyle>
          <a:p>
            <a:r>
              <a:rPr lang="en-GB"/>
              <a:t>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003D5C0-6805-9141-FA2D-674A5C1FBA6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0055" y="766763"/>
            <a:ext cx="9720000" cy="435376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48339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4" pos="29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CEFED81F-1D5B-9360-7B23-5D0BF1D3571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chemeClr val="bg2">
              <a:lumMod val="95000"/>
            </a:schemeClr>
          </a:solidFill>
        </p:spPr>
        <p:txBody>
          <a:bodyPr lIns="1368000" tIns="0" rIns="1368000" bIns="720000" anchor="ctr" anchorCtr="0"/>
          <a:lstStyle>
            <a:lvl1pPr algn="ctr">
              <a:defRPr sz="1000"/>
            </a:lvl1pPr>
          </a:lstStyle>
          <a:p>
            <a:r>
              <a:rPr lang="en-GB"/>
              <a:t>CLICK ON THE ICON TO INSERT AN IMAGE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endParaRPr lang="en-GB">
              <a:solidFill>
                <a:srgbClr val="FF8E53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2248A4-6129-0580-C6EE-460E71902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43628" y="6623716"/>
            <a:ext cx="89768" cy="9233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fld id="{8008FCDA-A3A7-43F4-A886-F9C970867285}" type="slidenum">
              <a:rPr lang="en-GB" smtClean="0">
                <a:solidFill>
                  <a:srgbClr val="FF8E53"/>
                </a:solidFill>
              </a:rPr>
              <a:pPr defTabSz="914355"/>
              <a:t>‹#›</a:t>
            </a:fld>
            <a:endParaRPr lang="en-GB">
              <a:solidFill>
                <a:srgbClr val="FF8E53"/>
              </a:solidFill>
            </a:endParaRP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8D0210C6-1CE7-8861-2F86-CDFED2D38834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11316580" y="316800"/>
            <a:ext cx="608400" cy="540000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/>
          <a:lstStyle>
            <a:lvl1pPr algn="ctr">
              <a:defRPr sz="1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974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4512A16B-1FD2-4A9A-91EE-7515A2FCAC2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4512A16B-1FD2-4A9A-91EE-7515A2FCAC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30BC12-6637-532D-137A-FBD8611C8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en-GB">
              <a:solidFill>
                <a:srgbClr val="001739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26069-75ED-ACF3-0DAF-64025244A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CBC126F9-F1D5-4E1F-9CD3-E5747E0D4B4E}" type="slidenum">
              <a:rPr lang="en-GB" smtClean="0">
                <a:solidFill>
                  <a:srgbClr val="001739"/>
                </a:solidFill>
              </a:rPr>
              <a:pPr defTabSz="914355"/>
              <a:t>‹#›</a:t>
            </a:fld>
            <a:endParaRPr lang="en-GB">
              <a:solidFill>
                <a:srgbClr val="001739"/>
              </a:solidFill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969FD63-1196-AC9A-44B6-C4303B4D26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CC0B5C1-76F5-9AC2-7F7D-8F35433974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79538" y="1686244"/>
            <a:ext cx="9432925" cy="621965"/>
          </a:xfrm>
        </p:spPr>
        <p:txBody>
          <a:bodyPr anchor="t" anchorCtr="0">
            <a:spAutoFit/>
          </a:bodyPr>
          <a:lstStyle>
            <a:lvl1pPr marL="0" indent="0">
              <a:lnSpc>
                <a:spcPct val="80000"/>
              </a:lnSpc>
              <a:spcAft>
                <a:spcPts val="0"/>
              </a:spcAft>
              <a:buNone/>
              <a:defRPr sz="50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33020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869">
          <p15:clr>
            <a:srgbClr val="FBAE40"/>
          </p15:clr>
        </p15:guide>
        <p15:guide id="2" pos="6811">
          <p15:clr>
            <a:srgbClr val="FBAE40"/>
          </p15:clr>
        </p15:guide>
        <p15:guide id="3" orient="horz" pos="1661">
          <p15:clr>
            <a:srgbClr val="FBAE40"/>
          </p15:clr>
        </p15:guide>
        <p15:guide id="4" orient="horz" pos="3634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DED2F203-B30E-8D19-506A-B5B93A26E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DED2F203-B30E-8D19-506A-B5B93A26E6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E2C83D43-8C04-86DF-804D-F7E021360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344102"/>
            <a:ext cx="9719680" cy="435376"/>
          </a:xfrm>
        </p:spPr>
        <p:txBody>
          <a:bodyPr vert="horz"/>
          <a:lstStyle>
            <a:lvl1pPr>
              <a:spcBef>
                <a:spcPts val="0"/>
              </a:spcBef>
              <a:defRPr sz="3500"/>
            </a:lvl1pPr>
          </a:lstStyle>
          <a:p>
            <a:r>
              <a:rPr lang="en-GB"/>
              <a:t>Title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F03D3-B983-16A7-44C0-E015CA23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/>
            <a:endParaRPr lang="en-GB">
              <a:solidFill>
                <a:srgbClr val="001739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44281DA-F947-CAD7-868D-15445FE53E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0375" y="766763"/>
            <a:ext cx="9719680" cy="435376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500" b="0">
                <a:solidFill>
                  <a:schemeClr val="accent2"/>
                </a:solidFill>
                <a:latin typeface="+mj-lt"/>
              </a:defRPr>
            </a:lvl1pPr>
            <a:lvl2pPr marL="457177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8C87BE-8B44-27D8-C030-7209A0F9271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3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3" pos="7061">
          <p15:clr>
            <a:srgbClr val="FBAE40"/>
          </p15:clr>
        </p15:guide>
        <p15:guide id="4" orient="horz" pos="1094">
          <p15:clr>
            <a:srgbClr val="FBAE40"/>
          </p15:clr>
        </p15:guide>
        <p15:guide id="5" pos="290">
          <p15:clr>
            <a:srgbClr val="FBAE40"/>
          </p15:clr>
        </p15:guide>
        <p15:guide id="6" pos="869">
          <p15:clr>
            <a:srgbClr val="FBAE40"/>
          </p15:clr>
        </p15:guide>
        <p15:guide id="7" orient="horz" pos="3634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claim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4512A16B-1FD2-4A9A-91EE-7515A2FCAC2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4512A16B-1FD2-4A9A-91EE-7515A2FCAC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BE2F72A-C0FF-A111-EFE3-68656A8E83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79538" y="1772857"/>
            <a:ext cx="7975478" cy="3996118"/>
          </a:xfrm>
        </p:spPr>
        <p:txBody>
          <a:bodyPr numCol="1" spcCol="396000"/>
          <a:lstStyle>
            <a:lvl1pPr>
              <a:defRPr sz="1400">
                <a:solidFill>
                  <a:schemeClr val="accent3"/>
                </a:solidFill>
              </a:defRPr>
            </a:lvl1pPr>
            <a:lvl2pPr>
              <a:defRPr sz="1400">
                <a:solidFill>
                  <a:schemeClr val="accent3"/>
                </a:solidFill>
              </a:defRPr>
            </a:lvl2pPr>
            <a:lvl3pPr>
              <a:defRPr sz="1400">
                <a:solidFill>
                  <a:schemeClr val="accent3"/>
                </a:solidFill>
              </a:defRPr>
            </a:lvl3pPr>
            <a:lvl4pPr>
              <a:defRPr sz="1400">
                <a:solidFill>
                  <a:schemeClr val="accent3"/>
                </a:solidFill>
              </a:defRPr>
            </a:lvl4pPr>
            <a:lvl5pPr>
              <a:defRPr sz="14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Disclaimer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13">
            <a:extLst>
              <a:ext uri="{FF2B5EF4-FFF2-40B4-BE49-F238E27FC236}">
                <a16:creationId xmlns:a16="http://schemas.microsoft.com/office/drawing/2014/main" id="{CF0E6D9C-6E8D-EDFF-6937-E9214183389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6580" y="316801"/>
            <a:ext cx="607506" cy="540603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5C1CBF-CB5E-B1C7-83CD-530063A433A5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endParaRPr lang="nl-NL">
              <a:solidFill>
                <a:srgbClr val="FF8E53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993A-DA96-D955-810E-E0D7A9C89F1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11843628" y="6623716"/>
            <a:ext cx="89768" cy="9233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defTabSz="914355"/>
            <a:fld id="{8008FCDA-A3A7-43F4-A886-F9C970867285}" type="slidenum">
              <a:rPr lang="nl-NL" smtClean="0">
                <a:solidFill>
                  <a:srgbClr val="FF8E53"/>
                </a:solidFill>
              </a:rPr>
              <a:pPr defTabSz="914355"/>
              <a:t>‹#›</a:t>
            </a:fld>
            <a:endParaRPr lang="nl-NL">
              <a:solidFill>
                <a:srgbClr val="FF8E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72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u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4512A16B-1FD2-4A9A-91EE-7515A2FCAC2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7" imgH="327" progId="TCLayout.ActiveDocument.1">
                  <p:embed/>
                </p:oleObj>
              </mc:Choice>
              <mc:Fallback>
                <p:oleObj name="think-cell Slide" r:id="rId3" imgW="327" imgH="327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4512A16B-1FD2-4A9A-91EE-7515A2FCAC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60262F95-820D-EAFF-D071-8B71CF38D46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45052" y="2924944"/>
            <a:ext cx="2702692" cy="78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93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Box">
    <p:bg>
      <p:bgPr>
        <a:solidFill>
          <a:srgbClr val="0000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C35AC32-B67E-8740-8B72-3E0E1F31C52C}"/>
              </a:ext>
            </a:extLst>
          </p:cNvPr>
          <p:cNvSpPr/>
          <p:nvPr userDrawn="1"/>
        </p:nvSpPr>
        <p:spPr>
          <a:xfrm flipV="1">
            <a:off x="0" y="914402"/>
            <a:ext cx="12192000" cy="59435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7" tIns="22859" rIns="45717" bIns="2285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00"/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8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8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" y="412497"/>
            <a:ext cx="12191999" cy="379399"/>
          </a:xfrm>
        </p:spPr>
        <p:txBody>
          <a:bodyPr anchor="ctr"/>
          <a:lstStyle>
            <a:lvl1pPr algn="ctr" defTabSz="457154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nl-NL" sz="3000" kern="1200" cap="all" baseline="0">
                <a:solidFill>
                  <a:schemeClr val="bg1"/>
                </a:solidFill>
                <a:latin typeface="Adobe Caslon Pro Bold" panose="0205050205050A020403" pitchFamily="18" charset="77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474494D-F4CD-484B-99D7-A20B6F7F6835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971550"/>
            <a:ext cx="12192000" cy="0"/>
          </a:xfrm>
          <a:prstGeom prst="line">
            <a:avLst/>
          </a:prstGeom>
          <a:ln w="25400">
            <a:solidFill>
              <a:srgbClr val="0000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2E2BDCA-F7B2-7040-9E90-6E1C4E99C9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23703" y="1517651"/>
            <a:ext cx="9144595" cy="4575174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 anchor="ctr"/>
          <a:lstStyle>
            <a:lvl1pPr algn="ctr">
              <a:spcBef>
                <a:spcPts val="0"/>
              </a:spcBef>
              <a:spcAft>
                <a:spcPts val="1200"/>
              </a:spcAft>
              <a:defRPr sz="225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F6CCB4-942D-994A-8C48-B7CDEAEB98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62873" y="1386715"/>
            <a:ext cx="4066252" cy="260916"/>
          </a:xfrm>
          <a:solidFill>
            <a:schemeClr val="bg1"/>
          </a:solidFill>
        </p:spPr>
        <p:txBody>
          <a:bodyPr anchor="ctr"/>
          <a:lstStyle>
            <a:lvl1pPr algn="ctr">
              <a:spcBef>
                <a:spcPts val="0"/>
              </a:spcBef>
              <a:spcAft>
                <a:spcPts val="1200"/>
              </a:spcAft>
              <a:defRPr sz="14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FE2F2967-BF52-9043-953F-657C5A8452AB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818980" y="1769166"/>
            <a:ext cx="8538545" cy="4025348"/>
          </a:xfrm>
        </p:spPr>
        <p:txBody>
          <a:bodyPr anchor="t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Tijdelijke aanduiding voor dianummer 3">
            <a:extLst>
              <a:ext uri="{FF2B5EF4-FFF2-40B4-BE49-F238E27FC236}">
                <a16:creationId xmlns:a16="http://schemas.microsoft.com/office/drawing/2014/main" id="{F9E3D138-90E0-4F0A-BA70-A3192070FC18}"/>
              </a:ext>
            </a:extLst>
          </p:cNvPr>
          <p:cNvSpPr txBox="1">
            <a:spLocks/>
          </p:cNvSpPr>
          <p:nvPr userDrawn="1"/>
        </p:nvSpPr>
        <p:spPr>
          <a:xfrm>
            <a:off x="5562566" y="6611725"/>
            <a:ext cx="1066869" cy="18256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35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354" algn="l" defTabSz="91435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09" algn="l" defTabSz="91435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063" algn="l" defTabSz="91435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417" algn="l" defTabSz="91435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771" algn="l" defTabSz="91435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126" algn="l" defTabSz="91435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480" algn="l" defTabSz="91435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834" algn="l" defTabSz="914354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1200">
              <a:latin typeface="HelveticaNeueLT Pro 53 Ex" panose="020B0605020202020204" pitchFamily="34" charset="0"/>
            </a:endParaRPr>
          </a:p>
        </p:txBody>
      </p:sp>
      <p:sp>
        <p:nvSpPr>
          <p:cNvPr id="12" name="Tijdelijke aanduiding voor dianummer 3">
            <a:extLst>
              <a:ext uri="{FF2B5EF4-FFF2-40B4-BE49-F238E27FC236}">
                <a16:creationId xmlns:a16="http://schemas.microsoft.com/office/drawing/2014/main" id="{B2C2AB95-2922-488E-A747-EED7157CF5A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30919" y="6476425"/>
            <a:ext cx="150682" cy="153888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033DDFB-1B01-F94B-833A-AB2D266BBC9E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84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640">
          <p15:clr>
            <a:srgbClr val="FBAE40"/>
          </p15:clr>
        </p15:guide>
        <p15:guide id="2" pos="15359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AD1DC-5B39-23AA-823C-2575AE77A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63605"/>
            <a:ext cx="9144000" cy="74635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B11969-FA89-13A7-03FD-498498A97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2BAF73-AEAC-DCED-9E8C-9A6BF9F71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A097C-2413-4B10-874A-364B408CCC1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F6F0A-F76F-DA7C-FD36-2C62067BF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C3C7A-4A74-5F69-6C4A-1027504BA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F751-E650-4174-8BE7-6149CB428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26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17200F-30E9-D09D-E03B-DC9431716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A097C-2413-4B10-874A-364B408CCC1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49D573-4CA7-C5CB-9EA0-CDBD3C9AE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2ABE8-34D7-72DB-A169-0C980A17D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F751-E650-4174-8BE7-6149CB428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2714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17200F-30E9-D09D-E03B-DC9431716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A097C-2413-4B10-874A-364B408CCC1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49D573-4CA7-C5CB-9EA0-CDBD3C9AE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2ABE8-34D7-72DB-A169-0C980A17D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F751-E650-4174-8BE7-6149CB428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833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80907-E99D-B08F-5A7A-92777C124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AF004-0697-1F99-05DB-FD991844F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AEB1E9-6043-BE50-48B8-4EE2B97FDB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5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3" indent="0">
              <a:buNone/>
              <a:defRPr sz="1000"/>
            </a:lvl7pPr>
            <a:lvl8pPr marL="3200240" indent="0">
              <a:buNone/>
              <a:defRPr sz="1000"/>
            </a:lvl8pPr>
            <a:lvl9pPr marL="365741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522C7F-5957-A0C9-280B-4AA1F5698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A097C-2413-4B10-874A-364B408CCC1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13A185-B503-AF39-4EA2-6F3B5D25D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34731-2AF7-4DAB-74CC-786AC48C7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F751-E650-4174-8BE7-6149CB428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427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E1172-D48A-3441-2EA4-F8E1C0CD8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66A466-CAEA-4AEA-E2F5-DE40D2626E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2F2AF9-B781-15EC-18DF-DE1588C7AD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5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3" indent="0">
              <a:buNone/>
              <a:defRPr sz="1000"/>
            </a:lvl7pPr>
            <a:lvl8pPr marL="3200240" indent="0">
              <a:buNone/>
              <a:defRPr sz="1000"/>
            </a:lvl8pPr>
            <a:lvl9pPr marL="365741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4766E9-984D-6E12-80B4-08E84CC8B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A097C-2413-4B10-874A-364B408CCC1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328E5-F03B-8CBE-5B38-B3E7EF4C6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0D4527-4590-9AC3-13AF-C432BF5E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F751-E650-4174-8BE7-6149CB428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3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9" Type="http://schemas.openxmlformats.org/officeDocument/2006/relationships/image" Target="../media/image1.emf"/><Relationship Id="rId21" Type="http://schemas.openxmlformats.org/officeDocument/2006/relationships/slideLayout" Target="../slideLayouts/slideLayout56.xml"/><Relationship Id="rId34" Type="http://schemas.openxmlformats.org/officeDocument/2006/relationships/slideLayout" Target="../slideLayouts/slideLayout69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33" Type="http://schemas.openxmlformats.org/officeDocument/2006/relationships/slideLayout" Target="../slideLayouts/slideLayout68.xml"/><Relationship Id="rId38" Type="http://schemas.openxmlformats.org/officeDocument/2006/relationships/oleObject" Target="../embeddings/oleObject2.bin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slideLayout" Target="../slideLayouts/slideLayout67.xml"/><Relationship Id="rId37" Type="http://schemas.openxmlformats.org/officeDocument/2006/relationships/tags" Target="../tags/tag2.xml"/><Relationship Id="rId40" Type="http://schemas.openxmlformats.org/officeDocument/2006/relationships/image" Target="../media/image3.emf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Relationship Id="rId35" Type="http://schemas.openxmlformats.org/officeDocument/2006/relationships/slideLayout" Target="../slideLayouts/slideLayout70.xml"/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210371-27E9-FC1F-9DA1-1121B62D1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1DB2E-E0BB-29DE-AF58-4A0CCBFAB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E29E6-A196-B997-8232-22DD8E91FF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6A097C-2413-4B10-874A-364B408CCC16}" type="datetimeFigureOut">
              <a:rPr lang="en-US" smtClean="0"/>
              <a:t>8/11/26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2C86A-E2AD-088C-0EB5-C92DA9010F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3F4CA-603C-DBF1-29BC-EC7DBF9109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EDF751-E650-4174-8BE7-6149CB428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82CBE1F5-484B-EA2A-67A6-A8C51E75CC4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7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8" imgW="327" imgH="327" progId="TCLayout.ActiveDocument.1">
                  <p:embed/>
                </p:oleObj>
              </mc:Choice>
              <mc:Fallback>
                <p:oleObj name="think-cell Slide" r:id="rId38" imgW="327" imgH="327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82CBE1F5-484B-EA2A-67A6-A8C51E75CC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E75BD9F-7FB0-71A1-A866-BC72889BB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9538" y="1076994"/>
            <a:ext cx="9432925" cy="621965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D6C9D00-5B30-8CCF-2A61-C6947D233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9538" y="2636839"/>
            <a:ext cx="9432925" cy="31321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E27F139-E3A3-92E3-8B13-FAD1863914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79538" y="6623716"/>
            <a:ext cx="442800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tx2"/>
                </a:solidFill>
              </a:defRPr>
            </a:lvl1pPr>
          </a:lstStyle>
          <a:p>
            <a:pPr defTabSz="914355"/>
            <a:endParaRPr lang="nl-NL">
              <a:solidFill>
                <a:srgbClr val="001739"/>
              </a:solidFill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A73FE4-85C1-3D06-1121-A4577604AB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3628" y="6623716"/>
            <a:ext cx="89768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2"/>
                </a:solidFill>
              </a:defRPr>
            </a:lvl1pPr>
          </a:lstStyle>
          <a:p>
            <a:pPr defTabSz="914355"/>
            <a:fld id="{8008FCDA-A3A7-43F4-A886-F9C970867285}" type="slidenum">
              <a:rPr lang="nl-NL" smtClean="0">
                <a:solidFill>
                  <a:srgbClr val="001739"/>
                </a:solidFill>
              </a:rPr>
              <a:pPr defTabSz="914355"/>
              <a:t>‹#›</a:t>
            </a:fld>
            <a:endParaRPr lang="nl-NL">
              <a:solidFill>
                <a:srgbClr val="001739"/>
              </a:solidFill>
            </a:endParaRPr>
          </a:p>
        </p:txBody>
      </p:sp>
      <p:pic>
        <p:nvPicPr>
          <p:cNvPr id="11" name="Picture 13">
            <a:extLst>
              <a:ext uri="{FF2B5EF4-FFF2-40B4-BE49-F238E27FC236}">
                <a16:creationId xmlns:a16="http://schemas.microsoft.com/office/drawing/2014/main" id="{A26457F8-AEDB-4FEB-2950-E381FC58D106}"/>
              </a:ext>
            </a:extLst>
          </p:cNvPr>
          <p:cNvPicPr>
            <a:picLocks noChangeAspect="1"/>
          </p:cNvPicPr>
          <p:nvPr userDrawn="1"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6580" y="316801"/>
            <a:ext cx="608400" cy="54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566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  <p:sldLayoutId id="2147483832" r:id="rId17"/>
    <p:sldLayoutId id="2147483833" r:id="rId18"/>
    <p:sldLayoutId id="2147483834" r:id="rId19"/>
    <p:sldLayoutId id="2147483835" r:id="rId20"/>
    <p:sldLayoutId id="2147483836" r:id="rId21"/>
    <p:sldLayoutId id="2147483837" r:id="rId22"/>
    <p:sldLayoutId id="2147483838" r:id="rId23"/>
    <p:sldLayoutId id="2147483839" r:id="rId24"/>
    <p:sldLayoutId id="2147483840" r:id="rId25"/>
    <p:sldLayoutId id="2147483841" r:id="rId26"/>
    <p:sldLayoutId id="2147483842" r:id="rId27"/>
    <p:sldLayoutId id="2147483843" r:id="rId28"/>
    <p:sldLayoutId id="2147483844" r:id="rId29"/>
    <p:sldLayoutId id="2147483845" r:id="rId30"/>
    <p:sldLayoutId id="2147483846" r:id="rId31"/>
    <p:sldLayoutId id="2147483847" r:id="rId32"/>
    <p:sldLayoutId id="2147483848" r:id="rId33"/>
    <p:sldLayoutId id="2147483849" r:id="rId34"/>
    <p:sldLayoutId id="2147483850" r:id="rId35"/>
  </p:sldLayoutIdLst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hf hdr="0" ftr="0"/>
  <p:txStyles>
    <p:titleStyle>
      <a:lvl1pPr algn="l" defTabSz="914355" rtl="0" eaLnBrk="1" latinLnBrk="0" hangingPunct="1">
        <a:lnSpc>
          <a:spcPct val="80000"/>
        </a:lnSpc>
        <a:spcBef>
          <a:spcPct val="0"/>
        </a:spcBef>
        <a:spcAft>
          <a:spcPts val="0"/>
        </a:spcAft>
        <a:buNone/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355" rtl="0" eaLnBrk="1" latinLnBrk="0" hangingPunct="1">
        <a:lnSpc>
          <a:spcPct val="120000"/>
        </a:lnSpc>
        <a:spcBef>
          <a:spcPts val="0"/>
        </a:spcBef>
        <a:spcAft>
          <a:spcPts val="250"/>
        </a:spcAft>
        <a:buFont typeface="Arial" panose="020B0604020202020204" pitchFamily="34" charset="0"/>
        <a:buNone/>
        <a:defRPr sz="1200" kern="1200">
          <a:solidFill>
            <a:schemeClr val="tx2"/>
          </a:solidFill>
          <a:latin typeface="+mn-lt"/>
          <a:ea typeface="+mn-ea"/>
          <a:cs typeface="+mn-cs"/>
        </a:defRPr>
      </a:lvl1pPr>
      <a:lvl2pPr marL="179379" indent="-179379" algn="l" defTabSz="914355" rtl="0" eaLnBrk="1" latinLnBrk="0" hangingPunct="1">
        <a:lnSpc>
          <a:spcPct val="120000"/>
        </a:lnSpc>
        <a:spcBef>
          <a:spcPts val="0"/>
        </a:spcBef>
        <a:spcAft>
          <a:spcPts val="250"/>
        </a:spcAft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2pPr>
      <a:lvl3pPr marL="358757" indent="-179379" algn="l" defTabSz="914355" rtl="0" eaLnBrk="1" latinLnBrk="0" hangingPunct="1">
        <a:lnSpc>
          <a:spcPct val="120000"/>
        </a:lnSpc>
        <a:spcBef>
          <a:spcPts val="0"/>
        </a:spcBef>
        <a:spcAft>
          <a:spcPts val="250"/>
        </a:spcAft>
        <a:buFont typeface="Basier Square" panose="00000500000000000000" pitchFamily="50" charset="0"/>
        <a:buChar char="–"/>
        <a:defRPr sz="1200" kern="1200">
          <a:solidFill>
            <a:schemeClr val="tx2"/>
          </a:solidFill>
          <a:latin typeface="+mn-lt"/>
          <a:ea typeface="+mn-ea"/>
          <a:cs typeface="+mn-cs"/>
        </a:defRPr>
      </a:lvl3pPr>
      <a:lvl4pPr marL="536548" indent="-177791" algn="l" defTabSz="914355" rtl="0" eaLnBrk="1" latinLnBrk="0" hangingPunct="1">
        <a:lnSpc>
          <a:spcPct val="120000"/>
        </a:lnSpc>
        <a:spcBef>
          <a:spcPts val="0"/>
        </a:spcBef>
        <a:spcAft>
          <a:spcPts val="250"/>
        </a:spcAft>
        <a:buFont typeface="Basier Square" panose="00000500000000000000" pitchFamily="50" charset="0"/>
        <a:buChar char="–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715927" indent="-179379" algn="l" defTabSz="914355" rtl="0" eaLnBrk="1" latinLnBrk="0" hangingPunct="1">
        <a:lnSpc>
          <a:spcPct val="120000"/>
        </a:lnSpc>
        <a:spcBef>
          <a:spcPts val="0"/>
        </a:spcBef>
        <a:spcAft>
          <a:spcPts val="250"/>
        </a:spcAft>
        <a:buFont typeface="Basier Square" panose="00000500000000000000" pitchFamily="50" charset="0"/>
        <a:buChar char="–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895305" indent="-179379" algn="l" defTabSz="914355" rtl="0" eaLnBrk="1" latinLnBrk="0" hangingPunct="1">
        <a:lnSpc>
          <a:spcPct val="120000"/>
        </a:lnSpc>
        <a:spcBef>
          <a:spcPts val="0"/>
        </a:spcBef>
        <a:spcAft>
          <a:spcPts val="250"/>
        </a:spcAft>
        <a:buFont typeface="Basier Square" panose="00000500000000000000" pitchFamily="50" charset="0"/>
        <a:buChar char="–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652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5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6.sv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image" Target="../media/image20.png"/><Relationship Id="rId4" Type="http://schemas.openxmlformats.org/officeDocument/2006/relationships/image" Target="../media/image16.sv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openxmlformats.org/officeDocument/2006/relationships/image" Target="../media/image16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5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E169C-076B-5AF1-1BEC-0E6053AE8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F8818-EA4E-CFF2-63E9-950355BF4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2E108B-71AE-3AC4-F9EF-2A958F133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23"/>
            <a:ext cx="12192000" cy="68616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57EC9B-C35F-5610-3D1F-B4133F91AF03}"/>
              </a:ext>
            </a:extLst>
          </p:cNvPr>
          <p:cNvSpPr txBox="1"/>
          <p:nvPr/>
        </p:nvSpPr>
        <p:spPr>
          <a:xfrm>
            <a:off x="3203156" y="5053854"/>
            <a:ext cx="609783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HALLOWEEN &amp; DIA </a:t>
            </a:r>
            <a:r>
              <a:rPr kumimoji="0" lang="en-US" sz="2400" b="1" i="0" u="none" strike="noStrike" kern="1200" cap="none" spc="-13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DE MUERTOS </a:t>
            </a:r>
          </a:p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10A432-1430-47D9-269A-0863EFFB9266}"/>
              </a:ext>
            </a:extLst>
          </p:cNvPr>
          <p:cNvSpPr txBox="1"/>
          <p:nvPr/>
        </p:nvSpPr>
        <p:spPr>
          <a:xfrm>
            <a:off x="3247221" y="5571647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Program will run from October 15th to November 15th </a:t>
            </a:r>
          </a:p>
        </p:txBody>
      </p:sp>
    </p:spTree>
    <p:extLst>
      <p:ext uri="{BB962C8B-B14F-4D97-AF65-F5344CB8AC3E}">
        <p14:creationId xmlns:p14="http://schemas.microsoft.com/office/powerpoint/2010/main" val="4252998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D2D402-BE38-8E76-BED4-580DAEB07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23"/>
            <a:ext cx="12192000" cy="68616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CB0E5A-7EE4-4B3A-9958-1B7DECA8DC12}"/>
              </a:ext>
            </a:extLst>
          </p:cNvPr>
          <p:cNvSpPr txBox="1"/>
          <p:nvPr/>
        </p:nvSpPr>
        <p:spPr>
          <a:xfrm>
            <a:off x="3023615" y="2481733"/>
            <a:ext cx="671529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none" strike="noStrike" dirty="0">
                <a:solidFill>
                  <a:srgbClr val="FFFFFF"/>
                </a:solidFill>
                <a:effectLst/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Halloween and Día de Muertos create a powerful seasonal window where high-energy celebration, tequila cocktail demand, and authentic Mexican cultural relevance come together—an opportunity to further grow Partida’s cocktail strategy, supported by pricing adjustments designed to better fit bar program ounce-cost needs.</a:t>
            </a:r>
            <a:endParaRPr lang="en-US" sz="2400" dirty="0">
              <a:latin typeface="Futura Condensed Medium" panose="020B0602020204020303" pitchFamily="34" charset="-79"/>
              <a:cs typeface="Futura Condensed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2959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6B6909-29FA-4E55-59CE-3043AB558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CCDE76D9-B329-971F-53EE-9481CF1216C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692" t="11881" r="7906" b="16196"/>
          <a:stretch/>
        </p:blipFill>
        <p:spPr>
          <a:xfrm>
            <a:off x="11228682" y="240431"/>
            <a:ext cx="640846" cy="55265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E41759A-1D37-BDC2-77C3-E542AF7328CC}"/>
              </a:ext>
            </a:extLst>
          </p:cNvPr>
          <p:cNvSpPr txBox="1"/>
          <p:nvPr/>
        </p:nvSpPr>
        <p:spPr>
          <a:xfrm>
            <a:off x="0" y="0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135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PROGRAM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135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AMBITION &amp; KEY DRIVERS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D89CEF-2A13-61ED-E709-E5D7A2329D39}"/>
              </a:ext>
            </a:extLst>
          </p:cNvPr>
          <p:cNvSpPr/>
          <p:nvPr/>
        </p:nvSpPr>
        <p:spPr>
          <a:xfrm>
            <a:off x="656683" y="1384101"/>
            <a:ext cx="2988057" cy="749809"/>
          </a:xfrm>
          <a:prstGeom prst="rect">
            <a:avLst/>
          </a:prstGeom>
          <a:solidFill>
            <a:srgbClr val="0000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FE3F65-99F2-CB24-9836-90911BB9DFDD}"/>
              </a:ext>
            </a:extLst>
          </p:cNvPr>
          <p:cNvSpPr/>
          <p:nvPr/>
        </p:nvSpPr>
        <p:spPr>
          <a:xfrm>
            <a:off x="7805194" y="1404058"/>
            <a:ext cx="4057332" cy="749809"/>
          </a:xfrm>
          <a:prstGeom prst="rect">
            <a:avLst/>
          </a:prstGeom>
          <a:solidFill>
            <a:srgbClr val="0000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EDE88E-3077-FEE6-FA2C-8DAF3BC46343}"/>
              </a:ext>
            </a:extLst>
          </p:cNvPr>
          <p:cNvSpPr txBox="1"/>
          <p:nvPr/>
        </p:nvSpPr>
        <p:spPr>
          <a:xfrm>
            <a:off x="959764" y="1471187"/>
            <a:ext cx="2454198" cy="615553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 algn="l"/>
            <a:r>
              <a:rPr lang="en-US" sz="4000" b="1">
                <a:solidFill>
                  <a:schemeClr val="bg1"/>
                </a:solidFill>
              </a:rPr>
              <a:t>AMBITION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B19E6F-550E-5A13-70A6-179983937B53}"/>
              </a:ext>
            </a:extLst>
          </p:cNvPr>
          <p:cNvSpPr txBox="1"/>
          <p:nvPr/>
        </p:nvSpPr>
        <p:spPr>
          <a:xfrm>
            <a:off x="8288662" y="1471188"/>
            <a:ext cx="3036088" cy="615553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 algn="l"/>
            <a:r>
              <a:rPr lang="en-US" sz="4000" b="1">
                <a:solidFill>
                  <a:schemeClr val="bg1"/>
                </a:solidFill>
              </a:rPr>
              <a:t>KEY DRIVERS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B7C82B-24E0-86F4-9E3C-A3620B6FCA35}"/>
              </a:ext>
            </a:extLst>
          </p:cNvPr>
          <p:cNvSpPr txBox="1"/>
          <p:nvPr/>
        </p:nvSpPr>
        <p:spPr>
          <a:xfrm>
            <a:off x="584200" y="2679700"/>
            <a:ext cx="5584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ACTIVATE 200 ACCOUNTS, DEPLET 200 9ltr CASES EAST</a:t>
            </a:r>
          </a:p>
          <a:p>
            <a:endParaRPr lang="en-US" b="1" spc="-135" dirty="0">
              <a:solidFill>
                <a:prstClr val="white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ACTIVATE 200 ACCOUNTS, DEPLET 200 9ltr CASES WEST</a:t>
            </a:r>
          </a:p>
          <a:p>
            <a:endParaRPr lang="en-US" b="1" spc="-135" dirty="0">
              <a:solidFill>
                <a:prstClr val="white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endParaRPr lang="en-US" b="1" spc="-135" dirty="0">
              <a:solidFill>
                <a:prstClr val="white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r>
              <a:rPr lang="en-US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FOCUS STATES: FLORIDA, TEXAS AND CALIFORNIA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CC8852-854C-7B85-1DAB-F3F904F89297}"/>
              </a:ext>
            </a:extLst>
          </p:cNvPr>
          <p:cNvSpPr txBox="1"/>
          <p:nvPr/>
        </p:nvSpPr>
        <p:spPr>
          <a:xfrm>
            <a:off x="7912100" y="2463284"/>
            <a:ext cx="3911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800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TIPS ON US COCKTAIL         </a:t>
            </a:r>
            <a:r>
              <a:rPr lang="en-US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TABLE TENT PROGRAM          FOR 400 ACCOUNTS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800" b="1" spc="-135" dirty="0">
              <a:solidFill>
                <a:prstClr val="white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b="1" spc="-135" dirty="0">
              <a:solidFill>
                <a:prstClr val="white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800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PARTIDA ACCOUNT KITS        FOR 400 ACCOUNTS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b="1" spc="-135" dirty="0">
              <a:solidFill>
                <a:prstClr val="white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800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COMBO DEALS INCLUDING CROSS PORTFOLIO SKU’s</a:t>
            </a:r>
          </a:p>
        </p:txBody>
      </p:sp>
    </p:spTree>
    <p:extLst>
      <p:ext uri="{BB962C8B-B14F-4D97-AF65-F5344CB8AC3E}">
        <p14:creationId xmlns:p14="http://schemas.microsoft.com/office/powerpoint/2010/main" val="59925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567BF0-FB5E-5562-54DE-908F48B77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07D0F66-63EA-38C6-2944-2A893F652647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692" t="11881" r="7906" b="16196"/>
          <a:stretch/>
        </p:blipFill>
        <p:spPr>
          <a:xfrm>
            <a:off x="11228682" y="240431"/>
            <a:ext cx="640846" cy="5526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BD26DC-7CFE-6068-D3B5-C9CBFB161873}"/>
              </a:ext>
            </a:extLst>
          </p:cNvPr>
          <p:cNvSpPr txBox="1"/>
          <p:nvPr/>
        </p:nvSpPr>
        <p:spPr>
          <a:xfrm>
            <a:off x="402360" y="1581538"/>
            <a:ext cx="42414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77">
              <a:defRPr/>
            </a:pPr>
            <a:r>
              <a:rPr lang="en-US" sz="2800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TABLE TENT &amp; POSTERS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DE4BB4-A2DD-BB2C-C54C-DED041F1DF9D}"/>
              </a:ext>
            </a:extLst>
          </p:cNvPr>
          <p:cNvSpPr txBox="1"/>
          <p:nvPr/>
        </p:nvSpPr>
        <p:spPr>
          <a:xfrm>
            <a:off x="3230527" y="165857"/>
            <a:ext cx="6465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TIPS ON US COCKTAIL PROGRAM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5157FB-F41F-7E8C-E165-0B05D3318B29}"/>
              </a:ext>
            </a:extLst>
          </p:cNvPr>
          <p:cNvSpPr txBox="1"/>
          <p:nvPr/>
        </p:nvSpPr>
        <p:spPr>
          <a:xfrm>
            <a:off x="500570" y="2295653"/>
            <a:ext cx="389933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Program will run from October 15</a:t>
            </a:r>
            <a:r>
              <a:rPr lang="en-US" sz="2000" baseline="30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th</a:t>
            </a:r>
            <a:r>
              <a:rPr lang="en-US" sz="2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 to November 15</a:t>
            </a:r>
            <a:r>
              <a:rPr lang="en-US" sz="2000" baseline="30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th</a:t>
            </a:r>
            <a:r>
              <a:rPr lang="en-US" sz="2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 </a:t>
            </a:r>
          </a:p>
          <a:p>
            <a:pPr algn="ctr"/>
            <a:endParaRPr lang="en-US" sz="2000" u="sng" dirty="0">
              <a:solidFill>
                <a:schemeClr val="bg1"/>
              </a:solidFill>
              <a:latin typeface="Futura Condensed Medium" panose="020B0602020204020303" pitchFamily="34" charset="-79"/>
              <a:cs typeface="Futura Condensed Medium" panose="020B0602020204020303" pitchFamily="34" charset="-79"/>
            </a:endParaRPr>
          </a:p>
          <a:p>
            <a:pPr algn="ctr"/>
            <a:r>
              <a:rPr lang="en-US" sz="2000" u="sng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To cover both Halloween and Dia De Muertos celebrations</a:t>
            </a:r>
          </a:p>
          <a:p>
            <a:pPr algn="ctr"/>
            <a:endParaRPr lang="en-US" sz="2000" u="sng" dirty="0">
              <a:solidFill>
                <a:schemeClr val="bg1"/>
              </a:solidFill>
              <a:latin typeface="Futura Condensed Medium" panose="020B0602020204020303" pitchFamily="34" charset="-79"/>
              <a:cs typeface="Futura Condensed Medium" panose="020B0602020204020303" pitchFamily="34" charset="-79"/>
            </a:endParaRPr>
          </a:p>
          <a:p>
            <a:pPr algn="ctr"/>
            <a:endParaRPr lang="en-US" sz="2000" u="sng" dirty="0">
              <a:solidFill>
                <a:schemeClr val="bg1"/>
              </a:solidFill>
              <a:latin typeface="Futura Condensed Medium" panose="020B0602020204020303" pitchFamily="34" charset="-79"/>
              <a:cs typeface="Futura Condensed Medium" panose="020B0602020204020303" pitchFamily="34" charset="-79"/>
            </a:endParaRPr>
          </a:p>
          <a:p>
            <a:pPr algn="ctr"/>
            <a:r>
              <a:rPr lang="en-US" sz="2000" u="sng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Customers will be able to redeem Tip on us  (up to $5)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339551-AA72-1451-BF71-67E538DECC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649" b="3942"/>
          <a:stretch>
            <a:fillRect/>
          </a:stretch>
        </p:blipFill>
        <p:spPr>
          <a:xfrm>
            <a:off x="4526845" y="1252394"/>
            <a:ext cx="3855903" cy="48804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747D0B-E10C-F122-ED33-C18B62F0DCE2}"/>
              </a:ext>
            </a:extLst>
          </p:cNvPr>
          <p:cNvSpPr txBox="1"/>
          <p:nvPr/>
        </p:nvSpPr>
        <p:spPr>
          <a:xfrm>
            <a:off x="3379424" y="647107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HALLOWEEN / </a:t>
            </a:r>
            <a:r>
              <a:rPr lang="en-US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DIA DE MUERTOS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FDBF263-0C51-D90D-39E2-78FEFB767E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2136" y="1481328"/>
            <a:ext cx="1912797" cy="239014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8EC5D1D-6C57-B8B7-A2D9-65D016B246C6}"/>
              </a:ext>
            </a:extLst>
          </p:cNvPr>
          <p:cNvSpPr txBox="1"/>
          <p:nvPr/>
        </p:nvSpPr>
        <p:spPr>
          <a:xfrm>
            <a:off x="2522936" y="6344761"/>
            <a:ext cx="11259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To receive TIP on US, provide image proof of Purchasing Partida cocktail and Tip your bartender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6026ED-55C6-AFEC-EF4D-8311C8298F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533" y="3201730"/>
            <a:ext cx="2311363" cy="288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46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2A8750-C29C-7EDF-F6CF-975B35155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6E01979-2026-3775-26B4-0AB399333A93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692" t="11881" r="7906" b="16196"/>
          <a:stretch/>
        </p:blipFill>
        <p:spPr>
          <a:xfrm>
            <a:off x="11228682" y="240431"/>
            <a:ext cx="640846" cy="5526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9B119C-0B6E-2B49-5236-F746543F6E4B}"/>
              </a:ext>
            </a:extLst>
          </p:cNvPr>
          <p:cNvSpPr txBox="1"/>
          <p:nvPr/>
        </p:nvSpPr>
        <p:spPr>
          <a:xfrm>
            <a:off x="3098324" y="198908"/>
            <a:ext cx="646568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135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PARTIDA KITS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135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HALLOWEEN/DIA DE MUERTOS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B1C936-F6C4-E7A9-8CA5-BB59C6EADA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719" y="2880985"/>
            <a:ext cx="1437136" cy="28742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07B005-58A0-1617-4BEB-8D13913430E1}"/>
              </a:ext>
            </a:extLst>
          </p:cNvPr>
          <p:cNvSpPr txBox="1"/>
          <p:nvPr/>
        </p:nvSpPr>
        <p:spPr>
          <a:xfrm>
            <a:off x="6028944" y="1964353"/>
            <a:ext cx="62057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400</a:t>
            </a:r>
            <a:r>
              <a:rPr kumimoji="0" lang="en-US" sz="1800" b="1" i="0" u="none" strike="noStrike" kern="1200" cap="none" spc="-13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 KITS Nationwide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-13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" panose="020B0602020204020303" pitchFamily="34" charset="-79"/>
              <a:ea typeface="+mn-ea"/>
              <a:cs typeface="Futura" panose="020B0602020204020303" pitchFamily="34" charset="-79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13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INCLUDED IN KIT: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 Condensed Medium" panose="020B0602020204020303" pitchFamily="34" charset="-79"/>
                <a:ea typeface="+mn-ea"/>
                <a:cs typeface="Futura Condensed Medium" panose="020B0602020204020303" pitchFamily="34" charset="-79"/>
              </a:rPr>
              <a:t>1 Partida Chalkboard 1’ X 2’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Condensed Medium" panose="020B0602020204020303" pitchFamily="34" charset="-79"/>
              <a:ea typeface="+mn-ea"/>
              <a:cs typeface="Futura Condensed Medium" panose="020B0602020204020303" pitchFamily="34" charset="-79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 Condensed Medium" panose="020B0602020204020303" pitchFamily="34" charset="-79"/>
                <a:ea typeface="+mn-ea"/>
                <a:cs typeface="Futura Condensed Medium" panose="020B0602020204020303" pitchFamily="34" charset="-79"/>
              </a:rPr>
              <a:t>2 pack 12ft long each Papel Picado/Tissue Paper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Condensed Medium" panose="020B0602020204020303" pitchFamily="34" charset="-79"/>
              <a:ea typeface="+mn-ea"/>
              <a:cs typeface="Futura Condensed Medium" panose="020B0602020204020303" pitchFamily="34" charset="-79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 Condensed Medium" panose="020B0602020204020303" pitchFamily="34" charset="-79"/>
                <a:ea typeface="+mn-ea"/>
                <a:cs typeface="Futura Condensed Medium" panose="020B0602020204020303" pitchFamily="34" charset="-79"/>
              </a:rPr>
              <a:t>24 table tents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Condensed Medium" panose="020B0602020204020303" pitchFamily="34" charset="-79"/>
              <a:ea typeface="+mn-ea"/>
              <a:cs typeface="Futura Condensed Medium" panose="020B0602020204020303" pitchFamily="34" charset="-79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 Condensed Medium" panose="020B0602020204020303" pitchFamily="34" charset="-79"/>
                <a:ea typeface="+mn-ea"/>
                <a:cs typeface="Futura Condensed Medium" panose="020B0602020204020303" pitchFamily="34" charset="-79"/>
              </a:rPr>
              <a:t>2 posters to display in restaurants &amp; Bars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2D9EB0-37AF-C463-DEF7-5CD6ED13C0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2316" y="2730673"/>
            <a:ext cx="1810978" cy="13582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CF4C15-17AB-0004-345F-B9CDDBE75CE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649" b="3942"/>
          <a:stretch>
            <a:fillRect/>
          </a:stretch>
        </p:blipFill>
        <p:spPr>
          <a:xfrm rot="19953721">
            <a:off x="2030743" y="4200054"/>
            <a:ext cx="1398467" cy="17700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18AD92-4FEF-49C9-CCD2-634895E3D0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628" y="3769666"/>
            <a:ext cx="1853184" cy="277977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E637595-0F93-8BCC-7031-DDADC302BBF5}"/>
              </a:ext>
            </a:extLst>
          </p:cNvPr>
          <p:cNvSpPr txBox="1"/>
          <p:nvPr/>
        </p:nvSpPr>
        <p:spPr>
          <a:xfrm>
            <a:off x="2814494" y="5962148"/>
            <a:ext cx="6117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 Condensed Medium" panose="020B0602020204020303" pitchFamily="34" charset="-79"/>
                <a:ea typeface="+mn-ea"/>
                <a:cs typeface="Futura Condensed Medium" panose="020B0602020204020303" pitchFamily="34" charset="-79"/>
              </a:rPr>
              <a:t>table tents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876050-2561-0E77-6DA9-9915BAE4830C}"/>
              </a:ext>
            </a:extLst>
          </p:cNvPr>
          <p:cNvSpPr txBox="1"/>
          <p:nvPr/>
        </p:nvSpPr>
        <p:spPr>
          <a:xfrm>
            <a:off x="5643038" y="6321311"/>
            <a:ext cx="6117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 Condensed Medium" panose="020B0602020204020303" pitchFamily="34" charset="-79"/>
                <a:ea typeface="+mn-ea"/>
                <a:cs typeface="Futura Condensed Medium" panose="020B0602020204020303" pitchFamily="34" charset="-79"/>
              </a:rPr>
              <a:t>posters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0A6BEE-56B3-F972-D4F3-707976B6C1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737991" y="-313150"/>
            <a:ext cx="3424510" cy="34245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B21AD1-4AA1-F0E6-C7EE-ABC9B03B8D75}"/>
              </a:ext>
            </a:extLst>
          </p:cNvPr>
          <p:cNvSpPr txBox="1"/>
          <p:nvPr/>
        </p:nvSpPr>
        <p:spPr>
          <a:xfrm>
            <a:off x="371668" y="5784780"/>
            <a:ext cx="6117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 Condensed Medium" panose="020B0602020204020303" pitchFamily="34" charset="-79"/>
                <a:ea typeface="+mn-ea"/>
                <a:cs typeface="Futura Condensed Medium" panose="020B0602020204020303" pitchFamily="34" charset="-79"/>
              </a:rPr>
              <a:t>Chalk Board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AD0754-88B0-01F0-AE90-2038ECFC42C1}"/>
              </a:ext>
            </a:extLst>
          </p:cNvPr>
          <p:cNvSpPr txBox="1"/>
          <p:nvPr/>
        </p:nvSpPr>
        <p:spPr>
          <a:xfrm>
            <a:off x="1631515" y="3401177"/>
            <a:ext cx="2376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 Condensed Medium" panose="020B0602020204020303" pitchFamily="34" charset="-79"/>
                <a:ea typeface="+mn-ea"/>
                <a:cs typeface="Futura Condensed Medium" panose="020B0602020204020303" pitchFamily="34" charset="-79"/>
              </a:rPr>
              <a:t>Papel Picado/Tissue Paper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65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2A8750-C29C-7EDF-F6CF-975B35155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6E01979-2026-3775-26B4-0AB399333A93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692" t="11881" r="7906" b="16196"/>
          <a:stretch/>
        </p:blipFill>
        <p:spPr>
          <a:xfrm>
            <a:off x="11228682" y="240431"/>
            <a:ext cx="640846" cy="5526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9B119C-0B6E-2B49-5236-F746543F6E4B}"/>
              </a:ext>
            </a:extLst>
          </p:cNvPr>
          <p:cNvSpPr txBox="1"/>
          <p:nvPr/>
        </p:nvSpPr>
        <p:spPr>
          <a:xfrm>
            <a:off x="3098324" y="198908"/>
            <a:ext cx="646568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PARTIDA KITS</a:t>
            </a:r>
          </a:p>
          <a:p>
            <a:pPr algn="ctr"/>
            <a:r>
              <a:rPr lang="en-US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HALLOWEEN/DIA DE MUERTOS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B1C936-F6C4-E7A9-8CA5-BB59C6EADA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32" y="963168"/>
            <a:ext cx="1650746" cy="33014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07B005-58A0-1617-4BEB-8D13913430E1}"/>
              </a:ext>
            </a:extLst>
          </p:cNvPr>
          <p:cNvSpPr txBox="1"/>
          <p:nvPr/>
        </p:nvSpPr>
        <p:spPr>
          <a:xfrm>
            <a:off x="6028944" y="1964353"/>
            <a:ext cx="620572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400 KITS</a:t>
            </a:r>
          </a:p>
          <a:p>
            <a:endParaRPr lang="en-US" b="1" spc="-135" dirty="0">
              <a:solidFill>
                <a:prstClr val="white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r>
              <a:rPr lang="en-US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INCLUDED IN KIT: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1 Partida Chalkboard 1’ X 2’</a:t>
            </a:r>
          </a:p>
          <a:p>
            <a:endParaRPr lang="en-US" sz="2000" dirty="0">
              <a:solidFill>
                <a:schemeClr val="bg1"/>
              </a:solidFill>
              <a:latin typeface="Futura Condensed Medium" panose="020B0602020204020303" pitchFamily="34" charset="-79"/>
              <a:cs typeface="Futura Condensed Medium" panose="020B0602020204020303" pitchFamily="34" charset="-79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2 sets of edible cocktail toppers (total of 100)</a:t>
            </a:r>
          </a:p>
          <a:p>
            <a:endParaRPr lang="en-US" sz="2000" dirty="0">
              <a:solidFill>
                <a:schemeClr val="bg1"/>
              </a:solidFill>
              <a:latin typeface="Futura Condensed Medium" panose="020B0602020204020303" pitchFamily="34" charset="-79"/>
              <a:cs typeface="Futura Condensed Medium" panose="020B0602020204020303" pitchFamily="34" charset="-79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3 pack 12ft long each Papel Picado/Tissue Paper</a:t>
            </a:r>
          </a:p>
          <a:p>
            <a:endParaRPr lang="en-US" sz="2000" dirty="0">
              <a:solidFill>
                <a:schemeClr val="bg1"/>
              </a:solidFill>
              <a:latin typeface="Futura Condensed Medium" panose="020B0602020204020303" pitchFamily="34" charset="-79"/>
              <a:cs typeface="Futura Condensed Medium" panose="020B0602020204020303" pitchFamily="34" charset="-79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24 table tents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Futura Condensed Medium" panose="020B0602020204020303" pitchFamily="34" charset="-79"/>
              <a:cs typeface="Futura Condensed Medium" panose="020B0602020204020303" pitchFamily="34" charset="-79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2 posters to display in restaurants &amp; Bars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Notes: Total budget 40K from Brand A&amp;P (including rebate)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A9EF94-38DE-65A0-AC10-3DD95A867A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200" y="1639824"/>
            <a:ext cx="1354573" cy="19141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2D9EB0-37AF-C463-DEF7-5CD6ED13C0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8172" y="1682496"/>
            <a:ext cx="2356779" cy="17675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CF4C15-17AB-0004-345F-B9CDDBE75CE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5649" b="3942"/>
          <a:stretch>
            <a:fillRect/>
          </a:stretch>
        </p:blipFill>
        <p:spPr>
          <a:xfrm rot="19953721">
            <a:off x="765613" y="4588359"/>
            <a:ext cx="1398467" cy="17700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18AD92-4FEF-49C9-CCD2-634895E3D0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60" y="3681984"/>
            <a:ext cx="1853184" cy="277977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E637595-0F93-8BCC-7031-DDADC302BBF5}"/>
              </a:ext>
            </a:extLst>
          </p:cNvPr>
          <p:cNvSpPr txBox="1"/>
          <p:nvPr/>
        </p:nvSpPr>
        <p:spPr>
          <a:xfrm>
            <a:off x="83820" y="5999726"/>
            <a:ext cx="6117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table tents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876050-2561-0E77-6DA9-9915BAE4830C}"/>
              </a:ext>
            </a:extLst>
          </p:cNvPr>
          <p:cNvSpPr txBox="1"/>
          <p:nvPr/>
        </p:nvSpPr>
        <p:spPr>
          <a:xfrm>
            <a:off x="1997964" y="4091678"/>
            <a:ext cx="6117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posters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79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6C07ED-CAEC-B450-E60A-D59377576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932609-4D4D-FD53-B4A6-B8C874FF0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823"/>
            <a:ext cx="12192000" cy="686164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2076A0C-8F77-1E20-962B-1AF70AB262DA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692" t="11881" r="7906" b="16196"/>
          <a:stretch/>
        </p:blipFill>
        <p:spPr>
          <a:xfrm>
            <a:off x="11228682" y="240431"/>
            <a:ext cx="640846" cy="55265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ABEBFF8-B741-9940-99EE-3E010A8B3882}"/>
              </a:ext>
            </a:extLst>
          </p:cNvPr>
          <p:cNvSpPr txBox="1"/>
          <p:nvPr/>
        </p:nvSpPr>
        <p:spPr>
          <a:xfrm>
            <a:off x="-164592" y="103907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13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" panose="020B0602020204020303" pitchFamily="34" charset="-79"/>
                <a:ea typeface="+mn-ea"/>
                <a:cs typeface="Futura" panose="020B0602020204020303" pitchFamily="34" charset="-79"/>
              </a:rPr>
              <a:t>COCKTAIL SPECIAL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-13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" panose="020B0602020204020303" pitchFamily="34" charset="-79"/>
              <a:ea typeface="+mn-ea"/>
              <a:cs typeface="Futura" panose="020B0602020204020303" pitchFamily="34" charset="-79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D4ED27-87B6-7B26-76C9-E58B20D48A8E}"/>
              </a:ext>
            </a:extLst>
          </p:cNvPr>
          <p:cNvSpPr txBox="1"/>
          <p:nvPr/>
        </p:nvSpPr>
        <p:spPr>
          <a:xfrm>
            <a:off x="0" y="615578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To Display on custom Chalkboard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AFCBD0-7719-8D2A-11D6-3C64BAC93B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" y="1872488"/>
            <a:ext cx="9890760" cy="329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63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FFD8A-83B9-9071-10D1-FC03C4E74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70A4BA-0A40-BA85-D900-9FA85C5CFF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216" b="31548"/>
          <a:stretch/>
        </p:blipFill>
        <p:spPr>
          <a:xfrm>
            <a:off x="0" y="-1"/>
            <a:ext cx="12192000" cy="2231229"/>
          </a:xfrm>
          <a:prstGeom prst="rect">
            <a:avLst/>
          </a:prstGeom>
        </p:spPr>
      </p:pic>
      <p:pic>
        <p:nvPicPr>
          <p:cNvPr id="6" name="Picture 5" descr="A white and black logo&#10;&#10;Description automatically generated">
            <a:extLst>
              <a:ext uri="{FF2B5EF4-FFF2-40B4-BE49-F238E27FC236}">
                <a16:creationId xmlns:a16="http://schemas.microsoft.com/office/drawing/2014/main" id="{07D53269-8881-69E5-3ADE-A42DF7DA82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3000"/>
          </a:blip>
          <a:srcRect l="62518" t="43079" r="9652"/>
          <a:stretch/>
        </p:blipFill>
        <p:spPr>
          <a:xfrm rot="16200000">
            <a:off x="-333686" y="333691"/>
            <a:ext cx="2249904" cy="1582526"/>
          </a:xfrm>
          <a:prstGeom prst="rect">
            <a:avLst/>
          </a:prstGeom>
        </p:spPr>
      </p:pic>
      <p:pic>
        <p:nvPicPr>
          <p:cNvPr id="7" name="Picture 6" descr="A white and black logo&#10;&#10;Description automatically generated">
            <a:extLst>
              <a:ext uri="{FF2B5EF4-FFF2-40B4-BE49-F238E27FC236}">
                <a16:creationId xmlns:a16="http://schemas.microsoft.com/office/drawing/2014/main" id="{B2419F5B-A973-A241-9DFF-5CDC13CEA3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3000"/>
          </a:blip>
          <a:srcRect l="62066" t="43079" r="10035"/>
          <a:stretch/>
        </p:blipFill>
        <p:spPr>
          <a:xfrm rot="16200000" flipV="1">
            <a:off x="10273385" y="336905"/>
            <a:ext cx="2255520" cy="158171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FAB08AD-59C5-7CE8-83BA-038F75246A78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692" t="11881" r="7906" b="16196"/>
          <a:stretch/>
        </p:blipFill>
        <p:spPr>
          <a:xfrm>
            <a:off x="1124520" y="117771"/>
            <a:ext cx="1374843" cy="1185645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3AA69A9-D34B-7228-D31D-F8E2D81BD651}"/>
              </a:ext>
            </a:extLst>
          </p:cNvPr>
          <p:cNvSpPr/>
          <p:nvPr/>
        </p:nvSpPr>
        <p:spPr>
          <a:xfrm>
            <a:off x="2963754" y="841248"/>
            <a:ext cx="8812982" cy="58338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2E321B87-0F97-E6C1-1BE3-8B1415C40C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300865"/>
              </p:ext>
            </p:extLst>
          </p:nvPr>
        </p:nvGraphicFramePr>
        <p:xfrm>
          <a:off x="3289822" y="1042156"/>
          <a:ext cx="8204184" cy="5417792"/>
        </p:xfrm>
        <a:graphic>
          <a:graphicData uri="http://schemas.openxmlformats.org/drawingml/2006/table">
            <a:tbl>
              <a:tblPr/>
              <a:tblGrid>
                <a:gridCol w="683682">
                  <a:extLst>
                    <a:ext uri="{9D8B030D-6E8A-4147-A177-3AD203B41FA5}">
                      <a16:colId xmlns:a16="http://schemas.microsoft.com/office/drawing/2014/main" val="639972875"/>
                    </a:ext>
                  </a:extLst>
                </a:gridCol>
                <a:gridCol w="683682">
                  <a:extLst>
                    <a:ext uri="{9D8B030D-6E8A-4147-A177-3AD203B41FA5}">
                      <a16:colId xmlns:a16="http://schemas.microsoft.com/office/drawing/2014/main" val="1985024252"/>
                    </a:ext>
                  </a:extLst>
                </a:gridCol>
                <a:gridCol w="683682">
                  <a:extLst>
                    <a:ext uri="{9D8B030D-6E8A-4147-A177-3AD203B41FA5}">
                      <a16:colId xmlns:a16="http://schemas.microsoft.com/office/drawing/2014/main" val="382793453"/>
                    </a:ext>
                  </a:extLst>
                </a:gridCol>
                <a:gridCol w="683682">
                  <a:extLst>
                    <a:ext uri="{9D8B030D-6E8A-4147-A177-3AD203B41FA5}">
                      <a16:colId xmlns:a16="http://schemas.microsoft.com/office/drawing/2014/main" val="1691378649"/>
                    </a:ext>
                  </a:extLst>
                </a:gridCol>
                <a:gridCol w="683682">
                  <a:extLst>
                    <a:ext uri="{9D8B030D-6E8A-4147-A177-3AD203B41FA5}">
                      <a16:colId xmlns:a16="http://schemas.microsoft.com/office/drawing/2014/main" val="667376377"/>
                    </a:ext>
                  </a:extLst>
                </a:gridCol>
                <a:gridCol w="683682">
                  <a:extLst>
                    <a:ext uri="{9D8B030D-6E8A-4147-A177-3AD203B41FA5}">
                      <a16:colId xmlns:a16="http://schemas.microsoft.com/office/drawing/2014/main" val="442531494"/>
                    </a:ext>
                  </a:extLst>
                </a:gridCol>
                <a:gridCol w="683682">
                  <a:extLst>
                    <a:ext uri="{9D8B030D-6E8A-4147-A177-3AD203B41FA5}">
                      <a16:colId xmlns:a16="http://schemas.microsoft.com/office/drawing/2014/main" val="3300315013"/>
                    </a:ext>
                  </a:extLst>
                </a:gridCol>
                <a:gridCol w="683682">
                  <a:extLst>
                    <a:ext uri="{9D8B030D-6E8A-4147-A177-3AD203B41FA5}">
                      <a16:colId xmlns:a16="http://schemas.microsoft.com/office/drawing/2014/main" val="3046193600"/>
                    </a:ext>
                  </a:extLst>
                </a:gridCol>
                <a:gridCol w="683682">
                  <a:extLst>
                    <a:ext uri="{9D8B030D-6E8A-4147-A177-3AD203B41FA5}">
                      <a16:colId xmlns:a16="http://schemas.microsoft.com/office/drawing/2014/main" val="3876503386"/>
                    </a:ext>
                  </a:extLst>
                </a:gridCol>
                <a:gridCol w="683682">
                  <a:extLst>
                    <a:ext uri="{9D8B030D-6E8A-4147-A177-3AD203B41FA5}">
                      <a16:colId xmlns:a16="http://schemas.microsoft.com/office/drawing/2014/main" val="760289630"/>
                    </a:ext>
                  </a:extLst>
                </a:gridCol>
                <a:gridCol w="683682">
                  <a:extLst>
                    <a:ext uri="{9D8B030D-6E8A-4147-A177-3AD203B41FA5}">
                      <a16:colId xmlns:a16="http://schemas.microsoft.com/office/drawing/2014/main" val="1915696926"/>
                    </a:ext>
                  </a:extLst>
                </a:gridCol>
                <a:gridCol w="683682">
                  <a:extLst>
                    <a:ext uri="{9D8B030D-6E8A-4147-A177-3AD203B41FA5}">
                      <a16:colId xmlns:a16="http://schemas.microsoft.com/office/drawing/2014/main" val="3420745723"/>
                    </a:ext>
                  </a:extLst>
                </a:gridCol>
              </a:tblGrid>
              <a:tr h="31683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FEB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APR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JUN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JUL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AUG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OCT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NOV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3608449"/>
                  </a:ext>
                </a:extLst>
              </a:tr>
              <a:tr h="33267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9046224"/>
                  </a:ext>
                </a:extLst>
              </a:tr>
              <a:tr h="3168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1276636"/>
                  </a:ext>
                </a:extLst>
              </a:tr>
              <a:tr h="3168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6680856"/>
                  </a:ext>
                </a:extLst>
              </a:tr>
              <a:tr h="3168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9004182"/>
                  </a:ext>
                </a:extLst>
              </a:tr>
              <a:tr h="3168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851638"/>
                  </a:ext>
                </a:extLst>
              </a:tr>
              <a:tr h="3168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7450165"/>
                  </a:ext>
                </a:extLst>
              </a:tr>
              <a:tr h="3168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0628288"/>
                  </a:ext>
                </a:extLst>
              </a:tr>
              <a:tr h="3168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0682499"/>
                  </a:ext>
                </a:extLst>
              </a:tr>
              <a:tr h="3168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134159"/>
                  </a:ext>
                </a:extLst>
              </a:tr>
              <a:tr h="3168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716419"/>
                  </a:ext>
                </a:extLst>
              </a:tr>
              <a:tr h="3168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3847041"/>
                  </a:ext>
                </a:extLst>
              </a:tr>
              <a:tr h="3168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6925615"/>
                  </a:ext>
                </a:extLst>
              </a:tr>
              <a:tr h="3168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953861"/>
                  </a:ext>
                </a:extLst>
              </a:tr>
              <a:tr h="3168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6665401"/>
                  </a:ext>
                </a:extLst>
              </a:tr>
              <a:tr h="3168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3809164"/>
                  </a:ext>
                </a:extLst>
              </a:tr>
              <a:tr h="33267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438799"/>
                  </a:ext>
                </a:extLst>
              </a:tr>
            </a:tbl>
          </a:graphicData>
        </a:graphic>
      </p:graphicFrame>
      <p:sp>
        <p:nvSpPr>
          <p:cNvPr id="34" name="Arrow: Chevron 1">
            <a:extLst>
              <a:ext uri="{FF2B5EF4-FFF2-40B4-BE49-F238E27FC236}">
                <a16:creationId xmlns:a16="http://schemas.microsoft.com/office/drawing/2014/main" id="{A14F595F-02D8-7A27-B625-898F2AA5CC37}"/>
              </a:ext>
            </a:extLst>
          </p:cNvPr>
          <p:cNvSpPr/>
          <p:nvPr/>
        </p:nvSpPr>
        <p:spPr>
          <a:xfrm>
            <a:off x="72208" y="5608960"/>
            <a:ext cx="3261500" cy="910379"/>
          </a:xfrm>
          <a:prstGeom prst="chevron">
            <a:avLst/>
          </a:prstGeom>
          <a:solidFill>
            <a:srgbClr val="0000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7">
              <a:defRPr/>
            </a:pPr>
            <a:endParaRPr lang="en-US">
              <a:solidFill>
                <a:srgbClr val="000032"/>
              </a:solidFill>
              <a:latin typeface="Calibri"/>
            </a:endParaRPr>
          </a:p>
        </p:txBody>
      </p:sp>
      <p:sp>
        <p:nvSpPr>
          <p:cNvPr id="35" name="Arrow: Pentagon 5">
            <a:extLst>
              <a:ext uri="{FF2B5EF4-FFF2-40B4-BE49-F238E27FC236}">
                <a16:creationId xmlns:a16="http://schemas.microsoft.com/office/drawing/2014/main" id="{B2115155-3D0C-7A05-7E7E-0A6C932FFC78}"/>
              </a:ext>
            </a:extLst>
          </p:cNvPr>
          <p:cNvSpPr/>
          <p:nvPr/>
        </p:nvSpPr>
        <p:spPr>
          <a:xfrm>
            <a:off x="268226" y="1774200"/>
            <a:ext cx="2950856" cy="910379"/>
          </a:xfrm>
          <a:prstGeom prst="homePlate">
            <a:avLst/>
          </a:prstGeom>
          <a:solidFill>
            <a:srgbClr val="0000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7">
              <a:defRPr/>
            </a:pPr>
            <a:endParaRPr lang="en-US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6" name="Arrow: Chevron 6">
            <a:extLst>
              <a:ext uri="{FF2B5EF4-FFF2-40B4-BE49-F238E27FC236}">
                <a16:creationId xmlns:a16="http://schemas.microsoft.com/office/drawing/2014/main" id="{710FB905-6F54-88F1-E5A5-5370C2E54AF3}"/>
              </a:ext>
            </a:extLst>
          </p:cNvPr>
          <p:cNvSpPr/>
          <p:nvPr/>
        </p:nvSpPr>
        <p:spPr>
          <a:xfrm>
            <a:off x="132404" y="3909790"/>
            <a:ext cx="3207400" cy="910379"/>
          </a:xfrm>
          <a:prstGeom prst="chevron">
            <a:avLst/>
          </a:prstGeom>
          <a:solidFill>
            <a:srgbClr val="0000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7">
              <a:defRPr/>
            </a:pPr>
            <a:endParaRPr lang="en-US">
              <a:solidFill>
                <a:srgbClr val="000032"/>
              </a:solidFill>
              <a:latin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85F5688-2CE9-D301-1332-EEE838DCC6B8}"/>
              </a:ext>
            </a:extLst>
          </p:cNvPr>
          <p:cNvSpPr txBox="1"/>
          <p:nvPr/>
        </p:nvSpPr>
        <p:spPr>
          <a:xfrm>
            <a:off x="435123" y="4425542"/>
            <a:ext cx="2643574" cy="1708160"/>
          </a:xfrm>
          <a:prstGeom prst="rect">
            <a:avLst/>
          </a:prstGeom>
          <a:noFill/>
        </p:spPr>
        <p:txBody>
          <a:bodyPr wrap="square" lIns="45720" tIns="22860" rIns="45720" bIns="22860" rtlCol="0" anchor="t">
            <a:spAutoFit/>
          </a:bodyPr>
          <a:lstStyle/>
          <a:p>
            <a:pPr algn="ctr" defTabSz="457177">
              <a:defRPr/>
            </a:pPr>
            <a:r>
              <a:rPr lang="en-US" sz="3000" b="1" dirty="0">
                <a:solidFill>
                  <a:srgbClr val="FFFFFF"/>
                </a:solidFill>
                <a:latin typeface="Aptos"/>
                <a:ea typeface="Calibri"/>
                <a:cs typeface="Calibri"/>
              </a:rPr>
              <a:t>PURCHASE</a:t>
            </a:r>
            <a:endParaRPr lang="en-US" sz="2400" b="1" dirty="0">
              <a:solidFill>
                <a:srgbClr val="FFFFFF"/>
              </a:solidFill>
              <a:latin typeface="Aptos"/>
              <a:ea typeface="Calibri"/>
              <a:cs typeface="Calibri"/>
            </a:endParaRPr>
          </a:p>
          <a:p>
            <a:pPr algn="ctr" defTabSz="457177">
              <a:defRPr/>
            </a:pPr>
            <a:r>
              <a:rPr lang="en-US" sz="2000" dirty="0">
                <a:solidFill>
                  <a:srgbClr val="FFFFFF"/>
                </a:solidFill>
                <a:latin typeface="Aptos"/>
                <a:ea typeface="Calibri"/>
                <a:cs typeface="Calibri"/>
              </a:rPr>
              <a:t>OFF PREMISE</a:t>
            </a:r>
          </a:p>
          <a:p>
            <a:pPr marL="285750" indent="-285750" algn="ctr" defTabSz="457177">
              <a:buFont typeface="Arial" panose="020B0604020202020204" pitchFamily="34" charset="0"/>
              <a:buChar char="•"/>
              <a:defRPr/>
            </a:pPr>
            <a:endParaRPr lang="en-US" sz="270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285750" indent="-285750" algn="ctr" defTabSz="457177">
              <a:buFont typeface="Arial" panose="020B0604020202020204" pitchFamily="34" charset="0"/>
              <a:buChar char="•"/>
              <a:defRPr/>
            </a:pPr>
            <a:endParaRPr lang="en-US" sz="270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A39DBC7-56BE-D1CD-638A-3B5DFA2C0440}"/>
              </a:ext>
            </a:extLst>
          </p:cNvPr>
          <p:cNvSpPr txBox="1"/>
          <p:nvPr/>
        </p:nvSpPr>
        <p:spPr>
          <a:xfrm>
            <a:off x="339546" y="3800781"/>
            <a:ext cx="2783140" cy="1708160"/>
          </a:xfrm>
          <a:prstGeom prst="rect">
            <a:avLst/>
          </a:prstGeom>
          <a:noFill/>
        </p:spPr>
        <p:txBody>
          <a:bodyPr wrap="square" lIns="45720" tIns="22860" rIns="45720" bIns="22860" rtlCol="0" anchor="t">
            <a:spAutoFit/>
          </a:bodyPr>
          <a:lstStyle/>
          <a:p>
            <a:pPr algn="ctr" defTabSz="457177">
              <a:defRPr/>
            </a:pPr>
            <a:r>
              <a:rPr lang="en-US" sz="3000" b="1" dirty="0">
                <a:solidFill>
                  <a:srgbClr val="FFFFFF"/>
                </a:solidFill>
                <a:latin typeface="Aptos"/>
                <a:ea typeface="Calibri"/>
                <a:cs typeface="Calibri"/>
              </a:rPr>
              <a:t>TRIAL</a:t>
            </a:r>
            <a:endParaRPr lang="en-US" sz="2400" b="1" dirty="0">
              <a:solidFill>
                <a:srgbClr val="FFFFFF"/>
              </a:solidFill>
              <a:latin typeface="Aptos"/>
              <a:ea typeface="Calibri"/>
              <a:cs typeface="Calibri"/>
            </a:endParaRPr>
          </a:p>
          <a:p>
            <a:pPr algn="ctr" defTabSz="457177">
              <a:defRPr/>
            </a:pPr>
            <a:r>
              <a:rPr lang="en-US" sz="2000" dirty="0">
                <a:solidFill>
                  <a:srgbClr val="FFFFFF"/>
                </a:solidFill>
                <a:latin typeface="Aptos"/>
                <a:ea typeface="Calibri"/>
                <a:cs typeface="Calibri"/>
              </a:rPr>
              <a:t>ON PREMISE</a:t>
            </a:r>
          </a:p>
          <a:p>
            <a:pPr marL="285750" indent="-285750" algn="ctr" defTabSz="457177">
              <a:buFont typeface="Arial" panose="020B0604020202020204" pitchFamily="34" charset="0"/>
              <a:buChar char="•"/>
              <a:defRPr/>
            </a:pPr>
            <a:endParaRPr lang="en-US" sz="270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285750" indent="-285750" algn="ctr" defTabSz="457177">
              <a:buFont typeface="Arial" panose="020B0604020202020204" pitchFamily="34" charset="0"/>
              <a:buChar char="•"/>
              <a:defRPr/>
            </a:pPr>
            <a:endParaRPr lang="en-US" sz="270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72063FA-13E0-F2A2-7362-13C88E3840A9}"/>
              </a:ext>
            </a:extLst>
          </p:cNvPr>
          <p:cNvSpPr txBox="1"/>
          <p:nvPr/>
        </p:nvSpPr>
        <p:spPr>
          <a:xfrm>
            <a:off x="466373" y="5659527"/>
            <a:ext cx="2497380" cy="1646605"/>
          </a:xfrm>
          <a:prstGeom prst="rect">
            <a:avLst/>
          </a:prstGeom>
          <a:noFill/>
        </p:spPr>
        <p:txBody>
          <a:bodyPr wrap="square" lIns="45720" tIns="22860" rIns="45720" bIns="22860" rtlCol="0" anchor="t">
            <a:spAutoFit/>
          </a:bodyPr>
          <a:lstStyle/>
          <a:p>
            <a:pPr algn="ctr" defTabSz="457177">
              <a:defRPr/>
            </a:pPr>
            <a:r>
              <a:rPr lang="en-US" sz="3000" b="1">
                <a:solidFill>
                  <a:srgbClr val="FFFFFF"/>
                </a:solidFill>
                <a:latin typeface="Aptos"/>
                <a:ea typeface="Calibri"/>
                <a:cs typeface="Calibri"/>
              </a:rPr>
              <a:t>LOYALTY</a:t>
            </a:r>
            <a:endParaRPr lang="en-US" sz="2400" b="1">
              <a:solidFill>
                <a:srgbClr val="FFFFFF"/>
              </a:solidFill>
              <a:latin typeface="Aptos"/>
              <a:ea typeface="Calibri"/>
              <a:cs typeface="Calibri"/>
            </a:endParaRPr>
          </a:p>
          <a:p>
            <a:pPr algn="ctr" defTabSz="457177">
              <a:defRPr/>
            </a:pPr>
            <a:r>
              <a:rPr lang="en-US" sz="2000">
                <a:solidFill>
                  <a:srgbClr val="FFFFFF"/>
                </a:solidFill>
                <a:latin typeface="Aptos"/>
                <a:ea typeface="Calibri"/>
                <a:cs typeface="Calibri"/>
              </a:rPr>
              <a:t>EMAIL, DTC, SOCIAL</a:t>
            </a:r>
          </a:p>
          <a:p>
            <a:pPr marL="285750" indent="-285750" algn="ctr" defTabSz="457177">
              <a:buFont typeface="Arial" panose="020B0604020202020204" pitchFamily="34" charset="0"/>
              <a:buChar char="•"/>
              <a:defRPr/>
            </a:pPr>
            <a:endParaRPr lang="en-US" sz="27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285750" indent="-285750" algn="ctr" defTabSz="457177">
              <a:buFont typeface="Arial" panose="020B0604020202020204" pitchFamily="34" charset="0"/>
              <a:buChar char="•"/>
              <a:defRPr/>
            </a:pPr>
            <a:endParaRPr lang="en-US" sz="27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052D793-0F77-908B-127B-8B782FD5F730}"/>
              </a:ext>
            </a:extLst>
          </p:cNvPr>
          <p:cNvSpPr txBox="1"/>
          <p:nvPr/>
        </p:nvSpPr>
        <p:spPr>
          <a:xfrm>
            <a:off x="268226" y="1436055"/>
            <a:ext cx="2633085" cy="2077492"/>
          </a:xfrm>
          <a:prstGeom prst="rect">
            <a:avLst/>
          </a:prstGeom>
          <a:noFill/>
        </p:spPr>
        <p:txBody>
          <a:bodyPr wrap="square" lIns="45720" tIns="22860" rIns="45720" bIns="22860" rtlCol="0" anchor="t">
            <a:spAutoFit/>
          </a:bodyPr>
          <a:lstStyle/>
          <a:p>
            <a:pPr algn="ctr" defTabSz="457177">
              <a:defRPr/>
            </a:pPr>
            <a:endParaRPr lang="en-US" sz="2400">
              <a:solidFill>
                <a:srgbClr val="FFFFFF"/>
              </a:solidFill>
              <a:latin typeface="Aptos"/>
              <a:ea typeface="Calibri"/>
              <a:cs typeface="Calibri"/>
            </a:endParaRPr>
          </a:p>
          <a:p>
            <a:pPr algn="ctr" defTabSz="457177">
              <a:defRPr/>
            </a:pPr>
            <a:r>
              <a:rPr lang="en-US" sz="3000" b="1">
                <a:solidFill>
                  <a:srgbClr val="FFFFFF"/>
                </a:solidFill>
                <a:latin typeface="Aptos"/>
                <a:ea typeface="Calibri"/>
                <a:cs typeface="Calibri"/>
              </a:rPr>
              <a:t>AWARENESS</a:t>
            </a:r>
            <a:endParaRPr lang="en-US" sz="2400" b="1">
              <a:solidFill>
                <a:srgbClr val="FFFFFF"/>
              </a:solidFill>
              <a:latin typeface="Aptos"/>
              <a:ea typeface="Calibri"/>
              <a:cs typeface="Calibri"/>
            </a:endParaRPr>
          </a:p>
          <a:p>
            <a:pPr algn="ctr" defTabSz="457177">
              <a:defRPr/>
            </a:pPr>
            <a:r>
              <a:rPr lang="en-US" sz="2000">
                <a:solidFill>
                  <a:srgbClr val="FFFFFF"/>
                </a:solidFill>
                <a:latin typeface="Aptos"/>
                <a:ea typeface="Calibri"/>
                <a:cs typeface="Calibri"/>
              </a:rPr>
              <a:t>MEDIA, PR, EVENTS</a:t>
            </a:r>
          </a:p>
          <a:p>
            <a:pPr marL="285750" indent="-285750" algn="ctr" defTabSz="457177">
              <a:buFont typeface="Arial" panose="020B0604020202020204" pitchFamily="34" charset="0"/>
              <a:buChar char="•"/>
              <a:defRPr/>
            </a:pPr>
            <a:endParaRPr lang="en-US" sz="27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285750" indent="-285750" algn="ctr" defTabSz="457177">
              <a:buFont typeface="Arial" panose="020B0604020202020204" pitchFamily="34" charset="0"/>
              <a:buChar char="•"/>
              <a:defRPr/>
            </a:pPr>
            <a:endParaRPr lang="en-US" sz="27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CAC1CD3-6497-1B1E-A5D6-8F8BA01FB966}"/>
              </a:ext>
            </a:extLst>
          </p:cNvPr>
          <p:cNvSpPr/>
          <p:nvPr/>
        </p:nvSpPr>
        <p:spPr>
          <a:xfrm>
            <a:off x="8839200" y="1690424"/>
            <a:ext cx="2060448" cy="4492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PR &amp; MEDIA COVERAGE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D76C660-E467-580E-4150-77B7E1C02C3B}"/>
              </a:ext>
            </a:extLst>
          </p:cNvPr>
          <p:cNvSpPr/>
          <p:nvPr/>
        </p:nvSpPr>
        <p:spPr>
          <a:xfrm>
            <a:off x="9430512" y="2456188"/>
            <a:ext cx="1463040" cy="5857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SOCIAL MEDIA CONTENT &amp; ADS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7A03F9A-F7F2-67F3-774B-361C2FD6DDBC}"/>
              </a:ext>
            </a:extLst>
          </p:cNvPr>
          <p:cNvSpPr/>
          <p:nvPr/>
        </p:nvSpPr>
        <p:spPr>
          <a:xfrm>
            <a:off x="9424416" y="5684912"/>
            <a:ext cx="1432560" cy="5147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EMAIL MARKETING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4BE7BC4-E1A0-FB03-B5FF-D8F23106AE7C}"/>
              </a:ext>
            </a:extLst>
          </p:cNvPr>
          <p:cNvSpPr/>
          <p:nvPr/>
        </p:nvSpPr>
        <p:spPr>
          <a:xfrm>
            <a:off x="9453210" y="3791194"/>
            <a:ext cx="1391056" cy="7490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TIP ON US COCKTAIL MENUS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1A7083-B033-3FBC-AD95-8D3A315F07EE}"/>
              </a:ext>
            </a:extLst>
          </p:cNvPr>
          <p:cNvSpPr txBox="1"/>
          <p:nvPr/>
        </p:nvSpPr>
        <p:spPr>
          <a:xfrm>
            <a:off x="0" y="-78141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spc="-135" dirty="0">
                <a:solidFill>
                  <a:schemeClr val="bg1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CAMPAIGN CALENDAR </a:t>
            </a:r>
          </a:p>
          <a:p>
            <a:pPr algn="ctr">
              <a:defRPr/>
            </a:pPr>
            <a:r>
              <a:rPr lang="en-US" sz="3200" b="1" spc="-135" dirty="0">
                <a:solidFill>
                  <a:schemeClr val="bg1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HALLOWEEN &amp; DDM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814D306-5FB9-70A0-F636-F05A97249612}"/>
              </a:ext>
            </a:extLst>
          </p:cNvPr>
          <p:cNvSpPr/>
          <p:nvPr/>
        </p:nvSpPr>
        <p:spPr>
          <a:xfrm>
            <a:off x="8040624" y="3797808"/>
            <a:ext cx="1200912" cy="7485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POS DELIVERY</a:t>
            </a:r>
          </a:p>
          <a:p>
            <a:pPr algn="ctr"/>
            <a:r>
              <a:rPr lang="en-US" sz="1400" dirty="0"/>
              <a:t>1</a:t>
            </a:r>
            <a:r>
              <a:rPr lang="en-US" sz="1400" baseline="30000" dirty="0"/>
              <a:t>st</a:t>
            </a:r>
            <a:r>
              <a:rPr lang="en-US" sz="1400" dirty="0"/>
              <a:t> week Sept</a:t>
            </a:r>
          </a:p>
        </p:txBody>
      </p:sp>
    </p:spTree>
    <p:extLst>
      <p:ext uri="{BB962C8B-B14F-4D97-AF65-F5344CB8AC3E}">
        <p14:creationId xmlns:p14="http://schemas.microsoft.com/office/powerpoint/2010/main" val="4164258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6439DA-9341-11D0-063D-03C54916B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462B9AE-763A-F0E5-03A2-983D31C9C482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692" t="11881" r="7906" b="16196"/>
          <a:stretch/>
        </p:blipFill>
        <p:spPr>
          <a:xfrm>
            <a:off x="11228682" y="240431"/>
            <a:ext cx="640846" cy="5526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B145E8-121D-66F9-4939-945AED63C357}"/>
              </a:ext>
            </a:extLst>
          </p:cNvPr>
          <p:cNvSpPr txBox="1"/>
          <p:nvPr/>
        </p:nvSpPr>
        <p:spPr>
          <a:xfrm>
            <a:off x="371880" y="2392306"/>
            <a:ext cx="42414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77">
              <a:defRPr/>
            </a:pPr>
            <a:r>
              <a:rPr lang="en-US" sz="2800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TABLE TENT &amp; POSTERS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FD9E77-9294-7EE8-BAC9-856BCEC59338}"/>
              </a:ext>
            </a:extLst>
          </p:cNvPr>
          <p:cNvSpPr txBox="1"/>
          <p:nvPr/>
        </p:nvSpPr>
        <p:spPr>
          <a:xfrm>
            <a:off x="3230527" y="165857"/>
            <a:ext cx="64656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SWEEPSTAKE</a:t>
            </a:r>
          </a:p>
          <a:p>
            <a:pPr algn="ctr"/>
            <a:r>
              <a:rPr lang="en-US" sz="2800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TIPS ON US COCKTAIL PROGRAM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D4916B-69E0-70D1-AC5C-07B268D10E9E}"/>
              </a:ext>
            </a:extLst>
          </p:cNvPr>
          <p:cNvSpPr txBox="1"/>
          <p:nvPr/>
        </p:nvSpPr>
        <p:spPr>
          <a:xfrm>
            <a:off x="585914" y="3051557"/>
            <a:ext cx="389933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Program will run from October 15</a:t>
            </a:r>
            <a:r>
              <a:rPr lang="en-US" sz="2000" baseline="30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th</a:t>
            </a:r>
            <a:r>
              <a:rPr lang="en-US" sz="2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 to November 15</a:t>
            </a:r>
            <a:r>
              <a:rPr lang="en-US" sz="2000" baseline="30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th</a:t>
            </a:r>
            <a:r>
              <a:rPr lang="en-US" sz="20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 </a:t>
            </a:r>
          </a:p>
          <a:p>
            <a:pPr algn="ctr"/>
            <a:endParaRPr lang="en-US" sz="2000" u="sng" dirty="0">
              <a:solidFill>
                <a:schemeClr val="bg1"/>
              </a:solidFill>
              <a:latin typeface="Futura Condensed Medium" panose="020B0602020204020303" pitchFamily="34" charset="-79"/>
              <a:cs typeface="Futura Condensed Medium" panose="020B0602020204020303" pitchFamily="34" charset="-79"/>
            </a:endParaRPr>
          </a:p>
          <a:p>
            <a:pPr algn="ctr"/>
            <a:r>
              <a:rPr lang="en-US" sz="2000" u="sng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To cover both Halloween and Dia De Muertos celebrations</a:t>
            </a:r>
          </a:p>
          <a:p>
            <a:pPr algn="ctr"/>
            <a:endParaRPr lang="en-US" sz="2000" u="sng" dirty="0">
              <a:solidFill>
                <a:schemeClr val="bg1"/>
              </a:solidFill>
              <a:latin typeface="Futura Condensed Medium" panose="020B0602020204020303" pitchFamily="34" charset="-79"/>
              <a:cs typeface="Futura Condensed Medium" panose="020B0602020204020303" pitchFamily="34" charset="-79"/>
            </a:endParaRPr>
          </a:p>
          <a:p>
            <a:pPr algn="ctr"/>
            <a:endParaRPr lang="en-US" sz="2000" u="sng" dirty="0">
              <a:solidFill>
                <a:schemeClr val="bg1"/>
              </a:solidFill>
              <a:latin typeface="Futura Condensed Medium" panose="020B0602020204020303" pitchFamily="34" charset="-79"/>
              <a:cs typeface="Futura Condensed Medium" panose="020B0602020204020303" pitchFamily="34" charset="-79"/>
            </a:endParaRPr>
          </a:p>
          <a:p>
            <a:pPr algn="ctr"/>
            <a:r>
              <a:rPr lang="en-US" sz="2000" u="sng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Customers will enter to win up to $10 </a:t>
            </a:r>
          </a:p>
          <a:p>
            <a:pPr algn="ctr"/>
            <a:endParaRPr lang="en-US" sz="2000" u="sng" dirty="0">
              <a:solidFill>
                <a:schemeClr val="bg1"/>
              </a:solidFill>
              <a:latin typeface="Futura Condensed Medium" panose="020B0602020204020303" pitchFamily="34" charset="-79"/>
              <a:cs typeface="Futura Condensed Medium" panose="020B0602020204020303" pitchFamily="34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8AA8BF-018F-2CA2-A708-B213EBD83060}"/>
              </a:ext>
            </a:extLst>
          </p:cNvPr>
          <p:cNvSpPr txBox="1"/>
          <p:nvPr/>
        </p:nvSpPr>
        <p:spPr>
          <a:xfrm>
            <a:off x="3367232" y="1049443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HALLOWEEN / </a:t>
            </a:r>
            <a:r>
              <a:rPr lang="en-US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DIA DE MUERTOS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954FCE-B1FD-7B53-19FF-6814F3D8BB64}"/>
              </a:ext>
            </a:extLst>
          </p:cNvPr>
          <p:cNvSpPr txBox="1"/>
          <p:nvPr/>
        </p:nvSpPr>
        <p:spPr>
          <a:xfrm>
            <a:off x="0" y="630208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Futura Condensed Medium" panose="020B0602020204020303" pitchFamily="34" charset="-79"/>
                <a:cs typeface="Futura Condensed Medium" panose="020B0602020204020303" pitchFamily="34" charset="-79"/>
              </a:rPr>
              <a:t>No Purchase Necessary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F7ABAA-63DC-DA00-9670-1513D740F0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4926874" y="1164336"/>
            <a:ext cx="3496491" cy="489508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8532A9-9638-5D2B-BE4F-6964E21D41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" y="91440"/>
            <a:ext cx="1886102" cy="11094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2EA497-8EE5-C770-3AD3-C14CAE33A4A6}"/>
              </a:ext>
            </a:extLst>
          </p:cNvPr>
          <p:cNvSpPr txBox="1"/>
          <p:nvPr/>
        </p:nvSpPr>
        <p:spPr>
          <a:xfrm>
            <a:off x="536448" y="804672"/>
            <a:ext cx="2718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-135" dirty="0">
                <a:solidFill>
                  <a:prstClr val="white"/>
                </a:solidFill>
                <a:latin typeface="Futura" panose="020B0602020204020303" pitchFamily="34" charset="-79"/>
                <a:cs typeface="Futura" panose="020B0602020204020303" pitchFamily="34" charset="-79"/>
              </a:rPr>
              <a:t>FOR TEXAS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B69111-52BA-312A-F4DF-7A8A89B9E4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533" y="3176016"/>
            <a:ext cx="2483177" cy="310286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63442FF-E053-198F-E81A-C2493D298A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7117" y="1712976"/>
            <a:ext cx="1731881" cy="216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4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Lucas Bols">
  <a:themeElements>
    <a:clrScheme name="Lucas Bols">
      <a:dk1>
        <a:srgbClr val="000000"/>
      </a:dk1>
      <a:lt1>
        <a:sysClr val="window" lastClr="FFFFFF"/>
      </a:lt1>
      <a:dk2>
        <a:srgbClr val="001739"/>
      </a:dk2>
      <a:lt2>
        <a:srgbClr val="FFFFFF"/>
      </a:lt2>
      <a:accent1>
        <a:srgbClr val="001739"/>
      </a:accent1>
      <a:accent2>
        <a:srgbClr val="FF8E53"/>
      </a:accent2>
      <a:accent3>
        <a:srgbClr val="F4FFDE"/>
      </a:accent3>
      <a:accent4>
        <a:srgbClr val="AACEB8"/>
      </a:accent4>
      <a:accent5>
        <a:srgbClr val="85746E"/>
      </a:accent5>
      <a:accent6>
        <a:srgbClr val="8B0B2F"/>
      </a:accent6>
      <a:hlink>
        <a:srgbClr val="001739"/>
      </a:hlink>
      <a:folHlink>
        <a:srgbClr val="001739"/>
      </a:folHlink>
    </a:clrScheme>
    <a:fontScheme name="Lucas Bols">
      <a:majorFont>
        <a:latin typeface="Ivar Display Condensed Light"/>
        <a:ea typeface=""/>
        <a:cs typeface=""/>
      </a:majorFont>
      <a:minorFont>
        <a:latin typeface="Basier Squar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 w="6350">
          <a:noFill/>
        </a:ln>
      </a:spPr>
      <a:bodyPr rtlCol="0" anchor="ctr"/>
      <a:lstStyle>
        <a:defPPr algn="ctr">
          <a:defRPr sz="12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12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ucas Bols PPT template.potx" id="{D04BF90B-A13F-4E85-B3BE-C29C0B75AF19}" vid="{ECD5A56F-F783-45B8-8548-61DBC6FAB34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1593</TotalTime>
  <Words>601</Words>
  <Application>Microsoft Macintosh PowerPoint</Application>
  <PresentationFormat>Widescreen</PresentationFormat>
  <Paragraphs>294</Paragraphs>
  <Slides>9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5" baseType="lpstr">
      <vt:lpstr>Adobe Caslon Pro Bold</vt:lpstr>
      <vt:lpstr>Aptos</vt:lpstr>
      <vt:lpstr>Aptos Display</vt:lpstr>
      <vt:lpstr>Aptos Narrow</vt:lpstr>
      <vt:lpstr>Arial</vt:lpstr>
      <vt:lpstr>Basier Square</vt:lpstr>
      <vt:lpstr>Basier Square Bold</vt:lpstr>
      <vt:lpstr>Basier Square SemiBold</vt:lpstr>
      <vt:lpstr>Calibri</vt:lpstr>
      <vt:lpstr>Futura</vt:lpstr>
      <vt:lpstr>Futura Condensed Medium</vt:lpstr>
      <vt:lpstr>HelveticaNeueLT Pro 53 Ex</vt:lpstr>
      <vt:lpstr>Ivar Display Condensed Light</vt:lpstr>
      <vt:lpstr>1_Office Theme</vt:lpstr>
      <vt:lpstr>Lucas Bols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Ignacio Llaneza</dc:creator>
  <cp:lastModifiedBy>Gilles Bensabeur</cp:lastModifiedBy>
  <cp:revision>5</cp:revision>
  <cp:lastPrinted>2025-09-30T20:15:12Z</cp:lastPrinted>
  <dcterms:created xsi:type="dcterms:W3CDTF">2025-03-13T19:49:58Z</dcterms:created>
  <dcterms:modified xsi:type="dcterms:W3CDTF">2026-08-11T17:50:07Z</dcterms:modified>
</cp:coreProperties>
</file>