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3"/>
    <p:restoredTop sz="94679"/>
  </p:normalViewPr>
  <p:slideViewPr>
    <p:cSldViewPr>
      <p:cViewPr>
        <p:scale>
          <a:sx n="66" d="100"/>
          <a:sy n="66" d="100"/>
        </p:scale>
        <p:origin x="2477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4572" y="8823959"/>
            <a:ext cx="6845808" cy="3200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64255" y="545566"/>
            <a:ext cx="3275253" cy="469677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6300" y="518454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1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5698" y="5184546"/>
            <a:ext cx="5727065" cy="0"/>
          </a:xfrm>
          <a:custGeom>
            <a:avLst/>
            <a:gdLst/>
            <a:ahLst/>
            <a:cxnLst/>
            <a:rect l="l" t="t" r="r" b="b"/>
            <a:pathLst>
              <a:path w="5727065">
                <a:moveTo>
                  <a:pt x="0" y="0"/>
                </a:moveTo>
                <a:lnTo>
                  <a:pt x="5726569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311798" y="518454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31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6378" y="1616316"/>
            <a:ext cx="138430" cy="332105"/>
          </a:xfrm>
          <a:custGeom>
            <a:avLst/>
            <a:gdLst/>
            <a:ahLst/>
            <a:cxnLst/>
            <a:rect l="l" t="t" r="r" b="b"/>
            <a:pathLst>
              <a:path w="138430" h="332105">
                <a:moveTo>
                  <a:pt x="55448" y="0"/>
                </a:moveTo>
                <a:lnTo>
                  <a:pt x="0" y="0"/>
                </a:lnTo>
                <a:lnTo>
                  <a:pt x="0" y="331901"/>
                </a:lnTo>
                <a:lnTo>
                  <a:pt x="52946" y="331901"/>
                </a:lnTo>
                <a:lnTo>
                  <a:pt x="52946" y="204647"/>
                </a:lnTo>
                <a:lnTo>
                  <a:pt x="90178" y="202796"/>
                </a:lnTo>
                <a:lnTo>
                  <a:pt x="117011" y="191944"/>
                </a:lnTo>
                <a:lnTo>
                  <a:pt x="133167" y="170429"/>
                </a:lnTo>
                <a:lnTo>
                  <a:pt x="133997" y="165023"/>
                </a:lnTo>
                <a:lnTo>
                  <a:pt x="52946" y="165023"/>
                </a:lnTo>
                <a:lnTo>
                  <a:pt x="52946" y="39624"/>
                </a:lnTo>
                <a:lnTo>
                  <a:pt x="134779" y="39624"/>
                </a:lnTo>
                <a:lnTo>
                  <a:pt x="134261" y="35988"/>
                </a:lnTo>
                <a:lnTo>
                  <a:pt x="119386" y="15790"/>
                </a:lnTo>
                <a:lnTo>
                  <a:pt x="93271" y="3896"/>
                </a:lnTo>
                <a:lnTo>
                  <a:pt x="55448" y="0"/>
                </a:lnTo>
                <a:close/>
              </a:path>
              <a:path w="138430" h="332105">
                <a:moveTo>
                  <a:pt x="134779" y="39624"/>
                </a:moveTo>
                <a:lnTo>
                  <a:pt x="52946" y="39624"/>
                </a:lnTo>
                <a:lnTo>
                  <a:pt x="66871" y="39660"/>
                </a:lnTo>
                <a:lnTo>
                  <a:pt x="77050" y="43410"/>
                </a:lnTo>
                <a:lnTo>
                  <a:pt x="83296" y="53191"/>
                </a:lnTo>
                <a:lnTo>
                  <a:pt x="85420" y="71323"/>
                </a:lnTo>
                <a:lnTo>
                  <a:pt x="85420" y="150101"/>
                </a:lnTo>
                <a:lnTo>
                  <a:pt x="81892" y="158926"/>
                </a:lnTo>
                <a:lnTo>
                  <a:pt x="74431" y="163334"/>
                </a:lnTo>
                <a:lnTo>
                  <a:pt x="64346" y="164856"/>
                </a:lnTo>
                <a:lnTo>
                  <a:pt x="52946" y="165023"/>
                </a:lnTo>
                <a:lnTo>
                  <a:pt x="133997" y="165023"/>
                </a:lnTo>
                <a:lnTo>
                  <a:pt x="138366" y="136588"/>
                </a:lnTo>
                <a:lnTo>
                  <a:pt x="138366" y="64795"/>
                </a:lnTo>
                <a:lnTo>
                  <a:pt x="134779" y="396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69872" y="1616519"/>
            <a:ext cx="161290" cy="332105"/>
          </a:xfrm>
          <a:custGeom>
            <a:avLst/>
            <a:gdLst/>
            <a:ahLst/>
            <a:cxnLst/>
            <a:rect l="l" t="t" r="r" b="b"/>
            <a:pathLst>
              <a:path w="161290" h="332105">
                <a:moveTo>
                  <a:pt x="120357" y="0"/>
                </a:moveTo>
                <a:lnTo>
                  <a:pt x="40614" y="0"/>
                </a:lnTo>
                <a:lnTo>
                  <a:pt x="0" y="331889"/>
                </a:lnTo>
                <a:lnTo>
                  <a:pt x="48133" y="331889"/>
                </a:lnTo>
                <a:lnTo>
                  <a:pt x="59677" y="241934"/>
                </a:lnTo>
                <a:lnTo>
                  <a:pt x="149964" y="241934"/>
                </a:lnTo>
                <a:lnTo>
                  <a:pt x="144658" y="198577"/>
                </a:lnTo>
                <a:lnTo>
                  <a:pt x="64681" y="198577"/>
                </a:lnTo>
                <a:lnTo>
                  <a:pt x="77724" y="60591"/>
                </a:lnTo>
                <a:lnTo>
                  <a:pt x="127772" y="60591"/>
                </a:lnTo>
                <a:lnTo>
                  <a:pt x="120357" y="0"/>
                </a:lnTo>
                <a:close/>
              </a:path>
              <a:path w="161290" h="332105">
                <a:moveTo>
                  <a:pt x="149964" y="241934"/>
                </a:moveTo>
                <a:lnTo>
                  <a:pt x="97282" y="241934"/>
                </a:lnTo>
                <a:lnTo>
                  <a:pt x="107315" y="331889"/>
                </a:lnTo>
                <a:lnTo>
                  <a:pt x="160972" y="331889"/>
                </a:lnTo>
                <a:lnTo>
                  <a:pt x="149964" y="241934"/>
                </a:lnTo>
                <a:close/>
              </a:path>
              <a:path w="161290" h="332105">
                <a:moveTo>
                  <a:pt x="127772" y="60591"/>
                </a:moveTo>
                <a:lnTo>
                  <a:pt x="81229" y="60591"/>
                </a:lnTo>
                <a:lnTo>
                  <a:pt x="92265" y="198577"/>
                </a:lnTo>
                <a:lnTo>
                  <a:pt x="144658" y="198577"/>
                </a:lnTo>
                <a:lnTo>
                  <a:pt x="127772" y="605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47469" y="1616532"/>
            <a:ext cx="145415" cy="332105"/>
          </a:xfrm>
          <a:custGeom>
            <a:avLst/>
            <a:gdLst/>
            <a:ahLst/>
            <a:cxnLst/>
            <a:rect l="l" t="t" r="r" b="b"/>
            <a:pathLst>
              <a:path w="145414" h="332105">
                <a:moveTo>
                  <a:pt x="70015" y="0"/>
                </a:moveTo>
                <a:lnTo>
                  <a:pt x="0" y="0"/>
                </a:lnTo>
                <a:lnTo>
                  <a:pt x="0" y="331901"/>
                </a:lnTo>
                <a:lnTo>
                  <a:pt x="53009" y="331901"/>
                </a:lnTo>
                <a:lnTo>
                  <a:pt x="53009" y="178079"/>
                </a:lnTo>
                <a:lnTo>
                  <a:pt x="131528" y="178079"/>
                </a:lnTo>
                <a:lnTo>
                  <a:pt x="131097" y="176591"/>
                </a:lnTo>
                <a:lnTo>
                  <a:pt x="119338" y="164723"/>
                </a:lnTo>
                <a:lnTo>
                  <a:pt x="103545" y="158015"/>
                </a:lnTo>
                <a:lnTo>
                  <a:pt x="86017" y="154762"/>
                </a:lnTo>
                <a:lnTo>
                  <a:pt x="86017" y="153835"/>
                </a:lnTo>
                <a:lnTo>
                  <a:pt x="113210" y="147548"/>
                </a:lnTo>
                <a:lnTo>
                  <a:pt x="127569" y="137515"/>
                </a:lnTo>
                <a:lnTo>
                  <a:pt x="53009" y="137515"/>
                </a:lnTo>
                <a:lnTo>
                  <a:pt x="53009" y="39623"/>
                </a:lnTo>
                <a:lnTo>
                  <a:pt x="135509" y="39623"/>
                </a:lnTo>
                <a:lnTo>
                  <a:pt x="133803" y="29891"/>
                </a:lnTo>
                <a:lnTo>
                  <a:pt x="120213" y="12352"/>
                </a:lnTo>
                <a:lnTo>
                  <a:pt x="98653" y="2854"/>
                </a:lnTo>
                <a:lnTo>
                  <a:pt x="70015" y="0"/>
                </a:lnTo>
                <a:close/>
              </a:path>
              <a:path w="145414" h="332105">
                <a:moveTo>
                  <a:pt x="131528" y="178079"/>
                </a:moveTo>
                <a:lnTo>
                  <a:pt x="53009" y="178079"/>
                </a:lnTo>
                <a:lnTo>
                  <a:pt x="68430" y="179087"/>
                </a:lnTo>
                <a:lnTo>
                  <a:pt x="78457" y="183726"/>
                </a:lnTo>
                <a:lnTo>
                  <a:pt x="83888" y="192300"/>
                </a:lnTo>
                <a:lnTo>
                  <a:pt x="85521" y="205117"/>
                </a:lnTo>
                <a:lnTo>
                  <a:pt x="85396" y="268681"/>
                </a:lnTo>
                <a:lnTo>
                  <a:pt x="87209" y="301404"/>
                </a:lnTo>
                <a:lnTo>
                  <a:pt x="92024" y="331901"/>
                </a:lnTo>
                <a:lnTo>
                  <a:pt x="145021" y="331901"/>
                </a:lnTo>
                <a:lnTo>
                  <a:pt x="140532" y="297517"/>
                </a:lnTo>
                <a:lnTo>
                  <a:pt x="138715" y="263090"/>
                </a:lnTo>
                <a:lnTo>
                  <a:pt x="137927" y="228924"/>
                </a:lnTo>
                <a:lnTo>
                  <a:pt x="136525" y="195325"/>
                </a:lnTo>
                <a:lnTo>
                  <a:pt x="131528" y="178079"/>
                </a:lnTo>
                <a:close/>
              </a:path>
              <a:path w="145414" h="332105">
                <a:moveTo>
                  <a:pt x="135509" y="39623"/>
                </a:moveTo>
                <a:lnTo>
                  <a:pt x="65506" y="39623"/>
                </a:lnTo>
                <a:lnTo>
                  <a:pt x="73702" y="40404"/>
                </a:lnTo>
                <a:lnTo>
                  <a:pt x="80019" y="43064"/>
                </a:lnTo>
                <a:lnTo>
                  <a:pt x="84083" y="48083"/>
                </a:lnTo>
                <a:lnTo>
                  <a:pt x="85521" y="55943"/>
                </a:lnTo>
                <a:lnTo>
                  <a:pt x="85521" y="116077"/>
                </a:lnTo>
                <a:lnTo>
                  <a:pt x="84607" y="124538"/>
                </a:lnTo>
                <a:lnTo>
                  <a:pt x="81206" y="131340"/>
                </a:lnTo>
                <a:lnTo>
                  <a:pt x="74334" y="135869"/>
                </a:lnTo>
                <a:lnTo>
                  <a:pt x="63004" y="137515"/>
                </a:lnTo>
                <a:lnTo>
                  <a:pt x="127569" y="137515"/>
                </a:lnTo>
                <a:lnTo>
                  <a:pt x="129152" y="136409"/>
                </a:lnTo>
                <a:lnTo>
                  <a:pt x="136655" y="121514"/>
                </a:lnTo>
                <a:lnTo>
                  <a:pt x="138531" y="103962"/>
                </a:lnTo>
                <a:lnTo>
                  <a:pt x="138531" y="56870"/>
                </a:lnTo>
                <a:lnTo>
                  <a:pt x="135509" y="396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89899" y="1616227"/>
            <a:ext cx="146050" cy="331470"/>
          </a:xfrm>
          <a:custGeom>
            <a:avLst/>
            <a:gdLst/>
            <a:ahLst/>
            <a:cxnLst/>
            <a:rect l="l" t="t" r="r" b="b"/>
            <a:pathLst>
              <a:path w="146050" h="331469">
                <a:moveTo>
                  <a:pt x="145427" y="0"/>
                </a:moveTo>
                <a:lnTo>
                  <a:pt x="0" y="0"/>
                </a:lnTo>
                <a:lnTo>
                  <a:pt x="0" y="43180"/>
                </a:lnTo>
                <a:lnTo>
                  <a:pt x="46482" y="43180"/>
                </a:lnTo>
                <a:lnTo>
                  <a:pt x="46482" y="331470"/>
                </a:lnTo>
                <a:lnTo>
                  <a:pt x="99453" y="331470"/>
                </a:lnTo>
                <a:lnTo>
                  <a:pt x="99453" y="43180"/>
                </a:lnTo>
                <a:lnTo>
                  <a:pt x="145427" y="43180"/>
                </a:lnTo>
                <a:lnTo>
                  <a:pt x="1454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152967" y="1616506"/>
            <a:ext cx="50165" cy="332105"/>
          </a:xfrm>
          <a:custGeom>
            <a:avLst/>
            <a:gdLst/>
            <a:ahLst/>
            <a:cxnLst/>
            <a:rect l="l" t="t" r="r" b="b"/>
            <a:pathLst>
              <a:path w="50164" h="332105">
                <a:moveTo>
                  <a:pt x="49606" y="0"/>
                </a:moveTo>
                <a:lnTo>
                  <a:pt x="0" y="0"/>
                </a:lnTo>
                <a:lnTo>
                  <a:pt x="0" y="331901"/>
                </a:lnTo>
                <a:lnTo>
                  <a:pt x="49606" y="331901"/>
                </a:lnTo>
                <a:lnTo>
                  <a:pt x="496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333358" y="1616430"/>
            <a:ext cx="139065" cy="332105"/>
          </a:xfrm>
          <a:custGeom>
            <a:avLst/>
            <a:gdLst/>
            <a:ahLst/>
            <a:cxnLst/>
            <a:rect l="l" t="t" r="r" b="b"/>
            <a:pathLst>
              <a:path w="139064" h="332105">
                <a:moveTo>
                  <a:pt x="64122" y="0"/>
                </a:moveTo>
                <a:lnTo>
                  <a:pt x="0" y="0"/>
                </a:lnTo>
                <a:lnTo>
                  <a:pt x="0" y="331901"/>
                </a:lnTo>
                <a:lnTo>
                  <a:pt x="75641" y="331901"/>
                </a:lnTo>
                <a:lnTo>
                  <a:pt x="102836" y="326963"/>
                </a:lnTo>
                <a:lnTo>
                  <a:pt x="122607" y="313723"/>
                </a:lnTo>
                <a:lnTo>
                  <a:pt x="134675" y="294541"/>
                </a:lnTo>
                <a:lnTo>
                  <a:pt x="135081" y="292277"/>
                </a:lnTo>
                <a:lnTo>
                  <a:pt x="53098" y="292277"/>
                </a:lnTo>
                <a:lnTo>
                  <a:pt x="53098" y="39624"/>
                </a:lnTo>
                <a:lnTo>
                  <a:pt x="134599" y="39624"/>
                </a:lnTo>
                <a:lnTo>
                  <a:pt x="134495" y="38736"/>
                </a:lnTo>
                <a:lnTo>
                  <a:pt x="121167" y="15671"/>
                </a:lnTo>
                <a:lnTo>
                  <a:pt x="97976" y="3531"/>
                </a:lnTo>
                <a:lnTo>
                  <a:pt x="64122" y="0"/>
                </a:lnTo>
                <a:close/>
              </a:path>
              <a:path w="139064" h="332105">
                <a:moveTo>
                  <a:pt x="134599" y="39624"/>
                </a:moveTo>
                <a:lnTo>
                  <a:pt x="65620" y="39624"/>
                </a:lnTo>
                <a:lnTo>
                  <a:pt x="74458" y="40468"/>
                </a:lnTo>
                <a:lnTo>
                  <a:pt x="80713" y="43935"/>
                </a:lnTo>
                <a:lnTo>
                  <a:pt x="84432" y="51421"/>
                </a:lnTo>
                <a:lnTo>
                  <a:pt x="85661" y="64325"/>
                </a:lnTo>
                <a:lnTo>
                  <a:pt x="85661" y="267576"/>
                </a:lnTo>
                <a:lnTo>
                  <a:pt x="84432" y="280479"/>
                </a:lnTo>
                <a:lnTo>
                  <a:pt x="80713" y="287966"/>
                </a:lnTo>
                <a:lnTo>
                  <a:pt x="74458" y="291432"/>
                </a:lnTo>
                <a:lnTo>
                  <a:pt x="65620" y="292277"/>
                </a:lnTo>
                <a:lnTo>
                  <a:pt x="135081" y="292277"/>
                </a:lnTo>
                <a:lnTo>
                  <a:pt x="138760" y="271780"/>
                </a:lnTo>
                <a:lnTo>
                  <a:pt x="138760" y="75044"/>
                </a:lnTo>
                <a:lnTo>
                  <a:pt x="134599" y="396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630400" y="1366354"/>
            <a:ext cx="63982" cy="1786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64461" y="1362824"/>
            <a:ext cx="77546" cy="20199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912645" y="1366253"/>
            <a:ext cx="74155" cy="18216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179370" y="1365897"/>
            <a:ext cx="64769" cy="179070"/>
          </a:xfrm>
          <a:custGeom>
            <a:avLst/>
            <a:gdLst/>
            <a:ahLst/>
            <a:cxnLst/>
            <a:rect l="l" t="t" r="r" b="b"/>
            <a:pathLst>
              <a:path w="64769" h="179069">
                <a:moveTo>
                  <a:pt x="64579" y="156210"/>
                </a:moveTo>
                <a:lnTo>
                  <a:pt x="28397" y="156210"/>
                </a:lnTo>
                <a:lnTo>
                  <a:pt x="28397" y="0"/>
                </a:lnTo>
                <a:lnTo>
                  <a:pt x="0" y="0"/>
                </a:lnTo>
                <a:lnTo>
                  <a:pt x="0" y="156210"/>
                </a:lnTo>
                <a:lnTo>
                  <a:pt x="0" y="179070"/>
                </a:lnTo>
                <a:lnTo>
                  <a:pt x="64579" y="179070"/>
                </a:lnTo>
                <a:lnTo>
                  <a:pt x="64579" y="156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73134" y="1615287"/>
            <a:ext cx="161290" cy="333375"/>
          </a:xfrm>
          <a:custGeom>
            <a:avLst/>
            <a:gdLst/>
            <a:ahLst/>
            <a:cxnLst/>
            <a:rect l="l" t="t" r="r" b="b"/>
            <a:pathLst>
              <a:path w="161289" h="333375">
                <a:moveTo>
                  <a:pt x="120357" y="0"/>
                </a:moveTo>
                <a:lnTo>
                  <a:pt x="40627" y="0"/>
                </a:lnTo>
                <a:lnTo>
                  <a:pt x="0" y="333108"/>
                </a:lnTo>
                <a:lnTo>
                  <a:pt x="48145" y="333108"/>
                </a:lnTo>
                <a:lnTo>
                  <a:pt x="59677" y="242811"/>
                </a:lnTo>
                <a:lnTo>
                  <a:pt x="149962" y="242811"/>
                </a:lnTo>
                <a:lnTo>
                  <a:pt x="144657" y="199301"/>
                </a:lnTo>
                <a:lnTo>
                  <a:pt x="64693" y="199301"/>
                </a:lnTo>
                <a:lnTo>
                  <a:pt x="77736" y="60807"/>
                </a:lnTo>
                <a:lnTo>
                  <a:pt x="127771" y="60807"/>
                </a:lnTo>
                <a:lnTo>
                  <a:pt x="120357" y="0"/>
                </a:lnTo>
                <a:close/>
              </a:path>
              <a:path w="161289" h="333375">
                <a:moveTo>
                  <a:pt x="149962" y="242811"/>
                </a:moveTo>
                <a:lnTo>
                  <a:pt x="97294" y="242811"/>
                </a:lnTo>
                <a:lnTo>
                  <a:pt x="107314" y="333108"/>
                </a:lnTo>
                <a:lnTo>
                  <a:pt x="160972" y="333108"/>
                </a:lnTo>
                <a:lnTo>
                  <a:pt x="149962" y="242811"/>
                </a:lnTo>
                <a:close/>
              </a:path>
              <a:path w="161289" h="333375">
                <a:moveTo>
                  <a:pt x="127771" y="60807"/>
                </a:moveTo>
                <a:lnTo>
                  <a:pt x="81254" y="60807"/>
                </a:lnTo>
                <a:lnTo>
                  <a:pt x="92278" y="199301"/>
                </a:lnTo>
                <a:lnTo>
                  <a:pt x="144657" y="199301"/>
                </a:lnTo>
                <a:lnTo>
                  <a:pt x="127771" y="608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35668" y="1616735"/>
            <a:ext cx="69189" cy="6920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484795" y="1366354"/>
            <a:ext cx="78740" cy="179070"/>
          </a:xfrm>
          <a:custGeom>
            <a:avLst/>
            <a:gdLst/>
            <a:ahLst/>
            <a:cxnLst/>
            <a:rect l="l" t="t" r="r" b="b"/>
            <a:pathLst>
              <a:path w="78740" h="179069">
                <a:moveTo>
                  <a:pt x="78282" y="0"/>
                </a:moveTo>
                <a:lnTo>
                  <a:pt x="0" y="0"/>
                </a:lnTo>
                <a:lnTo>
                  <a:pt x="0" y="22860"/>
                </a:lnTo>
                <a:lnTo>
                  <a:pt x="25019" y="22860"/>
                </a:lnTo>
                <a:lnTo>
                  <a:pt x="25019" y="179070"/>
                </a:lnTo>
                <a:lnTo>
                  <a:pt x="53530" y="179070"/>
                </a:lnTo>
                <a:lnTo>
                  <a:pt x="53530" y="22860"/>
                </a:lnTo>
                <a:lnTo>
                  <a:pt x="78282" y="22860"/>
                </a:lnTo>
                <a:lnTo>
                  <a:pt x="782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065286" y="1366405"/>
            <a:ext cx="27940" cy="179070"/>
          </a:xfrm>
          <a:custGeom>
            <a:avLst/>
            <a:gdLst/>
            <a:ahLst/>
            <a:cxnLst/>
            <a:rect l="l" t="t" r="r" b="b"/>
            <a:pathLst>
              <a:path w="27939" h="179069">
                <a:moveTo>
                  <a:pt x="27470" y="0"/>
                </a:moveTo>
                <a:lnTo>
                  <a:pt x="0" y="0"/>
                </a:lnTo>
                <a:lnTo>
                  <a:pt x="0" y="178650"/>
                </a:lnTo>
                <a:lnTo>
                  <a:pt x="27470" y="178650"/>
                </a:lnTo>
                <a:lnTo>
                  <a:pt x="274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299881" y="1366431"/>
            <a:ext cx="86321" cy="17865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82380" y="986384"/>
            <a:ext cx="301220" cy="30474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4572" y="8823959"/>
            <a:ext cx="6845808" cy="3200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504" y="2116518"/>
            <a:ext cx="5404990" cy="34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500" y="2579738"/>
            <a:ext cx="5846998" cy="239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500" y="2579738"/>
            <a:ext cx="2999700" cy="2194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100" b="1" spc="-11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Tequila </a:t>
            </a:r>
            <a:r>
              <a:rPr sz="1100" b="1" spc="-9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Partida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crafted </a:t>
            </a:r>
            <a:r>
              <a:rPr sz="1100" b="1" spc="-8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world’s highest-rated  tequila </a:t>
            </a:r>
            <a:r>
              <a:rPr sz="1100" b="1" spc="-10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by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honoring </a:t>
            </a:r>
            <a:r>
              <a:rPr sz="1100" b="1" spc="-8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</a:t>
            </a:r>
            <a:r>
              <a:rPr sz="1100" b="1" spc="-10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agave. </a:t>
            </a:r>
            <a:r>
              <a:rPr sz="1100" b="1" spc="-13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Named </a:t>
            </a:r>
            <a:r>
              <a:rPr sz="1100" b="1" spc="-6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in </a:t>
            </a:r>
            <a:r>
              <a:rPr sz="1100" b="1" spc="-10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honor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of  </a:t>
            </a:r>
            <a:r>
              <a:rPr sz="1100" b="1" spc="-6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3</a:t>
            </a:r>
            <a:r>
              <a:rPr sz="975" b="1" spc="-89" baseline="29914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rd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generation </a:t>
            </a:r>
            <a:r>
              <a:rPr sz="1100" b="1" spc="-114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agave </a:t>
            </a:r>
            <a:r>
              <a:rPr sz="1100" b="1" spc="-8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farmer </a:t>
            </a:r>
            <a:r>
              <a:rPr sz="1100" b="1" spc="-10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Enrique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Partida, </a:t>
            </a:r>
            <a:r>
              <a:rPr sz="1100" b="1" spc="-9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Partida  </a:t>
            </a:r>
            <a:r>
              <a:rPr sz="1100" b="1" spc="-6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is </a:t>
            </a:r>
            <a:r>
              <a:rPr sz="1100" b="1" spc="-8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committed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to </a:t>
            </a:r>
            <a:r>
              <a:rPr sz="1100" b="1" spc="-8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preserving the </a:t>
            </a:r>
            <a:r>
              <a:rPr sz="1100" b="1" spc="-8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fresh </a:t>
            </a:r>
            <a:r>
              <a:rPr sz="1100" b="1" spc="-114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agave</a:t>
            </a:r>
            <a:r>
              <a:rPr sz="1100" b="1" spc="-2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flavor</a:t>
            </a:r>
            <a:r>
              <a:rPr lang="en-US"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at </a:t>
            </a:r>
            <a:r>
              <a:rPr sz="1100" b="1" spc="-11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each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step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of </a:t>
            </a:r>
            <a:r>
              <a:rPr sz="1100" b="1" spc="-8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</a:t>
            </a:r>
            <a:r>
              <a:rPr sz="1100" b="1" spc="-7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tequila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making process. </a:t>
            </a:r>
            <a:r>
              <a:rPr sz="1100" b="1" spc="-14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 </a:t>
            </a:r>
            <a:r>
              <a:rPr sz="1100" b="1" spc="-8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result </a:t>
            </a:r>
            <a:r>
              <a:rPr sz="1100" b="1" spc="-7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is </a:t>
            </a:r>
            <a:r>
              <a:rPr sz="1100" b="1" spc="-12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tequila </a:t>
            </a:r>
            <a:r>
              <a:rPr sz="1100" b="1" spc="-8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that </a:t>
            </a:r>
            <a:r>
              <a:rPr sz="1100" b="1" spc="-7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is truly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from </a:t>
            </a:r>
            <a:r>
              <a:rPr sz="1100" b="1" spc="-7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field </a:t>
            </a:r>
            <a:r>
              <a:rPr sz="1100" b="1" spc="-8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to</a:t>
            </a:r>
            <a:r>
              <a:rPr sz="1100" b="1" spc="10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glass.</a:t>
            </a:r>
            <a:endParaRPr sz="11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 dirty="0">
              <a:latin typeface="Arial"/>
              <a:cs typeface="Arial"/>
            </a:endParaRPr>
          </a:p>
          <a:p>
            <a:pPr marL="50800" marR="1303020">
              <a:lnSpc>
                <a:spcPct val="128800"/>
              </a:lnSpc>
              <a:spcBef>
                <a:spcPts val="5"/>
              </a:spcBef>
            </a:pPr>
            <a:r>
              <a:rPr sz="1100" b="1" spc="-13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Age: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  <a:r>
              <a:rPr lang="en-US"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months  </a:t>
            </a:r>
            <a:r>
              <a:rPr sz="1100" b="1" spc="-13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Appearance: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Dark Amber  </a:t>
            </a:r>
            <a:r>
              <a:rPr sz="1100" b="1" spc="-13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Aromas: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Honey &amp; citrus  </a:t>
            </a:r>
            <a:r>
              <a:rPr sz="1100" b="1" spc="-13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Flavor Profile:</a:t>
            </a:r>
          </a:p>
          <a:p>
            <a:pPr marL="167005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67640" algn="l"/>
              </a:tabLst>
            </a:pP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Intensely rich and full-bodied with spices</a:t>
            </a:r>
          </a:p>
          <a:p>
            <a:pPr marL="167005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67640" algn="l"/>
              </a:tabLst>
            </a:pP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Coffee, dark chocolate, &amp; roasted nuts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825" y="2118317"/>
            <a:ext cx="264670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75" dirty="0">
                <a:latin typeface="Futura" panose="020B0602020204020303" pitchFamily="34" charset="-79"/>
                <a:cs typeface="Futura" panose="020B0602020204020303" pitchFamily="34" charset="-79"/>
              </a:rPr>
              <a:t>PARTIDA</a:t>
            </a:r>
            <a:r>
              <a:rPr b="1" spc="-120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b="1" spc="-180" dirty="0">
                <a:latin typeface="Futura" panose="020B0602020204020303" pitchFamily="34" charset="-79"/>
                <a:cs typeface="Futura" panose="020B0602020204020303" pitchFamily="34" charset="-79"/>
              </a:rPr>
              <a:t>ELEGANTE</a:t>
            </a:r>
          </a:p>
        </p:txBody>
      </p:sp>
      <p:sp>
        <p:nvSpPr>
          <p:cNvPr id="4" name="object 4"/>
          <p:cNvSpPr/>
          <p:nvPr/>
        </p:nvSpPr>
        <p:spPr>
          <a:xfrm>
            <a:off x="1951596" y="7331624"/>
            <a:ext cx="478139" cy="5132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8803" y="7357026"/>
            <a:ext cx="625226" cy="4652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9361" y="7341854"/>
            <a:ext cx="495620" cy="49562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9300" y="7310318"/>
            <a:ext cx="539856" cy="53985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5891" y="7319733"/>
            <a:ext cx="205587" cy="53985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6643" y="7961925"/>
            <a:ext cx="1076960" cy="6591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06045" algn="ctr">
              <a:lnSpc>
                <a:spcPct val="101000"/>
              </a:lnSpc>
              <a:spcBef>
                <a:spcPts val="85"/>
              </a:spcBef>
            </a:pPr>
            <a:r>
              <a:rPr sz="1000" spc="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24</a:t>
            </a:r>
            <a:r>
              <a:rPr lang="en-US" sz="1000" spc="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HOUR </a:t>
            </a:r>
            <a:r>
              <a:rPr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FIELD  </a:t>
            </a:r>
            <a:r>
              <a:rPr sz="1000" spc="-8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</a:t>
            </a:r>
            <a:r>
              <a:rPr sz="1000" spc="-10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FERMENTATION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66700" marR="176530" indent="-81280" algn="ctr">
              <a:lnSpc>
                <a:spcPct val="100000"/>
              </a:lnSpc>
              <a:spcBef>
                <a:spcPts val="295"/>
              </a:spcBef>
            </a:pPr>
            <a:r>
              <a:rPr sz="950" spc="-8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Preserves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fresh  </a:t>
            </a:r>
            <a:r>
              <a:rPr sz="950" spc="-10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r>
              <a:rPr sz="950" spc="-8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6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flavor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9788" y="7959985"/>
            <a:ext cx="908050" cy="8116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290" marR="38100" indent="18415" algn="ctr">
              <a:lnSpc>
                <a:spcPct val="101000"/>
              </a:lnSpc>
              <a:spcBef>
                <a:spcPts val="85"/>
              </a:spcBef>
            </a:pP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AGED </a:t>
            </a:r>
            <a:r>
              <a:rPr sz="1000" spc="-9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BEYOND  EXPECTATIONS</a:t>
            </a:r>
            <a:endParaRPr sz="10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2700" marR="5080" indent="53975" algn="ctr">
              <a:lnSpc>
                <a:spcPct val="100000"/>
              </a:lnSpc>
              <a:spcBef>
                <a:spcPts val="385"/>
              </a:spcBef>
            </a:pPr>
            <a:r>
              <a:rPr sz="95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Enhances </a:t>
            </a:r>
            <a:r>
              <a:rPr sz="950" spc="-7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natural  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flavor </a:t>
            </a:r>
            <a:r>
              <a:rPr sz="95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</a:t>
            </a:r>
            <a:r>
              <a:rPr sz="950" spc="-13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color</a:t>
            </a:r>
            <a:endParaRPr sz="95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1545" y="7964078"/>
            <a:ext cx="971550" cy="66543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2235" marR="5080" indent="-90170" algn="ctr">
              <a:lnSpc>
                <a:spcPct val="101000"/>
              </a:lnSpc>
              <a:spcBef>
                <a:spcPts val="85"/>
              </a:spcBef>
            </a:pPr>
            <a:r>
              <a:rPr sz="1000" spc="-8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STAINLESS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STEEL  </a:t>
            </a:r>
            <a:r>
              <a:rPr sz="1000" spc="-9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DISTILLATION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09245" marR="153670" indent="-240029" algn="ctr">
              <a:lnSpc>
                <a:spcPct val="100000"/>
              </a:lnSpc>
              <a:spcBef>
                <a:spcPts val="240"/>
              </a:spcBef>
            </a:pPr>
            <a:r>
              <a:rPr sz="950" spc="-8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Preserves 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endParaRPr lang="en-US" sz="950" spc="-110" dirty="0">
              <a:solidFill>
                <a:srgbClr val="01020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09245" marR="153670" indent="-240029" algn="ctr">
              <a:lnSpc>
                <a:spcPct val="100000"/>
              </a:lnSpc>
              <a:spcBef>
                <a:spcPts val="240"/>
              </a:spcBef>
            </a:pPr>
            <a:r>
              <a:rPr sz="950" spc="-5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purity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6263" y="7966843"/>
            <a:ext cx="949960" cy="79880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0010" marR="95250" algn="ctr">
              <a:lnSpc>
                <a:spcPct val="101000"/>
              </a:lnSpc>
              <a:spcBef>
                <a:spcPts val="85"/>
              </a:spcBef>
            </a:pPr>
            <a:r>
              <a:rPr sz="1000" spc="-12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</a:t>
            </a:r>
            <a:r>
              <a:rPr sz="1000" spc="-13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7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PRISTINE </a:t>
            </a:r>
            <a:r>
              <a:rPr sz="1000" spc="-5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SERVE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310"/>
              </a:spcBef>
            </a:pPr>
            <a:r>
              <a:rPr sz="950" spc="-12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</a:t>
            </a:r>
            <a:r>
              <a:rPr lang="en-US" sz="950" spc="-12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12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7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savor the </a:t>
            </a:r>
            <a:r>
              <a:rPr sz="950" spc="-6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world’s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highest-rated</a:t>
            </a:r>
            <a:r>
              <a:rPr sz="950" spc="-114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7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476" y="7966838"/>
            <a:ext cx="894080" cy="8116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6700" marR="5080" indent="-254000" algn="ctr">
              <a:lnSpc>
                <a:spcPct val="101000"/>
              </a:lnSpc>
              <a:spcBef>
                <a:spcPts val="85"/>
              </a:spcBef>
            </a:pPr>
            <a:r>
              <a:rPr sz="1000" spc="-7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PRIME</a:t>
            </a:r>
            <a:r>
              <a:rPr sz="1000" spc="-13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MATURE</a:t>
            </a:r>
            <a:endParaRPr lang="en-US" sz="1000" spc="-100" dirty="0">
              <a:solidFill>
                <a:srgbClr val="01020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66700" marR="5080" indent="-254000" algn="ctr">
              <a:lnSpc>
                <a:spcPct val="101000"/>
              </a:lnSpc>
              <a:spcBef>
                <a:spcPts val="85"/>
              </a:spcBef>
            </a:pPr>
            <a:r>
              <a:rPr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" marR="28575" indent="85725" algn="ctr">
              <a:lnSpc>
                <a:spcPct val="100000"/>
              </a:lnSpc>
              <a:spcBef>
                <a:spcPts val="254"/>
              </a:spcBef>
            </a:pPr>
            <a:r>
              <a:rPr sz="950" spc="-8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Produces </a:t>
            </a:r>
            <a:r>
              <a:rPr sz="950" spc="-6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ripe,  </a:t>
            </a:r>
            <a:r>
              <a:rPr sz="950" spc="-5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full-flavored</a:t>
            </a:r>
            <a:r>
              <a:rPr sz="950" spc="-9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6037" y="6857688"/>
            <a:ext cx="32583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100" b="1" spc="-75" dirty="0">
                <a:solidFill>
                  <a:srgbClr val="231F20"/>
                </a:solidFill>
                <a:latin typeface="Futura" panose="020B0602020204020303" pitchFamily="34" charset="-79"/>
                <a:ea typeface="+mj-ea"/>
                <a:cs typeface="Futura" panose="020B0602020204020303" pitchFamily="34" charset="-79"/>
              </a:rPr>
              <a:t>FROM FIELD TO GLASS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51092" y="6707517"/>
            <a:ext cx="5756275" cy="6350"/>
            <a:chOff x="551092" y="6707517"/>
            <a:chExt cx="5756275" cy="6350"/>
          </a:xfrm>
        </p:grpSpPr>
        <p:sp>
          <p:nvSpPr>
            <p:cNvPr id="16" name="object 16"/>
            <p:cNvSpPr/>
            <p:nvPr/>
          </p:nvSpPr>
          <p:spPr>
            <a:xfrm>
              <a:off x="551092" y="67106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482" y="6710692"/>
              <a:ext cx="5727065" cy="0"/>
            </a:xfrm>
            <a:custGeom>
              <a:avLst/>
              <a:gdLst/>
              <a:ahLst/>
              <a:cxnLst/>
              <a:rect l="l" t="t" r="r" b="b"/>
              <a:pathLst>
                <a:path w="5727065">
                  <a:moveTo>
                    <a:pt x="0" y="0"/>
                  </a:moveTo>
                  <a:lnTo>
                    <a:pt x="5726569" y="0"/>
                  </a:lnTo>
                </a:path>
              </a:pathLst>
            </a:custGeom>
            <a:ln w="635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6591" y="67106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312" y="5452772"/>
            <a:ext cx="2461264" cy="10207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200"/>
              </a:spcBef>
            </a:pPr>
            <a:r>
              <a:rPr sz="1300" b="1" spc="-60" dirty="0">
                <a:latin typeface="Futura" panose="020B0602020204020303" pitchFamily="34" charset="-79"/>
                <a:cs typeface="Futura" panose="020B0602020204020303" pitchFamily="34" charset="-79"/>
              </a:rPr>
              <a:t>“</a:t>
            </a:r>
            <a:r>
              <a:rPr lang="en-US" sz="1400" b="1" dirty="0">
                <a:latin typeface="Futura" panose="020B0602020204020303" pitchFamily="34" charset="-79"/>
                <a:ea typeface="Roboto Light" pitchFamily="2" charset="0"/>
                <a:cs typeface="Futura" panose="020B0602020204020303" pitchFamily="34" charset="-79"/>
                <a:sym typeface="Helvetica"/>
              </a:rPr>
              <a:t>THE BENTLEY OF TEQUILA AND, IN MY MIND, THE NEW BENCHMARK</a:t>
            </a:r>
            <a:r>
              <a:rPr sz="1300" b="1" spc="-45" dirty="0">
                <a:latin typeface="Futura" panose="020B0602020204020303" pitchFamily="34" charset="-79"/>
                <a:cs typeface="Futura" panose="020B0602020204020303" pitchFamily="34" charset="-79"/>
              </a:rPr>
              <a:t>.”</a:t>
            </a:r>
            <a:endParaRPr sz="13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R="34290" algn="ctr">
              <a:lnSpc>
                <a:spcPct val="100000"/>
              </a:lnSpc>
              <a:spcBef>
                <a:spcPts val="505"/>
              </a:spcBef>
            </a:pPr>
            <a:r>
              <a:rPr lang="en-US" sz="105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F.  Paul </a:t>
            </a:r>
            <a:r>
              <a:rPr lang="en-US" sz="1050" spc="-65" dirty="0" err="1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Pacult</a:t>
            </a:r>
            <a:r>
              <a:rPr lang="en-US" sz="105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The Spirit Journal -</a:t>
            </a:r>
            <a:endParaRPr sz="1050" spc="-65" dirty="0">
              <a:solidFill>
                <a:srgbClr val="231F2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16929" y="5391583"/>
            <a:ext cx="2405759" cy="12131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5080" algn="ctr">
              <a:lnSpc>
                <a:spcPts val="1500"/>
              </a:lnSpc>
              <a:spcBef>
                <a:spcPts val="200"/>
              </a:spcBef>
            </a:pPr>
            <a:r>
              <a:rPr sz="1400" b="1" dirty="0">
                <a:latin typeface="Futura" panose="020B0602020204020303" pitchFamily="34" charset="-79"/>
                <a:cs typeface="Futura" panose="020B0602020204020303" pitchFamily="34" charset="-79"/>
              </a:rPr>
              <a:t>“ELEGANTE IS A FITTING  JEWEL IN THE CROWN FOR  THE PARTIDA LINE OF ULTRA  PREMIUM TEQUILAS.”</a:t>
            </a:r>
          </a:p>
          <a:p>
            <a:pPr marR="26034" algn="ctr">
              <a:lnSpc>
                <a:spcPct val="100000"/>
              </a:lnSpc>
              <a:spcBef>
                <a:spcPts val="459"/>
              </a:spcBef>
            </a:pPr>
            <a:r>
              <a:rPr sz="105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Anthony Dias Blue, The Robb Report</a:t>
            </a:r>
            <a:r>
              <a:rPr lang="en-US" sz="105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</a:t>
            </a:r>
            <a:endParaRPr sz="1050" spc="-65" dirty="0">
              <a:solidFill>
                <a:srgbClr val="231F2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4AC4A472-24F9-BC89-7234-98CB31AF82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20307"/>
            <a:ext cx="724296" cy="724296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458D8A00-067E-1952-B662-436796B14F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19" y="5299909"/>
            <a:ext cx="871901" cy="765093"/>
          </a:xfrm>
          <a:prstGeom prst="rect">
            <a:avLst/>
          </a:prstGeom>
        </p:spPr>
      </p:pic>
      <p:pic>
        <p:nvPicPr>
          <p:cNvPr id="22" name="Picture 21" descr="Circle&#10;&#10;Description automatically generated">
            <a:extLst>
              <a:ext uri="{FF2B5EF4-FFF2-40B4-BE49-F238E27FC236}">
                <a16:creationId xmlns:a16="http://schemas.microsoft.com/office/drawing/2014/main" id="{3779AF11-4139-3FDC-9EB9-A8D71ABE6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90" y="5798138"/>
            <a:ext cx="732630" cy="723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63755"/>
              </p:ext>
            </p:extLst>
          </p:nvPr>
        </p:nvGraphicFramePr>
        <p:xfrm>
          <a:off x="541647" y="993355"/>
          <a:ext cx="5128260" cy="2319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930">
                <a:tc>
                  <a:txBody>
                    <a:bodyPr/>
                    <a:lstStyle/>
                    <a:p>
                      <a:pPr marL="31750">
                        <a:lnSpc>
                          <a:spcPts val="1600"/>
                        </a:lnSpc>
                      </a:pPr>
                      <a:r>
                        <a:rPr sz="1600" b="1" i="0" spc="-160" dirty="0">
                          <a:solidFill>
                            <a:srgbClr val="231F20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SERVE</a:t>
                      </a:r>
                      <a:r>
                        <a:rPr sz="1600" b="1" i="0" spc="-55" dirty="0">
                          <a:solidFill>
                            <a:srgbClr val="231F20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 </a:t>
                      </a:r>
                      <a:r>
                        <a:rPr sz="1600" b="1" i="0" spc="-125" dirty="0">
                          <a:solidFill>
                            <a:srgbClr val="231F20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STRATEGIES</a:t>
                      </a:r>
                      <a:endParaRPr sz="16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12">
                <a:tc>
                  <a:txBody>
                    <a:bodyPr/>
                    <a:lstStyle/>
                    <a:p>
                      <a:pPr marL="162560" indent="-116839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Neat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in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stemware</a:t>
                      </a:r>
                      <a:endParaRPr sz="11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i="0" spc="-140" dirty="0">
                          <a:solidFill>
                            <a:srgbClr val="231F20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TARGET</a:t>
                      </a:r>
                      <a:r>
                        <a:rPr sz="1600" b="1" i="0" spc="-50" dirty="0">
                          <a:solidFill>
                            <a:srgbClr val="231F20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 </a:t>
                      </a:r>
                      <a:r>
                        <a:rPr sz="1600" b="1" i="0" spc="-125" dirty="0">
                          <a:solidFill>
                            <a:srgbClr val="231F20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CONSUMER</a:t>
                      </a:r>
                      <a:endParaRPr sz="16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377">
                <a:tc>
                  <a:txBody>
                    <a:bodyPr/>
                    <a:lstStyle/>
                    <a:p>
                      <a:pPr marL="162560" indent="-116839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lang="en-US" sz="1100" spc="-6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35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– 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55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years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old</a:t>
                      </a:r>
                      <a:endParaRPr sz="11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  <a:p>
                      <a:pPr marL="162560" indent="-116839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1100" spc="-80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Male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&amp;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female</a:t>
                      </a:r>
                      <a:endParaRPr sz="11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  <a:p>
                      <a:pPr marL="162560" indent="-116839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1100" spc="-65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High income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endParaRPr sz="11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2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670">
                <a:tc>
                  <a:txBody>
                    <a:bodyPr/>
                    <a:lstStyle/>
                    <a:p>
                      <a:pPr marL="162560" indent="-116839">
                        <a:lnSpc>
                          <a:spcPts val="1275"/>
                        </a:lnSpc>
                        <a:spcBef>
                          <a:spcPts val="290"/>
                        </a:spcBef>
                        <a:buChar char="•"/>
                        <a:tabLst>
                          <a:tab pos="163195" algn="l"/>
                        </a:tabLst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59903" y="3147637"/>
            <a:ext cx="2330450" cy="5911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600" b="1" spc="-13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SHELF</a:t>
            </a:r>
            <a:r>
              <a:rPr sz="1600" b="1" spc="-5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00" b="1" spc="-15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STRATEGY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490"/>
              </a:spcBef>
              <a:buChar char="•"/>
              <a:tabLst>
                <a:tab pos="144145" algn="l"/>
              </a:tabLst>
            </a:pPr>
            <a:r>
              <a:rPr lang="en-US" sz="1100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spc="-55" dirty="0">
                <a:solidFill>
                  <a:srgbClr val="231F20"/>
                </a:solidFill>
                <a:latin typeface="Arial"/>
                <a:cs typeface="Arial"/>
              </a:rPr>
              <a:t>remier lockbox</a:t>
            </a:r>
            <a:r>
              <a:rPr sz="11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Arial"/>
                <a:cs typeface="Arial"/>
              </a:rPr>
              <a:t>placement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2018" y="923999"/>
            <a:ext cx="1826895" cy="2541270"/>
            <a:chOff x="4062018" y="923999"/>
            <a:chExt cx="1826895" cy="2541270"/>
          </a:xfrm>
        </p:grpSpPr>
        <p:sp>
          <p:nvSpPr>
            <p:cNvPr id="5" name="object 5"/>
            <p:cNvSpPr/>
            <p:nvPr/>
          </p:nvSpPr>
          <p:spPr>
            <a:xfrm>
              <a:off x="4062018" y="923999"/>
              <a:ext cx="1574305" cy="246236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4452" y="1757349"/>
              <a:ext cx="594118" cy="170765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73120"/>
              </p:ext>
            </p:extLst>
          </p:nvPr>
        </p:nvGraphicFramePr>
        <p:xfrm>
          <a:off x="3728808" y="3570439"/>
          <a:ext cx="2290445" cy="2652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39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PACK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Elegante 750</a:t>
                      </a:r>
                      <a:r>
                        <a:rPr sz="900" spc="-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spc="-8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-8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Bottle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UPC: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701530557506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SCC: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10701530557503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13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ABV </a:t>
                      </a:r>
                      <a:r>
                        <a:rPr sz="90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(Alcohol</a:t>
                      </a: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7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%):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8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Volme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(L):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750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Bottles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8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9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Layer: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Layers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-2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Pallet: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9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Pallet: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(in.):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900" spc="-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(in.):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7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(in.):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8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900" spc="-1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(lbs.):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217927" y="8243541"/>
            <a:ext cx="400685" cy="181610"/>
            <a:chOff x="2217927" y="8243541"/>
            <a:chExt cx="400685" cy="181610"/>
          </a:xfrm>
        </p:grpSpPr>
        <p:sp>
          <p:nvSpPr>
            <p:cNvPr id="9" name="object 9"/>
            <p:cNvSpPr/>
            <p:nvPr/>
          </p:nvSpPr>
          <p:spPr>
            <a:xfrm>
              <a:off x="2217927" y="8243541"/>
              <a:ext cx="181521" cy="18152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7209" y="8243541"/>
              <a:ext cx="181297" cy="18152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61743" y="8056833"/>
            <a:ext cx="2941320" cy="39498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757555">
              <a:lnSpc>
                <a:spcPct val="100000"/>
              </a:lnSpc>
              <a:spcBef>
                <a:spcPts val="1160"/>
              </a:spcBef>
            </a:pPr>
            <a:r>
              <a:rPr sz="1600" b="1" spc="-3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@TEQUILAPARTIDA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8662" y="8053895"/>
            <a:ext cx="5788025" cy="6350"/>
            <a:chOff x="528662" y="8053895"/>
            <a:chExt cx="5788025" cy="6350"/>
          </a:xfrm>
        </p:grpSpPr>
        <p:sp>
          <p:nvSpPr>
            <p:cNvPr id="13" name="object 13"/>
            <p:cNvSpPr/>
            <p:nvPr/>
          </p:nvSpPr>
          <p:spPr>
            <a:xfrm>
              <a:off x="528662" y="805707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034" y="8057070"/>
              <a:ext cx="5758815" cy="0"/>
            </a:xfrm>
            <a:custGeom>
              <a:avLst/>
              <a:gdLst/>
              <a:ahLst/>
              <a:cxnLst/>
              <a:rect l="l" t="t" r="r" b="b"/>
              <a:pathLst>
                <a:path w="5758815">
                  <a:moveTo>
                    <a:pt x="0" y="0"/>
                  </a:moveTo>
                  <a:lnTo>
                    <a:pt x="5758726" y="0"/>
                  </a:lnTo>
                </a:path>
              </a:pathLst>
            </a:custGeom>
            <a:ln w="635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16294" y="805707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991279" y="6388747"/>
            <a:ext cx="1772353" cy="737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64" y="7272248"/>
            <a:ext cx="1481886" cy="62314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94344" y="6128245"/>
            <a:ext cx="2484120" cy="1709229"/>
            <a:chOff x="594344" y="6128245"/>
            <a:chExt cx="2484120" cy="1709229"/>
          </a:xfrm>
        </p:grpSpPr>
        <p:sp>
          <p:nvSpPr>
            <p:cNvPr id="19" name="object 19"/>
            <p:cNvSpPr/>
            <p:nvPr/>
          </p:nvSpPr>
          <p:spPr>
            <a:xfrm>
              <a:off x="676592" y="7029183"/>
              <a:ext cx="2302510" cy="795655"/>
            </a:xfrm>
            <a:custGeom>
              <a:avLst/>
              <a:gdLst/>
              <a:ahLst/>
              <a:cxnLst/>
              <a:rect l="l" t="t" r="r" b="b"/>
              <a:pathLst>
                <a:path w="2302510" h="795654">
                  <a:moveTo>
                    <a:pt x="232143" y="290233"/>
                  </a:moveTo>
                  <a:lnTo>
                    <a:pt x="211772" y="238391"/>
                  </a:lnTo>
                  <a:lnTo>
                    <a:pt x="190842" y="223723"/>
                  </a:lnTo>
                  <a:lnTo>
                    <a:pt x="173570" y="213969"/>
                  </a:lnTo>
                  <a:lnTo>
                    <a:pt x="160870" y="201676"/>
                  </a:lnTo>
                  <a:lnTo>
                    <a:pt x="153035" y="185445"/>
                  </a:lnTo>
                  <a:lnTo>
                    <a:pt x="150266" y="164020"/>
                  </a:lnTo>
                  <a:lnTo>
                    <a:pt x="150215" y="92646"/>
                  </a:lnTo>
                  <a:lnTo>
                    <a:pt x="151980" y="92646"/>
                  </a:lnTo>
                  <a:lnTo>
                    <a:pt x="153416" y="91224"/>
                  </a:lnTo>
                  <a:lnTo>
                    <a:pt x="153416" y="1409"/>
                  </a:lnTo>
                  <a:lnTo>
                    <a:pt x="151980" y="0"/>
                  </a:lnTo>
                  <a:lnTo>
                    <a:pt x="80175" y="0"/>
                  </a:lnTo>
                  <a:lnTo>
                    <a:pt x="78740" y="1409"/>
                  </a:lnTo>
                  <a:lnTo>
                    <a:pt x="78740" y="91224"/>
                  </a:lnTo>
                  <a:lnTo>
                    <a:pt x="80175" y="92646"/>
                  </a:lnTo>
                  <a:lnTo>
                    <a:pt x="81927" y="92646"/>
                  </a:lnTo>
                  <a:lnTo>
                    <a:pt x="81927" y="167487"/>
                  </a:lnTo>
                  <a:lnTo>
                    <a:pt x="78663" y="187337"/>
                  </a:lnTo>
                  <a:lnTo>
                    <a:pt x="70726" y="202450"/>
                  </a:lnTo>
                  <a:lnTo>
                    <a:pt x="58318" y="214274"/>
                  </a:lnTo>
                  <a:lnTo>
                    <a:pt x="41656" y="223583"/>
                  </a:lnTo>
                  <a:lnTo>
                    <a:pt x="25171" y="233502"/>
                  </a:lnTo>
                  <a:lnTo>
                    <a:pt x="11950" y="250202"/>
                  </a:lnTo>
                  <a:lnTo>
                    <a:pt x="3175" y="270370"/>
                  </a:lnTo>
                  <a:lnTo>
                    <a:pt x="0" y="290233"/>
                  </a:lnTo>
                  <a:lnTo>
                    <a:pt x="0" y="752513"/>
                  </a:lnTo>
                  <a:lnTo>
                    <a:pt x="3365" y="769200"/>
                  </a:lnTo>
                  <a:lnTo>
                    <a:pt x="12573" y="782764"/>
                  </a:lnTo>
                  <a:lnTo>
                    <a:pt x="26212" y="792048"/>
                  </a:lnTo>
                  <a:lnTo>
                    <a:pt x="42938" y="795362"/>
                  </a:lnTo>
                  <a:lnTo>
                    <a:pt x="189217" y="795362"/>
                  </a:lnTo>
                  <a:lnTo>
                    <a:pt x="205930" y="792048"/>
                  </a:lnTo>
                  <a:lnTo>
                    <a:pt x="219570" y="782764"/>
                  </a:lnTo>
                  <a:lnTo>
                    <a:pt x="228777" y="769200"/>
                  </a:lnTo>
                  <a:lnTo>
                    <a:pt x="232143" y="752513"/>
                  </a:lnTo>
                  <a:lnTo>
                    <a:pt x="232143" y="290233"/>
                  </a:lnTo>
                  <a:close/>
                </a:path>
                <a:path w="2302510" h="795654">
                  <a:moveTo>
                    <a:pt x="489280" y="290233"/>
                  </a:moveTo>
                  <a:lnTo>
                    <a:pt x="468909" y="238391"/>
                  </a:lnTo>
                  <a:lnTo>
                    <a:pt x="447979" y="223723"/>
                  </a:lnTo>
                  <a:lnTo>
                    <a:pt x="430707" y="213969"/>
                  </a:lnTo>
                  <a:lnTo>
                    <a:pt x="418007" y="201676"/>
                  </a:lnTo>
                  <a:lnTo>
                    <a:pt x="410171" y="185445"/>
                  </a:lnTo>
                  <a:lnTo>
                    <a:pt x="407403" y="164020"/>
                  </a:lnTo>
                  <a:lnTo>
                    <a:pt x="407352" y="92646"/>
                  </a:lnTo>
                  <a:lnTo>
                    <a:pt x="409117" y="92646"/>
                  </a:lnTo>
                  <a:lnTo>
                    <a:pt x="410552" y="91224"/>
                  </a:lnTo>
                  <a:lnTo>
                    <a:pt x="410552" y="1409"/>
                  </a:lnTo>
                  <a:lnTo>
                    <a:pt x="409117" y="0"/>
                  </a:lnTo>
                  <a:lnTo>
                    <a:pt x="337312" y="0"/>
                  </a:lnTo>
                  <a:lnTo>
                    <a:pt x="335876" y="1409"/>
                  </a:lnTo>
                  <a:lnTo>
                    <a:pt x="335876" y="91224"/>
                  </a:lnTo>
                  <a:lnTo>
                    <a:pt x="337312" y="92646"/>
                  </a:lnTo>
                  <a:lnTo>
                    <a:pt x="339064" y="92646"/>
                  </a:lnTo>
                  <a:lnTo>
                    <a:pt x="339064" y="167487"/>
                  </a:lnTo>
                  <a:lnTo>
                    <a:pt x="335800" y="187337"/>
                  </a:lnTo>
                  <a:lnTo>
                    <a:pt x="327863" y="202450"/>
                  </a:lnTo>
                  <a:lnTo>
                    <a:pt x="315455" y="214274"/>
                  </a:lnTo>
                  <a:lnTo>
                    <a:pt x="298792" y="223583"/>
                  </a:lnTo>
                  <a:lnTo>
                    <a:pt x="282308" y="233502"/>
                  </a:lnTo>
                  <a:lnTo>
                    <a:pt x="269087" y="250202"/>
                  </a:lnTo>
                  <a:lnTo>
                    <a:pt x="260311" y="270370"/>
                  </a:lnTo>
                  <a:lnTo>
                    <a:pt x="257136" y="290233"/>
                  </a:lnTo>
                  <a:lnTo>
                    <a:pt x="257136" y="752513"/>
                  </a:lnTo>
                  <a:lnTo>
                    <a:pt x="260502" y="769200"/>
                  </a:lnTo>
                  <a:lnTo>
                    <a:pt x="269709" y="782764"/>
                  </a:lnTo>
                  <a:lnTo>
                    <a:pt x="283349" y="792048"/>
                  </a:lnTo>
                  <a:lnTo>
                    <a:pt x="300075" y="795362"/>
                  </a:lnTo>
                  <a:lnTo>
                    <a:pt x="446366" y="795362"/>
                  </a:lnTo>
                  <a:lnTo>
                    <a:pt x="463067" y="792048"/>
                  </a:lnTo>
                  <a:lnTo>
                    <a:pt x="476707" y="782764"/>
                  </a:lnTo>
                  <a:lnTo>
                    <a:pt x="485914" y="769200"/>
                  </a:lnTo>
                  <a:lnTo>
                    <a:pt x="489280" y="752513"/>
                  </a:lnTo>
                  <a:lnTo>
                    <a:pt x="489280" y="290233"/>
                  </a:lnTo>
                  <a:close/>
                </a:path>
                <a:path w="2302510" h="795654">
                  <a:moveTo>
                    <a:pt x="746366" y="290233"/>
                  </a:moveTo>
                  <a:lnTo>
                    <a:pt x="726198" y="238391"/>
                  </a:lnTo>
                  <a:lnTo>
                    <a:pt x="705396" y="223723"/>
                  </a:lnTo>
                  <a:lnTo>
                    <a:pt x="688378" y="213969"/>
                  </a:lnTo>
                  <a:lnTo>
                    <a:pt x="675779" y="201676"/>
                  </a:lnTo>
                  <a:lnTo>
                    <a:pt x="667905" y="185445"/>
                  </a:lnTo>
                  <a:lnTo>
                    <a:pt x="665226" y="164020"/>
                  </a:lnTo>
                  <a:lnTo>
                    <a:pt x="665226" y="92646"/>
                  </a:lnTo>
                  <a:lnTo>
                    <a:pt x="666953" y="92646"/>
                  </a:lnTo>
                  <a:lnTo>
                    <a:pt x="668375" y="91224"/>
                  </a:lnTo>
                  <a:lnTo>
                    <a:pt x="668375" y="1409"/>
                  </a:lnTo>
                  <a:lnTo>
                    <a:pt x="666953" y="0"/>
                  </a:lnTo>
                  <a:lnTo>
                    <a:pt x="595744" y="0"/>
                  </a:lnTo>
                  <a:lnTo>
                    <a:pt x="594321" y="1409"/>
                  </a:lnTo>
                  <a:lnTo>
                    <a:pt x="594321" y="91224"/>
                  </a:lnTo>
                  <a:lnTo>
                    <a:pt x="595744" y="92646"/>
                  </a:lnTo>
                  <a:lnTo>
                    <a:pt x="597471" y="92646"/>
                  </a:lnTo>
                  <a:lnTo>
                    <a:pt x="597471" y="167487"/>
                  </a:lnTo>
                  <a:lnTo>
                    <a:pt x="594156" y="187337"/>
                  </a:lnTo>
                  <a:lnTo>
                    <a:pt x="586282" y="202450"/>
                  </a:lnTo>
                  <a:lnTo>
                    <a:pt x="573989" y="214274"/>
                  </a:lnTo>
                  <a:lnTo>
                    <a:pt x="557479" y="223583"/>
                  </a:lnTo>
                  <a:lnTo>
                    <a:pt x="541134" y="233502"/>
                  </a:lnTo>
                  <a:lnTo>
                    <a:pt x="528027" y="250202"/>
                  </a:lnTo>
                  <a:lnTo>
                    <a:pt x="519328" y="270370"/>
                  </a:lnTo>
                  <a:lnTo>
                    <a:pt x="516166" y="290233"/>
                  </a:lnTo>
                  <a:lnTo>
                    <a:pt x="516166" y="752513"/>
                  </a:lnTo>
                  <a:lnTo>
                    <a:pt x="519506" y="769200"/>
                  </a:lnTo>
                  <a:lnTo>
                    <a:pt x="528650" y="782764"/>
                  </a:lnTo>
                  <a:lnTo>
                    <a:pt x="542188" y="792048"/>
                  </a:lnTo>
                  <a:lnTo>
                    <a:pt x="558749" y="795362"/>
                  </a:lnTo>
                  <a:lnTo>
                    <a:pt x="703821" y="795362"/>
                  </a:lnTo>
                  <a:lnTo>
                    <a:pt x="720369" y="792048"/>
                  </a:lnTo>
                  <a:lnTo>
                    <a:pt x="733920" y="782764"/>
                  </a:lnTo>
                  <a:lnTo>
                    <a:pt x="743051" y="769200"/>
                  </a:lnTo>
                  <a:lnTo>
                    <a:pt x="746366" y="752513"/>
                  </a:lnTo>
                  <a:lnTo>
                    <a:pt x="746366" y="290233"/>
                  </a:lnTo>
                  <a:close/>
                </a:path>
                <a:path w="2302510" h="795654">
                  <a:moveTo>
                    <a:pt x="1005408" y="290233"/>
                  </a:moveTo>
                  <a:lnTo>
                    <a:pt x="985240" y="238391"/>
                  </a:lnTo>
                  <a:lnTo>
                    <a:pt x="964438" y="223723"/>
                  </a:lnTo>
                  <a:lnTo>
                    <a:pt x="947420" y="213969"/>
                  </a:lnTo>
                  <a:lnTo>
                    <a:pt x="934808" y="201676"/>
                  </a:lnTo>
                  <a:lnTo>
                    <a:pt x="926934" y="185445"/>
                  </a:lnTo>
                  <a:lnTo>
                    <a:pt x="924255" y="164020"/>
                  </a:lnTo>
                  <a:lnTo>
                    <a:pt x="924255" y="92646"/>
                  </a:lnTo>
                  <a:lnTo>
                    <a:pt x="925995" y="92646"/>
                  </a:lnTo>
                  <a:lnTo>
                    <a:pt x="927404" y="91224"/>
                  </a:lnTo>
                  <a:lnTo>
                    <a:pt x="927404" y="1409"/>
                  </a:lnTo>
                  <a:lnTo>
                    <a:pt x="925995" y="0"/>
                  </a:lnTo>
                  <a:lnTo>
                    <a:pt x="854786" y="0"/>
                  </a:lnTo>
                  <a:lnTo>
                    <a:pt x="853351" y="1409"/>
                  </a:lnTo>
                  <a:lnTo>
                    <a:pt x="853351" y="91224"/>
                  </a:lnTo>
                  <a:lnTo>
                    <a:pt x="854786" y="92646"/>
                  </a:lnTo>
                  <a:lnTo>
                    <a:pt x="856500" y="92646"/>
                  </a:lnTo>
                  <a:lnTo>
                    <a:pt x="856500" y="167487"/>
                  </a:lnTo>
                  <a:lnTo>
                    <a:pt x="853198" y="187337"/>
                  </a:lnTo>
                  <a:lnTo>
                    <a:pt x="845312" y="202450"/>
                  </a:lnTo>
                  <a:lnTo>
                    <a:pt x="833018" y="214274"/>
                  </a:lnTo>
                  <a:lnTo>
                    <a:pt x="816495" y="223583"/>
                  </a:lnTo>
                  <a:lnTo>
                    <a:pt x="800100" y="233502"/>
                  </a:lnTo>
                  <a:lnTo>
                    <a:pt x="787019" y="250202"/>
                  </a:lnTo>
                  <a:lnTo>
                    <a:pt x="778357" y="270370"/>
                  </a:lnTo>
                  <a:lnTo>
                    <a:pt x="775208" y="290233"/>
                  </a:lnTo>
                  <a:lnTo>
                    <a:pt x="775208" y="752513"/>
                  </a:lnTo>
                  <a:lnTo>
                    <a:pt x="778510" y="769200"/>
                  </a:lnTo>
                  <a:lnTo>
                    <a:pt x="787654" y="782764"/>
                  </a:lnTo>
                  <a:lnTo>
                    <a:pt x="801204" y="792048"/>
                  </a:lnTo>
                  <a:lnTo>
                    <a:pt x="817740" y="795362"/>
                  </a:lnTo>
                  <a:lnTo>
                    <a:pt x="962863" y="795362"/>
                  </a:lnTo>
                  <a:lnTo>
                    <a:pt x="979411" y="792048"/>
                  </a:lnTo>
                  <a:lnTo>
                    <a:pt x="992949" y="782764"/>
                  </a:lnTo>
                  <a:lnTo>
                    <a:pt x="1002093" y="769200"/>
                  </a:lnTo>
                  <a:lnTo>
                    <a:pt x="1005408" y="752513"/>
                  </a:lnTo>
                  <a:lnTo>
                    <a:pt x="1005408" y="290233"/>
                  </a:lnTo>
                  <a:close/>
                </a:path>
                <a:path w="2302510" h="795654">
                  <a:moveTo>
                    <a:pt x="1264424" y="290233"/>
                  </a:moveTo>
                  <a:lnTo>
                    <a:pt x="1244257" y="238391"/>
                  </a:lnTo>
                  <a:lnTo>
                    <a:pt x="1223454" y="223723"/>
                  </a:lnTo>
                  <a:lnTo>
                    <a:pt x="1206436" y="213969"/>
                  </a:lnTo>
                  <a:lnTo>
                    <a:pt x="1193838" y="201676"/>
                  </a:lnTo>
                  <a:lnTo>
                    <a:pt x="1185964" y="185445"/>
                  </a:lnTo>
                  <a:lnTo>
                    <a:pt x="1183284" y="164020"/>
                  </a:lnTo>
                  <a:lnTo>
                    <a:pt x="1183284" y="92646"/>
                  </a:lnTo>
                  <a:lnTo>
                    <a:pt x="1185011" y="92646"/>
                  </a:lnTo>
                  <a:lnTo>
                    <a:pt x="1186434" y="91224"/>
                  </a:lnTo>
                  <a:lnTo>
                    <a:pt x="1186434" y="1409"/>
                  </a:lnTo>
                  <a:lnTo>
                    <a:pt x="1185011" y="0"/>
                  </a:lnTo>
                  <a:lnTo>
                    <a:pt x="1113802" y="0"/>
                  </a:lnTo>
                  <a:lnTo>
                    <a:pt x="1112380" y="1409"/>
                  </a:lnTo>
                  <a:lnTo>
                    <a:pt x="1112380" y="91224"/>
                  </a:lnTo>
                  <a:lnTo>
                    <a:pt x="1113802" y="92646"/>
                  </a:lnTo>
                  <a:lnTo>
                    <a:pt x="1115529" y="92646"/>
                  </a:lnTo>
                  <a:lnTo>
                    <a:pt x="1115529" y="167487"/>
                  </a:lnTo>
                  <a:lnTo>
                    <a:pt x="1112215" y="187337"/>
                  </a:lnTo>
                  <a:lnTo>
                    <a:pt x="1104341" y="202450"/>
                  </a:lnTo>
                  <a:lnTo>
                    <a:pt x="1092047" y="214274"/>
                  </a:lnTo>
                  <a:lnTo>
                    <a:pt x="1075512" y="223583"/>
                  </a:lnTo>
                  <a:lnTo>
                    <a:pt x="1059129" y="233502"/>
                  </a:lnTo>
                  <a:lnTo>
                    <a:pt x="1046035" y="250202"/>
                  </a:lnTo>
                  <a:lnTo>
                    <a:pt x="1037386" y="270370"/>
                  </a:lnTo>
                  <a:lnTo>
                    <a:pt x="1034237" y="290233"/>
                  </a:lnTo>
                  <a:lnTo>
                    <a:pt x="1034237" y="752513"/>
                  </a:lnTo>
                  <a:lnTo>
                    <a:pt x="1037526" y="769200"/>
                  </a:lnTo>
                  <a:lnTo>
                    <a:pt x="1046670" y="782764"/>
                  </a:lnTo>
                  <a:lnTo>
                    <a:pt x="1060234" y="792048"/>
                  </a:lnTo>
                  <a:lnTo>
                    <a:pt x="1076769" y="795362"/>
                  </a:lnTo>
                  <a:lnTo>
                    <a:pt x="1221879" y="795362"/>
                  </a:lnTo>
                  <a:lnTo>
                    <a:pt x="1238427" y="792048"/>
                  </a:lnTo>
                  <a:lnTo>
                    <a:pt x="1251978" y="782764"/>
                  </a:lnTo>
                  <a:lnTo>
                    <a:pt x="1261122" y="769200"/>
                  </a:lnTo>
                  <a:lnTo>
                    <a:pt x="1264424" y="752513"/>
                  </a:lnTo>
                  <a:lnTo>
                    <a:pt x="1264424" y="290233"/>
                  </a:lnTo>
                  <a:close/>
                </a:path>
                <a:path w="2302510" h="795654">
                  <a:moveTo>
                    <a:pt x="1523466" y="290233"/>
                  </a:moveTo>
                  <a:lnTo>
                    <a:pt x="1503299" y="238391"/>
                  </a:lnTo>
                  <a:lnTo>
                    <a:pt x="1482496" y="223723"/>
                  </a:lnTo>
                  <a:lnTo>
                    <a:pt x="1465478" y="213969"/>
                  </a:lnTo>
                  <a:lnTo>
                    <a:pt x="1452867" y="201676"/>
                  </a:lnTo>
                  <a:lnTo>
                    <a:pt x="1444993" y="185445"/>
                  </a:lnTo>
                  <a:lnTo>
                    <a:pt x="1442313" y="164020"/>
                  </a:lnTo>
                  <a:lnTo>
                    <a:pt x="1442313" y="92646"/>
                  </a:lnTo>
                  <a:lnTo>
                    <a:pt x="1444040" y="92646"/>
                  </a:lnTo>
                  <a:lnTo>
                    <a:pt x="1445450" y="91224"/>
                  </a:lnTo>
                  <a:lnTo>
                    <a:pt x="1445450" y="1409"/>
                  </a:lnTo>
                  <a:lnTo>
                    <a:pt x="1444040" y="0"/>
                  </a:lnTo>
                  <a:lnTo>
                    <a:pt x="1372831" y="0"/>
                  </a:lnTo>
                  <a:lnTo>
                    <a:pt x="1371396" y="1409"/>
                  </a:lnTo>
                  <a:lnTo>
                    <a:pt x="1371396" y="91224"/>
                  </a:lnTo>
                  <a:lnTo>
                    <a:pt x="1372831" y="92646"/>
                  </a:lnTo>
                  <a:lnTo>
                    <a:pt x="1374571" y="92646"/>
                  </a:lnTo>
                  <a:lnTo>
                    <a:pt x="1374571" y="167487"/>
                  </a:lnTo>
                  <a:lnTo>
                    <a:pt x="1371257" y="187337"/>
                  </a:lnTo>
                  <a:lnTo>
                    <a:pt x="1363383" y="202450"/>
                  </a:lnTo>
                  <a:lnTo>
                    <a:pt x="1351089" y="214274"/>
                  </a:lnTo>
                  <a:lnTo>
                    <a:pt x="1334554" y="223583"/>
                  </a:lnTo>
                  <a:lnTo>
                    <a:pt x="1318158" y="233502"/>
                  </a:lnTo>
                  <a:lnTo>
                    <a:pt x="1305077" y="250202"/>
                  </a:lnTo>
                  <a:lnTo>
                    <a:pt x="1296416" y="270370"/>
                  </a:lnTo>
                  <a:lnTo>
                    <a:pt x="1293266" y="290233"/>
                  </a:lnTo>
                  <a:lnTo>
                    <a:pt x="1293266" y="752513"/>
                  </a:lnTo>
                  <a:lnTo>
                    <a:pt x="1296568" y="769200"/>
                  </a:lnTo>
                  <a:lnTo>
                    <a:pt x="1305712" y="782764"/>
                  </a:lnTo>
                  <a:lnTo>
                    <a:pt x="1319263" y="792048"/>
                  </a:lnTo>
                  <a:lnTo>
                    <a:pt x="1335798" y="795362"/>
                  </a:lnTo>
                  <a:lnTo>
                    <a:pt x="1480921" y="795362"/>
                  </a:lnTo>
                  <a:lnTo>
                    <a:pt x="1497469" y="792048"/>
                  </a:lnTo>
                  <a:lnTo>
                    <a:pt x="1511007" y="782764"/>
                  </a:lnTo>
                  <a:lnTo>
                    <a:pt x="1520151" y="769200"/>
                  </a:lnTo>
                  <a:lnTo>
                    <a:pt x="1523466" y="752513"/>
                  </a:lnTo>
                  <a:lnTo>
                    <a:pt x="1523466" y="290233"/>
                  </a:lnTo>
                  <a:close/>
                </a:path>
                <a:path w="2302510" h="795654">
                  <a:moveTo>
                    <a:pt x="1782495" y="290233"/>
                  </a:moveTo>
                  <a:lnTo>
                    <a:pt x="1762315" y="238391"/>
                  </a:lnTo>
                  <a:lnTo>
                    <a:pt x="1741512" y="223723"/>
                  </a:lnTo>
                  <a:lnTo>
                    <a:pt x="1724494" y="213969"/>
                  </a:lnTo>
                  <a:lnTo>
                    <a:pt x="1711896" y="201676"/>
                  </a:lnTo>
                  <a:lnTo>
                    <a:pt x="1704022" y="185445"/>
                  </a:lnTo>
                  <a:lnTo>
                    <a:pt x="1701342" y="164020"/>
                  </a:lnTo>
                  <a:lnTo>
                    <a:pt x="1701342" y="92646"/>
                  </a:lnTo>
                  <a:lnTo>
                    <a:pt x="1703082" y="92646"/>
                  </a:lnTo>
                  <a:lnTo>
                    <a:pt x="1704492" y="91224"/>
                  </a:lnTo>
                  <a:lnTo>
                    <a:pt x="1704492" y="1409"/>
                  </a:lnTo>
                  <a:lnTo>
                    <a:pt x="1703082" y="0"/>
                  </a:lnTo>
                  <a:lnTo>
                    <a:pt x="1631861" y="0"/>
                  </a:lnTo>
                  <a:lnTo>
                    <a:pt x="1630438" y="1409"/>
                  </a:lnTo>
                  <a:lnTo>
                    <a:pt x="1630438" y="91224"/>
                  </a:lnTo>
                  <a:lnTo>
                    <a:pt x="1631861" y="92646"/>
                  </a:lnTo>
                  <a:lnTo>
                    <a:pt x="1633588" y="92646"/>
                  </a:lnTo>
                  <a:lnTo>
                    <a:pt x="1633588" y="167487"/>
                  </a:lnTo>
                  <a:lnTo>
                    <a:pt x="1630273" y="187337"/>
                  </a:lnTo>
                  <a:lnTo>
                    <a:pt x="1622399" y="202450"/>
                  </a:lnTo>
                  <a:lnTo>
                    <a:pt x="1610106" y="214274"/>
                  </a:lnTo>
                  <a:lnTo>
                    <a:pt x="1593570" y="223583"/>
                  </a:lnTo>
                  <a:lnTo>
                    <a:pt x="1577187" y="233502"/>
                  </a:lnTo>
                  <a:lnTo>
                    <a:pt x="1564106" y="250202"/>
                  </a:lnTo>
                  <a:lnTo>
                    <a:pt x="1555445" y="270370"/>
                  </a:lnTo>
                  <a:lnTo>
                    <a:pt x="1552295" y="290233"/>
                  </a:lnTo>
                  <a:lnTo>
                    <a:pt x="1552295" y="752513"/>
                  </a:lnTo>
                  <a:lnTo>
                    <a:pt x="1555597" y="769200"/>
                  </a:lnTo>
                  <a:lnTo>
                    <a:pt x="1564728" y="782764"/>
                  </a:lnTo>
                  <a:lnTo>
                    <a:pt x="1578292" y="792048"/>
                  </a:lnTo>
                  <a:lnTo>
                    <a:pt x="1594827" y="795362"/>
                  </a:lnTo>
                  <a:lnTo>
                    <a:pt x="1739938" y="795362"/>
                  </a:lnTo>
                  <a:lnTo>
                    <a:pt x="1756486" y="792048"/>
                  </a:lnTo>
                  <a:lnTo>
                    <a:pt x="1770037" y="782764"/>
                  </a:lnTo>
                  <a:lnTo>
                    <a:pt x="1779181" y="769200"/>
                  </a:lnTo>
                  <a:lnTo>
                    <a:pt x="1782495" y="752513"/>
                  </a:lnTo>
                  <a:lnTo>
                    <a:pt x="1782495" y="290233"/>
                  </a:lnTo>
                  <a:close/>
                </a:path>
                <a:path w="2302510" h="795654">
                  <a:moveTo>
                    <a:pt x="2041525" y="290233"/>
                  </a:moveTo>
                  <a:lnTo>
                    <a:pt x="2021357" y="238391"/>
                  </a:lnTo>
                  <a:lnTo>
                    <a:pt x="2000554" y="223723"/>
                  </a:lnTo>
                  <a:lnTo>
                    <a:pt x="1983536" y="213969"/>
                  </a:lnTo>
                  <a:lnTo>
                    <a:pt x="1970938" y="201676"/>
                  </a:lnTo>
                  <a:lnTo>
                    <a:pt x="1963051" y="185445"/>
                  </a:lnTo>
                  <a:lnTo>
                    <a:pt x="1960372" y="164020"/>
                  </a:lnTo>
                  <a:lnTo>
                    <a:pt x="1960372" y="92646"/>
                  </a:lnTo>
                  <a:lnTo>
                    <a:pt x="1962099" y="92646"/>
                  </a:lnTo>
                  <a:lnTo>
                    <a:pt x="1963521" y="91224"/>
                  </a:lnTo>
                  <a:lnTo>
                    <a:pt x="1963521" y="1409"/>
                  </a:lnTo>
                  <a:lnTo>
                    <a:pt x="1962099" y="0"/>
                  </a:lnTo>
                  <a:lnTo>
                    <a:pt x="1890890" y="0"/>
                  </a:lnTo>
                  <a:lnTo>
                    <a:pt x="1889467" y="1409"/>
                  </a:lnTo>
                  <a:lnTo>
                    <a:pt x="1889467" y="91224"/>
                  </a:lnTo>
                  <a:lnTo>
                    <a:pt x="1890890" y="92646"/>
                  </a:lnTo>
                  <a:lnTo>
                    <a:pt x="1892630" y="92646"/>
                  </a:lnTo>
                  <a:lnTo>
                    <a:pt x="1892630" y="167487"/>
                  </a:lnTo>
                  <a:lnTo>
                    <a:pt x="1889315" y="187337"/>
                  </a:lnTo>
                  <a:lnTo>
                    <a:pt x="1881441" y="202450"/>
                  </a:lnTo>
                  <a:lnTo>
                    <a:pt x="1869147" y="214274"/>
                  </a:lnTo>
                  <a:lnTo>
                    <a:pt x="1852612" y="223583"/>
                  </a:lnTo>
                  <a:lnTo>
                    <a:pt x="1836229" y="233502"/>
                  </a:lnTo>
                  <a:lnTo>
                    <a:pt x="1823135" y="250202"/>
                  </a:lnTo>
                  <a:lnTo>
                    <a:pt x="1814474" y="270370"/>
                  </a:lnTo>
                  <a:lnTo>
                    <a:pt x="1811324" y="290233"/>
                  </a:lnTo>
                  <a:lnTo>
                    <a:pt x="1811324" y="752513"/>
                  </a:lnTo>
                  <a:lnTo>
                    <a:pt x="1814626" y="769200"/>
                  </a:lnTo>
                  <a:lnTo>
                    <a:pt x="1823770" y="782764"/>
                  </a:lnTo>
                  <a:lnTo>
                    <a:pt x="1837334" y="792048"/>
                  </a:lnTo>
                  <a:lnTo>
                    <a:pt x="1853857" y="795362"/>
                  </a:lnTo>
                  <a:lnTo>
                    <a:pt x="1998980" y="795362"/>
                  </a:lnTo>
                  <a:lnTo>
                    <a:pt x="2015528" y="792048"/>
                  </a:lnTo>
                  <a:lnTo>
                    <a:pt x="2029066" y="782764"/>
                  </a:lnTo>
                  <a:lnTo>
                    <a:pt x="2038210" y="769200"/>
                  </a:lnTo>
                  <a:lnTo>
                    <a:pt x="2041525" y="752513"/>
                  </a:lnTo>
                  <a:lnTo>
                    <a:pt x="2041525" y="290233"/>
                  </a:lnTo>
                  <a:close/>
                </a:path>
                <a:path w="2302510" h="795654">
                  <a:moveTo>
                    <a:pt x="2302433" y="290233"/>
                  </a:moveTo>
                  <a:lnTo>
                    <a:pt x="2282113" y="238391"/>
                  </a:lnTo>
                  <a:lnTo>
                    <a:pt x="2261158" y="223723"/>
                  </a:lnTo>
                  <a:lnTo>
                    <a:pt x="2243988" y="213969"/>
                  </a:lnTo>
                  <a:lnTo>
                    <a:pt x="2231225" y="201676"/>
                  </a:lnTo>
                  <a:lnTo>
                    <a:pt x="2223351" y="185445"/>
                  </a:lnTo>
                  <a:lnTo>
                    <a:pt x="2220671" y="164020"/>
                  </a:lnTo>
                  <a:lnTo>
                    <a:pt x="2220506" y="92646"/>
                  </a:lnTo>
                  <a:lnTo>
                    <a:pt x="2222398" y="92646"/>
                  </a:lnTo>
                  <a:lnTo>
                    <a:pt x="2223820" y="91224"/>
                  </a:lnTo>
                  <a:lnTo>
                    <a:pt x="2223820" y="1409"/>
                  </a:lnTo>
                  <a:lnTo>
                    <a:pt x="2222398" y="0"/>
                  </a:lnTo>
                  <a:lnTo>
                    <a:pt x="2150554" y="0"/>
                  </a:lnTo>
                  <a:lnTo>
                    <a:pt x="2149132" y="1409"/>
                  </a:lnTo>
                  <a:lnTo>
                    <a:pt x="2149132" y="91224"/>
                  </a:lnTo>
                  <a:lnTo>
                    <a:pt x="2150554" y="92646"/>
                  </a:lnTo>
                  <a:lnTo>
                    <a:pt x="2152281" y="92646"/>
                  </a:lnTo>
                  <a:lnTo>
                    <a:pt x="2152281" y="167487"/>
                  </a:lnTo>
                  <a:lnTo>
                    <a:pt x="2148967" y="187337"/>
                  </a:lnTo>
                  <a:lnTo>
                    <a:pt x="2141093" y="202450"/>
                  </a:lnTo>
                  <a:lnTo>
                    <a:pt x="2128647" y="214274"/>
                  </a:lnTo>
                  <a:lnTo>
                    <a:pt x="2111946" y="223583"/>
                  </a:lnTo>
                  <a:lnTo>
                    <a:pt x="2095563" y="233502"/>
                  </a:lnTo>
                  <a:lnTo>
                    <a:pt x="2082317" y="250202"/>
                  </a:lnTo>
                  <a:lnTo>
                    <a:pt x="2073503" y="270370"/>
                  </a:lnTo>
                  <a:lnTo>
                    <a:pt x="2070354" y="290233"/>
                  </a:lnTo>
                  <a:lnTo>
                    <a:pt x="2070354" y="752513"/>
                  </a:lnTo>
                  <a:lnTo>
                    <a:pt x="2073656" y="769200"/>
                  </a:lnTo>
                  <a:lnTo>
                    <a:pt x="2082952" y="782764"/>
                  </a:lnTo>
                  <a:lnTo>
                    <a:pt x="2096503" y="792048"/>
                  </a:lnTo>
                  <a:lnTo>
                    <a:pt x="2113356" y="795362"/>
                  </a:lnTo>
                  <a:lnTo>
                    <a:pt x="2259584" y="795362"/>
                  </a:lnTo>
                  <a:lnTo>
                    <a:pt x="2276284" y="792048"/>
                  </a:lnTo>
                  <a:lnTo>
                    <a:pt x="2290000" y="782764"/>
                  </a:lnTo>
                  <a:lnTo>
                    <a:pt x="2299119" y="769200"/>
                  </a:lnTo>
                  <a:lnTo>
                    <a:pt x="2302433" y="752513"/>
                  </a:lnTo>
                  <a:lnTo>
                    <a:pt x="2302433" y="290233"/>
                  </a:lnTo>
                  <a:close/>
                </a:path>
              </a:pathLst>
            </a:custGeom>
            <a:solidFill>
              <a:srgbClr val="DB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344" y="7837474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4107" y="0"/>
                  </a:lnTo>
                </a:path>
              </a:pathLst>
            </a:custGeom>
            <a:ln w="24574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6592" y="6178346"/>
              <a:ext cx="2302510" cy="795655"/>
            </a:xfrm>
            <a:custGeom>
              <a:avLst/>
              <a:gdLst/>
              <a:ahLst/>
              <a:cxnLst/>
              <a:rect l="l" t="t" r="r" b="b"/>
              <a:pathLst>
                <a:path w="2302510" h="795654">
                  <a:moveTo>
                    <a:pt x="232143" y="290233"/>
                  </a:moveTo>
                  <a:lnTo>
                    <a:pt x="211772" y="238404"/>
                  </a:lnTo>
                  <a:lnTo>
                    <a:pt x="190842" y="223735"/>
                  </a:lnTo>
                  <a:lnTo>
                    <a:pt x="173570" y="213982"/>
                  </a:lnTo>
                  <a:lnTo>
                    <a:pt x="160870" y="201688"/>
                  </a:lnTo>
                  <a:lnTo>
                    <a:pt x="153035" y="185458"/>
                  </a:lnTo>
                  <a:lnTo>
                    <a:pt x="150266" y="164020"/>
                  </a:lnTo>
                  <a:lnTo>
                    <a:pt x="150215" y="92646"/>
                  </a:lnTo>
                  <a:lnTo>
                    <a:pt x="151980" y="92646"/>
                  </a:lnTo>
                  <a:lnTo>
                    <a:pt x="153416" y="91236"/>
                  </a:lnTo>
                  <a:lnTo>
                    <a:pt x="153416" y="1422"/>
                  </a:lnTo>
                  <a:lnTo>
                    <a:pt x="151980" y="0"/>
                  </a:lnTo>
                  <a:lnTo>
                    <a:pt x="80175" y="0"/>
                  </a:lnTo>
                  <a:lnTo>
                    <a:pt x="78740" y="1422"/>
                  </a:lnTo>
                  <a:lnTo>
                    <a:pt x="78740" y="91236"/>
                  </a:lnTo>
                  <a:lnTo>
                    <a:pt x="80175" y="92646"/>
                  </a:lnTo>
                  <a:lnTo>
                    <a:pt x="81927" y="92646"/>
                  </a:lnTo>
                  <a:lnTo>
                    <a:pt x="81927" y="167500"/>
                  </a:lnTo>
                  <a:lnTo>
                    <a:pt x="78663" y="187350"/>
                  </a:lnTo>
                  <a:lnTo>
                    <a:pt x="70726" y="202463"/>
                  </a:lnTo>
                  <a:lnTo>
                    <a:pt x="58318" y="214287"/>
                  </a:lnTo>
                  <a:lnTo>
                    <a:pt x="41656" y="223583"/>
                  </a:lnTo>
                  <a:lnTo>
                    <a:pt x="25171" y="233514"/>
                  </a:lnTo>
                  <a:lnTo>
                    <a:pt x="11950" y="250202"/>
                  </a:lnTo>
                  <a:lnTo>
                    <a:pt x="3175" y="270383"/>
                  </a:lnTo>
                  <a:lnTo>
                    <a:pt x="0" y="290233"/>
                  </a:lnTo>
                  <a:lnTo>
                    <a:pt x="0" y="752513"/>
                  </a:lnTo>
                  <a:lnTo>
                    <a:pt x="3365" y="769213"/>
                  </a:lnTo>
                  <a:lnTo>
                    <a:pt x="12573" y="782764"/>
                  </a:lnTo>
                  <a:lnTo>
                    <a:pt x="26212" y="792060"/>
                  </a:lnTo>
                  <a:lnTo>
                    <a:pt x="42938" y="795375"/>
                  </a:lnTo>
                  <a:lnTo>
                    <a:pt x="189217" y="795375"/>
                  </a:lnTo>
                  <a:lnTo>
                    <a:pt x="205930" y="792060"/>
                  </a:lnTo>
                  <a:lnTo>
                    <a:pt x="219570" y="782764"/>
                  </a:lnTo>
                  <a:lnTo>
                    <a:pt x="228777" y="769213"/>
                  </a:lnTo>
                  <a:lnTo>
                    <a:pt x="232143" y="752513"/>
                  </a:lnTo>
                  <a:lnTo>
                    <a:pt x="232143" y="290233"/>
                  </a:lnTo>
                  <a:close/>
                </a:path>
                <a:path w="2302510" h="795654">
                  <a:moveTo>
                    <a:pt x="489280" y="290233"/>
                  </a:moveTo>
                  <a:lnTo>
                    <a:pt x="468909" y="238404"/>
                  </a:lnTo>
                  <a:lnTo>
                    <a:pt x="447979" y="223735"/>
                  </a:lnTo>
                  <a:lnTo>
                    <a:pt x="430707" y="213982"/>
                  </a:lnTo>
                  <a:lnTo>
                    <a:pt x="418007" y="201688"/>
                  </a:lnTo>
                  <a:lnTo>
                    <a:pt x="410171" y="185458"/>
                  </a:lnTo>
                  <a:lnTo>
                    <a:pt x="407403" y="164020"/>
                  </a:lnTo>
                  <a:lnTo>
                    <a:pt x="407352" y="92646"/>
                  </a:lnTo>
                  <a:lnTo>
                    <a:pt x="409117" y="92646"/>
                  </a:lnTo>
                  <a:lnTo>
                    <a:pt x="410552" y="91236"/>
                  </a:lnTo>
                  <a:lnTo>
                    <a:pt x="410552" y="1422"/>
                  </a:lnTo>
                  <a:lnTo>
                    <a:pt x="409117" y="0"/>
                  </a:lnTo>
                  <a:lnTo>
                    <a:pt x="337312" y="0"/>
                  </a:lnTo>
                  <a:lnTo>
                    <a:pt x="335876" y="1422"/>
                  </a:lnTo>
                  <a:lnTo>
                    <a:pt x="335876" y="91236"/>
                  </a:lnTo>
                  <a:lnTo>
                    <a:pt x="337312" y="92646"/>
                  </a:lnTo>
                  <a:lnTo>
                    <a:pt x="339064" y="92646"/>
                  </a:lnTo>
                  <a:lnTo>
                    <a:pt x="339064" y="167500"/>
                  </a:lnTo>
                  <a:lnTo>
                    <a:pt x="335800" y="187350"/>
                  </a:lnTo>
                  <a:lnTo>
                    <a:pt x="327863" y="202463"/>
                  </a:lnTo>
                  <a:lnTo>
                    <a:pt x="315455" y="214287"/>
                  </a:lnTo>
                  <a:lnTo>
                    <a:pt x="298792" y="223583"/>
                  </a:lnTo>
                  <a:lnTo>
                    <a:pt x="282308" y="233514"/>
                  </a:lnTo>
                  <a:lnTo>
                    <a:pt x="269087" y="250202"/>
                  </a:lnTo>
                  <a:lnTo>
                    <a:pt x="260311" y="270383"/>
                  </a:lnTo>
                  <a:lnTo>
                    <a:pt x="257136" y="290233"/>
                  </a:lnTo>
                  <a:lnTo>
                    <a:pt x="257136" y="752513"/>
                  </a:lnTo>
                  <a:lnTo>
                    <a:pt x="260502" y="769213"/>
                  </a:lnTo>
                  <a:lnTo>
                    <a:pt x="269709" y="782764"/>
                  </a:lnTo>
                  <a:lnTo>
                    <a:pt x="283349" y="792060"/>
                  </a:lnTo>
                  <a:lnTo>
                    <a:pt x="300075" y="795375"/>
                  </a:lnTo>
                  <a:lnTo>
                    <a:pt x="446366" y="795375"/>
                  </a:lnTo>
                  <a:lnTo>
                    <a:pt x="463067" y="792060"/>
                  </a:lnTo>
                  <a:lnTo>
                    <a:pt x="476707" y="782764"/>
                  </a:lnTo>
                  <a:lnTo>
                    <a:pt x="485914" y="769213"/>
                  </a:lnTo>
                  <a:lnTo>
                    <a:pt x="489280" y="752513"/>
                  </a:lnTo>
                  <a:lnTo>
                    <a:pt x="489280" y="290233"/>
                  </a:lnTo>
                  <a:close/>
                </a:path>
                <a:path w="2302510" h="795654">
                  <a:moveTo>
                    <a:pt x="746366" y="290233"/>
                  </a:moveTo>
                  <a:lnTo>
                    <a:pt x="726198" y="238404"/>
                  </a:lnTo>
                  <a:lnTo>
                    <a:pt x="705396" y="223735"/>
                  </a:lnTo>
                  <a:lnTo>
                    <a:pt x="688378" y="213982"/>
                  </a:lnTo>
                  <a:lnTo>
                    <a:pt x="675779" y="201688"/>
                  </a:lnTo>
                  <a:lnTo>
                    <a:pt x="667905" y="185458"/>
                  </a:lnTo>
                  <a:lnTo>
                    <a:pt x="665226" y="164020"/>
                  </a:lnTo>
                  <a:lnTo>
                    <a:pt x="665226" y="92646"/>
                  </a:lnTo>
                  <a:lnTo>
                    <a:pt x="666953" y="92646"/>
                  </a:lnTo>
                  <a:lnTo>
                    <a:pt x="668375" y="91236"/>
                  </a:lnTo>
                  <a:lnTo>
                    <a:pt x="668375" y="1422"/>
                  </a:lnTo>
                  <a:lnTo>
                    <a:pt x="666953" y="0"/>
                  </a:lnTo>
                  <a:lnTo>
                    <a:pt x="595744" y="0"/>
                  </a:lnTo>
                  <a:lnTo>
                    <a:pt x="594321" y="1422"/>
                  </a:lnTo>
                  <a:lnTo>
                    <a:pt x="594321" y="91236"/>
                  </a:lnTo>
                  <a:lnTo>
                    <a:pt x="595744" y="92646"/>
                  </a:lnTo>
                  <a:lnTo>
                    <a:pt x="597471" y="92646"/>
                  </a:lnTo>
                  <a:lnTo>
                    <a:pt x="597471" y="167500"/>
                  </a:lnTo>
                  <a:lnTo>
                    <a:pt x="594156" y="187350"/>
                  </a:lnTo>
                  <a:lnTo>
                    <a:pt x="586282" y="202463"/>
                  </a:lnTo>
                  <a:lnTo>
                    <a:pt x="573989" y="214287"/>
                  </a:lnTo>
                  <a:lnTo>
                    <a:pt x="557479" y="223583"/>
                  </a:lnTo>
                  <a:lnTo>
                    <a:pt x="541134" y="233514"/>
                  </a:lnTo>
                  <a:lnTo>
                    <a:pt x="528027" y="250202"/>
                  </a:lnTo>
                  <a:lnTo>
                    <a:pt x="519328" y="270383"/>
                  </a:lnTo>
                  <a:lnTo>
                    <a:pt x="516166" y="290233"/>
                  </a:lnTo>
                  <a:lnTo>
                    <a:pt x="516166" y="752513"/>
                  </a:lnTo>
                  <a:lnTo>
                    <a:pt x="519506" y="769213"/>
                  </a:lnTo>
                  <a:lnTo>
                    <a:pt x="528650" y="782764"/>
                  </a:lnTo>
                  <a:lnTo>
                    <a:pt x="542188" y="792060"/>
                  </a:lnTo>
                  <a:lnTo>
                    <a:pt x="558749" y="795375"/>
                  </a:lnTo>
                  <a:lnTo>
                    <a:pt x="703821" y="795375"/>
                  </a:lnTo>
                  <a:lnTo>
                    <a:pt x="720369" y="792060"/>
                  </a:lnTo>
                  <a:lnTo>
                    <a:pt x="733920" y="782764"/>
                  </a:lnTo>
                  <a:lnTo>
                    <a:pt x="743051" y="769213"/>
                  </a:lnTo>
                  <a:lnTo>
                    <a:pt x="746366" y="752513"/>
                  </a:lnTo>
                  <a:lnTo>
                    <a:pt x="746366" y="290233"/>
                  </a:lnTo>
                  <a:close/>
                </a:path>
                <a:path w="2302510" h="795654">
                  <a:moveTo>
                    <a:pt x="1005408" y="290233"/>
                  </a:moveTo>
                  <a:lnTo>
                    <a:pt x="985240" y="238404"/>
                  </a:lnTo>
                  <a:lnTo>
                    <a:pt x="964438" y="223735"/>
                  </a:lnTo>
                  <a:lnTo>
                    <a:pt x="947420" y="213982"/>
                  </a:lnTo>
                  <a:lnTo>
                    <a:pt x="934808" y="201688"/>
                  </a:lnTo>
                  <a:lnTo>
                    <a:pt x="926934" y="185458"/>
                  </a:lnTo>
                  <a:lnTo>
                    <a:pt x="924255" y="164020"/>
                  </a:lnTo>
                  <a:lnTo>
                    <a:pt x="924255" y="92646"/>
                  </a:lnTo>
                  <a:lnTo>
                    <a:pt x="925995" y="92646"/>
                  </a:lnTo>
                  <a:lnTo>
                    <a:pt x="927404" y="91236"/>
                  </a:lnTo>
                  <a:lnTo>
                    <a:pt x="927404" y="1422"/>
                  </a:lnTo>
                  <a:lnTo>
                    <a:pt x="925995" y="0"/>
                  </a:lnTo>
                  <a:lnTo>
                    <a:pt x="854786" y="0"/>
                  </a:lnTo>
                  <a:lnTo>
                    <a:pt x="853351" y="1422"/>
                  </a:lnTo>
                  <a:lnTo>
                    <a:pt x="853351" y="91236"/>
                  </a:lnTo>
                  <a:lnTo>
                    <a:pt x="854786" y="92646"/>
                  </a:lnTo>
                  <a:lnTo>
                    <a:pt x="856500" y="92646"/>
                  </a:lnTo>
                  <a:lnTo>
                    <a:pt x="856500" y="167500"/>
                  </a:lnTo>
                  <a:lnTo>
                    <a:pt x="853198" y="187350"/>
                  </a:lnTo>
                  <a:lnTo>
                    <a:pt x="845312" y="202463"/>
                  </a:lnTo>
                  <a:lnTo>
                    <a:pt x="833018" y="214287"/>
                  </a:lnTo>
                  <a:lnTo>
                    <a:pt x="816495" y="223583"/>
                  </a:lnTo>
                  <a:lnTo>
                    <a:pt x="800100" y="233514"/>
                  </a:lnTo>
                  <a:lnTo>
                    <a:pt x="787019" y="250202"/>
                  </a:lnTo>
                  <a:lnTo>
                    <a:pt x="778357" y="270383"/>
                  </a:lnTo>
                  <a:lnTo>
                    <a:pt x="775208" y="290233"/>
                  </a:lnTo>
                  <a:lnTo>
                    <a:pt x="775208" y="752513"/>
                  </a:lnTo>
                  <a:lnTo>
                    <a:pt x="778510" y="769213"/>
                  </a:lnTo>
                  <a:lnTo>
                    <a:pt x="787654" y="782764"/>
                  </a:lnTo>
                  <a:lnTo>
                    <a:pt x="801204" y="792060"/>
                  </a:lnTo>
                  <a:lnTo>
                    <a:pt x="817740" y="795375"/>
                  </a:lnTo>
                  <a:lnTo>
                    <a:pt x="962863" y="795375"/>
                  </a:lnTo>
                  <a:lnTo>
                    <a:pt x="979411" y="792060"/>
                  </a:lnTo>
                  <a:lnTo>
                    <a:pt x="992949" y="782764"/>
                  </a:lnTo>
                  <a:lnTo>
                    <a:pt x="1002093" y="769213"/>
                  </a:lnTo>
                  <a:lnTo>
                    <a:pt x="1005408" y="752513"/>
                  </a:lnTo>
                  <a:lnTo>
                    <a:pt x="1005408" y="290233"/>
                  </a:lnTo>
                  <a:close/>
                </a:path>
                <a:path w="2302510" h="795654">
                  <a:moveTo>
                    <a:pt x="1264424" y="290233"/>
                  </a:moveTo>
                  <a:lnTo>
                    <a:pt x="1244257" y="238404"/>
                  </a:lnTo>
                  <a:lnTo>
                    <a:pt x="1223454" y="223735"/>
                  </a:lnTo>
                  <a:lnTo>
                    <a:pt x="1206436" y="213982"/>
                  </a:lnTo>
                  <a:lnTo>
                    <a:pt x="1193838" y="201688"/>
                  </a:lnTo>
                  <a:lnTo>
                    <a:pt x="1185964" y="185458"/>
                  </a:lnTo>
                  <a:lnTo>
                    <a:pt x="1183284" y="164020"/>
                  </a:lnTo>
                  <a:lnTo>
                    <a:pt x="1183284" y="92646"/>
                  </a:lnTo>
                  <a:lnTo>
                    <a:pt x="1185011" y="92646"/>
                  </a:lnTo>
                  <a:lnTo>
                    <a:pt x="1186434" y="91236"/>
                  </a:lnTo>
                  <a:lnTo>
                    <a:pt x="1186434" y="1422"/>
                  </a:lnTo>
                  <a:lnTo>
                    <a:pt x="1185011" y="0"/>
                  </a:lnTo>
                  <a:lnTo>
                    <a:pt x="1113802" y="0"/>
                  </a:lnTo>
                  <a:lnTo>
                    <a:pt x="1112380" y="1422"/>
                  </a:lnTo>
                  <a:lnTo>
                    <a:pt x="1112380" y="91236"/>
                  </a:lnTo>
                  <a:lnTo>
                    <a:pt x="1113802" y="92646"/>
                  </a:lnTo>
                  <a:lnTo>
                    <a:pt x="1115529" y="92646"/>
                  </a:lnTo>
                  <a:lnTo>
                    <a:pt x="1115529" y="167500"/>
                  </a:lnTo>
                  <a:lnTo>
                    <a:pt x="1112215" y="187350"/>
                  </a:lnTo>
                  <a:lnTo>
                    <a:pt x="1104341" y="202463"/>
                  </a:lnTo>
                  <a:lnTo>
                    <a:pt x="1092047" y="214287"/>
                  </a:lnTo>
                  <a:lnTo>
                    <a:pt x="1075512" y="223583"/>
                  </a:lnTo>
                  <a:lnTo>
                    <a:pt x="1059129" y="233514"/>
                  </a:lnTo>
                  <a:lnTo>
                    <a:pt x="1046035" y="250202"/>
                  </a:lnTo>
                  <a:lnTo>
                    <a:pt x="1037386" y="270383"/>
                  </a:lnTo>
                  <a:lnTo>
                    <a:pt x="1034237" y="290233"/>
                  </a:lnTo>
                  <a:lnTo>
                    <a:pt x="1034237" y="752513"/>
                  </a:lnTo>
                  <a:lnTo>
                    <a:pt x="1037526" y="769213"/>
                  </a:lnTo>
                  <a:lnTo>
                    <a:pt x="1046670" y="782764"/>
                  </a:lnTo>
                  <a:lnTo>
                    <a:pt x="1060234" y="792060"/>
                  </a:lnTo>
                  <a:lnTo>
                    <a:pt x="1076769" y="795375"/>
                  </a:lnTo>
                  <a:lnTo>
                    <a:pt x="1221879" y="795375"/>
                  </a:lnTo>
                  <a:lnTo>
                    <a:pt x="1238427" y="792060"/>
                  </a:lnTo>
                  <a:lnTo>
                    <a:pt x="1251978" y="782764"/>
                  </a:lnTo>
                  <a:lnTo>
                    <a:pt x="1261122" y="769213"/>
                  </a:lnTo>
                  <a:lnTo>
                    <a:pt x="1264424" y="752513"/>
                  </a:lnTo>
                  <a:lnTo>
                    <a:pt x="1264424" y="290233"/>
                  </a:lnTo>
                  <a:close/>
                </a:path>
                <a:path w="2302510" h="795654">
                  <a:moveTo>
                    <a:pt x="1523466" y="290233"/>
                  </a:moveTo>
                  <a:lnTo>
                    <a:pt x="1503299" y="238404"/>
                  </a:lnTo>
                  <a:lnTo>
                    <a:pt x="1482496" y="223735"/>
                  </a:lnTo>
                  <a:lnTo>
                    <a:pt x="1465478" y="213982"/>
                  </a:lnTo>
                  <a:lnTo>
                    <a:pt x="1452867" y="201688"/>
                  </a:lnTo>
                  <a:lnTo>
                    <a:pt x="1444993" y="185458"/>
                  </a:lnTo>
                  <a:lnTo>
                    <a:pt x="1442313" y="164020"/>
                  </a:lnTo>
                  <a:lnTo>
                    <a:pt x="1442313" y="92646"/>
                  </a:lnTo>
                  <a:lnTo>
                    <a:pt x="1444040" y="92646"/>
                  </a:lnTo>
                  <a:lnTo>
                    <a:pt x="1445450" y="91236"/>
                  </a:lnTo>
                  <a:lnTo>
                    <a:pt x="1445450" y="1422"/>
                  </a:lnTo>
                  <a:lnTo>
                    <a:pt x="1444040" y="0"/>
                  </a:lnTo>
                  <a:lnTo>
                    <a:pt x="1372831" y="0"/>
                  </a:lnTo>
                  <a:lnTo>
                    <a:pt x="1371396" y="1422"/>
                  </a:lnTo>
                  <a:lnTo>
                    <a:pt x="1371396" y="91236"/>
                  </a:lnTo>
                  <a:lnTo>
                    <a:pt x="1372831" y="92646"/>
                  </a:lnTo>
                  <a:lnTo>
                    <a:pt x="1374571" y="92646"/>
                  </a:lnTo>
                  <a:lnTo>
                    <a:pt x="1374571" y="167500"/>
                  </a:lnTo>
                  <a:lnTo>
                    <a:pt x="1371257" y="187350"/>
                  </a:lnTo>
                  <a:lnTo>
                    <a:pt x="1363383" y="202463"/>
                  </a:lnTo>
                  <a:lnTo>
                    <a:pt x="1351089" y="214287"/>
                  </a:lnTo>
                  <a:lnTo>
                    <a:pt x="1334554" y="223583"/>
                  </a:lnTo>
                  <a:lnTo>
                    <a:pt x="1318158" y="233514"/>
                  </a:lnTo>
                  <a:lnTo>
                    <a:pt x="1305077" y="250202"/>
                  </a:lnTo>
                  <a:lnTo>
                    <a:pt x="1296416" y="270383"/>
                  </a:lnTo>
                  <a:lnTo>
                    <a:pt x="1293266" y="290233"/>
                  </a:lnTo>
                  <a:lnTo>
                    <a:pt x="1293266" y="752513"/>
                  </a:lnTo>
                  <a:lnTo>
                    <a:pt x="1296568" y="769213"/>
                  </a:lnTo>
                  <a:lnTo>
                    <a:pt x="1305712" y="782764"/>
                  </a:lnTo>
                  <a:lnTo>
                    <a:pt x="1319263" y="792060"/>
                  </a:lnTo>
                  <a:lnTo>
                    <a:pt x="1335798" y="795375"/>
                  </a:lnTo>
                  <a:lnTo>
                    <a:pt x="1480921" y="795375"/>
                  </a:lnTo>
                  <a:lnTo>
                    <a:pt x="1497469" y="792060"/>
                  </a:lnTo>
                  <a:lnTo>
                    <a:pt x="1511007" y="782764"/>
                  </a:lnTo>
                  <a:lnTo>
                    <a:pt x="1520151" y="769213"/>
                  </a:lnTo>
                  <a:lnTo>
                    <a:pt x="1523466" y="752513"/>
                  </a:lnTo>
                  <a:lnTo>
                    <a:pt x="1523466" y="290233"/>
                  </a:lnTo>
                  <a:close/>
                </a:path>
                <a:path w="2302510" h="795654">
                  <a:moveTo>
                    <a:pt x="1782495" y="290233"/>
                  </a:moveTo>
                  <a:lnTo>
                    <a:pt x="1762315" y="238404"/>
                  </a:lnTo>
                  <a:lnTo>
                    <a:pt x="1741512" y="223735"/>
                  </a:lnTo>
                  <a:lnTo>
                    <a:pt x="1724494" y="213982"/>
                  </a:lnTo>
                  <a:lnTo>
                    <a:pt x="1711896" y="201688"/>
                  </a:lnTo>
                  <a:lnTo>
                    <a:pt x="1704022" y="185458"/>
                  </a:lnTo>
                  <a:lnTo>
                    <a:pt x="1701342" y="164020"/>
                  </a:lnTo>
                  <a:lnTo>
                    <a:pt x="1701342" y="92646"/>
                  </a:lnTo>
                  <a:lnTo>
                    <a:pt x="1703082" y="92646"/>
                  </a:lnTo>
                  <a:lnTo>
                    <a:pt x="1704492" y="91236"/>
                  </a:lnTo>
                  <a:lnTo>
                    <a:pt x="1704492" y="1422"/>
                  </a:lnTo>
                  <a:lnTo>
                    <a:pt x="1703082" y="0"/>
                  </a:lnTo>
                  <a:lnTo>
                    <a:pt x="1631861" y="0"/>
                  </a:lnTo>
                  <a:lnTo>
                    <a:pt x="1630438" y="1422"/>
                  </a:lnTo>
                  <a:lnTo>
                    <a:pt x="1630438" y="91236"/>
                  </a:lnTo>
                  <a:lnTo>
                    <a:pt x="1631861" y="92646"/>
                  </a:lnTo>
                  <a:lnTo>
                    <a:pt x="1633588" y="92646"/>
                  </a:lnTo>
                  <a:lnTo>
                    <a:pt x="1633588" y="167500"/>
                  </a:lnTo>
                  <a:lnTo>
                    <a:pt x="1630273" y="187350"/>
                  </a:lnTo>
                  <a:lnTo>
                    <a:pt x="1622399" y="202463"/>
                  </a:lnTo>
                  <a:lnTo>
                    <a:pt x="1610106" y="214287"/>
                  </a:lnTo>
                  <a:lnTo>
                    <a:pt x="1593570" y="223583"/>
                  </a:lnTo>
                  <a:lnTo>
                    <a:pt x="1577187" y="233514"/>
                  </a:lnTo>
                  <a:lnTo>
                    <a:pt x="1564106" y="250202"/>
                  </a:lnTo>
                  <a:lnTo>
                    <a:pt x="1555445" y="270383"/>
                  </a:lnTo>
                  <a:lnTo>
                    <a:pt x="1552295" y="290233"/>
                  </a:lnTo>
                  <a:lnTo>
                    <a:pt x="1552295" y="752513"/>
                  </a:lnTo>
                  <a:lnTo>
                    <a:pt x="1555597" y="769213"/>
                  </a:lnTo>
                  <a:lnTo>
                    <a:pt x="1564728" y="782764"/>
                  </a:lnTo>
                  <a:lnTo>
                    <a:pt x="1578292" y="792060"/>
                  </a:lnTo>
                  <a:lnTo>
                    <a:pt x="1594827" y="795375"/>
                  </a:lnTo>
                  <a:lnTo>
                    <a:pt x="1739938" y="795375"/>
                  </a:lnTo>
                  <a:lnTo>
                    <a:pt x="1756486" y="792060"/>
                  </a:lnTo>
                  <a:lnTo>
                    <a:pt x="1770037" y="782764"/>
                  </a:lnTo>
                  <a:lnTo>
                    <a:pt x="1779181" y="769213"/>
                  </a:lnTo>
                  <a:lnTo>
                    <a:pt x="1782495" y="752513"/>
                  </a:lnTo>
                  <a:lnTo>
                    <a:pt x="1782495" y="290233"/>
                  </a:lnTo>
                  <a:close/>
                </a:path>
                <a:path w="2302510" h="795654">
                  <a:moveTo>
                    <a:pt x="2041525" y="290233"/>
                  </a:moveTo>
                  <a:lnTo>
                    <a:pt x="2021357" y="238404"/>
                  </a:lnTo>
                  <a:lnTo>
                    <a:pt x="2000554" y="223735"/>
                  </a:lnTo>
                  <a:lnTo>
                    <a:pt x="1983536" y="213982"/>
                  </a:lnTo>
                  <a:lnTo>
                    <a:pt x="1970938" y="201688"/>
                  </a:lnTo>
                  <a:lnTo>
                    <a:pt x="1963051" y="185458"/>
                  </a:lnTo>
                  <a:lnTo>
                    <a:pt x="1960372" y="164020"/>
                  </a:lnTo>
                  <a:lnTo>
                    <a:pt x="1960372" y="92646"/>
                  </a:lnTo>
                  <a:lnTo>
                    <a:pt x="1962099" y="92646"/>
                  </a:lnTo>
                  <a:lnTo>
                    <a:pt x="1963521" y="91236"/>
                  </a:lnTo>
                  <a:lnTo>
                    <a:pt x="1963521" y="1422"/>
                  </a:lnTo>
                  <a:lnTo>
                    <a:pt x="1962099" y="0"/>
                  </a:lnTo>
                  <a:lnTo>
                    <a:pt x="1890890" y="0"/>
                  </a:lnTo>
                  <a:lnTo>
                    <a:pt x="1889467" y="1422"/>
                  </a:lnTo>
                  <a:lnTo>
                    <a:pt x="1889467" y="91236"/>
                  </a:lnTo>
                  <a:lnTo>
                    <a:pt x="1890890" y="92646"/>
                  </a:lnTo>
                  <a:lnTo>
                    <a:pt x="1892630" y="92646"/>
                  </a:lnTo>
                  <a:lnTo>
                    <a:pt x="1892630" y="167500"/>
                  </a:lnTo>
                  <a:lnTo>
                    <a:pt x="1889315" y="187350"/>
                  </a:lnTo>
                  <a:lnTo>
                    <a:pt x="1881441" y="202463"/>
                  </a:lnTo>
                  <a:lnTo>
                    <a:pt x="1869147" y="214287"/>
                  </a:lnTo>
                  <a:lnTo>
                    <a:pt x="1852612" y="223583"/>
                  </a:lnTo>
                  <a:lnTo>
                    <a:pt x="1836229" y="233514"/>
                  </a:lnTo>
                  <a:lnTo>
                    <a:pt x="1823135" y="250202"/>
                  </a:lnTo>
                  <a:lnTo>
                    <a:pt x="1814474" y="270383"/>
                  </a:lnTo>
                  <a:lnTo>
                    <a:pt x="1811324" y="290233"/>
                  </a:lnTo>
                  <a:lnTo>
                    <a:pt x="1811324" y="752513"/>
                  </a:lnTo>
                  <a:lnTo>
                    <a:pt x="1814626" y="769213"/>
                  </a:lnTo>
                  <a:lnTo>
                    <a:pt x="1823770" y="782764"/>
                  </a:lnTo>
                  <a:lnTo>
                    <a:pt x="1837334" y="792060"/>
                  </a:lnTo>
                  <a:lnTo>
                    <a:pt x="1853857" y="795375"/>
                  </a:lnTo>
                  <a:lnTo>
                    <a:pt x="1998980" y="795375"/>
                  </a:lnTo>
                  <a:lnTo>
                    <a:pt x="2015528" y="792060"/>
                  </a:lnTo>
                  <a:lnTo>
                    <a:pt x="2029066" y="782764"/>
                  </a:lnTo>
                  <a:lnTo>
                    <a:pt x="2038210" y="769213"/>
                  </a:lnTo>
                  <a:lnTo>
                    <a:pt x="2041525" y="752513"/>
                  </a:lnTo>
                  <a:lnTo>
                    <a:pt x="2041525" y="290233"/>
                  </a:lnTo>
                  <a:close/>
                </a:path>
                <a:path w="2302510" h="795654">
                  <a:moveTo>
                    <a:pt x="2302433" y="290233"/>
                  </a:moveTo>
                  <a:lnTo>
                    <a:pt x="2282113" y="238404"/>
                  </a:lnTo>
                  <a:lnTo>
                    <a:pt x="2261158" y="223735"/>
                  </a:lnTo>
                  <a:lnTo>
                    <a:pt x="2243988" y="213982"/>
                  </a:lnTo>
                  <a:lnTo>
                    <a:pt x="2231225" y="201688"/>
                  </a:lnTo>
                  <a:lnTo>
                    <a:pt x="2223351" y="185458"/>
                  </a:lnTo>
                  <a:lnTo>
                    <a:pt x="2220671" y="164020"/>
                  </a:lnTo>
                  <a:lnTo>
                    <a:pt x="2220506" y="92646"/>
                  </a:lnTo>
                  <a:lnTo>
                    <a:pt x="2222398" y="92646"/>
                  </a:lnTo>
                  <a:lnTo>
                    <a:pt x="2223820" y="91236"/>
                  </a:lnTo>
                  <a:lnTo>
                    <a:pt x="2223820" y="1422"/>
                  </a:lnTo>
                  <a:lnTo>
                    <a:pt x="2222398" y="0"/>
                  </a:lnTo>
                  <a:lnTo>
                    <a:pt x="2150554" y="0"/>
                  </a:lnTo>
                  <a:lnTo>
                    <a:pt x="2149132" y="1422"/>
                  </a:lnTo>
                  <a:lnTo>
                    <a:pt x="2149132" y="91236"/>
                  </a:lnTo>
                  <a:lnTo>
                    <a:pt x="2150554" y="92646"/>
                  </a:lnTo>
                  <a:lnTo>
                    <a:pt x="2152281" y="92646"/>
                  </a:lnTo>
                  <a:lnTo>
                    <a:pt x="2152281" y="167500"/>
                  </a:lnTo>
                  <a:lnTo>
                    <a:pt x="2148967" y="187350"/>
                  </a:lnTo>
                  <a:lnTo>
                    <a:pt x="2141093" y="202463"/>
                  </a:lnTo>
                  <a:lnTo>
                    <a:pt x="2128647" y="214287"/>
                  </a:lnTo>
                  <a:lnTo>
                    <a:pt x="2111946" y="223583"/>
                  </a:lnTo>
                  <a:lnTo>
                    <a:pt x="2095563" y="233514"/>
                  </a:lnTo>
                  <a:lnTo>
                    <a:pt x="2082317" y="250202"/>
                  </a:lnTo>
                  <a:lnTo>
                    <a:pt x="2073503" y="270383"/>
                  </a:lnTo>
                  <a:lnTo>
                    <a:pt x="2070354" y="290233"/>
                  </a:lnTo>
                  <a:lnTo>
                    <a:pt x="2070354" y="752513"/>
                  </a:lnTo>
                  <a:lnTo>
                    <a:pt x="2073656" y="769213"/>
                  </a:lnTo>
                  <a:lnTo>
                    <a:pt x="2082952" y="782764"/>
                  </a:lnTo>
                  <a:lnTo>
                    <a:pt x="2096503" y="792060"/>
                  </a:lnTo>
                  <a:lnTo>
                    <a:pt x="2113356" y="795375"/>
                  </a:lnTo>
                  <a:lnTo>
                    <a:pt x="2259584" y="795375"/>
                  </a:lnTo>
                  <a:lnTo>
                    <a:pt x="2276284" y="792060"/>
                  </a:lnTo>
                  <a:lnTo>
                    <a:pt x="2290000" y="782764"/>
                  </a:lnTo>
                  <a:lnTo>
                    <a:pt x="2299119" y="769213"/>
                  </a:lnTo>
                  <a:lnTo>
                    <a:pt x="2302433" y="752513"/>
                  </a:lnTo>
                  <a:lnTo>
                    <a:pt x="2302433" y="290233"/>
                  </a:lnTo>
                  <a:close/>
                </a:path>
              </a:pathLst>
            </a:custGeom>
            <a:solidFill>
              <a:srgbClr val="DBDC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44" y="6982866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4107" y="0"/>
                  </a:lnTo>
                </a:path>
              </a:pathLst>
            </a:custGeom>
            <a:ln w="24574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344" y="6128245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4107" y="0"/>
                  </a:lnTo>
                </a:path>
              </a:pathLst>
            </a:custGeom>
            <a:ln w="24574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85787" y="4245618"/>
            <a:ext cx="2484120" cy="946976"/>
            <a:chOff x="594344" y="4264304"/>
            <a:chExt cx="2484120" cy="946976"/>
          </a:xfrm>
        </p:grpSpPr>
        <p:sp>
          <p:nvSpPr>
            <p:cNvPr id="27" name="object 27"/>
            <p:cNvSpPr/>
            <p:nvPr/>
          </p:nvSpPr>
          <p:spPr>
            <a:xfrm>
              <a:off x="594344" y="5182895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4107" y="0"/>
                  </a:lnTo>
                </a:path>
              </a:pathLst>
            </a:custGeom>
            <a:ln w="24574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13699" y="4336055"/>
              <a:ext cx="708825" cy="8698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90750" y="4264304"/>
              <a:ext cx="372872" cy="91212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3486" y="4284752"/>
              <a:ext cx="661809" cy="926528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E23DA3D-6473-7348-8E93-A4C193D37AB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783372" y="4255463"/>
            <a:ext cx="885071" cy="9136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21F19B-1D91-ED45-87DD-D995DFADE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572623" y="4292855"/>
            <a:ext cx="478556" cy="8762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B3BBBB-A180-C043-9AFD-8F09C25073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20000"/>
          </a:blip>
          <a:srcRect b="28144"/>
          <a:stretch/>
        </p:blipFill>
        <p:spPr>
          <a:xfrm>
            <a:off x="321741" y="3861708"/>
            <a:ext cx="3012211" cy="4272154"/>
          </a:xfrm>
          <a:prstGeom prst="rect">
            <a:avLst/>
          </a:prstGeom>
        </p:spPr>
      </p:pic>
      <p:sp>
        <p:nvSpPr>
          <p:cNvPr id="38" name="object 21">
            <a:extLst>
              <a:ext uri="{FF2B5EF4-FFF2-40B4-BE49-F238E27FC236}">
                <a16:creationId xmlns:a16="http://schemas.microsoft.com/office/drawing/2014/main" id="{16100159-3ECE-144D-AAE3-28164303B565}"/>
              </a:ext>
            </a:extLst>
          </p:cNvPr>
          <p:cNvSpPr/>
          <p:nvPr/>
        </p:nvSpPr>
        <p:spPr>
          <a:xfrm>
            <a:off x="676592" y="5294903"/>
            <a:ext cx="2302510" cy="795655"/>
          </a:xfrm>
          <a:custGeom>
            <a:avLst/>
            <a:gdLst/>
            <a:ahLst/>
            <a:cxnLst/>
            <a:rect l="l" t="t" r="r" b="b"/>
            <a:pathLst>
              <a:path w="2302510" h="795654">
                <a:moveTo>
                  <a:pt x="232143" y="290233"/>
                </a:moveTo>
                <a:lnTo>
                  <a:pt x="211772" y="238404"/>
                </a:lnTo>
                <a:lnTo>
                  <a:pt x="190842" y="223735"/>
                </a:lnTo>
                <a:lnTo>
                  <a:pt x="173570" y="213982"/>
                </a:lnTo>
                <a:lnTo>
                  <a:pt x="160870" y="201688"/>
                </a:lnTo>
                <a:lnTo>
                  <a:pt x="153035" y="185458"/>
                </a:lnTo>
                <a:lnTo>
                  <a:pt x="150266" y="164020"/>
                </a:lnTo>
                <a:lnTo>
                  <a:pt x="150215" y="92646"/>
                </a:lnTo>
                <a:lnTo>
                  <a:pt x="151980" y="92646"/>
                </a:lnTo>
                <a:lnTo>
                  <a:pt x="153416" y="91236"/>
                </a:lnTo>
                <a:lnTo>
                  <a:pt x="153416" y="1422"/>
                </a:lnTo>
                <a:lnTo>
                  <a:pt x="151980" y="0"/>
                </a:lnTo>
                <a:lnTo>
                  <a:pt x="80175" y="0"/>
                </a:lnTo>
                <a:lnTo>
                  <a:pt x="78740" y="1422"/>
                </a:lnTo>
                <a:lnTo>
                  <a:pt x="78740" y="91236"/>
                </a:lnTo>
                <a:lnTo>
                  <a:pt x="80175" y="92646"/>
                </a:lnTo>
                <a:lnTo>
                  <a:pt x="81927" y="92646"/>
                </a:lnTo>
                <a:lnTo>
                  <a:pt x="81927" y="167500"/>
                </a:lnTo>
                <a:lnTo>
                  <a:pt x="78663" y="187350"/>
                </a:lnTo>
                <a:lnTo>
                  <a:pt x="70726" y="202463"/>
                </a:lnTo>
                <a:lnTo>
                  <a:pt x="58318" y="214287"/>
                </a:lnTo>
                <a:lnTo>
                  <a:pt x="41656" y="223583"/>
                </a:lnTo>
                <a:lnTo>
                  <a:pt x="25171" y="233514"/>
                </a:lnTo>
                <a:lnTo>
                  <a:pt x="11950" y="250202"/>
                </a:lnTo>
                <a:lnTo>
                  <a:pt x="3175" y="270383"/>
                </a:lnTo>
                <a:lnTo>
                  <a:pt x="0" y="290233"/>
                </a:lnTo>
                <a:lnTo>
                  <a:pt x="0" y="752513"/>
                </a:lnTo>
                <a:lnTo>
                  <a:pt x="3365" y="769213"/>
                </a:lnTo>
                <a:lnTo>
                  <a:pt x="12573" y="782764"/>
                </a:lnTo>
                <a:lnTo>
                  <a:pt x="26212" y="792060"/>
                </a:lnTo>
                <a:lnTo>
                  <a:pt x="42938" y="795375"/>
                </a:lnTo>
                <a:lnTo>
                  <a:pt x="189217" y="795375"/>
                </a:lnTo>
                <a:lnTo>
                  <a:pt x="205930" y="792060"/>
                </a:lnTo>
                <a:lnTo>
                  <a:pt x="219570" y="782764"/>
                </a:lnTo>
                <a:lnTo>
                  <a:pt x="228777" y="769213"/>
                </a:lnTo>
                <a:lnTo>
                  <a:pt x="232143" y="752513"/>
                </a:lnTo>
                <a:lnTo>
                  <a:pt x="232143" y="290233"/>
                </a:lnTo>
                <a:close/>
              </a:path>
              <a:path w="2302510" h="795654">
                <a:moveTo>
                  <a:pt x="489280" y="290233"/>
                </a:moveTo>
                <a:lnTo>
                  <a:pt x="468909" y="238404"/>
                </a:lnTo>
                <a:lnTo>
                  <a:pt x="447979" y="223735"/>
                </a:lnTo>
                <a:lnTo>
                  <a:pt x="430707" y="213982"/>
                </a:lnTo>
                <a:lnTo>
                  <a:pt x="418007" y="201688"/>
                </a:lnTo>
                <a:lnTo>
                  <a:pt x="410171" y="185458"/>
                </a:lnTo>
                <a:lnTo>
                  <a:pt x="407403" y="164020"/>
                </a:lnTo>
                <a:lnTo>
                  <a:pt x="407352" y="92646"/>
                </a:lnTo>
                <a:lnTo>
                  <a:pt x="409117" y="92646"/>
                </a:lnTo>
                <a:lnTo>
                  <a:pt x="410552" y="91236"/>
                </a:lnTo>
                <a:lnTo>
                  <a:pt x="410552" y="1422"/>
                </a:lnTo>
                <a:lnTo>
                  <a:pt x="409117" y="0"/>
                </a:lnTo>
                <a:lnTo>
                  <a:pt x="337312" y="0"/>
                </a:lnTo>
                <a:lnTo>
                  <a:pt x="335876" y="1422"/>
                </a:lnTo>
                <a:lnTo>
                  <a:pt x="335876" y="91236"/>
                </a:lnTo>
                <a:lnTo>
                  <a:pt x="337312" y="92646"/>
                </a:lnTo>
                <a:lnTo>
                  <a:pt x="339064" y="92646"/>
                </a:lnTo>
                <a:lnTo>
                  <a:pt x="339064" y="167500"/>
                </a:lnTo>
                <a:lnTo>
                  <a:pt x="335800" y="187350"/>
                </a:lnTo>
                <a:lnTo>
                  <a:pt x="327863" y="202463"/>
                </a:lnTo>
                <a:lnTo>
                  <a:pt x="315455" y="214287"/>
                </a:lnTo>
                <a:lnTo>
                  <a:pt x="298792" y="223583"/>
                </a:lnTo>
                <a:lnTo>
                  <a:pt x="282308" y="233514"/>
                </a:lnTo>
                <a:lnTo>
                  <a:pt x="269087" y="250202"/>
                </a:lnTo>
                <a:lnTo>
                  <a:pt x="260311" y="270383"/>
                </a:lnTo>
                <a:lnTo>
                  <a:pt x="257136" y="290233"/>
                </a:lnTo>
                <a:lnTo>
                  <a:pt x="257136" y="752513"/>
                </a:lnTo>
                <a:lnTo>
                  <a:pt x="260502" y="769213"/>
                </a:lnTo>
                <a:lnTo>
                  <a:pt x="269709" y="782764"/>
                </a:lnTo>
                <a:lnTo>
                  <a:pt x="283349" y="792060"/>
                </a:lnTo>
                <a:lnTo>
                  <a:pt x="300075" y="795375"/>
                </a:lnTo>
                <a:lnTo>
                  <a:pt x="446366" y="795375"/>
                </a:lnTo>
                <a:lnTo>
                  <a:pt x="463067" y="792060"/>
                </a:lnTo>
                <a:lnTo>
                  <a:pt x="476707" y="782764"/>
                </a:lnTo>
                <a:lnTo>
                  <a:pt x="485914" y="769213"/>
                </a:lnTo>
                <a:lnTo>
                  <a:pt x="489280" y="752513"/>
                </a:lnTo>
                <a:lnTo>
                  <a:pt x="489280" y="290233"/>
                </a:lnTo>
                <a:close/>
              </a:path>
              <a:path w="2302510" h="795654">
                <a:moveTo>
                  <a:pt x="746366" y="290233"/>
                </a:moveTo>
                <a:lnTo>
                  <a:pt x="726198" y="238404"/>
                </a:lnTo>
                <a:lnTo>
                  <a:pt x="705396" y="223735"/>
                </a:lnTo>
                <a:lnTo>
                  <a:pt x="688378" y="213982"/>
                </a:lnTo>
                <a:lnTo>
                  <a:pt x="675779" y="201688"/>
                </a:lnTo>
                <a:lnTo>
                  <a:pt x="667905" y="185458"/>
                </a:lnTo>
                <a:lnTo>
                  <a:pt x="665226" y="164020"/>
                </a:lnTo>
                <a:lnTo>
                  <a:pt x="665226" y="92646"/>
                </a:lnTo>
                <a:lnTo>
                  <a:pt x="666953" y="92646"/>
                </a:lnTo>
                <a:lnTo>
                  <a:pt x="668375" y="91236"/>
                </a:lnTo>
                <a:lnTo>
                  <a:pt x="668375" y="1422"/>
                </a:lnTo>
                <a:lnTo>
                  <a:pt x="666953" y="0"/>
                </a:lnTo>
                <a:lnTo>
                  <a:pt x="595744" y="0"/>
                </a:lnTo>
                <a:lnTo>
                  <a:pt x="594321" y="1422"/>
                </a:lnTo>
                <a:lnTo>
                  <a:pt x="594321" y="91236"/>
                </a:lnTo>
                <a:lnTo>
                  <a:pt x="595744" y="92646"/>
                </a:lnTo>
                <a:lnTo>
                  <a:pt x="597471" y="92646"/>
                </a:lnTo>
                <a:lnTo>
                  <a:pt x="597471" y="167500"/>
                </a:lnTo>
                <a:lnTo>
                  <a:pt x="594156" y="187350"/>
                </a:lnTo>
                <a:lnTo>
                  <a:pt x="586282" y="202463"/>
                </a:lnTo>
                <a:lnTo>
                  <a:pt x="573989" y="214287"/>
                </a:lnTo>
                <a:lnTo>
                  <a:pt x="557479" y="223583"/>
                </a:lnTo>
                <a:lnTo>
                  <a:pt x="541134" y="233514"/>
                </a:lnTo>
                <a:lnTo>
                  <a:pt x="528027" y="250202"/>
                </a:lnTo>
                <a:lnTo>
                  <a:pt x="519328" y="270383"/>
                </a:lnTo>
                <a:lnTo>
                  <a:pt x="516166" y="290233"/>
                </a:lnTo>
                <a:lnTo>
                  <a:pt x="516166" y="752513"/>
                </a:lnTo>
                <a:lnTo>
                  <a:pt x="519506" y="769213"/>
                </a:lnTo>
                <a:lnTo>
                  <a:pt x="528650" y="782764"/>
                </a:lnTo>
                <a:lnTo>
                  <a:pt x="542188" y="792060"/>
                </a:lnTo>
                <a:lnTo>
                  <a:pt x="558749" y="795375"/>
                </a:lnTo>
                <a:lnTo>
                  <a:pt x="703821" y="795375"/>
                </a:lnTo>
                <a:lnTo>
                  <a:pt x="720369" y="792060"/>
                </a:lnTo>
                <a:lnTo>
                  <a:pt x="733920" y="782764"/>
                </a:lnTo>
                <a:lnTo>
                  <a:pt x="743051" y="769213"/>
                </a:lnTo>
                <a:lnTo>
                  <a:pt x="746366" y="752513"/>
                </a:lnTo>
                <a:lnTo>
                  <a:pt x="746366" y="290233"/>
                </a:lnTo>
                <a:close/>
              </a:path>
              <a:path w="2302510" h="795654">
                <a:moveTo>
                  <a:pt x="1005408" y="290233"/>
                </a:moveTo>
                <a:lnTo>
                  <a:pt x="985240" y="238404"/>
                </a:lnTo>
                <a:lnTo>
                  <a:pt x="964438" y="223735"/>
                </a:lnTo>
                <a:lnTo>
                  <a:pt x="947420" y="213982"/>
                </a:lnTo>
                <a:lnTo>
                  <a:pt x="934808" y="201688"/>
                </a:lnTo>
                <a:lnTo>
                  <a:pt x="926934" y="185458"/>
                </a:lnTo>
                <a:lnTo>
                  <a:pt x="924255" y="164020"/>
                </a:lnTo>
                <a:lnTo>
                  <a:pt x="924255" y="92646"/>
                </a:lnTo>
                <a:lnTo>
                  <a:pt x="925995" y="92646"/>
                </a:lnTo>
                <a:lnTo>
                  <a:pt x="927404" y="91236"/>
                </a:lnTo>
                <a:lnTo>
                  <a:pt x="927404" y="1422"/>
                </a:lnTo>
                <a:lnTo>
                  <a:pt x="925995" y="0"/>
                </a:lnTo>
                <a:lnTo>
                  <a:pt x="854786" y="0"/>
                </a:lnTo>
                <a:lnTo>
                  <a:pt x="853351" y="1422"/>
                </a:lnTo>
                <a:lnTo>
                  <a:pt x="853351" y="91236"/>
                </a:lnTo>
                <a:lnTo>
                  <a:pt x="854786" y="92646"/>
                </a:lnTo>
                <a:lnTo>
                  <a:pt x="856500" y="92646"/>
                </a:lnTo>
                <a:lnTo>
                  <a:pt x="856500" y="167500"/>
                </a:lnTo>
                <a:lnTo>
                  <a:pt x="853198" y="187350"/>
                </a:lnTo>
                <a:lnTo>
                  <a:pt x="845312" y="202463"/>
                </a:lnTo>
                <a:lnTo>
                  <a:pt x="833018" y="214287"/>
                </a:lnTo>
                <a:lnTo>
                  <a:pt x="816495" y="223583"/>
                </a:lnTo>
                <a:lnTo>
                  <a:pt x="800100" y="233514"/>
                </a:lnTo>
                <a:lnTo>
                  <a:pt x="787019" y="250202"/>
                </a:lnTo>
                <a:lnTo>
                  <a:pt x="778357" y="270383"/>
                </a:lnTo>
                <a:lnTo>
                  <a:pt x="775208" y="290233"/>
                </a:lnTo>
                <a:lnTo>
                  <a:pt x="775208" y="752513"/>
                </a:lnTo>
                <a:lnTo>
                  <a:pt x="778510" y="769213"/>
                </a:lnTo>
                <a:lnTo>
                  <a:pt x="787654" y="782764"/>
                </a:lnTo>
                <a:lnTo>
                  <a:pt x="801204" y="792060"/>
                </a:lnTo>
                <a:lnTo>
                  <a:pt x="817740" y="795375"/>
                </a:lnTo>
                <a:lnTo>
                  <a:pt x="962863" y="795375"/>
                </a:lnTo>
                <a:lnTo>
                  <a:pt x="979411" y="792060"/>
                </a:lnTo>
                <a:lnTo>
                  <a:pt x="992949" y="782764"/>
                </a:lnTo>
                <a:lnTo>
                  <a:pt x="1002093" y="769213"/>
                </a:lnTo>
                <a:lnTo>
                  <a:pt x="1005408" y="752513"/>
                </a:lnTo>
                <a:lnTo>
                  <a:pt x="1005408" y="290233"/>
                </a:lnTo>
                <a:close/>
              </a:path>
              <a:path w="2302510" h="795654">
                <a:moveTo>
                  <a:pt x="1264424" y="290233"/>
                </a:moveTo>
                <a:lnTo>
                  <a:pt x="1244257" y="238404"/>
                </a:lnTo>
                <a:lnTo>
                  <a:pt x="1223454" y="223735"/>
                </a:lnTo>
                <a:lnTo>
                  <a:pt x="1206436" y="213982"/>
                </a:lnTo>
                <a:lnTo>
                  <a:pt x="1193838" y="201688"/>
                </a:lnTo>
                <a:lnTo>
                  <a:pt x="1185964" y="185458"/>
                </a:lnTo>
                <a:lnTo>
                  <a:pt x="1183284" y="164020"/>
                </a:lnTo>
                <a:lnTo>
                  <a:pt x="1183284" y="92646"/>
                </a:lnTo>
                <a:lnTo>
                  <a:pt x="1185011" y="92646"/>
                </a:lnTo>
                <a:lnTo>
                  <a:pt x="1186434" y="91236"/>
                </a:lnTo>
                <a:lnTo>
                  <a:pt x="1186434" y="1422"/>
                </a:lnTo>
                <a:lnTo>
                  <a:pt x="1185011" y="0"/>
                </a:lnTo>
                <a:lnTo>
                  <a:pt x="1113802" y="0"/>
                </a:lnTo>
                <a:lnTo>
                  <a:pt x="1112380" y="1422"/>
                </a:lnTo>
                <a:lnTo>
                  <a:pt x="1112380" y="91236"/>
                </a:lnTo>
                <a:lnTo>
                  <a:pt x="1113802" y="92646"/>
                </a:lnTo>
                <a:lnTo>
                  <a:pt x="1115529" y="92646"/>
                </a:lnTo>
                <a:lnTo>
                  <a:pt x="1115529" y="167500"/>
                </a:lnTo>
                <a:lnTo>
                  <a:pt x="1112215" y="187350"/>
                </a:lnTo>
                <a:lnTo>
                  <a:pt x="1104341" y="202463"/>
                </a:lnTo>
                <a:lnTo>
                  <a:pt x="1092047" y="214287"/>
                </a:lnTo>
                <a:lnTo>
                  <a:pt x="1075512" y="223583"/>
                </a:lnTo>
                <a:lnTo>
                  <a:pt x="1059129" y="233514"/>
                </a:lnTo>
                <a:lnTo>
                  <a:pt x="1046035" y="250202"/>
                </a:lnTo>
                <a:lnTo>
                  <a:pt x="1037386" y="270383"/>
                </a:lnTo>
                <a:lnTo>
                  <a:pt x="1034237" y="290233"/>
                </a:lnTo>
                <a:lnTo>
                  <a:pt x="1034237" y="752513"/>
                </a:lnTo>
                <a:lnTo>
                  <a:pt x="1037526" y="769213"/>
                </a:lnTo>
                <a:lnTo>
                  <a:pt x="1046670" y="782764"/>
                </a:lnTo>
                <a:lnTo>
                  <a:pt x="1060234" y="792060"/>
                </a:lnTo>
                <a:lnTo>
                  <a:pt x="1076769" y="795375"/>
                </a:lnTo>
                <a:lnTo>
                  <a:pt x="1221879" y="795375"/>
                </a:lnTo>
                <a:lnTo>
                  <a:pt x="1238427" y="792060"/>
                </a:lnTo>
                <a:lnTo>
                  <a:pt x="1251978" y="782764"/>
                </a:lnTo>
                <a:lnTo>
                  <a:pt x="1261122" y="769213"/>
                </a:lnTo>
                <a:lnTo>
                  <a:pt x="1264424" y="752513"/>
                </a:lnTo>
                <a:lnTo>
                  <a:pt x="1264424" y="290233"/>
                </a:lnTo>
                <a:close/>
              </a:path>
              <a:path w="2302510" h="795654">
                <a:moveTo>
                  <a:pt x="1523466" y="290233"/>
                </a:moveTo>
                <a:lnTo>
                  <a:pt x="1503299" y="238404"/>
                </a:lnTo>
                <a:lnTo>
                  <a:pt x="1482496" y="223735"/>
                </a:lnTo>
                <a:lnTo>
                  <a:pt x="1465478" y="213982"/>
                </a:lnTo>
                <a:lnTo>
                  <a:pt x="1452867" y="201688"/>
                </a:lnTo>
                <a:lnTo>
                  <a:pt x="1444993" y="185458"/>
                </a:lnTo>
                <a:lnTo>
                  <a:pt x="1442313" y="164020"/>
                </a:lnTo>
                <a:lnTo>
                  <a:pt x="1442313" y="92646"/>
                </a:lnTo>
                <a:lnTo>
                  <a:pt x="1444040" y="92646"/>
                </a:lnTo>
                <a:lnTo>
                  <a:pt x="1445450" y="91236"/>
                </a:lnTo>
                <a:lnTo>
                  <a:pt x="1445450" y="1422"/>
                </a:lnTo>
                <a:lnTo>
                  <a:pt x="1444040" y="0"/>
                </a:lnTo>
                <a:lnTo>
                  <a:pt x="1372831" y="0"/>
                </a:lnTo>
                <a:lnTo>
                  <a:pt x="1371396" y="1422"/>
                </a:lnTo>
                <a:lnTo>
                  <a:pt x="1371396" y="91236"/>
                </a:lnTo>
                <a:lnTo>
                  <a:pt x="1372831" y="92646"/>
                </a:lnTo>
                <a:lnTo>
                  <a:pt x="1374571" y="92646"/>
                </a:lnTo>
                <a:lnTo>
                  <a:pt x="1374571" y="167500"/>
                </a:lnTo>
                <a:lnTo>
                  <a:pt x="1371257" y="187350"/>
                </a:lnTo>
                <a:lnTo>
                  <a:pt x="1363383" y="202463"/>
                </a:lnTo>
                <a:lnTo>
                  <a:pt x="1351089" y="214287"/>
                </a:lnTo>
                <a:lnTo>
                  <a:pt x="1334554" y="223583"/>
                </a:lnTo>
                <a:lnTo>
                  <a:pt x="1318158" y="233514"/>
                </a:lnTo>
                <a:lnTo>
                  <a:pt x="1305077" y="250202"/>
                </a:lnTo>
                <a:lnTo>
                  <a:pt x="1296416" y="270383"/>
                </a:lnTo>
                <a:lnTo>
                  <a:pt x="1293266" y="290233"/>
                </a:lnTo>
                <a:lnTo>
                  <a:pt x="1293266" y="752513"/>
                </a:lnTo>
                <a:lnTo>
                  <a:pt x="1296568" y="769213"/>
                </a:lnTo>
                <a:lnTo>
                  <a:pt x="1305712" y="782764"/>
                </a:lnTo>
                <a:lnTo>
                  <a:pt x="1319263" y="792060"/>
                </a:lnTo>
                <a:lnTo>
                  <a:pt x="1335798" y="795375"/>
                </a:lnTo>
                <a:lnTo>
                  <a:pt x="1480921" y="795375"/>
                </a:lnTo>
                <a:lnTo>
                  <a:pt x="1497469" y="792060"/>
                </a:lnTo>
                <a:lnTo>
                  <a:pt x="1511007" y="782764"/>
                </a:lnTo>
                <a:lnTo>
                  <a:pt x="1520151" y="769213"/>
                </a:lnTo>
                <a:lnTo>
                  <a:pt x="1523466" y="752513"/>
                </a:lnTo>
                <a:lnTo>
                  <a:pt x="1523466" y="290233"/>
                </a:lnTo>
                <a:close/>
              </a:path>
              <a:path w="2302510" h="795654">
                <a:moveTo>
                  <a:pt x="1782495" y="290233"/>
                </a:moveTo>
                <a:lnTo>
                  <a:pt x="1762315" y="238404"/>
                </a:lnTo>
                <a:lnTo>
                  <a:pt x="1741512" y="223735"/>
                </a:lnTo>
                <a:lnTo>
                  <a:pt x="1724494" y="213982"/>
                </a:lnTo>
                <a:lnTo>
                  <a:pt x="1711896" y="201688"/>
                </a:lnTo>
                <a:lnTo>
                  <a:pt x="1704022" y="185458"/>
                </a:lnTo>
                <a:lnTo>
                  <a:pt x="1701342" y="164020"/>
                </a:lnTo>
                <a:lnTo>
                  <a:pt x="1701342" y="92646"/>
                </a:lnTo>
                <a:lnTo>
                  <a:pt x="1703082" y="92646"/>
                </a:lnTo>
                <a:lnTo>
                  <a:pt x="1704492" y="91236"/>
                </a:lnTo>
                <a:lnTo>
                  <a:pt x="1704492" y="1422"/>
                </a:lnTo>
                <a:lnTo>
                  <a:pt x="1703082" y="0"/>
                </a:lnTo>
                <a:lnTo>
                  <a:pt x="1631861" y="0"/>
                </a:lnTo>
                <a:lnTo>
                  <a:pt x="1630438" y="1422"/>
                </a:lnTo>
                <a:lnTo>
                  <a:pt x="1630438" y="91236"/>
                </a:lnTo>
                <a:lnTo>
                  <a:pt x="1631861" y="92646"/>
                </a:lnTo>
                <a:lnTo>
                  <a:pt x="1633588" y="92646"/>
                </a:lnTo>
                <a:lnTo>
                  <a:pt x="1633588" y="167500"/>
                </a:lnTo>
                <a:lnTo>
                  <a:pt x="1630273" y="187350"/>
                </a:lnTo>
                <a:lnTo>
                  <a:pt x="1622399" y="202463"/>
                </a:lnTo>
                <a:lnTo>
                  <a:pt x="1610106" y="214287"/>
                </a:lnTo>
                <a:lnTo>
                  <a:pt x="1593570" y="223583"/>
                </a:lnTo>
                <a:lnTo>
                  <a:pt x="1577187" y="233514"/>
                </a:lnTo>
                <a:lnTo>
                  <a:pt x="1564106" y="250202"/>
                </a:lnTo>
                <a:lnTo>
                  <a:pt x="1555445" y="270383"/>
                </a:lnTo>
                <a:lnTo>
                  <a:pt x="1552295" y="290233"/>
                </a:lnTo>
                <a:lnTo>
                  <a:pt x="1552295" y="752513"/>
                </a:lnTo>
                <a:lnTo>
                  <a:pt x="1555597" y="769213"/>
                </a:lnTo>
                <a:lnTo>
                  <a:pt x="1564728" y="782764"/>
                </a:lnTo>
                <a:lnTo>
                  <a:pt x="1578292" y="792060"/>
                </a:lnTo>
                <a:lnTo>
                  <a:pt x="1594827" y="795375"/>
                </a:lnTo>
                <a:lnTo>
                  <a:pt x="1739938" y="795375"/>
                </a:lnTo>
                <a:lnTo>
                  <a:pt x="1756486" y="792060"/>
                </a:lnTo>
                <a:lnTo>
                  <a:pt x="1770037" y="782764"/>
                </a:lnTo>
                <a:lnTo>
                  <a:pt x="1779181" y="769213"/>
                </a:lnTo>
                <a:lnTo>
                  <a:pt x="1782495" y="752513"/>
                </a:lnTo>
                <a:lnTo>
                  <a:pt x="1782495" y="290233"/>
                </a:lnTo>
                <a:close/>
              </a:path>
              <a:path w="2302510" h="795654">
                <a:moveTo>
                  <a:pt x="2041525" y="290233"/>
                </a:moveTo>
                <a:lnTo>
                  <a:pt x="2021357" y="238404"/>
                </a:lnTo>
                <a:lnTo>
                  <a:pt x="2000554" y="223735"/>
                </a:lnTo>
                <a:lnTo>
                  <a:pt x="1983536" y="213982"/>
                </a:lnTo>
                <a:lnTo>
                  <a:pt x="1970938" y="201688"/>
                </a:lnTo>
                <a:lnTo>
                  <a:pt x="1963051" y="185458"/>
                </a:lnTo>
                <a:lnTo>
                  <a:pt x="1960372" y="164020"/>
                </a:lnTo>
                <a:lnTo>
                  <a:pt x="1960372" y="92646"/>
                </a:lnTo>
                <a:lnTo>
                  <a:pt x="1962099" y="92646"/>
                </a:lnTo>
                <a:lnTo>
                  <a:pt x="1963521" y="91236"/>
                </a:lnTo>
                <a:lnTo>
                  <a:pt x="1963521" y="1422"/>
                </a:lnTo>
                <a:lnTo>
                  <a:pt x="1962099" y="0"/>
                </a:lnTo>
                <a:lnTo>
                  <a:pt x="1890890" y="0"/>
                </a:lnTo>
                <a:lnTo>
                  <a:pt x="1889467" y="1422"/>
                </a:lnTo>
                <a:lnTo>
                  <a:pt x="1889467" y="91236"/>
                </a:lnTo>
                <a:lnTo>
                  <a:pt x="1890890" y="92646"/>
                </a:lnTo>
                <a:lnTo>
                  <a:pt x="1892630" y="92646"/>
                </a:lnTo>
                <a:lnTo>
                  <a:pt x="1892630" y="167500"/>
                </a:lnTo>
                <a:lnTo>
                  <a:pt x="1889315" y="187350"/>
                </a:lnTo>
                <a:lnTo>
                  <a:pt x="1881441" y="202463"/>
                </a:lnTo>
                <a:lnTo>
                  <a:pt x="1869147" y="214287"/>
                </a:lnTo>
                <a:lnTo>
                  <a:pt x="1852612" y="223583"/>
                </a:lnTo>
                <a:lnTo>
                  <a:pt x="1836229" y="233514"/>
                </a:lnTo>
                <a:lnTo>
                  <a:pt x="1823135" y="250202"/>
                </a:lnTo>
                <a:lnTo>
                  <a:pt x="1814474" y="270383"/>
                </a:lnTo>
                <a:lnTo>
                  <a:pt x="1811324" y="290233"/>
                </a:lnTo>
                <a:lnTo>
                  <a:pt x="1811324" y="752513"/>
                </a:lnTo>
                <a:lnTo>
                  <a:pt x="1814626" y="769213"/>
                </a:lnTo>
                <a:lnTo>
                  <a:pt x="1823770" y="782764"/>
                </a:lnTo>
                <a:lnTo>
                  <a:pt x="1837334" y="792060"/>
                </a:lnTo>
                <a:lnTo>
                  <a:pt x="1853857" y="795375"/>
                </a:lnTo>
                <a:lnTo>
                  <a:pt x="1998980" y="795375"/>
                </a:lnTo>
                <a:lnTo>
                  <a:pt x="2015528" y="792060"/>
                </a:lnTo>
                <a:lnTo>
                  <a:pt x="2029066" y="782764"/>
                </a:lnTo>
                <a:lnTo>
                  <a:pt x="2038210" y="769213"/>
                </a:lnTo>
                <a:lnTo>
                  <a:pt x="2041525" y="752513"/>
                </a:lnTo>
                <a:lnTo>
                  <a:pt x="2041525" y="290233"/>
                </a:lnTo>
                <a:close/>
              </a:path>
              <a:path w="2302510" h="795654">
                <a:moveTo>
                  <a:pt x="2302433" y="290233"/>
                </a:moveTo>
                <a:lnTo>
                  <a:pt x="2282113" y="238404"/>
                </a:lnTo>
                <a:lnTo>
                  <a:pt x="2261158" y="223735"/>
                </a:lnTo>
                <a:lnTo>
                  <a:pt x="2243988" y="213982"/>
                </a:lnTo>
                <a:lnTo>
                  <a:pt x="2231225" y="201688"/>
                </a:lnTo>
                <a:lnTo>
                  <a:pt x="2223351" y="185458"/>
                </a:lnTo>
                <a:lnTo>
                  <a:pt x="2220671" y="164020"/>
                </a:lnTo>
                <a:lnTo>
                  <a:pt x="2220506" y="92646"/>
                </a:lnTo>
                <a:lnTo>
                  <a:pt x="2222398" y="92646"/>
                </a:lnTo>
                <a:lnTo>
                  <a:pt x="2223820" y="91236"/>
                </a:lnTo>
                <a:lnTo>
                  <a:pt x="2223820" y="1422"/>
                </a:lnTo>
                <a:lnTo>
                  <a:pt x="2222398" y="0"/>
                </a:lnTo>
                <a:lnTo>
                  <a:pt x="2150554" y="0"/>
                </a:lnTo>
                <a:lnTo>
                  <a:pt x="2149132" y="1422"/>
                </a:lnTo>
                <a:lnTo>
                  <a:pt x="2149132" y="91236"/>
                </a:lnTo>
                <a:lnTo>
                  <a:pt x="2150554" y="92646"/>
                </a:lnTo>
                <a:lnTo>
                  <a:pt x="2152281" y="92646"/>
                </a:lnTo>
                <a:lnTo>
                  <a:pt x="2152281" y="167500"/>
                </a:lnTo>
                <a:lnTo>
                  <a:pt x="2148967" y="187350"/>
                </a:lnTo>
                <a:lnTo>
                  <a:pt x="2141093" y="202463"/>
                </a:lnTo>
                <a:lnTo>
                  <a:pt x="2128647" y="214287"/>
                </a:lnTo>
                <a:lnTo>
                  <a:pt x="2111946" y="223583"/>
                </a:lnTo>
                <a:lnTo>
                  <a:pt x="2095563" y="233514"/>
                </a:lnTo>
                <a:lnTo>
                  <a:pt x="2082317" y="250202"/>
                </a:lnTo>
                <a:lnTo>
                  <a:pt x="2073503" y="270383"/>
                </a:lnTo>
                <a:lnTo>
                  <a:pt x="2070354" y="290233"/>
                </a:lnTo>
                <a:lnTo>
                  <a:pt x="2070354" y="752513"/>
                </a:lnTo>
                <a:lnTo>
                  <a:pt x="2073656" y="769213"/>
                </a:lnTo>
                <a:lnTo>
                  <a:pt x="2082952" y="782764"/>
                </a:lnTo>
                <a:lnTo>
                  <a:pt x="2096503" y="792060"/>
                </a:lnTo>
                <a:lnTo>
                  <a:pt x="2113356" y="795375"/>
                </a:lnTo>
                <a:lnTo>
                  <a:pt x="2259584" y="795375"/>
                </a:lnTo>
                <a:lnTo>
                  <a:pt x="2276284" y="792060"/>
                </a:lnTo>
                <a:lnTo>
                  <a:pt x="2290000" y="782764"/>
                </a:lnTo>
                <a:lnTo>
                  <a:pt x="2299119" y="769213"/>
                </a:lnTo>
                <a:lnTo>
                  <a:pt x="2302433" y="752513"/>
                </a:lnTo>
                <a:lnTo>
                  <a:pt x="2302433" y="290233"/>
                </a:lnTo>
                <a:close/>
              </a:path>
            </a:pathLst>
          </a:custGeom>
          <a:solidFill>
            <a:srgbClr val="DBDC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278</Words>
  <Application>Microsoft Office PowerPoint</Application>
  <PresentationFormat>On-screen Show (4:3)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Futura</vt:lpstr>
      <vt:lpstr>Futura Medium</vt:lpstr>
      <vt:lpstr>Times New Roman</vt:lpstr>
      <vt:lpstr>Office Theme</vt:lpstr>
      <vt:lpstr>PARTIDA ELEGANTE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PAR-2020-Partida-Elegante-Sell-Sheet</dc:title>
  <cp:lastModifiedBy>Victor Lilue</cp:lastModifiedBy>
  <cp:revision>7</cp:revision>
  <cp:lastPrinted>2022-03-11T01:15:25Z</cp:lastPrinted>
  <dcterms:created xsi:type="dcterms:W3CDTF">2022-03-09T19:52:42Z</dcterms:created>
  <dcterms:modified xsi:type="dcterms:W3CDTF">2023-06-01T17:45:30Z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2022-03-09T00:00:00Z</vt:filetime>
  </property>
</Properties>
</file>