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14"/>
    <p:restoredTop sz="94694"/>
  </p:normalViewPr>
  <p:slideViewPr>
    <p:cSldViewPr>
      <p:cViewPr varScale="1">
        <p:scale>
          <a:sx n="53" d="100"/>
          <a:sy n="53" d="100"/>
        </p:scale>
        <p:origin x="1780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jpeg"/><Relationship Id="rId11" Type="http://schemas.openxmlformats.org/officeDocument/2006/relationships/image" Target="../media/image26.png"/><Relationship Id="rId5" Type="http://schemas.openxmlformats.org/officeDocument/2006/relationships/image" Target="../media/image20.jpe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2" y="8823959"/>
            <a:ext cx="6845808" cy="32003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556300" y="603389"/>
            <a:ext cx="6263640" cy="4584700"/>
            <a:chOff x="556300" y="603389"/>
            <a:chExt cx="6263640" cy="4584700"/>
          </a:xfrm>
        </p:grpSpPr>
        <p:sp>
          <p:nvSpPr>
            <p:cNvPr id="5" name="object 5"/>
            <p:cNvSpPr/>
            <p:nvPr/>
          </p:nvSpPr>
          <p:spPr>
            <a:xfrm>
              <a:off x="3384296" y="603389"/>
              <a:ext cx="3435159" cy="4581131"/>
            </a:xfrm>
            <a:prstGeom prst="rect">
              <a:avLst/>
            </a:prstGeom>
            <a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56300" y="5184546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4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75698" y="5184546"/>
              <a:ext cx="5727065" cy="0"/>
            </a:xfrm>
            <a:custGeom>
              <a:avLst/>
              <a:gdLst/>
              <a:ahLst/>
              <a:cxnLst/>
              <a:rect l="l" t="t" r="r" b="b"/>
              <a:pathLst>
                <a:path w="5727065">
                  <a:moveTo>
                    <a:pt x="0" y="0"/>
                  </a:moveTo>
                  <a:lnTo>
                    <a:pt x="5726569" y="0"/>
                  </a:lnTo>
                </a:path>
              </a:pathLst>
            </a:custGeom>
            <a:ln w="635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311798" y="5184546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5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848401" y="1641525"/>
            <a:ext cx="167640" cy="401320"/>
          </a:xfrm>
          <a:custGeom>
            <a:avLst/>
            <a:gdLst/>
            <a:ahLst/>
            <a:cxnLst/>
            <a:rect l="l" t="t" r="r" b="b"/>
            <a:pathLst>
              <a:path w="167640" h="401319">
                <a:moveTo>
                  <a:pt x="66992" y="0"/>
                </a:moveTo>
                <a:lnTo>
                  <a:pt x="0" y="0"/>
                </a:lnTo>
                <a:lnTo>
                  <a:pt x="0" y="401053"/>
                </a:lnTo>
                <a:lnTo>
                  <a:pt x="63969" y="401053"/>
                </a:lnTo>
                <a:lnTo>
                  <a:pt x="63969" y="247294"/>
                </a:lnTo>
                <a:lnTo>
                  <a:pt x="108959" y="245050"/>
                </a:lnTo>
                <a:lnTo>
                  <a:pt x="141385" y="231930"/>
                </a:lnTo>
                <a:lnTo>
                  <a:pt x="160910" y="205928"/>
                </a:lnTo>
                <a:lnTo>
                  <a:pt x="161913" y="199402"/>
                </a:lnTo>
                <a:lnTo>
                  <a:pt x="63969" y="199402"/>
                </a:lnTo>
                <a:lnTo>
                  <a:pt x="63969" y="47879"/>
                </a:lnTo>
                <a:lnTo>
                  <a:pt x="162857" y="47879"/>
                </a:lnTo>
                <a:lnTo>
                  <a:pt x="162231" y="43484"/>
                </a:lnTo>
                <a:lnTo>
                  <a:pt x="144254" y="19078"/>
                </a:lnTo>
                <a:lnTo>
                  <a:pt x="112697" y="4707"/>
                </a:lnTo>
                <a:lnTo>
                  <a:pt x="66992" y="0"/>
                </a:lnTo>
                <a:close/>
              </a:path>
              <a:path w="167640" h="401319">
                <a:moveTo>
                  <a:pt x="162857" y="47879"/>
                </a:moveTo>
                <a:lnTo>
                  <a:pt x="63969" y="47879"/>
                </a:lnTo>
                <a:lnTo>
                  <a:pt x="80801" y="47922"/>
                </a:lnTo>
                <a:lnTo>
                  <a:pt x="93102" y="52452"/>
                </a:lnTo>
                <a:lnTo>
                  <a:pt x="100647" y="64272"/>
                </a:lnTo>
                <a:lnTo>
                  <a:pt x="103212" y="86182"/>
                </a:lnTo>
                <a:lnTo>
                  <a:pt x="103212" y="181381"/>
                </a:lnTo>
                <a:lnTo>
                  <a:pt x="98947" y="192035"/>
                </a:lnTo>
                <a:lnTo>
                  <a:pt x="89930" y="197359"/>
                </a:lnTo>
                <a:lnTo>
                  <a:pt x="77743" y="199199"/>
                </a:lnTo>
                <a:lnTo>
                  <a:pt x="63969" y="199402"/>
                </a:lnTo>
                <a:lnTo>
                  <a:pt x="161913" y="199402"/>
                </a:lnTo>
                <a:lnTo>
                  <a:pt x="167195" y="165036"/>
                </a:lnTo>
                <a:lnTo>
                  <a:pt x="167195" y="78295"/>
                </a:lnTo>
                <a:lnTo>
                  <a:pt x="162857" y="4787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30537" y="1641767"/>
            <a:ext cx="194945" cy="401320"/>
          </a:xfrm>
          <a:custGeom>
            <a:avLst/>
            <a:gdLst/>
            <a:ahLst/>
            <a:cxnLst/>
            <a:rect l="l" t="t" r="r" b="b"/>
            <a:pathLst>
              <a:path w="194944" h="401319">
                <a:moveTo>
                  <a:pt x="145427" y="0"/>
                </a:moveTo>
                <a:lnTo>
                  <a:pt x="49085" y="0"/>
                </a:lnTo>
                <a:lnTo>
                  <a:pt x="0" y="401053"/>
                </a:lnTo>
                <a:lnTo>
                  <a:pt x="58165" y="401053"/>
                </a:lnTo>
                <a:lnTo>
                  <a:pt x="72110" y="292341"/>
                </a:lnTo>
                <a:lnTo>
                  <a:pt x="181207" y="292341"/>
                </a:lnTo>
                <a:lnTo>
                  <a:pt x="174795" y="239953"/>
                </a:lnTo>
                <a:lnTo>
                  <a:pt x="78168" y="239953"/>
                </a:lnTo>
                <a:lnTo>
                  <a:pt x="93916" y="73228"/>
                </a:lnTo>
                <a:lnTo>
                  <a:pt x="154390" y="73228"/>
                </a:lnTo>
                <a:lnTo>
                  <a:pt x="145427" y="0"/>
                </a:lnTo>
                <a:close/>
              </a:path>
              <a:path w="194944" h="401319">
                <a:moveTo>
                  <a:pt x="181207" y="292341"/>
                </a:moveTo>
                <a:lnTo>
                  <a:pt x="117551" y="292341"/>
                </a:lnTo>
                <a:lnTo>
                  <a:pt x="129679" y="401053"/>
                </a:lnTo>
                <a:lnTo>
                  <a:pt x="194513" y="401053"/>
                </a:lnTo>
                <a:lnTo>
                  <a:pt x="181207" y="292341"/>
                </a:lnTo>
                <a:close/>
              </a:path>
              <a:path w="194944" h="401319">
                <a:moveTo>
                  <a:pt x="154390" y="73228"/>
                </a:moveTo>
                <a:lnTo>
                  <a:pt x="98158" y="73228"/>
                </a:lnTo>
                <a:lnTo>
                  <a:pt x="111493" y="239953"/>
                </a:lnTo>
                <a:lnTo>
                  <a:pt x="174795" y="239953"/>
                </a:lnTo>
                <a:lnTo>
                  <a:pt x="154390" y="7322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65973" y="1641792"/>
            <a:ext cx="175260" cy="401320"/>
          </a:xfrm>
          <a:custGeom>
            <a:avLst/>
            <a:gdLst/>
            <a:ahLst/>
            <a:cxnLst/>
            <a:rect l="l" t="t" r="r" b="b"/>
            <a:pathLst>
              <a:path w="175260" h="401319">
                <a:moveTo>
                  <a:pt x="84607" y="0"/>
                </a:moveTo>
                <a:lnTo>
                  <a:pt x="0" y="0"/>
                </a:lnTo>
                <a:lnTo>
                  <a:pt x="0" y="401053"/>
                </a:lnTo>
                <a:lnTo>
                  <a:pt x="64058" y="401053"/>
                </a:lnTo>
                <a:lnTo>
                  <a:pt x="64058" y="215176"/>
                </a:lnTo>
                <a:lnTo>
                  <a:pt x="158931" y="215176"/>
                </a:lnTo>
                <a:lnTo>
                  <a:pt x="158413" y="213387"/>
                </a:lnTo>
                <a:lnTo>
                  <a:pt x="144205" y="199048"/>
                </a:lnTo>
                <a:lnTo>
                  <a:pt x="125125" y="190941"/>
                </a:lnTo>
                <a:lnTo>
                  <a:pt x="103949" y="187007"/>
                </a:lnTo>
                <a:lnTo>
                  <a:pt x="103949" y="185889"/>
                </a:lnTo>
                <a:lnTo>
                  <a:pt x="136805" y="178290"/>
                </a:lnTo>
                <a:lnTo>
                  <a:pt x="154154" y="166166"/>
                </a:lnTo>
                <a:lnTo>
                  <a:pt x="64058" y="166166"/>
                </a:lnTo>
                <a:lnTo>
                  <a:pt x="64058" y="47878"/>
                </a:lnTo>
                <a:lnTo>
                  <a:pt x="163746" y="47878"/>
                </a:lnTo>
                <a:lnTo>
                  <a:pt x="161684" y="36117"/>
                </a:lnTo>
                <a:lnTo>
                  <a:pt x="145262" y="14924"/>
                </a:lnTo>
                <a:lnTo>
                  <a:pt x="119210" y="3449"/>
                </a:lnTo>
                <a:lnTo>
                  <a:pt x="84607" y="0"/>
                </a:lnTo>
                <a:close/>
              </a:path>
              <a:path w="175260" h="401319">
                <a:moveTo>
                  <a:pt x="158931" y="215176"/>
                </a:moveTo>
                <a:lnTo>
                  <a:pt x="64058" y="215176"/>
                </a:lnTo>
                <a:lnTo>
                  <a:pt x="82690" y="216402"/>
                </a:lnTo>
                <a:lnTo>
                  <a:pt x="94805" y="222008"/>
                </a:lnTo>
                <a:lnTo>
                  <a:pt x="101367" y="232367"/>
                </a:lnTo>
                <a:lnTo>
                  <a:pt x="103339" y="247853"/>
                </a:lnTo>
                <a:lnTo>
                  <a:pt x="103105" y="276619"/>
                </a:lnTo>
                <a:lnTo>
                  <a:pt x="103163" y="317906"/>
                </a:lnTo>
                <a:lnTo>
                  <a:pt x="103189" y="324658"/>
                </a:lnTo>
                <a:lnTo>
                  <a:pt x="105381" y="364201"/>
                </a:lnTo>
                <a:lnTo>
                  <a:pt x="111201" y="401053"/>
                </a:lnTo>
                <a:lnTo>
                  <a:pt x="175247" y="401053"/>
                </a:lnTo>
                <a:lnTo>
                  <a:pt x="169818" y="359507"/>
                </a:lnTo>
                <a:lnTo>
                  <a:pt x="167619" y="317906"/>
                </a:lnTo>
                <a:lnTo>
                  <a:pt x="166665" y="276619"/>
                </a:lnTo>
                <a:lnTo>
                  <a:pt x="164972" y="236016"/>
                </a:lnTo>
                <a:lnTo>
                  <a:pt x="158931" y="215176"/>
                </a:lnTo>
                <a:close/>
              </a:path>
              <a:path w="175260" h="401319">
                <a:moveTo>
                  <a:pt x="163746" y="47878"/>
                </a:moveTo>
                <a:lnTo>
                  <a:pt x="79159" y="47878"/>
                </a:lnTo>
                <a:lnTo>
                  <a:pt x="89061" y="48821"/>
                </a:lnTo>
                <a:lnTo>
                  <a:pt x="96693" y="52035"/>
                </a:lnTo>
                <a:lnTo>
                  <a:pt x="101602" y="58101"/>
                </a:lnTo>
                <a:lnTo>
                  <a:pt x="103339" y="67602"/>
                </a:lnTo>
                <a:lnTo>
                  <a:pt x="103339" y="140258"/>
                </a:lnTo>
                <a:lnTo>
                  <a:pt x="102234" y="150484"/>
                </a:lnTo>
                <a:lnTo>
                  <a:pt x="98124" y="158703"/>
                </a:lnTo>
                <a:lnTo>
                  <a:pt x="89822" y="164177"/>
                </a:lnTo>
                <a:lnTo>
                  <a:pt x="76136" y="166166"/>
                </a:lnTo>
                <a:lnTo>
                  <a:pt x="154154" y="166166"/>
                </a:lnTo>
                <a:lnTo>
                  <a:pt x="156067" y="164830"/>
                </a:lnTo>
                <a:lnTo>
                  <a:pt x="165132" y="146831"/>
                </a:lnTo>
                <a:lnTo>
                  <a:pt x="167398" y="125615"/>
                </a:lnTo>
                <a:lnTo>
                  <a:pt x="167398" y="68719"/>
                </a:lnTo>
                <a:lnTo>
                  <a:pt x="163746" y="4787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58899" y="1641411"/>
            <a:ext cx="175895" cy="401320"/>
          </a:xfrm>
          <a:custGeom>
            <a:avLst/>
            <a:gdLst/>
            <a:ahLst/>
            <a:cxnLst/>
            <a:rect l="l" t="t" r="r" b="b"/>
            <a:pathLst>
              <a:path w="175894" h="401319">
                <a:moveTo>
                  <a:pt x="175729" y="0"/>
                </a:moveTo>
                <a:lnTo>
                  <a:pt x="0" y="0"/>
                </a:lnTo>
                <a:lnTo>
                  <a:pt x="0" y="52070"/>
                </a:lnTo>
                <a:lnTo>
                  <a:pt x="56159" y="52070"/>
                </a:lnTo>
                <a:lnTo>
                  <a:pt x="56159" y="401320"/>
                </a:lnTo>
                <a:lnTo>
                  <a:pt x="120167" y="401320"/>
                </a:lnTo>
                <a:lnTo>
                  <a:pt x="120167" y="52070"/>
                </a:lnTo>
                <a:lnTo>
                  <a:pt x="175729" y="52070"/>
                </a:lnTo>
                <a:lnTo>
                  <a:pt x="17572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76792" y="1641741"/>
            <a:ext cx="60325" cy="401320"/>
          </a:xfrm>
          <a:custGeom>
            <a:avLst/>
            <a:gdLst/>
            <a:ahLst/>
            <a:cxnLst/>
            <a:rect l="l" t="t" r="r" b="b"/>
            <a:pathLst>
              <a:path w="60325" h="401319">
                <a:moveTo>
                  <a:pt x="59931" y="0"/>
                </a:moveTo>
                <a:lnTo>
                  <a:pt x="0" y="0"/>
                </a:lnTo>
                <a:lnTo>
                  <a:pt x="0" y="401053"/>
                </a:lnTo>
                <a:lnTo>
                  <a:pt x="59931" y="401053"/>
                </a:lnTo>
                <a:lnTo>
                  <a:pt x="5993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94763" y="1641652"/>
            <a:ext cx="168275" cy="401320"/>
          </a:xfrm>
          <a:custGeom>
            <a:avLst/>
            <a:gdLst/>
            <a:ahLst/>
            <a:cxnLst/>
            <a:rect l="l" t="t" r="r" b="b"/>
            <a:pathLst>
              <a:path w="168275" h="401319">
                <a:moveTo>
                  <a:pt x="77482" y="0"/>
                </a:moveTo>
                <a:lnTo>
                  <a:pt x="0" y="0"/>
                </a:lnTo>
                <a:lnTo>
                  <a:pt x="0" y="401053"/>
                </a:lnTo>
                <a:lnTo>
                  <a:pt x="91401" y="401053"/>
                </a:lnTo>
                <a:lnTo>
                  <a:pt x="124256" y="395085"/>
                </a:lnTo>
                <a:lnTo>
                  <a:pt x="148145" y="379083"/>
                </a:lnTo>
                <a:lnTo>
                  <a:pt x="162728" y="355903"/>
                </a:lnTo>
                <a:lnTo>
                  <a:pt x="163218" y="353174"/>
                </a:lnTo>
                <a:lnTo>
                  <a:pt x="64160" y="353174"/>
                </a:lnTo>
                <a:lnTo>
                  <a:pt x="64160" y="47878"/>
                </a:lnTo>
                <a:lnTo>
                  <a:pt x="162636" y="47878"/>
                </a:lnTo>
                <a:lnTo>
                  <a:pt x="162511" y="46811"/>
                </a:lnTo>
                <a:lnTo>
                  <a:pt x="146405" y="18940"/>
                </a:lnTo>
                <a:lnTo>
                  <a:pt x="118384" y="4268"/>
                </a:lnTo>
                <a:lnTo>
                  <a:pt x="77482" y="0"/>
                </a:lnTo>
                <a:close/>
              </a:path>
              <a:path w="168275" h="401319">
                <a:moveTo>
                  <a:pt x="162636" y="47878"/>
                </a:moveTo>
                <a:lnTo>
                  <a:pt x="79298" y="47878"/>
                </a:lnTo>
                <a:lnTo>
                  <a:pt x="89971" y="48900"/>
                </a:lnTo>
                <a:lnTo>
                  <a:pt x="97526" y="53092"/>
                </a:lnTo>
                <a:lnTo>
                  <a:pt x="102019" y="62141"/>
                </a:lnTo>
                <a:lnTo>
                  <a:pt x="103504" y="77736"/>
                </a:lnTo>
                <a:lnTo>
                  <a:pt x="103504" y="323316"/>
                </a:lnTo>
                <a:lnTo>
                  <a:pt x="102019" y="338917"/>
                </a:lnTo>
                <a:lnTo>
                  <a:pt x="97526" y="347965"/>
                </a:lnTo>
                <a:lnTo>
                  <a:pt x="89971" y="352154"/>
                </a:lnTo>
                <a:lnTo>
                  <a:pt x="79298" y="353174"/>
                </a:lnTo>
                <a:lnTo>
                  <a:pt x="163218" y="353174"/>
                </a:lnTo>
                <a:lnTo>
                  <a:pt x="167665" y="328396"/>
                </a:lnTo>
                <a:lnTo>
                  <a:pt x="167665" y="90677"/>
                </a:lnTo>
                <a:lnTo>
                  <a:pt x="162636" y="4787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45336" y="1339481"/>
            <a:ext cx="77304" cy="215887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07337" y="1335201"/>
            <a:ext cx="93700" cy="244093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86394" y="1339354"/>
            <a:ext cx="89611" cy="220129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08695" y="1339405"/>
            <a:ext cx="78105" cy="215900"/>
          </a:xfrm>
          <a:custGeom>
            <a:avLst/>
            <a:gdLst/>
            <a:ahLst/>
            <a:cxnLst/>
            <a:rect l="l" t="t" r="r" b="b"/>
            <a:pathLst>
              <a:path w="78105" h="215900">
                <a:moveTo>
                  <a:pt x="78028" y="187960"/>
                </a:moveTo>
                <a:lnTo>
                  <a:pt x="34315" y="187960"/>
                </a:lnTo>
                <a:lnTo>
                  <a:pt x="34315" y="0"/>
                </a:lnTo>
                <a:lnTo>
                  <a:pt x="0" y="0"/>
                </a:lnTo>
                <a:lnTo>
                  <a:pt x="0" y="187960"/>
                </a:lnTo>
                <a:lnTo>
                  <a:pt x="0" y="215900"/>
                </a:lnTo>
                <a:lnTo>
                  <a:pt x="78028" y="215900"/>
                </a:lnTo>
                <a:lnTo>
                  <a:pt x="78028" y="18796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2584513" y="1640281"/>
            <a:ext cx="280035" cy="402590"/>
            <a:chOff x="2584513" y="1640281"/>
            <a:chExt cx="280035" cy="402590"/>
          </a:xfrm>
        </p:grpSpPr>
        <p:sp>
          <p:nvSpPr>
            <p:cNvPr id="20" name="object 20"/>
            <p:cNvSpPr/>
            <p:nvPr/>
          </p:nvSpPr>
          <p:spPr>
            <a:xfrm>
              <a:off x="2584513" y="1640281"/>
              <a:ext cx="194945" cy="402590"/>
            </a:xfrm>
            <a:custGeom>
              <a:avLst/>
              <a:gdLst/>
              <a:ahLst/>
              <a:cxnLst/>
              <a:rect l="l" t="t" r="r" b="b"/>
              <a:pathLst>
                <a:path w="194944" h="402589">
                  <a:moveTo>
                    <a:pt x="145427" y="0"/>
                  </a:moveTo>
                  <a:lnTo>
                    <a:pt x="49072" y="0"/>
                  </a:lnTo>
                  <a:lnTo>
                    <a:pt x="0" y="402513"/>
                  </a:lnTo>
                  <a:lnTo>
                    <a:pt x="58165" y="402513"/>
                  </a:lnTo>
                  <a:lnTo>
                    <a:pt x="72097" y="293395"/>
                  </a:lnTo>
                  <a:lnTo>
                    <a:pt x="181197" y="293395"/>
                  </a:lnTo>
                  <a:lnTo>
                    <a:pt x="174788" y="240830"/>
                  </a:lnTo>
                  <a:lnTo>
                    <a:pt x="78168" y="240830"/>
                  </a:lnTo>
                  <a:lnTo>
                    <a:pt x="93916" y="73482"/>
                  </a:lnTo>
                  <a:lnTo>
                    <a:pt x="154386" y="73482"/>
                  </a:lnTo>
                  <a:lnTo>
                    <a:pt x="145427" y="0"/>
                  </a:lnTo>
                  <a:close/>
                </a:path>
                <a:path w="194944" h="402589">
                  <a:moveTo>
                    <a:pt x="181197" y="293395"/>
                  </a:moveTo>
                  <a:lnTo>
                    <a:pt x="117551" y="293395"/>
                  </a:lnTo>
                  <a:lnTo>
                    <a:pt x="129666" y="402513"/>
                  </a:lnTo>
                  <a:lnTo>
                    <a:pt x="194500" y="402513"/>
                  </a:lnTo>
                  <a:lnTo>
                    <a:pt x="181197" y="293395"/>
                  </a:lnTo>
                  <a:close/>
                </a:path>
                <a:path w="194944" h="402589">
                  <a:moveTo>
                    <a:pt x="154386" y="73482"/>
                  </a:moveTo>
                  <a:lnTo>
                    <a:pt x="98170" y="73482"/>
                  </a:lnTo>
                  <a:lnTo>
                    <a:pt x="111493" y="240830"/>
                  </a:lnTo>
                  <a:lnTo>
                    <a:pt x="174788" y="240830"/>
                  </a:lnTo>
                  <a:lnTo>
                    <a:pt x="154386" y="7348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780906" y="1642021"/>
              <a:ext cx="83604" cy="83616"/>
            </a:xfrm>
            <a:prstGeom prst="rect">
              <a:avLst/>
            </a:prstGeom>
            <a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1269390" y="1339481"/>
            <a:ext cx="94615" cy="215900"/>
          </a:xfrm>
          <a:custGeom>
            <a:avLst/>
            <a:gdLst/>
            <a:ahLst/>
            <a:cxnLst/>
            <a:rect l="l" t="t" r="r" b="b"/>
            <a:pathLst>
              <a:path w="94615" h="215900">
                <a:moveTo>
                  <a:pt x="94602" y="0"/>
                </a:moveTo>
                <a:lnTo>
                  <a:pt x="0" y="0"/>
                </a:lnTo>
                <a:lnTo>
                  <a:pt x="0" y="27940"/>
                </a:lnTo>
                <a:lnTo>
                  <a:pt x="30251" y="27940"/>
                </a:lnTo>
                <a:lnTo>
                  <a:pt x="30251" y="215900"/>
                </a:lnTo>
                <a:lnTo>
                  <a:pt x="64693" y="215900"/>
                </a:lnTo>
                <a:lnTo>
                  <a:pt x="64693" y="27940"/>
                </a:lnTo>
                <a:lnTo>
                  <a:pt x="94602" y="27940"/>
                </a:lnTo>
                <a:lnTo>
                  <a:pt x="9460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70836" y="1339545"/>
            <a:ext cx="33655" cy="215900"/>
          </a:xfrm>
          <a:custGeom>
            <a:avLst/>
            <a:gdLst/>
            <a:ahLst/>
            <a:cxnLst/>
            <a:rect l="l" t="t" r="r" b="b"/>
            <a:pathLst>
              <a:path w="33655" h="215900">
                <a:moveTo>
                  <a:pt x="33197" y="0"/>
                </a:moveTo>
                <a:lnTo>
                  <a:pt x="0" y="0"/>
                </a:lnTo>
                <a:lnTo>
                  <a:pt x="0" y="215874"/>
                </a:lnTo>
                <a:lnTo>
                  <a:pt x="33197" y="215874"/>
                </a:lnTo>
                <a:lnTo>
                  <a:pt x="331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254313" y="1339570"/>
            <a:ext cx="104317" cy="215874"/>
          </a:xfrm>
          <a:prstGeom prst="rect">
            <a:avLst/>
          </a:prstGeom>
          <a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28931" y="880350"/>
            <a:ext cx="364028" cy="368237"/>
          </a:xfrm>
          <a:prstGeom prst="rect">
            <a:avLst/>
          </a:prstGeo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92799" y="2300338"/>
            <a:ext cx="3154309" cy="2872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3180">
              <a:lnSpc>
                <a:spcPct val="100000"/>
              </a:lnSpc>
              <a:spcBef>
                <a:spcPts val="100"/>
              </a:spcBef>
            </a:pP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9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crafted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world’s highest-rated  tequila </a:t>
            </a: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by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honoring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agave. </a:t>
            </a:r>
            <a:r>
              <a:rPr sz="1100" b="1" spc="-1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Named </a:t>
            </a:r>
            <a:r>
              <a:rPr sz="1100" b="1" spc="-6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in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honor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of  </a:t>
            </a:r>
            <a:r>
              <a:rPr sz="1100" b="1" spc="-6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3</a:t>
            </a:r>
            <a:r>
              <a:rPr sz="975" b="1" spc="-89" baseline="299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rd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generation </a:t>
            </a:r>
            <a:r>
              <a:rPr sz="1100" b="1" spc="-1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farmer </a:t>
            </a: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Enrique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Partida, </a:t>
            </a:r>
            <a:r>
              <a:rPr sz="1100" b="1" spc="-9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  </a:t>
            </a:r>
            <a:r>
              <a:rPr sz="1100" b="1" spc="-6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committed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to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preserving the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fresh </a:t>
            </a:r>
            <a:r>
              <a:rPr sz="1100" b="1" spc="-114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agave</a:t>
            </a:r>
            <a:r>
              <a:rPr sz="1100" b="1" spc="-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flavor</a:t>
            </a:r>
            <a:r>
              <a:rPr lang="en-US" sz="1100" b="1" dirty="0"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at </a:t>
            </a: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each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step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of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100" b="1" spc="-7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making process. </a:t>
            </a:r>
            <a:r>
              <a:rPr sz="1100" b="1" spc="-14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 </a:t>
            </a:r>
            <a:r>
              <a:rPr sz="1100" b="1" spc="-8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result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</a:t>
            </a:r>
            <a:r>
              <a:rPr sz="11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that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is truly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from </a:t>
            </a:r>
            <a:r>
              <a:rPr sz="1100" b="1" spc="-7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field </a:t>
            </a:r>
            <a:r>
              <a:rPr sz="1100" b="1" spc="-8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to</a:t>
            </a:r>
            <a:r>
              <a:rPr sz="1100" b="1" spc="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10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glass.</a:t>
            </a:r>
            <a:endParaRPr sz="11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 dirty="0">
              <a:latin typeface="Arial"/>
              <a:cs typeface="Arial"/>
            </a:endParaRPr>
          </a:p>
          <a:p>
            <a:pPr marL="48260">
              <a:lnSpc>
                <a:spcPct val="100000"/>
              </a:lnSpc>
            </a:pPr>
            <a:r>
              <a:rPr sz="1600" b="1" spc="-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PARTIDA</a:t>
            </a:r>
            <a:r>
              <a:rPr sz="16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AÑEJO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63500">
              <a:lnSpc>
                <a:spcPct val="100000"/>
              </a:lnSpc>
              <a:spcBef>
                <a:spcPts val="495"/>
              </a:spcBef>
            </a:pPr>
            <a:r>
              <a:rPr sz="1100" b="1" spc="-13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Age</a:t>
            </a:r>
            <a:r>
              <a:rPr sz="1100" b="1" spc="-130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18</a:t>
            </a:r>
            <a:r>
              <a:rPr sz="1100" spc="-13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months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63500">
              <a:lnSpc>
                <a:spcPct val="100000"/>
              </a:lnSpc>
              <a:spcBef>
                <a:spcPts val="380"/>
              </a:spcBef>
            </a:pPr>
            <a:r>
              <a:rPr sz="1100" b="1" spc="-11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Appearance</a:t>
            </a:r>
            <a:r>
              <a:rPr sz="1100" b="1" spc="-110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Intensely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golden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 </a:t>
            </a: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bronze</a:t>
            </a:r>
            <a:r>
              <a:rPr sz="1100" spc="8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tones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63500">
              <a:lnSpc>
                <a:spcPct val="100000"/>
              </a:lnSpc>
              <a:spcBef>
                <a:spcPts val="380"/>
              </a:spcBef>
            </a:pPr>
            <a:r>
              <a:rPr sz="11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Aromas</a:t>
            </a:r>
            <a:r>
              <a:rPr sz="1100" b="1" spc="-125" dirty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sz="1100" spc="-12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Oak, </a:t>
            </a:r>
            <a:r>
              <a:rPr sz="1100" spc="-8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dry </a:t>
            </a:r>
            <a:r>
              <a:rPr sz="1100" spc="-5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fruits, </a:t>
            </a:r>
            <a:r>
              <a:rPr sz="1100" spc="-12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&amp;</a:t>
            </a:r>
            <a:r>
              <a:rPr sz="1100" spc="-12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butter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63500">
              <a:lnSpc>
                <a:spcPct val="100000"/>
              </a:lnSpc>
              <a:spcBef>
                <a:spcPts val="380"/>
              </a:spcBef>
            </a:pPr>
            <a:r>
              <a:rPr sz="1100" b="1" spc="-10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Flavor</a:t>
            </a:r>
            <a:r>
              <a:rPr sz="11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100" b="1" spc="-9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Profile</a:t>
            </a:r>
            <a:r>
              <a:rPr sz="1100" b="1" spc="-90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1100" dirty="0">
              <a:latin typeface="Arial"/>
              <a:cs typeface="Arial"/>
            </a:endParaRPr>
          </a:p>
          <a:p>
            <a:pPr marL="179705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80340" algn="l"/>
              </a:tabLst>
            </a:pPr>
            <a:r>
              <a:rPr sz="1100" spc="-10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Clean </a:t>
            </a:r>
            <a:r>
              <a:rPr sz="1100" spc="-8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and </a:t>
            </a:r>
            <a:r>
              <a:rPr sz="1100" spc="-4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full-bodied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 </a:t>
            </a:r>
            <a:r>
              <a:rPr sz="1100" spc="-12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hint of</a:t>
            </a:r>
            <a:r>
              <a:rPr sz="1100" spc="-1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spice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79705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80340" algn="l"/>
              </a:tabLst>
            </a:pPr>
            <a:r>
              <a:rPr sz="1100" spc="-9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Banana, </a:t>
            </a: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maple </a:t>
            </a:r>
            <a:r>
              <a:rPr sz="1100" spc="-8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honey, </a:t>
            </a:r>
            <a:r>
              <a:rPr sz="110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&amp;</a:t>
            </a:r>
            <a:r>
              <a:rPr sz="1100" spc="10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chocolate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08124" y="8013335"/>
            <a:ext cx="1386762" cy="63511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106045" algn="ctr">
              <a:lnSpc>
                <a:spcPct val="101000"/>
              </a:lnSpc>
              <a:spcBef>
                <a:spcPts val="85"/>
              </a:spcBef>
            </a:pPr>
            <a:r>
              <a:rPr sz="1000" spc="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24 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HOUR </a:t>
            </a: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FIELD </a:t>
            </a:r>
            <a:r>
              <a:rPr lang="en-US"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8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sz="1000" spc="-10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FERMENTATION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Preserves </a:t>
            </a:r>
            <a:endParaRPr lang="en-US" sz="950" spc="-8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fresh</a:t>
            </a:r>
            <a:r>
              <a:rPr lang="en-US"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 flavor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4111268" y="8011395"/>
            <a:ext cx="1169263" cy="63511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4290" marR="38100" indent="18415" algn="ctr">
              <a:lnSpc>
                <a:spcPct val="101000"/>
              </a:lnSpc>
              <a:spcBef>
                <a:spcPts val="85"/>
              </a:spcBef>
            </a:pP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AGED </a:t>
            </a:r>
            <a:r>
              <a:rPr sz="1000" spc="-9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BEYOND  EXPECTATIONS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Enhances natural agave</a:t>
            </a:r>
            <a:endParaRPr lang="en-US" sz="950" spc="-8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flavor &amp; color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2883025" y="8015488"/>
            <a:ext cx="1251029" cy="63511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02235" marR="5080" indent="-90170" algn="ctr">
              <a:lnSpc>
                <a:spcPct val="101000"/>
              </a:lnSpc>
              <a:spcBef>
                <a:spcPts val="85"/>
              </a:spcBef>
            </a:pPr>
            <a:r>
              <a:rPr sz="100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STAINLESS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STEEL  </a:t>
            </a:r>
            <a:r>
              <a:rPr sz="100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DISTILLATION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Preserves </a:t>
            </a:r>
            <a:endParaRPr lang="en-US" sz="950" spc="-8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 purity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5418148" y="8026876"/>
            <a:ext cx="1223229" cy="479683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80010" marR="95250" algn="ctr">
              <a:lnSpc>
                <a:spcPct val="101000"/>
              </a:lnSpc>
              <a:spcBef>
                <a:spcPts val="85"/>
              </a:spcBef>
            </a:pPr>
            <a:r>
              <a:rPr sz="1000" spc="-12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sz="1000" spc="-13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7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PRISTINE </a:t>
            </a: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SERVE</a:t>
            </a:r>
            <a:endParaRPr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 savor the world’s</a:t>
            </a:r>
            <a:endParaRPr lang="en-US" sz="950" spc="-8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highest-rated tequila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356584" y="7966843"/>
            <a:ext cx="1151274" cy="647934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1000" spc="-7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PRIME</a:t>
            </a:r>
            <a:r>
              <a:rPr sz="1000" spc="-13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n-US" sz="1000" spc="-13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1000" spc="-10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MATURE </a:t>
            </a:r>
            <a:r>
              <a:rPr sz="1000" spc="-5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00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endParaRPr lang="en-US" sz="10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8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Produces </a:t>
            </a:r>
            <a:r>
              <a:rPr sz="950" spc="-6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ripe,  </a:t>
            </a:r>
            <a:endParaRPr lang="en-US" sz="950" spc="-60" dirty="0">
              <a:solidFill>
                <a:srgbClr val="010202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00" marR="5080" indent="-254000" algn="ctr">
              <a:lnSpc>
                <a:spcPct val="101000"/>
              </a:lnSpc>
              <a:spcBef>
                <a:spcPts val="85"/>
              </a:spcBef>
            </a:pPr>
            <a:r>
              <a:rPr sz="950" spc="-55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full-flavored</a:t>
            </a:r>
            <a:r>
              <a:rPr sz="950" spc="-9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950" spc="-110" dirty="0">
                <a:solidFill>
                  <a:srgbClr val="010202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agave</a:t>
            </a:r>
            <a:endParaRPr sz="95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70865" y="6837607"/>
            <a:ext cx="5756275" cy="6350"/>
            <a:chOff x="551092" y="6707517"/>
            <a:chExt cx="5756275" cy="6350"/>
          </a:xfrm>
        </p:grpSpPr>
        <p:sp>
          <p:nvSpPr>
            <p:cNvPr id="33" name="object 33"/>
            <p:cNvSpPr/>
            <p:nvPr/>
          </p:nvSpPr>
          <p:spPr>
            <a:xfrm>
              <a:off x="551092" y="6710692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4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70482" y="6710692"/>
              <a:ext cx="5727065" cy="0"/>
            </a:xfrm>
            <a:custGeom>
              <a:avLst/>
              <a:gdLst/>
              <a:ahLst/>
              <a:cxnLst/>
              <a:rect l="l" t="t" r="r" b="b"/>
              <a:pathLst>
                <a:path w="5727065">
                  <a:moveTo>
                    <a:pt x="0" y="0"/>
                  </a:moveTo>
                  <a:lnTo>
                    <a:pt x="5726569" y="0"/>
                  </a:lnTo>
                </a:path>
              </a:pathLst>
            </a:custGeom>
            <a:ln w="635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306591" y="6710692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5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90297" y="5585626"/>
            <a:ext cx="3481070" cy="1413207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065" marR="267335" algn="ctr">
              <a:lnSpc>
                <a:spcPts val="1800"/>
              </a:lnSpc>
              <a:spcBef>
                <a:spcPts val="260"/>
              </a:spcBef>
            </a:pPr>
            <a:r>
              <a:rPr sz="1600" b="1" spc="-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“PARTIDA</a:t>
            </a:r>
            <a:r>
              <a:rPr lang="en-US" sz="1600" b="1" spc="-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8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TEQUILAS ARE </a:t>
            </a:r>
            <a:r>
              <a:rPr sz="1600" b="1" spc="-5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SIMPLY</a:t>
            </a:r>
            <a:r>
              <a:rPr lang="en-US" sz="1600" b="1" spc="-5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4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THE </a:t>
            </a:r>
            <a:r>
              <a:rPr sz="1600" b="1" spc="-8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FINEST </a:t>
            </a:r>
            <a:r>
              <a:rPr sz="1600" b="1" spc="-11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LINE OF</a:t>
            </a:r>
            <a:r>
              <a:rPr sz="1600" b="1" spc="-21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7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TEQUILAS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R="254635" algn="ctr">
              <a:lnSpc>
                <a:spcPts val="1760"/>
              </a:lnSpc>
            </a:pPr>
            <a:r>
              <a:rPr sz="1600" b="1" spc="-10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THAT </a:t>
            </a:r>
            <a:r>
              <a:rPr sz="1600" b="1" spc="-114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MONEY </a:t>
            </a:r>
            <a:r>
              <a:rPr sz="1600" b="1" spc="-100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CAN</a:t>
            </a:r>
            <a:r>
              <a:rPr sz="1600" b="1" spc="-12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25" dirty="0">
                <a:solidFill>
                  <a:srgbClr val="010202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BUY.”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R="280670" algn="ctr">
              <a:lnSpc>
                <a:spcPct val="100000"/>
              </a:lnSpc>
              <a:spcBef>
                <a:spcPts val="470"/>
              </a:spcBef>
            </a:pPr>
            <a:r>
              <a:rPr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- F. PAUL </a:t>
            </a:r>
            <a:r>
              <a:rPr lang="en-US"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PACULT,</a:t>
            </a:r>
            <a:r>
              <a:rPr lang="en-US"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 SPIRIT JOURNAL</a:t>
            </a:r>
            <a:r>
              <a:rPr lang="en-US" sz="1150" i="1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-</a:t>
            </a:r>
            <a:endParaRPr sz="115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lnSpc>
                <a:spcPct val="100000"/>
              </a:lnSpc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473276" y="5317228"/>
            <a:ext cx="190474" cy="181140"/>
          </a:xfrm>
          <a:prstGeom prst="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727276" y="5317228"/>
            <a:ext cx="190474" cy="181140"/>
          </a:xfrm>
          <a:prstGeom prst="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81276" y="5317228"/>
            <a:ext cx="190474" cy="181140"/>
          </a:xfrm>
          <a:prstGeom prst="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35276" y="5317228"/>
            <a:ext cx="190474" cy="181140"/>
          </a:xfrm>
          <a:prstGeom prst="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89276" y="5317228"/>
            <a:ext cx="190474" cy="181140"/>
          </a:xfrm>
          <a:prstGeom prst="rect">
            <a:avLst/>
          </a:prstGeom>
          <a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43959" y="7361728"/>
            <a:ext cx="478139" cy="513203"/>
          </a:xfrm>
          <a:prstGeom prst="rect">
            <a:avLst/>
          </a:prstGeom>
          <a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48803" y="7357026"/>
            <a:ext cx="625226" cy="465272"/>
          </a:xfrm>
          <a:prstGeom prst="rect">
            <a:avLst/>
          </a:prstGeom>
          <a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448089" y="7378088"/>
            <a:ext cx="495620" cy="495620"/>
          </a:xfrm>
          <a:prstGeom prst="rect">
            <a:avLst/>
          </a:prstGeom>
          <a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38611" y="7371143"/>
            <a:ext cx="539856" cy="539856"/>
          </a:xfrm>
          <a:prstGeom prst="rect">
            <a:avLst/>
          </a:prstGeom>
          <a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926968" y="7357026"/>
            <a:ext cx="205587" cy="539851"/>
          </a:xfrm>
          <a:prstGeom prst="rect">
            <a:avLst/>
          </a:prstGeom>
          <a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72AFCDD-9757-C540-9E51-779B05A2B4C5}"/>
              </a:ext>
            </a:extLst>
          </p:cNvPr>
          <p:cNvSpPr txBox="1"/>
          <p:nvPr/>
        </p:nvSpPr>
        <p:spPr>
          <a:xfrm>
            <a:off x="2048412" y="6875511"/>
            <a:ext cx="3208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-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FROM FIELD TO GLASS</a:t>
            </a:r>
          </a:p>
          <a:p>
            <a:endParaRPr lang="en-US" dirty="0"/>
          </a:p>
        </p:txBody>
      </p:sp>
      <p:pic>
        <p:nvPicPr>
          <p:cNvPr id="48" name="Picture 47" descr="A picture containing text&#10;&#10;Description automatically generated">
            <a:extLst>
              <a:ext uri="{FF2B5EF4-FFF2-40B4-BE49-F238E27FC236}">
                <a16:creationId xmlns:a16="http://schemas.microsoft.com/office/drawing/2014/main" id="{32C8D663-9836-9C24-6F3B-2713A75F345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270" y="5517547"/>
            <a:ext cx="830630" cy="830630"/>
          </a:xfrm>
          <a:prstGeom prst="rect">
            <a:avLst/>
          </a:prstGeom>
        </p:spPr>
      </p:pic>
      <p:pic>
        <p:nvPicPr>
          <p:cNvPr id="52" name="Picture 51" descr="Logo, company name&#10;&#10;Description automatically generated">
            <a:extLst>
              <a:ext uri="{FF2B5EF4-FFF2-40B4-BE49-F238E27FC236}">
                <a16:creationId xmlns:a16="http://schemas.microsoft.com/office/drawing/2014/main" id="{85C9919B-BC1B-3794-00D8-32CA51A0D66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8238" y="5585626"/>
            <a:ext cx="858216" cy="746648"/>
          </a:xfrm>
          <a:prstGeom prst="rect">
            <a:avLst/>
          </a:prstGeom>
        </p:spPr>
      </p:pic>
      <p:pic>
        <p:nvPicPr>
          <p:cNvPr id="54" name="Picture 53" descr="Diagram&#10;&#10;Description automatically generated">
            <a:extLst>
              <a:ext uri="{FF2B5EF4-FFF2-40B4-BE49-F238E27FC236}">
                <a16:creationId xmlns:a16="http://schemas.microsoft.com/office/drawing/2014/main" id="{7CF67B8A-BA61-1161-C908-62B81BEC8E31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000" y="5559652"/>
            <a:ext cx="791562" cy="8065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41763" y="3568662"/>
          <a:ext cx="2288539" cy="2651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411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900" spc="-1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PACK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Añejo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750</a:t>
                      </a:r>
                      <a:r>
                        <a:rPr sz="900" spc="-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8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Bottle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UPC: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701530512505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SCC: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10701530512502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3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ABV </a:t>
                      </a:r>
                      <a:r>
                        <a:rPr sz="900" spc="-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(Alcohol</a:t>
                      </a: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7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%):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40%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8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Volme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(L):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750</a:t>
                      </a: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Bottles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4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8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9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Layer: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Layers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2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Pallet: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9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Cases </a:t>
                      </a:r>
                      <a:r>
                        <a:rPr sz="900" spc="-5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Pallet: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Length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Width</a:t>
                      </a:r>
                      <a:r>
                        <a:rPr sz="900" spc="-1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27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5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Height</a:t>
                      </a:r>
                      <a:r>
                        <a:rPr sz="900" spc="-13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(in.):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110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100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Case </a:t>
                      </a:r>
                      <a:r>
                        <a:rPr sz="900" spc="-6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Weight</a:t>
                      </a:r>
                      <a:r>
                        <a:rPr sz="900" spc="-1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45" dirty="0">
                          <a:solidFill>
                            <a:srgbClr val="010202"/>
                          </a:solidFill>
                          <a:latin typeface="Arial"/>
                          <a:cs typeface="Arial"/>
                        </a:rPr>
                        <a:t>(lbs.):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9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22.20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solidFill>
                      <a:srgbClr val="F4F2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572" y="8823959"/>
            <a:ext cx="6845808" cy="320039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60697" y="848706"/>
            <a:ext cx="2515235" cy="3428503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600" b="1" spc="-16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SERVE</a:t>
            </a:r>
            <a:r>
              <a:rPr sz="1600" b="1" spc="-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STRATEGIES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9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Neat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</a:t>
            </a:r>
            <a:r>
              <a:rPr sz="1100" spc="2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stemware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8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Elevated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tequila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or </a:t>
            </a:r>
            <a:r>
              <a:rPr sz="1100" spc="-4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whisky-centric</a:t>
            </a:r>
            <a:r>
              <a:rPr sz="1100" spc="-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cocktails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  <a:buFont typeface="Arial"/>
              <a:buChar char="•"/>
            </a:pPr>
            <a:endParaRPr sz="1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4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TARGET</a:t>
            </a:r>
            <a:r>
              <a:rPr sz="16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2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CONSUMER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25 – 34 </a:t>
            </a: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years</a:t>
            </a:r>
            <a:r>
              <a:rPr sz="1100" spc="4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old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8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Male </a:t>
            </a:r>
            <a:r>
              <a:rPr sz="110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&amp;</a:t>
            </a:r>
            <a:r>
              <a:rPr sz="1100" spc="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female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High income</a:t>
            </a:r>
            <a:r>
              <a:rPr sz="1100" spc="-1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26671">
              <a:lnSpc>
                <a:spcPct val="100000"/>
              </a:lnSpc>
              <a:spcBef>
                <a:spcPts val="80"/>
              </a:spcBef>
              <a:tabLst>
                <a:tab pos="144145" algn="l"/>
              </a:tabLst>
            </a:pP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231F20"/>
              </a:buClr>
              <a:buFont typeface="Arial"/>
              <a:buChar char="•"/>
            </a:pPr>
            <a:endParaRPr sz="13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31F20"/>
              </a:buClr>
            </a:pPr>
            <a:endParaRPr sz="1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b="1" spc="-1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SHELF</a:t>
            </a:r>
            <a:r>
              <a:rPr sz="1600" b="1" spc="-50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 </a:t>
            </a:r>
            <a:r>
              <a:rPr sz="1600" b="1" spc="-15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STRATEGY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495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Super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premium tequila</a:t>
            </a:r>
            <a:r>
              <a:rPr sz="1100" spc="1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section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Eye-level, marques </a:t>
            </a:r>
            <a:r>
              <a:rPr sz="1100" spc="-6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blocked</a:t>
            </a:r>
            <a:r>
              <a:rPr sz="1100" spc="4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together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143510" indent="-116839">
              <a:lnSpc>
                <a:spcPct val="100000"/>
              </a:lnSpc>
              <a:spcBef>
                <a:spcPts val="80"/>
              </a:spcBef>
              <a:buChar char="•"/>
              <a:tabLst>
                <a:tab pos="144145" algn="l"/>
              </a:tabLst>
            </a:pPr>
            <a:r>
              <a:rPr sz="1100" spc="-7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Adjacent </a:t>
            </a:r>
            <a:r>
              <a:rPr sz="1100" spc="-3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 </a:t>
            </a:r>
            <a:r>
              <a:rPr sz="1100" spc="-8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Don</a:t>
            </a:r>
            <a:r>
              <a:rPr sz="1100" spc="-5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Julio</a:t>
            </a:r>
            <a:endParaRPr sz="11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807631" y="795150"/>
            <a:ext cx="2049780" cy="2661920"/>
            <a:chOff x="3807631" y="795150"/>
            <a:chExt cx="2049780" cy="2661920"/>
          </a:xfrm>
        </p:grpSpPr>
        <p:sp>
          <p:nvSpPr>
            <p:cNvPr id="7" name="object 7"/>
            <p:cNvSpPr/>
            <p:nvPr/>
          </p:nvSpPr>
          <p:spPr>
            <a:xfrm>
              <a:off x="3807631" y="795150"/>
              <a:ext cx="1729242" cy="2580051"/>
            </a:xfrm>
            <a:prstGeom prst="rect">
              <a:avLst/>
            </a:prstGeom>
            <a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39295" y="1732356"/>
              <a:ext cx="617689" cy="1724621"/>
            </a:xfrm>
            <a:prstGeom prst="rect">
              <a:avLst/>
            </a:prstGeom>
            <a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4002366" y="6428638"/>
            <a:ext cx="1755495" cy="757652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75343" y="7293196"/>
            <a:ext cx="1987256" cy="616923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2217927" y="8243541"/>
            <a:ext cx="400685" cy="181610"/>
            <a:chOff x="2217927" y="8243541"/>
            <a:chExt cx="400685" cy="181610"/>
          </a:xfrm>
        </p:grpSpPr>
        <p:sp>
          <p:nvSpPr>
            <p:cNvPr id="12" name="object 12"/>
            <p:cNvSpPr/>
            <p:nvPr/>
          </p:nvSpPr>
          <p:spPr>
            <a:xfrm>
              <a:off x="2217927" y="8243541"/>
              <a:ext cx="181521" cy="181521"/>
            </a:xfrm>
            <a:prstGeom prst="rect">
              <a:avLst/>
            </a:prstGeom>
            <a:blipFill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37209" y="8243541"/>
              <a:ext cx="181297" cy="181521"/>
            </a:xfrm>
            <a:prstGeom prst="rect">
              <a:avLst/>
            </a:prstGeom>
            <a:blipFill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961743" y="8056833"/>
            <a:ext cx="2941320" cy="394980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57555">
              <a:lnSpc>
                <a:spcPct val="100000"/>
              </a:lnSpc>
              <a:spcBef>
                <a:spcPts val="1160"/>
              </a:spcBef>
            </a:pPr>
            <a:r>
              <a:rPr sz="1600" b="1" spc="-35" dirty="0">
                <a:solidFill>
                  <a:srgbClr val="231F20"/>
                </a:solidFill>
                <a:latin typeface="Futura" panose="020B0602020204020303" pitchFamily="34" charset="-79"/>
                <a:cs typeface="Futura" panose="020B0602020204020303" pitchFamily="34" charset="-79"/>
              </a:rPr>
              <a:t>@TEQUILAPARTIDA</a:t>
            </a:r>
            <a:endParaRPr sz="1600" b="1" dirty="0">
              <a:latin typeface="Futura" panose="020B0602020204020303" pitchFamily="34" charset="-79"/>
              <a:cs typeface="Futura" panose="020B0602020204020303" pitchFamily="34" charset="-79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28662" y="8053895"/>
            <a:ext cx="5788025" cy="6350"/>
            <a:chOff x="528662" y="8053895"/>
            <a:chExt cx="5788025" cy="6350"/>
          </a:xfrm>
        </p:grpSpPr>
        <p:sp>
          <p:nvSpPr>
            <p:cNvPr id="16" name="object 16"/>
            <p:cNvSpPr/>
            <p:nvPr/>
          </p:nvSpPr>
          <p:spPr>
            <a:xfrm>
              <a:off x="528662" y="8057070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4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48034" y="8057070"/>
              <a:ext cx="5758815" cy="0"/>
            </a:xfrm>
            <a:custGeom>
              <a:avLst/>
              <a:gdLst/>
              <a:ahLst/>
              <a:cxnLst/>
              <a:rect l="l" t="t" r="r" b="b"/>
              <a:pathLst>
                <a:path w="5758815">
                  <a:moveTo>
                    <a:pt x="0" y="0"/>
                  </a:moveTo>
                  <a:lnTo>
                    <a:pt x="5758726" y="0"/>
                  </a:lnTo>
                </a:path>
              </a:pathLst>
            </a:custGeom>
            <a:ln w="6350">
              <a:solidFill>
                <a:srgbClr val="231F2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316294" y="8057070"/>
              <a:ext cx="635" cy="0"/>
            </a:xfrm>
            <a:custGeom>
              <a:avLst/>
              <a:gdLst/>
              <a:ahLst/>
              <a:cxnLst/>
              <a:rect l="l" t="t" r="r" b="b"/>
              <a:pathLst>
                <a:path w="635">
                  <a:moveTo>
                    <a:pt x="0" y="0"/>
                  </a:moveTo>
                  <a:lnTo>
                    <a:pt x="317" y="0"/>
                  </a:lnTo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556244" y="4710318"/>
            <a:ext cx="2343785" cy="3126105"/>
            <a:chOff x="556244" y="4710318"/>
            <a:chExt cx="2343785" cy="3126105"/>
          </a:xfrm>
        </p:grpSpPr>
        <p:sp>
          <p:nvSpPr>
            <p:cNvPr id="20" name="object 20"/>
            <p:cNvSpPr/>
            <p:nvPr/>
          </p:nvSpPr>
          <p:spPr>
            <a:xfrm>
              <a:off x="633158" y="6273279"/>
              <a:ext cx="2153285" cy="1539875"/>
            </a:xfrm>
            <a:custGeom>
              <a:avLst/>
              <a:gdLst/>
              <a:ahLst/>
              <a:cxnLst/>
              <a:rect l="l" t="t" r="r" b="b"/>
              <a:pathLst>
                <a:path w="2153285" h="1539875">
                  <a:moveTo>
                    <a:pt x="143446" y="796950"/>
                  </a:moveTo>
                  <a:lnTo>
                    <a:pt x="142113" y="795629"/>
                  </a:lnTo>
                  <a:lnTo>
                    <a:pt x="74955" y="795629"/>
                  </a:lnTo>
                  <a:lnTo>
                    <a:pt x="73621" y="796950"/>
                  </a:lnTo>
                  <a:lnTo>
                    <a:pt x="73621" y="880948"/>
                  </a:lnTo>
                  <a:lnTo>
                    <a:pt x="74955" y="882269"/>
                  </a:lnTo>
                  <a:lnTo>
                    <a:pt x="142113" y="882269"/>
                  </a:lnTo>
                  <a:lnTo>
                    <a:pt x="143446" y="880948"/>
                  </a:lnTo>
                  <a:lnTo>
                    <a:pt x="143446" y="796950"/>
                  </a:lnTo>
                  <a:close/>
                </a:path>
                <a:path w="2153285" h="1539875">
                  <a:moveTo>
                    <a:pt x="217093" y="1067041"/>
                  </a:moveTo>
                  <a:lnTo>
                    <a:pt x="198031" y="1018565"/>
                  </a:lnTo>
                  <a:lnTo>
                    <a:pt x="178473" y="1004862"/>
                  </a:lnTo>
                  <a:lnTo>
                    <a:pt x="162318" y="995730"/>
                  </a:lnTo>
                  <a:lnTo>
                    <a:pt x="150431" y="984237"/>
                  </a:lnTo>
                  <a:lnTo>
                    <a:pt x="143116" y="969060"/>
                  </a:lnTo>
                  <a:lnTo>
                    <a:pt x="140512" y="949020"/>
                  </a:lnTo>
                  <a:lnTo>
                    <a:pt x="140474" y="882281"/>
                  </a:lnTo>
                  <a:lnTo>
                    <a:pt x="76619" y="882281"/>
                  </a:lnTo>
                  <a:lnTo>
                    <a:pt x="76619" y="952271"/>
                  </a:lnTo>
                  <a:lnTo>
                    <a:pt x="73558" y="970838"/>
                  </a:lnTo>
                  <a:lnTo>
                    <a:pt x="66128" y="984973"/>
                  </a:lnTo>
                  <a:lnTo>
                    <a:pt x="54521" y="996022"/>
                  </a:lnTo>
                  <a:lnTo>
                    <a:pt x="38963" y="1004722"/>
                  </a:lnTo>
                  <a:lnTo>
                    <a:pt x="23545" y="1014006"/>
                  </a:lnTo>
                  <a:lnTo>
                    <a:pt x="11176" y="1029627"/>
                  </a:lnTo>
                  <a:lnTo>
                    <a:pt x="2984" y="1048473"/>
                  </a:lnTo>
                  <a:lnTo>
                    <a:pt x="0" y="1067041"/>
                  </a:lnTo>
                  <a:lnTo>
                    <a:pt x="0" y="1499374"/>
                  </a:lnTo>
                  <a:lnTo>
                    <a:pt x="3149" y="1514957"/>
                  </a:lnTo>
                  <a:lnTo>
                    <a:pt x="11760" y="1527683"/>
                  </a:lnTo>
                  <a:lnTo>
                    <a:pt x="24511" y="1536255"/>
                  </a:lnTo>
                  <a:lnTo>
                    <a:pt x="40157" y="1539417"/>
                  </a:lnTo>
                  <a:lnTo>
                    <a:pt x="176949" y="1539417"/>
                  </a:lnTo>
                  <a:lnTo>
                    <a:pt x="192582" y="1536255"/>
                  </a:lnTo>
                  <a:lnTo>
                    <a:pt x="205320" y="1527683"/>
                  </a:lnTo>
                  <a:lnTo>
                    <a:pt x="213931" y="1514957"/>
                  </a:lnTo>
                  <a:lnTo>
                    <a:pt x="217093" y="1499374"/>
                  </a:lnTo>
                  <a:lnTo>
                    <a:pt x="217093" y="1067041"/>
                  </a:lnTo>
                  <a:close/>
                </a:path>
                <a:path w="2153285" h="1539875">
                  <a:moveTo>
                    <a:pt x="217093" y="271399"/>
                  </a:moveTo>
                  <a:lnTo>
                    <a:pt x="198031" y="222923"/>
                  </a:lnTo>
                  <a:lnTo>
                    <a:pt x="178473" y="209219"/>
                  </a:lnTo>
                  <a:lnTo>
                    <a:pt x="162318" y="200101"/>
                  </a:lnTo>
                  <a:lnTo>
                    <a:pt x="150431" y="188595"/>
                  </a:lnTo>
                  <a:lnTo>
                    <a:pt x="143116" y="173418"/>
                  </a:lnTo>
                  <a:lnTo>
                    <a:pt x="140512" y="153390"/>
                  </a:lnTo>
                  <a:lnTo>
                    <a:pt x="140474" y="86639"/>
                  </a:lnTo>
                  <a:lnTo>
                    <a:pt x="142113" y="86639"/>
                  </a:lnTo>
                  <a:lnTo>
                    <a:pt x="143446" y="85318"/>
                  </a:lnTo>
                  <a:lnTo>
                    <a:pt x="143446" y="1320"/>
                  </a:lnTo>
                  <a:lnTo>
                    <a:pt x="142113" y="0"/>
                  </a:lnTo>
                  <a:lnTo>
                    <a:pt x="74955" y="0"/>
                  </a:lnTo>
                  <a:lnTo>
                    <a:pt x="73621" y="1320"/>
                  </a:lnTo>
                  <a:lnTo>
                    <a:pt x="73621" y="85318"/>
                  </a:lnTo>
                  <a:lnTo>
                    <a:pt x="74955" y="86639"/>
                  </a:lnTo>
                  <a:lnTo>
                    <a:pt x="76619" y="86639"/>
                  </a:lnTo>
                  <a:lnTo>
                    <a:pt x="76619" y="156629"/>
                  </a:lnTo>
                  <a:lnTo>
                    <a:pt x="73558" y="175196"/>
                  </a:lnTo>
                  <a:lnTo>
                    <a:pt x="66128" y="189331"/>
                  </a:lnTo>
                  <a:lnTo>
                    <a:pt x="54521" y="200380"/>
                  </a:lnTo>
                  <a:lnTo>
                    <a:pt x="38963" y="209080"/>
                  </a:lnTo>
                  <a:lnTo>
                    <a:pt x="23545" y="218363"/>
                  </a:lnTo>
                  <a:lnTo>
                    <a:pt x="11176" y="233984"/>
                  </a:lnTo>
                  <a:lnTo>
                    <a:pt x="2984" y="252844"/>
                  </a:lnTo>
                  <a:lnTo>
                    <a:pt x="0" y="271399"/>
                  </a:lnTo>
                  <a:lnTo>
                    <a:pt x="0" y="703694"/>
                  </a:lnTo>
                  <a:lnTo>
                    <a:pt x="3149" y="719315"/>
                  </a:lnTo>
                  <a:lnTo>
                    <a:pt x="11760" y="731977"/>
                  </a:lnTo>
                  <a:lnTo>
                    <a:pt x="24511" y="740676"/>
                  </a:lnTo>
                  <a:lnTo>
                    <a:pt x="40157" y="743775"/>
                  </a:lnTo>
                  <a:lnTo>
                    <a:pt x="176949" y="743775"/>
                  </a:lnTo>
                  <a:lnTo>
                    <a:pt x="192582" y="740676"/>
                  </a:lnTo>
                  <a:lnTo>
                    <a:pt x="205320" y="731977"/>
                  </a:lnTo>
                  <a:lnTo>
                    <a:pt x="213931" y="719315"/>
                  </a:lnTo>
                  <a:lnTo>
                    <a:pt x="217093" y="703694"/>
                  </a:lnTo>
                  <a:lnTo>
                    <a:pt x="217093" y="271399"/>
                  </a:lnTo>
                  <a:close/>
                </a:path>
                <a:path w="2153285" h="1539875">
                  <a:moveTo>
                    <a:pt x="383908" y="796950"/>
                  </a:moveTo>
                  <a:lnTo>
                    <a:pt x="382574" y="795629"/>
                  </a:lnTo>
                  <a:lnTo>
                    <a:pt x="315417" y="795629"/>
                  </a:lnTo>
                  <a:lnTo>
                    <a:pt x="314083" y="796950"/>
                  </a:lnTo>
                  <a:lnTo>
                    <a:pt x="314083" y="880948"/>
                  </a:lnTo>
                  <a:lnTo>
                    <a:pt x="315417" y="882269"/>
                  </a:lnTo>
                  <a:lnTo>
                    <a:pt x="382574" y="882269"/>
                  </a:lnTo>
                  <a:lnTo>
                    <a:pt x="383908" y="880948"/>
                  </a:lnTo>
                  <a:lnTo>
                    <a:pt x="383908" y="796950"/>
                  </a:lnTo>
                  <a:close/>
                </a:path>
                <a:path w="2153285" h="1539875">
                  <a:moveTo>
                    <a:pt x="457542" y="1067041"/>
                  </a:moveTo>
                  <a:lnTo>
                    <a:pt x="438492" y="1018565"/>
                  </a:lnTo>
                  <a:lnTo>
                    <a:pt x="418922" y="1004862"/>
                  </a:lnTo>
                  <a:lnTo>
                    <a:pt x="402767" y="995730"/>
                  </a:lnTo>
                  <a:lnTo>
                    <a:pt x="390880" y="984237"/>
                  </a:lnTo>
                  <a:lnTo>
                    <a:pt x="383565" y="969060"/>
                  </a:lnTo>
                  <a:lnTo>
                    <a:pt x="380974" y="949020"/>
                  </a:lnTo>
                  <a:lnTo>
                    <a:pt x="380923" y="882281"/>
                  </a:lnTo>
                  <a:lnTo>
                    <a:pt x="317068" y="882281"/>
                  </a:lnTo>
                  <a:lnTo>
                    <a:pt x="317068" y="952271"/>
                  </a:lnTo>
                  <a:lnTo>
                    <a:pt x="314007" y="970838"/>
                  </a:lnTo>
                  <a:lnTo>
                    <a:pt x="306590" y="984973"/>
                  </a:lnTo>
                  <a:lnTo>
                    <a:pt x="294970" y="996022"/>
                  </a:lnTo>
                  <a:lnTo>
                    <a:pt x="279412" y="1004722"/>
                  </a:lnTo>
                  <a:lnTo>
                    <a:pt x="263994" y="1014006"/>
                  </a:lnTo>
                  <a:lnTo>
                    <a:pt x="251625" y="1029627"/>
                  </a:lnTo>
                  <a:lnTo>
                    <a:pt x="243433" y="1048473"/>
                  </a:lnTo>
                  <a:lnTo>
                    <a:pt x="240449" y="1067041"/>
                  </a:lnTo>
                  <a:lnTo>
                    <a:pt x="240449" y="1499374"/>
                  </a:lnTo>
                  <a:lnTo>
                    <a:pt x="243598" y="1514957"/>
                  </a:lnTo>
                  <a:lnTo>
                    <a:pt x="252209" y="1527683"/>
                  </a:lnTo>
                  <a:lnTo>
                    <a:pt x="264972" y="1536255"/>
                  </a:lnTo>
                  <a:lnTo>
                    <a:pt x="280606" y="1539417"/>
                  </a:lnTo>
                  <a:lnTo>
                    <a:pt x="417410" y="1539417"/>
                  </a:lnTo>
                  <a:lnTo>
                    <a:pt x="433031" y="1536255"/>
                  </a:lnTo>
                  <a:lnTo>
                    <a:pt x="445782" y="1527683"/>
                  </a:lnTo>
                  <a:lnTo>
                    <a:pt x="454380" y="1514957"/>
                  </a:lnTo>
                  <a:lnTo>
                    <a:pt x="457542" y="1499374"/>
                  </a:lnTo>
                  <a:lnTo>
                    <a:pt x="457542" y="1067041"/>
                  </a:lnTo>
                  <a:close/>
                </a:path>
                <a:path w="2153285" h="1539875">
                  <a:moveTo>
                    <a:pt x="457542" y="271399"/>
                  </a:moveTo>
                  <a:lnTo>
                    <a:pt x="438492" y="222923"/>
                  </a:lnTo>
                  <a:lnTo>
                    <a:pt x="418922" y="209219"/>
                  </a:lnTo>
                  <a:lnTo>
                    <a:pt x="402767" y="200101"/>
                  </a:lnTo>
                  <a:lnTo>
                    <a:pt x="390880" y="188595"/>
                  </a:lnTo>
                  <a:lnTo>
                    <a:pt x="383565" y="173418"/>
                  </a:lnTo>
                  <a:lnTo>
                    <a:pt x="380974" y="153390"/>
                  </a:lnTo>
                  <a:lnTo>
                    <a:pt x="380923" y="86639"/>
                  </a:lnTo>
                  <a:lnTo>
                    <a:pt x="382574" y="86639"/>
                  </a:lnTo>
                  <a:lnTo>
                    <a:pt x="383908" y="85318"/>
                  </a:lnTo>
                  <a:lnTo>
                    <a:pt x="383908" y="1320"/>
                  </a:lnTo>
                  <a:lnTo>
                    <a:pt x="382574" y="0"/>
                  </a:lnTo>
                  <a:lnTo>
                    <a:pt x="315417" y="0"/>
                  </a:lnTo>
                  <a:lnTo>
                    <a:pt x="314083" y="1320"/>
                  </a:lnTo>
                  <a:lnTo>
                    <a:pt x="314083" y="85318"/>
                  </a:lnTo>
                  <a:lnTo>
                    <a:pt x="315417" y="86639"/>
                  </a:lnTo>
                  <a:lnTo>
                    <a:pt x="317068" y="86639"/>
                  </a:lnTo>
                  <a:lnTo>
                    <a:pt x="317068" y="156629"/>
                  </a:lnTo>
                  <a:lnTo>
                    <a:pt x="314007" y="175196"/>
                  </a:lnTo>
                  <a:lnTo>
                    <a:pt x="306590" y="189331"/>
                  </a:lnTo>
                  <a:lnTo>
                    <a:pt x="294970" y="200380"/>
                  </a:lnTo>
                  <a:lnTo>
                    <a:pt x="279412" y="209080"/>
                  </a:lnTo>
                  <a:lnTo>
                    <a:pt x="263994" y="218363"/>
                  </a:lnTo>
                  <a:lnTo>
                    <a:pt x="251625" y="233984"/>
                  </a:lnTo>
                  <a:lnTo>
                    <a:pt x="243433" y="252844"/>
                  </a:lnTo>
                  <a:lnTo>
                    <a:pt x="240449" y="271399"/>
                  </a:lnTo>
                  <a:lnTo>
                    <a:pt x="240449" y="703694"/>
                  </a:lnTo>
                  <a:lnTo>
                    <a:pt x="243598" y="719315"/>
                  </a:lnTo>
                  <a:lnTo>
                    <a:pt x="252209" y="731977"/>
                  </a:lnTo>
                  <a:lnTo>
                    <a:pt x="264972" y="740676"/>
                  </a:lnTo>
                  <a:lnTo>
                    <a:pt x="280606" y="743775"/>
                  </a:lnTo>
                  <a:lnTo>
                    <a:pt x="417410" y="743775"/>
                  </a:lnTo>
                  <a:lnTo>
                    <a:pt x="433031" y="740676"/>
                  </a:lnTo>
                  <a:lnTo>
                    <a:pt x="445782" y="731977"/>
                  </a:lnTo>
                  <a:lnTo>
                    <a:pt x="454380" y="719315"/>
                  </a:lnTo>
                  <a:lnTo>
                    <a:pt x="457542" y="703694"/>
                  </a:lnTo>
                  <a:lnTo>
                    <a:pt x="457542" y="271399"/>
                  </a:lnTo>
                  <a:close/>
                </a:path>
                <a:path w="2153285" h="1539875">
                  <a:moveTo>
                    <a:pt x="625005" y="796950"/>
                  </a:moveTo>
                  <a:lnTo>
                    <a:pt x="623684" y="795629"/>
                  </a:lnTo>
                  <a:lnTo>
                    <a:pt x="557085" y="795629"/>
                  </a:lnTo>
                  <a:lnTo>
                    <a:pt x="555752" y="796950"/>
                  </a:lnTo>
                  <a:lnTo>
                    <a:pt x="555752" y="880948"/>
                  </a:lnTo>
                  <a:lnTo>
                    <a:pt x="557085" y="882269"/>
                  </a:lnTo>
                  <a:lnTo>
                    <a:pt x="623684" y="882269"/>
                  </a:lnTo>
                  <a:lnTo>
                    <a:pt x="625005" y="880948"/>
                  </a:lnTo>
                  <a:lnTo>
                    <a:pt x="625005" y="796950"/>
                  </a:lnTo>
                  <a:close/>
                </a:path>
                <a:path w="2153285" h="1539875">
                  <a:moveTo>
                    <a:pt x="697941" y="1067041"/>
                  </a:moveTo>
                  <a:lnTo>
                    <a:pt x="679069" y="1018565"/>
                  </a:lnTo>
                  <a:lnTo>
                    <a:pt x="659625" y="1004862"/>
                  </a:lnTo>
                  <a:lnTo>
                    <a:pt x="643712" y="995730"/>
                  </a:lnTo>
                  <a:lnTo>
                    <a:pt x="631926" y="984237"/>
                  </a:lnTo>
                  <a:lnTo>
                    <a:pt x="624560" y="969060"/>
                  </a:lnTo>
                  <a:lnTo>
                    <a:pt x="622058" y="949020"/>
                  </a:lnTo>
                  <a:lnTo>
                    <a:pt x="622058" y="882281"/>
                  </a:lnTo>
                  <a:lnTo>
                    <a:pt x="558698" y="882281"/>
                  </a:lnTo>
                  <a:lnTo>
                    <a:pt x="558698" y="952271"/>
                  </a:lnTo>
                  <a:lnTo>
                    <a:pt x="555612" y="970838"/>
                  </a:lnTo>
                  <a:lnTo>
                    <a:pt x="548246" y="984973"/>
                  </a:lnTo>
                  <a:lnTo>
                    <a:pt x="536740" y="996022"/>
                  </a:lnTo>
                  <a:lnTo>
                    <a:pt x="521296" y="1004722"/>
                  </a:lnTo>
                  <a:lnTo>
                    <a:pt x="506018" y="1014006"/>
                  </a:lnTo>
                  <a:lnTo>
                    <a:pt x="493763" y="1029627"/>
                  </a:lnTo>
                  <a:lnTo>
                    <a:pt x="485622" y="1048473"/>
                  </a:lnTo>
                  <a:lnTo>
                    <a:pt x="482663" y="1067041"/>
                  </a:lnTo>
                  <a:lnTo>
                    <a:pt x="482663" y="1499374"/>
                  </a:lnTo>
                  <a:lnTo>
                    <a:pt x="485800" y="1514957"/>
                  </a:lnTo>
                  <a:lnTo>
                    <a:pt x="494334" y="1527683"/>
                  </a:lnTo>
                  <a:lnTo>
                    <a:pt x="506996" y="1536255"/>
                  </a:lnTo>
                  <a:lnTo>
                    <a:pt x="522503" y="1539417"/>
                  </a:lnTo>
                  <a:lnTo>
                    <a:pt x="658152" y="1539417"/>
                  </a:lnTo>
                  <a:lnTo>
                    <a:pt x="673633" y="1536255"/>
                  </a:lnTo>
                  <a:lnTo>
                    <a:pt x="686308" y="1527683"/>
                  </a:lnTo>
                  <a:lnTo>
                    <a:pt x="694842" y="1514957"/>
                  </a:lnTo>
                  <a:lnTo>
                    <a:pt x="697941" y="1499374"/>
                  </a:lnTo>
                  <a:lnTo>
                    <a:pt x="697941" y="1067041"/>
                  </a:lnTo>
                  <a:close/>
                </a:path>
                <a:path w="2153285" h="1539875">
                  <a:moveTo>
                    <a:pt x="697941" y="271399"/>
                  </a:moveTo>
                  <a:lnTo>
                    <a:pt x="679069" y="222923"/>
                  </a:lnTo>
                  <a:lnTo>
                    <a:pt x="659625" y="209219"/>
                  </a:lnTo>
                  <a:lnTo>
                    <a:pt x="643712" y="200101"/>
                  </a:lnTo>
                  <a:lnTo>
                    <a:pt x="631926" y="188595"/>
                  </a:lnTo>
                  <a:lnTo>
                    <a:pt x="624560" y="173418"/>
                  </a:lnTo>
                  <a:lnTo>
                    <a:pt x="622058" y="153390"/>
                  </a:lnTo>
                  <a:lnTo>
                    <a:pt x="622058" y="86639"/>
                  </a:lnTo>
                  <a:lnTo>
                    <a:pt x="623684" y="86639"/>
                  </a:lnTo>
                  <a:lnTo>
                    <a:pt x="625005" y="85318"/>
                  </a:lnTo>
                  <a:lnTo>
                    <a:pt x="625005" y="1320"/>
                  </a:lnTo>
                  <a:lnTo>
                    <a:pt x="623684" y="0"/>
                  </a:lnTo>
                  <a:lnTo>
                    <a:pt x="557085" y="0"/>
                  </a:lnTo>
                  <a:lnTo>
                    <a:pt x="555752" y="1320"/>
                  </a:lnTo>
                  <a:lnTo>
                    <a:pt x="555752" y="85318"/>
                  </a:lnTo>
                  <a:lnTo>
                    <a:pt x="557085" y="86639"/>
                  </a:lnTo>
                  <a:lnTo>
                    <a:pt x="558698" y="86639"/>
                  </a:lnTo>
                  <a:lnTo>
                    <a:pt x="558698" y="156629"/>
                  </a:lnTo>
                  <a:lnTo>
                    <a:pt x="555612" y="175196"/>
                  </a:lnTo>
                  <a:lnTo>
                    <a:pt x="548246" y="189331"/>
                  </a:lnTo>
                  <a:lnTo>
                    <a:pt x="536740" y="200380"/>
                  </a:lnTo>
                  <a:lnTo>
                    <a:pt x="521296" y="209080"/>
                  </a:lnTo>
                  <a:lnTo>
                    <a:pt x="506018" y="218363"/>
                  </a:lnTo>
                  <a:lnTo>
                    <a:pt x="493763" y="233984"/>
                  </a:lnTo>
                  <a:lnTo>
                    <a:pt x="485622" y="252844"/>
                  </a:lnTo>
                  <a:lnTo>
                    <a:pt x="482663" y="271399"/>
                  </a:lnTo>
                  <a:lnTo>
                    <a:pt x="482663" y="703694"/>
                  </a:lnTo>
                  <a:lnTo>
                    <a:pt x="485800" y="719315"/>
                  </a:lnTo>
                  <a:lnTo>
                    <a:pt x="494334" y="731977"/>
                  </a:lnTo>
                  <a:lnTo>
                    <a:pt x="506996" y="740676"/>
                  </a:lnTo>
                  <a:lnTo>
                    <a:pt x="522503" y="743775"/>
                  </a:lnTo>
                  <a:lnTo>
                    <a:pt x="658152" y="743775"/>
                  </a:lnTo>
                  <a:lnTo>
                    <a:pt x="673633" y="740676"/>
                  </a:lnTo>
                  <a:lnTo>
                    <a:pt x="686308" y="731977"/>
                  </a:lnTo>
                  <a:lnTo>
                    <a:pt x="694842" y="719315"/>
                  </a:lnTo>
                  <a:lnTo>
                    <a:pt x="697941" y="703694"/>
                  </a:lnTo>
                  <a:lnTo>
                    <a:pt x="697941" y="271399"/>
                  </a:lnTo>
                  <a:close/>
                </a:path>
                <a:path w="2153285" h="1539875">
                  <a:moveTo>
                    <a:pt x="867232" y="796950"/>
                  </a:moveTo>
                  <a:lnTo>
                    <a:pt x="865911" y="795629"/>
                  </a:lnTo>
                  <a:lnTo>
                    <a:pt x="799312" y="795629"/>
                  </a:lnTo>
                  <a:lnTo>
                    <a:pt x="797991" y="796950"/>
                  </a:lnTo>
                  <a:lnTo>
                    <a:pt x="797991" y="880948"/>
                  </a:lnTo>
                  <a:lnTo>
                    <a:pt x="799312" y="882269"/>
                  </a:lnTo>
                  <a:lnTo>
                    <a:pt x="865911" y="882269"/>
                  </a:lnTo>
                  <a:lnTo>
                    <a:pt x="867232" y="880948"/>
                  </a:lnTo>
                  <a:lnTo>
                    <a:pt x="867232" y="796950"/>
                  </a:lnTo>
                  <a:close/>
                </a:path>
                <a:path w="2153285" h="1539875">
                  <a:moveTo>
                    <a:pt x="940181" y="1067041"/>
                  </a:moveTo>
                  <a:lnTo>
                    <a:pt x="921308" y="1018565"/>
                  </a:lnTo>
                  <a:lnTo>
                    <a:pt x="901865" y="1004862"/>
                  </a:lnTo>
                  <a:lnTo>
                    <a:pt x="885952" y="995730"/>
                  </a:lnTo>
                  <a:lnTo>
                    <a:pt x="874166" y="984237"/>
                  </a:lnTo>
                  <a:lnTo>
                    <a:pt x="866800" y="969060"/>
                  </a:lnTo>
                  <a:lnTo>
                    <a:pt x="864298" y="949020"/>
                  </a:lnTo>
                  <a:lnTo>
                    <a:pt x="864298" y="882281"/>
                  </a:lnTo>
                  <a:lnTo>
                    <a:pt x="800938" y="882281"/>
                  </a:lnTo>
                  <a:lnTo>
                    <a:pt x="800938" y="952271"/>
                  </a:lnTo>
                  <a:lnTo>
                    <a:pt x="797852" y="970838"/>
                  </a:lnTo>
                  <a:lnTo>
                    <a:pt x="790486" y="984973"/>
                  </a:lnTo>
                  <a:lnTo>
                    <a:pt x="778979" y="996022"/>
                  </a:lnTo>
                  <a:lnTo>
                    <a:pt x="763511" y="1004722"/>
                  </a:lnTo>
                  <a:lnTo>
                    <a:pt x="748182" y="1014006"/>
                  </a:lnTo>
                  <a:lnTo>
                    <a:pt x="735965" y="1029627"/>
                  </a:lnTo>
                  <a:lnTo>
                    <a:pt x="727862" y="1048473"/>
                  </a:lnTo>
                  <a:lnTo>
                    <a:pt x="724903" y="1067041"/>
                  </a:lnTo>
                  <a:lnTo>
                    <a:pt x="724903" y="1499374"/>
                  </a:lnTo>
                  <a:lnTo>
                    <a:pt x="728014" y="1514957"/>
                  </a:lnTo>
                  <a:lnTo>
                    <a:pt x="736549" y="1527683"/>
                  </a:lnTo>
                  <a:lnTo>
                    <a:pt x="749211" y="1536255"/>
                  </a:lnTo>
                  <a:lnTo>
                    <a:pt x="764692" y="1539417"/>
                  </a:lnTo>
                  <a:lnTo>
                    <a:pt x="900391" y="1539417"/>
                  </a:lnTo>
                  <a:lnTo>
                    <a:pt x="915873" y="1536255"/>
                  </a:lnTo>
                  <a:lnTo>
                    <a:pt x="928535" y="1527683"/>
                  </a:lnTo>
                  <a:lnTo>
                    <a:pt x="937069" y="1514957"/>
                  </a:lnTo>
                  <a:lnTo>
                    <a:pt x="940181" y="1499374"/>
                  </a:lnTo>
                  <a:lnTo>
                    <a:pt x="940181" y="1067041"/>
                  </a:lnTo>
                  <a:close/>
                </a:path>
                <a:path w="2153285" h="1539875">
                  <a:moveTo>
                    <a:pt x="940181" y="271399"/>
                  </a:moveTo>
                  <a:lnTo>
                    <a:pt x="921308" y="222923"/>
                  </a:lnTo>
                  <a:lnTo>
                    <a:pt x="901865" y="209219"/>
                  </a:lnTo>
                  <a:lnTo>
                    <a:pt x="885952" y="200101"/>
                  </a:lnTo>
                  <a:lnTo>
                    <a:pt x="874166" y="188595"/>
                  </a:lnTo>
                  <a:lnTo>
                    <a:pt x="866800" y="173418"/>
                  </a:lnTo>
                  <a:lnTo>
                    <a:pt x="864298" y="153390"/>
                  </a:lnTo>
                  <a:lnTo>
                    <a:pt x="864298" y="86639"/>
                  </a:lnTo>
                  <a:lnTo>
                    <a:pt x="865911" y="86639"/>
                  </a:lnTo>
                  <a:lnTo>
                    <a:pt x="867232" y="85318"/>
                  </a:lnTo>
                  <a:lnTo>
                    <a:pt x="867232" y="1320"/>
                  </a:lnTo>
                  <a:lnTo>
                    <a:pt x="865911" y="0"/>
                  </a:lnTo>
                  <a:lnTo>
                    <a:pt x="799312" y="0"/>
                  </a:lnTo>
                  <a:lnTo>
                    <a:pt x="797991" y="1320"/>
                  </a:lnTo>
                  <a:lnTo>
                    <a:pt x="797991" y="85318"/>
                  </a:lnTo>
                  <a:lnTo>
                    <a:pt x="799312" y="86639"/>
                  </a:lnTo>
                  <a:lnTo>
                    <a:pt x="800938" y="86639"/>
                  </a:lnTo>
                  <a:lnTo>
                    <a:pt x="800938" y="156629"/>
                  </a:lnTo>
                  <a:lnTo>
                    <a:pt x="797852" y="175196"/>
                  </a:lnTo>
                  <a:lnTo>
                    <a:pt x="790486" y="189331"/>
                  </a:lnTo>
                  <a:lnTo>
                    <a:pt x="778979" y="200380"/>
                  </a:lnTo>
                  <a:lnTo>
                    <a:pt x="763511" y="209080"/>
                  </a:lnTo>
                  <a:lnTo>
                    <a:pt x="748182" y="218363"/>
                  </a:lnTo>
                  <a:lnTo>
                    <a:pt x="735965" y="233984"/>
                  </a:lnTo>
                  <a:lnTo>
                    <a:pt x="727862" y="252844"/>
                  </a:lnTo>
                  <a:lnTo>
                    <a:pt x="724903" y="271399"/>
                  </a:lnTo>
                  <a:lnTo>
                    <a:pt x="724903" y="703694"/>
                  </a:lnTo>
                  <a:lnTo>
                    <a:pt x="728014" y="719315"/>
                  </a:lnTo>
                  <a:lnTo>
                    <a:pt x="736549" y="731977"/>
                  </a:lnTo>
                  <a:lnTo>
                    <a:pt x="749211" y="740676"/>
                  </a:lnTo>
                  <a:lnTo>
                    <a:pt x="764692" y="743775"/>
                  </a:lnTo>
                  <a:lnTo>
                    <a:pt x="900391" y="743775"/>
                  </a:lnTo>
                  <a:lnTo>
                    <a:pt x="915873" y="740676"/>
                  </a:lnTo>
                  <a:lnTo>
                    <a:pt x="928535" y="731977"/>
                  </a:lnTo>
                  <a:lnTo>
                    <a:pt x="937069" y="719315"/>
                  </a:lnTo>
                  <a:lnTo>
                    <a:pt x="940181" y="703694"/>
                  </a:lnTo>
                  <a:lnTo>
                    <a:pt x="940181" y="271399"/>
                  </a:lnTo>
                  <a:close/>
                </a:path>
                <a:path w="2153285" h="1539875">
                  <a:moveTo>
                    <a:pt x="1109459" y="796950"/>
                  </a:moveTo>
                  <a:lnTo>
                    <a:pt x="1108138" y="795629"/>
                  </a:lnTo>
                  <a:lnTo>
                    <a:pt x="1041539" y="795629"/>
                  </a:lnTo>
                  <a:lnTo>
                    <a:pt x="1040206" y="796950"/>
                  </a:lnTo>
                  <a:lnTo>
                    <a:pt x="1040206" y="880948"/>
                  </a:lnTo>
                  <a:lnTo>
                    <a:pt x="1041539" y="882269"/>
                  </a:lnTo>
                  <a:lnTo>
                    <a:pt x="1108138" y="882269"/>
                  </a:lnTo>
                  <a:lnTo>
                    <a:pt x="1109459" y="880948"/>
                  </a:lnTo>
                  <a:lnTo>
                    <a:pt x="1109459" y="796950"/>
                  </a:lnTo>
                  <a:close/>
                </a:path>
                <a:path w="2153285" h="1539875">
                  <a:moveTo>
                    <a:pt x="1182395" y="1067041"/>
                  </a:moveTo>
                  <a:lnTo>
                    <a:pt x="1163535" y="1018565"/>
                  </a:lnTo>
                  <a:lnTo>
                    <a:pt x="1144092" y="1004862"/>
                  </a:lnTo>
                  <a:lnTo>
                    <a:pt x="1128179" y="995730"/>
                  </a:lnTo>
                  <a:lnTo>
                    <a:pt x="1116380" y="984237"/>
                  </a:lnTo>
                  <a:lnTo>
                    <a:pt x="1109014" y="969060"/>
                  </a:lnTo>
                  <a:lnTo>
                    <a:pt x="1106512" y="949020"/>
                  </a:lnTo>
                  <a:lnTo>
                    <a:pt x="1106512" y="882281"/>
                  </a:lnTo>
                  <a:lnTo>
                    <a:pt x="1043165" y="882281"/>
                  </a:lnTo>
                  <a:lnTo>
                    <a:pt x="1043165" y="952271"/>
                  </a:lnTo>
                  <a:lnTo>
                    <a:pt x="1040066" y="970838"/>
                  </a:lnTo>
                  <a:lnTo>
                    <a:pt x="1032700" y="984973"/>
                  </a:lnTo>
                  <a:lnTo>
                    <a:pt x="1021207" y="996022"/>
                  </a:lnTo>
                  <a:lnTo>
                    <a:pt x="1005725" y="1004722"/>
                  </a:lnTo>
                  <a:lnTo>
                    <a:pt x="990409" y="1014006"/>
                  </a:lnTo>
                  <a:lnTo>
                    <a:pt x="978192" y="1029627"/>
                  </a:lnTo>
                  <a:lnTo>
                    <a:pt x="970076" y="1048473"/>
                  </a:lnTo>
                  <a:lnTo>
                    <a:pt x="967130" y="1067041"/>
                  </a:lnTo>
                  <a:lnTo>
                    <a:pt x="967130" y="1499374"/>
                  </a:lnTo>
                  <a:lnTo>
                    <a:pt x="970229" y="1514957"/>
                  </a:lnTo>
                  <a:lnTo>
                    <a:pt x="978763" y="1527683"/>
                  </a:lnTo>
                  <a:lnTo>
                    <a:pt x="991438" y="1536255"/>
                  </a:lnTo>
                  <a:lnTo>
                    <a:pt x="1006906" y="1539417"/>
                  </a:lnTo>
                  <a:lnTo>
                    <a:pt x="1142619" y="1539417"/>
                  </a:lnTo>
                  <a:lnTo>
                    <a:pt x="1158087" y="1536255"/>
                  </a:lnTo>
                  <a:lnTo>
                    <a:pt x="1170762" y="1527683"/>
                  </a:lnTo>
                  <a:lnTo>
                    <a:pt x="1179296" y="1514957"/>
                  </a:lnTo>
                  <a:lnTo>
                    <a:pt x="1182395" y="1499374"/>
                  </a:lnTo>
                  <a:lnTo>
                    <a:pt x="1182395" y="1067041"/>
                  </a:lnTo>
                  <a:close/>
                </a:path>
                <a:path w="2153285" h="1539875">
                  <a:moveTo>
                    <a:pt x="1182395" y="271399"/>
                  </a:moveTo>
                  <a:lnTo>
                    <a:pt x="1163535" y="222923"/>
                  </a:lnTo>
                  <a:lnTo>
                    <a:pt x="1144092" y="209219"/>
                  </a:lnTo>
                  <a:lnTo>
                    <a:pt x="1128179" y="200101"/>
                  </a:lnTo>
                  <a:lnTo>
                    <a:pt x="1116380" y="188595"/>
                  </a:lnTo>
                  <a:lnTo>
                    <a:pt x="1109014" y="173418"/>
                  </a:lnTo>
                  <a:lnTo>
                    <a:pt x="1106512" y="153390"/>
                  </a:lnTo>
                  <a:lnTo>
                    <a:pt x="1106512" y="86639"/>
                  </a:lnTo>
                  <a:lnTo>
                    <a:pt x="1108138" y="86639"/>
                  </a:lnTo>
                  <a:lnTo>
                    <a:pt x="1109459" y="85318"/>
                  </a:lnTo>
                  <a:lnTo>
                    <a:pt x="1109459" y="1320"/>
                  </a:lnTo>
                  <a:lnTo>
                    <a:pt x="1108138" y="0"/>
                  </a:lnTo>
                  <a:lnTo>
                    <a:pt x="1041539" y="0"/>
                  </a:lnTo>
                  <a:lnTo>
                    <a:pt x="1040206" y="1320"/>
                  </a:lnTo>
                  <a:lnTo>
                    <a:pt x="1040206" y="85318"/>
                  </a:lnTo>
                  <a:lnTo>
                    <a:pt x="1041539" y="86639"/>
                  </a:lnTo>
                  <a:lnTo>
                    <a:pt x="1043165" y="86639"/>
                  </a:lnTo>
                  <a:lnTo>
                    <a:pt x="1043165" y="156629"/>
                  </a:lnTo>
                  <a:lnTo>
                    <a:pt x="1040066" y="175196"/>
                  </a:lnTo>
                  <a:lnTo>
                    <a:pt x="1032700" y="189331"/>
                  </a:lnTo>
                  <a:lnTo>
                    <a:pt x="1021207" y="200380"/>
                  </a:lnTo>
                  <a:lnTo>
                    <a:pt x="1005725" y="209080"/>
                  </a:lnTo>
                  <a:lnTo>
                    <a:pt x="990409" y="218363"/>
                  </a:lnTo>
                  <a:lnTo>
                    <a:pt x="978192" y="233984"/>
                  </a:lnTo>
                  <a:lnTo>
                    <a:pt x="970076" y="252844"/>
                  </a:lnTo>
                  <a:lnTo>
                    <a:pt x="967130" y="271399"/>
                  </a:lnTo>
                  <a:lnTo>
                    <a:pt x="967130" y="703694"/>
                  </a:lnTo>
                  <a:lnTo>
                    <a:pt x="970229" y="719315"/>
                  </a:lnTo>
                  <a:lnTo>
                    <a:pt x="978763" y="731977"/>
                  </a:lnTo>
                  <a:lnTo>
                    <a:pt x="991438" y="740676"/>
                  </a:lnTo>
                  <a:lnTo>
                    <a:pt x="1006906" y="743775"/>
                  </a:lnTo>
                  <a:lnTo>
                    <a:pt x="1142619" y="743775"/>
                  </a:lnTo>
                  <a:lnTo>
                    <a:pt x="1158087" y="740676"/>
                  </a:lnTo>
                  <a:lnTo>
                    <a:pt x="1170762" y="731977"/>
                  </a:lnTo>
                  <a:lnTo>
                    <a:pt x="1179296" y="719315"/>
                  </a:lnTo>
                  <a:lnTo>
                    <a:pt x="1182395" y="703694"/>
                  </a:lnTo>
                  <a:lnTo>
                    <a:pt x="1182395" y="271399"/>
                  </a:lnTo>
                  <a:close/>
                </a:path>
                <a:path w="2153285" h="1539875">
                  <a:moveTo>
                    <a:pt x="1351699" y="796950"/>
                  </a:moveTo>
                  <a:lnTo>
                    <a:pt x="1350378" y="795629"/>
                  </a:lnTo>
                  <a:lnTo>
                    <a:pt x="1283779" y="795629"/>
                  </a:lnTo>
                  <a:lnTo>
                    <a:pt x="1282446" y="796950"/>
                  </a:lnTo>
                  <a:lnTo>
                    <a:pt x="1282446" y="880948"/>
                  </a:lnTo>
                  <a:lnTo>
                    <a:pt x="1283779" y="882269"/>
                  </a:lnTo>
                  <a:lnTo>
                    <a:pt x="1350378" y="882269"/>
                  </a:lnTo>
                  <a:lnTo>
                    <a:pt x="1351699" y="880948"/>
                  </a:lnTo>
                  <a:lnTo>
                    <a:pt x="1351699" y="796950"/>
                  </a:lnTo>
                  <a:close/>
                </a:path>
                <a:path w="2153285" h="1539875">
                  <a:moveTo>
                    <a:pt x="1424635" y="1067041"/>
                  </a:moveTo>
                  <a:lnTo>
                    <a:pt x="1405775" y="1018565"/>
                  </a:lnTo>
                  <a:lnTo>
                    <a:pt x="1386319" y="1004862"/>
                  </a:lnTo>
                  <a:lnTo>
                    <a:pt x="1370406" y="995730"/>
                  </a:lnTo>
                  <a:lnTo>
                    <a:pt x="1358620" y="984237"/>
                  </a:lnTo>
                  <a:lnTo>
                    <a:pt x="1351254" y="969060"/>
                  </a:lnTo>
                  <a:lnTo>
                    <a:pt x="1348752" y="949020"/>
                  </a:lnTo>
                  <a:lnTo>
                    <a:pt x="1348752" y="882281"/>
                  </a:lnTo>
                  <a:lnTo>
                    <a:pt x="1285405" y="882281"/>
                  </a:lnTo>
                  <a:lnTo>
                    <a:pt x="1285405" y="952271"/>
                  </a:lnTo>
                  <a:lnTo>
                    <a:pt x="1282306" y="970838"/>
                  </a:lnTo>
                  <a:lnTo>
                    <a:pt x="1274940" y="984973"/>
                  </a:lnTo>
                  <a:lnTo>
                    <a:pt x="1263434" y="996022"/>
                  </a:lnTo>
                  <a:lnTo>
                    <a:pt x="1247965" y="1004722"/>
                  </a:lnTo>
                  <a:lnTo>
                    <a:pt x="1232649" y="1014006"/>
                  </a:lnTo>
                  <a:lnTo>
                    <a:pt x="1220419" y="1029627"/>
                  </a:lnTo>
                  <a:lnTo>
                    <a:pt x="1212316" y="1048473"/>
                  </a:lnTo>
                  <a:lnTo>
                    <a:pt x="1209370" y="1067041"/>
                  </a:lnTo>
                  <a:lnTo>
                    <a:pt x="1209370" y="1499374"/>
                  </a:lnTo>
                  <a:lnTo>
                    <a:pt x="1212469" y="1514957"/>
                  </a:lnTo>
                  <a:lnTo>
                    <a:pt x="1221003" y="1527683"/>
                  </a:lnTo>
                  <a:lnTo>
                    <a:pt x="1233678" y="1536255"/>
                  </a:lnTo>
                  <a:lnTo>
                    <a:pt x="1249146" y="1539417"/>
                  </a:lnTo>
                  <a:lnTo>
                    <a:pt x="1384858" y="1539417"/>
                  </a:lnTo>
                  <a:lnTo>
                    <a:pt x="1400327" y="1536255"/>
                  </a:lnTo>
                  <a:lnTo>
                    <a:pt x="1413002" y="1527683"/>
                  </a:lnTo>
                  <a:lnTo>
                    <a:pt x="1421536" y="1514957"/>
                  </a:lnTo>
                  <a:lnTo>
                    <a:pt x="1424635" y="1499374"/>
                  </a:lnTo>
                  <a:lnTo>
                    <a:pt x="1424635" y="1067041"/>
                  </a:lnTo>
                  <a:close/>
                </a:path>
                <a:path w="2153285" h="1539875">
                  <a:moveTo>
                    <a:pt x="1424635" y="271399"/>
                  </a:moveTo>
                  <a:lnTo>
                    <a:pt x="1405775" y="222923"/>
                  </a:lnTo>
                  <a:lnTo>
                    <a:pt x="1386319" y="209219"/>
                  </a:lnTo>
                  <a:lnTo>
                    <a:pt x="1370406" y="200101"/>
                  </a:lnTo>
                  <a:lnTo>
                    <a:pt x="1358620" y="188595"/>
                  </a:lnTo>
                  <a:lnTo>
                    <a:pt x="1351254" y="173418"/>
                  </a:lnTo>
                  <a:lnTo>
                    <a:pt x="1348752" y="153390"/>
                  </a:lnTo>
                  <a:lnTo>
                    <a:pt x="1348752" y="86639"/>
                  </a:lnTo>
                  <a:lnTo>
                    <a:pt x="1350378" y="86639"/>
                  </a:lnTo>
                  <a:lnTo>
                    <a:pt x="1351699" y="85318"/>
                  </a:lnTo>
                  <a:lnTo>
                    <a:pt x="1351699" y="1320"/>
                  </a:lnTo>
                  <a:lnTo>
                    <a:pt x="1350378" y="0"/>
                  </a:lnTo>
                  <a:lnTo>
                    <a:pt x="1283779" y="0"/>
                  </a:lnTo>
                  <a:lnTo>
                    <a:pt x="1282446" y="1320"/>
                  </a:lnTo>
                  <a:lnTo>
                    <a:pt x="1282446" y="85318"/>
                  </a:lnTo>
                  <a:lnTo>
                    <a:pt x="1283779" y="86639"/>
                  </a:lnTo>
                  <a:lnTo>
                    <a:pt x="1285405" y="86639"/>
                  </a:lnTo>
                  <a:lnTo>
                    <a:pt x="1285405" y="156629"/>
                  </a:lnTo>
                  <a:lnTo>
                    <a:pt x="1282306" y="175196"/>
                  </a:lnTo>
                  <a:lnTo>
                    <a:pt x="1274940" y="189331"/>
                  </a:lnTo>
                  <a:lnTo>
                    <a:pt x="1263434" y="200380"/>
                  </a:lnTo>
                  <a:lnTo>
                    <a:pt x="1247965" y="209080"/>
                  </a:lnTo>
                  <a:lnTo>
                    <a:pt x="1232649" y="218363"/>
                  </a:lnTo>
                  <a:lnTo>
                    <a:pt x="1220419" y="233984"/>
                  </a:lnTo>
                  <a:lnTo>
                    <a:pt x="1212316" y="252844"/>
                  </a:lnTo>
                  <a:lnTo>
                    <a:pt x="1209370" y="271399"/>
                  </a:lnTo>
                  <a:lnTo>
                    <a:pt x="1209370" y="703694"/>
                  </a:lnTo>
                  <a:lnTo>
                    <a:pt x="1212469" y="719315"/>
                  </a:lnTo>
                  <a:lnTo>
                    <a:pt x="1221003" y="731977"/>
                  </a:lnTo>
                  <a:lnTo>
                    <a:pt x="1233678" y="740676"/>
                  </a:lnTo>
                  <a:lnTo>
                    <a:pt x="1249146" y="743775"/>
                  </a:lnTo>
                  <a:lnTo>
                    <a:pt x="1384858" y="743775"/>
                  </a:lnTo>
                  <a:lnTo>
                    <a:pt x="1400327" y="740676"/>
                  </a:lnTo>
                  <a:lnTo>
                    <a:pt x="1413002" y="731977"/>
                  </a:lnTo>
                  <a:lnTo>
                    <a:pt x="1421536" y="719315"/>
                  </a:lnTo>
                  <a:lnTo>
                    <a:pt x="1424635" y="703694"/>
                  </a:lnTo>
                  <a:lnTo>
                    <a:pt x="1424635" y="271399"/>
                  </a:lnTo>
                  <a:close/>
                </a:path>
                <a:path w="2153285" h="1539875">
                  <a:moveTo>
                    <a:pt x="1593913" y="796950"/>
                  </a:moveTo>
                  <a:lnTo>
                    <a:pt x="1592592" y="795629"/>
                  </a:lnTo>
                  <a:lnTo>
                    <a:pt x="1526006" y="795629"/>
                  </a:lnTo>
                  <a:lnTo>
                    <a:pt x="1524673" y="796950"/>
                  </a:lnTo>
                  <a:lnTo>
                    <a:pt x="1524673" y="880948"/>
                  </a:lnTo>
                  <a:lnTo>
                    <a:pt x="1526006" y="882269"/>
                  </a:lnTo>
                  <a:lnTo>
                    <a:pt x="1592592" y="882269"/>
                  </a:lnTo>
                  <a:lnTo>
                    <a:pt x="1593913" y="880948"/>
                  </a:lnTo>
                  <a:lnTo>
                    <a:pt x="1593913" y="796950"/>
                  </a:lnTo>
                  <a:close/>
                </a:path>
                <a:path w="2153285" h="1539875">
                  <a:moveTo>
                    <a:pt x="1666862" y="1067041"/>
                  </a:moveTo>
                  <a:lnTo>
                    <a:pt x="1647990" y="1018565"/>
                  </a:lnTo>
                  <a:lnTo>
                    <a:pt x="1628546" y="1004862"/>
                  </a:lnTo>
                  <a:lnTo>
                    <a:pt x="1612633" y="995730"/>
                  </a:lnTo>
                  <a:lnTo>
                    <a:pt x="1600847" y="984237"/>
                  </a:lnTo>
                  <a:lnTo>
                    <a:pt x="1593481" y="969060"/>
                  </a:lnTo>
                  <a:lnTo>
                    <a:pt x="1590979" y="949020"/>
                  </a:lnTo>
                  <a:lnTo>
                    <a:pt x="1590979" y="882281"/>
                  </a:lnTo>
                  <a:lnTo>
                    <a:pt x="1527619" y="882281"/>
                  </a:lnTo>
                  <a:lnTo>
                    <a:pt x="1527619" y="952271"/>
                  </a:lnTo>
                  <a:lnTo>
                    <a:pt x="1524533" y="970838"/>
                  </a:lnTo>
                  <a:lnTo>
                    <a:pt x="1517167" y="984973"/>
                  </a:lnTo>
                  <a:lnTo>
                    <a:pt x="1505661" y="996022"/>
                  </a:lnTo>
                  <a:lnTo>
                    <a:pt x="1490192" y="1004722"/>
                  </a:lnTo>
                  <a:lnTo>
                    <a:pt x="1474863" y="1014006"/>
                  </a:lnTo>
                  <a:lnTo>
                    <a:pt x="1462646" y="1029627"/>
                  </a:lnTo>
                  <a:lnTo>
                    <a:pt x="1454543" y="1048473"/>
                  </a:lnTo>
                  <a:lnTo>
                    <a:pt x="1451584" y="1067041"/>
                  </a:lnTo>
                  <a:lnTo>
                    <a:pt x="1451584" y="1499374"/>
                  </a:lnTo>
                  <a:lnTo>
                    <a:pt x="1454696" y="1514957"/>
                  </a:lnTo>
                  <a:lnTo>
                    <a:pt x="1463230" y="1527683"/>
                  </a:lnTo>
                  <a:lnTo>
                    <a:pt x="1475892" y="1536255"/>
                  </a:lnTo>
                  <a:lnTo>
                    <a:pt x="1491373" y="1539417"/>
                  </a:lnTo>
                  <a:lnTo>
                    <a:pt x="1627073" y="1539417"/>
                  </a:lnTo>
                  <a:lnTo>
                    <a:pt x="1642554" y="1536255"/>
                  </a:lnTo>
                  <a:lnTo>
                    <a:pt x="1655216" y="1527683"/>
                  </a:lnTo>
                  <a:lnTo>
                    <a:pt x="1663750" y="1514957"/>
                  </a:lnTo>
                  <a:lnTo>
                    <a:pt x="1666862" y="1499374"/>
                  </a:lnTo>
                  <a:lnTo>
                    <a:pt x="1666862" y="1067041"/>
                  </a:lnTo>
                  <a:close/>
                </a:path>
                <a:path w="2153285" h="1539875">
                  <a:moveTo>
                    <a:pt x="1666862" y="271399"/>
                  </a:moveTo>
                  <a:lnTo>
                    <a:pt x="1647990" y="222923"/>
                  </a:lnTo>
                  <a:lnTo>
                    <a:pt x="1628546" y="209219"/>
                  </a:lnTo>
                  <a:lnTo>
                    <a:pt x="1612633" y="200101"/>
                  </a:lnTo>
                  <a:lnTo>
                    <a:pt x="1600847" y="188595"/>
                  </a:lnTo>
                  <a:lnTo>
                    <a:pt x="1593481" y="173418"/>
                  </a:lnTo>
                  <a:lnTo>
                    <a:pt x="1590979" y="153390"/>
                  </a:lnTo>
                  <a:lnTo>
                    <a:pt x="1590979" y="86639"/>
                  </a:lnTo>
                  <a:lnTo>
                    <a:pt x="1592592" y="86639"/>
                  </a:lnTo>
                  <a:lnTo>
                    <a:pt x="1593913" y="85318"/>
                  </a:lnTo>
                  <a:lnTo>
                    <a:pt x="1593913" y="1320"/>
                  </a:lnTo>
                  <a:lnTo>
                    <a:pt x="1592592" y="0"/>
                  </a:lnTo>
                  <a:lnTo>
                    <a:pt x="1526006" y="0"/>
                  </a:lnTo>
                  <a:lnTo>
                    <a:pt x="1524673" y="1320"/>
                  </a:lnTo>
                  <a:lnTo>
                    <a:pt x="1524673" y="85318"/>
                  </a:lnTo>
                  <a:lnTo>
                    <a:pt x="1526006" y="86639"/>
                  </a:lnTo>
                  <a:lnTo>
                    <a:pt x="1527619" y="86639"/>
                  </a:lnTo>
                  <a:lnTo>
                    <a:pt x="1527619" y="156629"/>
                  </a:lnTo>
                  <a:lnTo>
                    <a:pt x="1524533" y="175196"/>
                  </a:lnTo>
                  <a:lnTo>
                    <a:pt x="1517167" y="189331"/>
                  </a:lnTo>
                  <a:lnTo>
                    <a:pt x="1505661" y="200380"/>
                  </a:lnTo>
                  <a:lnTo>
                    <a:pt x="1490192" y="209080"/>
                  </a:lnTo>
                  <a:lnTo>
                    <a:pt x="1474863" y="218363"/>
                  </a:lnTo>
                  <a:lnTo>
                    <a:pt x="1462646" y="233984"/>
                  </a:lnTo>
                  <a:lnTo>
                    <a:pt x="1454543" y="252844"/>
                  </a:lnTo>
                  <a:lnTo>
                    <a:pt x="1451584" y="271399"/>
                  </a:lnTo>
                  <a:lnTo>
                    <a:pt x="1451584" y="703694"/>
                  </a:lnTo>
                  <a:lnTo>
                    <a:pt x="1454696" y="719315"/>
                  </a:lnTo>
                  <a:lnTo>
                    <a:pt x="1463230" y="731977"/>
                  </a:lnTo>
                  <a:lnTo>
                    <a:pt x="1475892" y="740676"/>
                  </a:lnTo>
                  <a:lnTo>
                    <a:pt x="1491373" y="743775"/>
                  </a:lnTo>
                  <a:lnTo>
                    <a:pt x="1627073" y="743775"/>
                  </a:lnTo>
                  <a:lnTo>
                    <a:pt x="1642554" y="740676"/>
                  </a:lnTo>
                  <a:lnTo>
                    <a:pt x="1655216" y="731977"/>
                  </a:lnTo>
                  <a:lnTo>
                    <a:pt x="1663750" y="719315"/>
                  </a:lnTo>
                  <a:lnTo>
                    <a:pt x="1666862" y="703694"/>
                  </a:lnTo>
                  <a:lnTo>
                    <a:pt x="1666862" y="271399"/>
                  </a:lnTo>
                  <a:close/>
                </a:path>
                <a:path w="2153285" h="1539875">
                  <a:moveTo>
                    <a:pt x="1836140" y="796950"/>
                  </a:moveTo>
                  <a:lnTo>
                    <a:pt x="1834819" y="795629"/>
                  </a:lnTo>
                  <a:lnTo>
                    <a:pt x="1768221" y="795629"/>
                  </a:lnTo>
                  <a:lnTo>
                    <a:pt x="1766887" y="796950"/>
                  </a:lnTo>
                  <a:lnTo>
                    <a:pt x="1766887" y="880948"/>
                  </a:lnTo>
                  <a:lnTo>
                    <a:pt x="1768221" y="882269"/>
                  </a:lnTo>
                  <a:lnTo>
                    <a:pt x="1834819" y="882269"/>
                  </a:lnTo>
                  <a:lnTo>
                    <a:pt x="1836140" y="880948"/>
                  </a:lnTo>
                  <a:lnTo>
                    <a:pt x="1836140" y="796950"/>
                  </a:lnTo>
                  <a:close/>
                </a:path>
                <a:path w="2153285" h="1539875">
                  <a:moveTo>
                    <a:pt x="1909089" y="1067041"/>
                  </a:moveTo>
                  <a:lnTo>
                    <a:pt x="1890217" y="1018565"/>
                  </a:lnTo>
                  <a:lnTo>
                    <a:pt x="1870773" y="1004862"/>
                  </a:lnTo>
                  <a:lnTo>
                    <a:pt x="1854860" y="995730"/>
                  </a:lnTo>
                  <a:lnTo>
                    <a:pt x="1843062" y="984237"/>
                  </a:lnTo>
                  <a:lnTo>
                    <a:pt x="1835696" y="969060"/>
                  </a:lnTo>
                  <a:lnTo>
                    <a:pt x="1833194" y="949020"/>
                  </a:lnTo>
                  <a:lnTo>
                    <a:pt x="1833194" y="882281"/>
                  </a:lnTo>
                  <a:lnTo>
                    <a:pt x="1769846" y="882281"/>
                  </a:lnTo>
                  <a:lnTo>
                    <a:pt x="1769846" y="952271"/>
                  </a:lnTo>
                  <a:lnTo>
                    <a:pt x="1766760" y="970838"/>
                  </a:lnTo>
                  <a:lnTo>
                    <a:pt x="1759381" y="984973"/>
                  </a:lnTo>
                  <a:lnTo>
                    <a:pt x="1747888" y="996022"/>
                  </a:lnTo>
                  <a:lnTo>
                    <a:pt x="1732407" y="1004722"/>
                  </a:lnTo>
                  <a:lnTo>
                    <a:pt x="1717090" y="1014006"/>
                  </a:lnTo>
                  <a:lnTo>
                    <a:pt x="1704873" y="1029627"/>
                  </a:lnTo>
                  <a:lnTo>
                    <a:pt x="1696770" y="1048473"/>
                  </a:lnTo>
                  <a:lnTo>
                    <a:pt x="1693811" y="1067041"/>
                  </a:lnTo>
                  <a:lnTo>
                    <a:pt x="1693811" y="1499374"/>
                  </a:lnTo>
                  <a:lnTo>
                    <a:pt x="1696910" y="1514957"/>
                  </a:lnTo>
                  <a:lnTo>
                    <a:pt x="1705444" y="1527683"/>
                  </a:lnTo>
                  <a:lnTo>
                    <a:pt x="1718119" y="1536255"/>
                  </a:lnTo>
                  <a:lnTo>
                    <a:pt x="1733600" y="1539417"/>
                  </a:lnTo>
                  <a:lnTo>
                    <a:pt x="1869300" y="1539417"/>
                  </a:lnTo>
                  <a:lnTo>
                    <a:pt x="1884768" y="1536255"/>
                  </a:lnTo>
                  <a:lnTo>
                    <a:pt x="1897443" y="1527683"/>
                  </a:lnTo>
                  <a:lnTo>
                    <a:pt x="1905977" y="1514957"/>
                  </a:lnTo>
                  <a:lnTo>
                    <a:pt x="1909089" y="1499374"/>
                  </a:lnTo>
                  <a:lnTo>
                    <a:pt x="1909089" y="1067041"/>
                  </a:lnTo>
                  <a:close/>
                </a:path>
                <a:path w="2153285" h="1539875">
                  <a:moveTo>
                    <a:pt x="1909089" y="271399"/>
                  </a:moveTo>
                  <a:lnTo>
                    <a:pt x="1890217" y="222923"/>
                  </a:lnTo>
                  <a:lnTo>
                    <a:pt x="1870773" y="209219"/>
                  </a:lnTo>
                  <a:lnTo>
                    <a:pt x="1854860" y="200101"/>
                  </a:lnTo>
                  <a:lnTo>
                    <a:pt x="1843062" y="188595"/>
                  </a:lnTo>
                  <a:lnTo>
                    <a:pt x="1835696" y="173418"/>
                  </a:lnTo>
                  <a:lnTo>
                    <a:pt x="1833194" y="153390"/>
                  </a:lnTo>
                  <a:lnTo>
                    <a:pt x="1833194" y="86639"/>
                  </a:lnTo>
                  <a:lnTo>
                    <a:pt x="1834819" y="86639"/>
                  </a:lnTo>
                  <a:lnTo>
                    <a:pt x="1836140" y="85318"/>
                  </a:lnTo>
                  <a:lnTo>
                    <a:pt x="1836140" y="1320"/>
                  </a:lnTo>
                  <a:lnTo>
                    <a:pt x="1834819" y="0"/>
                  </a:lnTo>
                  <a:lnTo>
                    <a:pt x="1768221" y="0"/>
                  </a:lnTo>
                  <a:lnTo>
                    <a:pt x="1766887" y="1320"/>
                  </a:lnTo>
                  <a:lnTo>
                    <a:pt x="1766887" y="85318"/>
                  </a:lnTo>
                  <a:lnTo>
                    <a:pt x="1768221" y="86639"/>
                  </a:lnTo>
                  <a:lnTo>
                    <a:pt x="1769846" y="86639"/>
                  </a:lnTo>
                  <a:lnTo>
                    <a:pt x="1769846" y="156629"/>
                  </a:lnTo>
                  <a:lnTo>
                    <a:pt x="1766760" y="175196"/>
                  </a:lnTo>
                  <a:lnTo>
                    <a:pt x="1759381" y="189331"/>
                  </a:lnTo>
                  <a:lnTo>
                    <a:pt x="1747888" y="200380"/>
                  </a:lnTo>
                  <a:lnTo>
                    <a:pt x="1732407" y="209080"/>
                  </a:lnTo>
                  <a:lnTo>
                    <a:pt x="1717090" y="218363"/>
                  </a:lnTo>
                  <a:lnTo>
                    <a:pt x="1704873" y="233984"/>
                  </a:lnTo>
                  <a:lnTo>
                    <a:pt x="1696770" y="252844"/>
                  </a:lnTo>
                  <a:lnTo>
                    <a:pt x="1693811" y="271399"/>
                  </a:lnTo>
                  <a:lnTo>
                    <a:pt x="1693811" y="703694"/>
                  </a:lnTo>
                  <a:lnTo>
                    <a:pt x="1696910" y="719315"/>
                  </a:lnTo>
                  <a:lnTo>
                    <a:pt x="1705444" y="731977"/>
                  </a:lnTo>
                  <a:lnTo>
                    <a:pt x="1718119" y="740676"/>
                  </a:lnTo>
                  <a:lnTo>
                    <a:pt x="1733600" y="743775"/>
                  </a:lnTo>
                  <a:lnTo>
                    <a:pt x="1869300" y="743775"/>
                  </a:lnTo>
                  <a:lnTo>
                    <a:pt x="1884768" y="740676"/>
                  </a:lnTo>
                  <a:lnTo>
                    <a:pt x="1897443" y="731977"/>
                  </a:lnTo>
                  <a:lnTo>
                    <a:pt x="1905977" y="719315"/>
                  </a:lnTo>
                  <a:lnTo>
                    <a:pt x="1909089" y="703694"/>
                  </a:lnTo>
                  <a:lnTo>
                    <a:pt x="1909089" y="271399"/>
                  </a:lnTo>
                  <a:close/>
                </a:path>
                <a:path w="2153285" h="1539875">
                  <a:moveTo>
                    <a:pt x="2079548" y="796950"/>
                  </a:moveTo>
                  <a:lnTo>
                    <a:pt x="2078228" y="795629"/>
                  </a:lnTo>
                  <a:lnTo>
                    <a:pt x="2011045" y="795629"/>
                  </a:lnTo>
                  <a:lnTo>
                    <a:pt x="2009711" y="796950"/>
                  </a:lnTo>
                  <a:lnTo>
                    <a:pt x="2009711" y="880948"/>
                  </a:lnTo>
                  <a:lnTo>
                    <a:pt x="2011045" y="882269"/>
                  </a:lnTo>
                  <a:lnTo>
                    <a:pt x="2078228" y="882269"/>
                  </a:lnTo>
                  <a:lnTo>
                    <a:pt x="2079548" y="880948"/>
                  </a:lnTo>
                  <a:lnTo>
                    <a:pt x="2079548" y="796950"/>
                  </a:lnTo>
                  <a:close/>
                </a:path>
                <a:path w="2153285" h="1539875">
                  <a:moveTo>
                    <a:pt x="2153069" y="1067041"/>
                  </a:moveTo>
                  <a:lnTo>
                    <a:pt x="2134057" y="1018565"/>
                  </a:lnTo>
                  <a:lnTo>
                    <a:pt x="2114461" y="1004862"/>
                  </a:lnTo>
                  <a:lnTo>
                    <a:pt x="2098408" y="995730"/>
                  </a:lnTo>
                  <a:lnTo>
                    <a:pt x="2086470" y="984237"/>
                  </a:lnTo>
                  <a:lnTo>
                    <a:pt x="2079104" y="969060"/>
                  </a:lnTo>
                  <a:lnTo>
                    <a:pt x="2076602" y="949020"/>
                  </a:lnTo>
                  <a:lnTo>
                    <a:pt x="2076450" y="882281"/>
                  </a:lnTo>
                  <a:lnTo>
                    <a:pt x="2012657" y="882281"/>
                  </a:lnTo>
                  <a:lnTo>
                    <a:pt x="2012657" y="952271"/>
                  </a:lnTo>
                  <a:lnTo>
                    <a:pt x="2009559" y="970838"/>
                  </a:lnTo>
                  <a:lnTo>
                    <a:pt x="2002193" y="984973"/>
                  </a:lnTo>
                  <a:lnTo>
                    <a:pt x="1990547" y="996022"/>
                  </a:lnTo>
                  <a:lnTo>
                    <a:pt x="1974938" y="1004722"/>
                  </a:lnTo>
                  <a:lnTo>
                    <a:pt x="1959610" y="1014006"/>
                  </a:lnTo>
                  <a:lnTo>
                    <a:pt x="1947240" y="1029627"/>
                  </a:lnTo>
                  <a:lnTo>
                    <a:pt x="1938985" y="1048473"/>
                  </a:lnTo>
                  <a:lnTo>
                    <a:pt x="1936038" y="1067041"/>
                  </a:lnTo>
                  <a:lnTo>
                    <a:pt x="1936038" y="1499374"/>
                  </a:lnTo>
                  <a:lnTo>
                    <a:pt x="1939124" y="1514957"/>
                  </a:lnTo>
                  <a:lnTo>
                    <a:pt x="1947824" y="1527683"/>
                  </a:lnTo>
                  <a:lnTo>
                    <a:pt x="1960499" y="1536255"/>
                  </a:lnTo>
                  <a:lnTo>
                    <a:pt x="1976259" y="1539417"/>
                  </a:lnTo>
                  <a:lnTo>
                    <a:pt x="2112988" y="1539417"/>
                  </a:lnTo>
                  <a:lnTo>
                    <a:pt x="2128609" y="1536255"/>
                  </a:lnTo>
                  <a:lnTo>
                    <a:pt x="2141423" y="1527683"/>
                  </a:lnTo>
                  <a:lnTo>
                    <a:pt x="2149970" y="1514957"/>
                  </a:lnTo>
                  <a:lnTo>
                    <a:pt x="2153069" y="1499374"/>
                  </a:lnTo>
                  <a:lnTo>
                    <a:pt x="2153069" y="1067041"/>
                  </a:lnTo>
                  <a:close/>
                </a:path>
                <a:path w="2153285" h="1539875">
                  <a:moveTo>
                    <a:pt x="2153069" y="271399"/>
                  </a:moveTo>
                  <a:lnTo>
                    <a:pt x="2134057" y="222923"/>
                  </a:lnTo>
                  <a:lnTo>
                    <a:pt x="2114461" y="209219"/>
                  </a:lnTo>
                  <a:lnTo>
                    <a:pt x="2098408" y="200101"/>
                  </a:lnTo>
                  <a:lnTo>
                    <a:pt x="2086470" y="188595"/>
                  </a:lnTo>
                  <a:lnTo>
                    <a:pt x="2079104" y="173418"/>
                  </a:lnTo>
                  <a:lnTo>
                    <a:pt x="2076602" y="153390"/>
                  </a:lnTo>
                  <a:lnTo>
                    <a:pt x="2076450" y="86639"/>
                  </a:lnTo>
                  <a:lnTo>
                    <a:pt x="2078228" y="86639"/>
                  </a:lnTo>
                  <a:lnTo>
                    <a:pt x="2079548" y="85318"/>
                  </a:lnTo>
                  <a:lnTo>
                    <a:pt x="2079548" y="1320"/>
                  </a:lnTo>
                  <a:lnTo>
                    <a:pt x="2078228" y="0"/>
                  </a:lnTo>
                  <a:lnTo>
                    <a:pt x="2011045" y="0"/>
                  </a:lnTo>
                  <a:lnTo>
                    <a:pt x="2009711" y="1320"/>
                  </a:lnTo>
                  <a:lnTo>
                    <a:pt x="2009711" y="85318"/>
                  </a:lnTo>
                  <a:lnTo>
                    <a:pt x="2011045" y="86639"/>
                  </a:lnTo>
                  <a:lnTo>
                    <a:pt x="2012657" y="86639"/>
                  </a:lnTo>
                  <a:lnTo>
                    <a:pt x="2012657" y="156629"/>
                  </a:lnTo>
                  <a:lnTo>
                    <a:pt x="2009559" y="175196"/>
                  </a:lnTo>
                  <a:lnTo>
                    <a:pt x="2002193" y="189331"/>
                  </a:lnTo>
                  <a:lnTo>
                    <a:pt x="1990547" y="200380"/>
                  </a:lnTo>
                  <a:lnTo>
                    <a:pt x="1974938" y="209080"/>
                  </a:lnTo>
                  <a:lnTo>
                    <a:pt x="1959610" y="218363"/>
                  </a:lnTo>
                  <a:lnTo>
                    <a:pt x="1947240" y="233984"/>
                  </a:lnTo>
                  <a:lnTo>
                    <a:pt x="1938985" y="252844"/>
                  </a:lnTo>
                  <a:lnTo>
                    <a:pt x="1936038" y="271399"/>
                  </a:lnTo>
                  <a:lnTo>
                    <a:pt x="1936038" y="703694"/>
                  </a:lnTo>
                  <a:lnTo>
                    <a:pt x="1939124" y="719315"/>
                  </a:lnTo>
                  <a:lnTo>
                    <a:pt x="1947824" y="731977"/>
                  </a:lnTo>
                  <a:lnTo>
                    <a:pt x="1960499" y="740676"/>
                  </a:lnTo>
                  <a:lnTo>
                    <a:pt x="1976259" y="743775"/>
                  </a:lnTo>
                  <a:lnTo>
                    <a:pt x="2112988" y="743775"/>
                  </a:lnTo>
                  <a:lnTo>
                    <a:pt x="2128609" y="740676"/>
                  </a:lnTo>
                  <a:lnTo>
                    <a:pt x="2141423" y="731977"/>
                  </a:lnTo>
                  <a:lnTo>
                    <a:pt x="2149970" y="719315"/>
                  </a:lnTo>
                  <a:lnTo>
                    <a:pt x="2153069" y="703694"/>
                  </a:lnTo>
                  <a:lnTo>
                    <a:pt x="2153069" y="271399"/>
                  </a:lnTo>
                  <a:close/>
                </a:path>
              </a:pathLst>
            </a:custGeom>
            <a:solidFill>
              <a:srgbClr val="DBDC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56244" y="7029145"/>
              <a:ext cx="2323465" cy="0"/>
            </a:xfrm>
            <a:custGeom>
              <a:avLst/>
              <a:gdLst/>
              <a:ahLst/>
              <a:cxnLst/>
              <a:rect l="l" t="t" r="r" b="b"/>
              <a:pathLst>
                <a:path w="2323465">
                  <a:moveTo>
                    <a:pt x="0" y="0"/>
                  </a:moveTo>
                  <a:lnTo>
                    <a:pt x="2322957" y="0"/>
                  </a:lnTo>
                </a:path>
              </a:pathLst>
            </a:custGeom>
            <a:ln w="22987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56244" y="7824774"/>
              <a:ext cx="2323465" cy="0"/>
            </a:xfrm>
            <a:custGeom>
              <a:avLst/>
              <a:gdLst/>
              <a:ahLst/>
              <a:cxnLst/>
              <a:rect l="l" t="t" r="r" b="b"/>
              <a:pathLst>
                <a:path w="2323465">
                  <a:moveTo>
                    <a:pt x="0" y="0"/>
                  </a:moveTo>
                  <a:lnTo>
                    <a:pt x="2322957" y="0"/>
                  </a:lnTo>
                </a:path>
              </a:pathLst>
            </a:custGeom>
            <a:ln w="22987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3158" y="5477662"/>
              <a:ext cx="2153285" cy="744220"/>
            </a:xfrm>
            <a:custGeom>
              <a:avLst/>
              <a:gdLst/>
              <a:ahLst/>
              <a:cxnLst/>
              <a:rect l="l" t="t" r="r" b="b"/>
              <a:pathLst>
                <a:path w="2153285" h="744220">
                  <a:moveTo>
                    <a:pt x="217093" y="271386"/>
                  </a:moveTo>
                  <a:lnTo>
                    <a:pt x="198031" y="222910"/>
                  </a:lnTo>
                  <a:lnTo>
                    <a:pt x="178473" y="209207"/>
                  </a:lnTo>
                  <a:lnTo>
                    <a:pt x="162318" y="200088"/>
                  </a:lnTo>
                  <a:lnTo>
                    <a:pt x="150431" y="188582"/>
                  </a:lnTo>
                  <a:lnTo>
                    <a:pt x="143116" y="173405"/>
                  </a:lnTo>
                  <a:lnTo>
                    <a:pt x="140512" y="153377"/>
                  </a:lnTo>
                  <a:lnTo>
                    <a:pt x="140474" y="86626"/>
                  </a:lnTo>
                  <a:lnTo>
                    <a:pt x="142113" y="86626"/>
                  </a:lnTo>
                  <a:lnTo>
                    <a:pt x="143446" y="85305"/>
                  </a:lnTo>
                  <a:lnTo>
                    <a:pt x="143446" y="1320"/>
                  </a:lnTo>
                  <a:lnTo>
                    <a:pt x="142113" y="0"/>
                  </a:lnTo>
                  <a:lnTo>
                    <a:pt x="74955" y="0"/>
                  </a:lnTo>
                  <a:lnTo>
                    <a:pt x="73621" y="1320"/>
                  </a:lnTo>
                  <a:lnTo>
                    <a:pt x="73621" y="85305"/>
                  </a:lnTo>
                  <a:lnTo>
                    <a:pt x="74955" y="86626"/>
                  </a:lnTo>
                  <a:lnTo>
                    <a:pt x="76619" y="86626"/>
                  </a:lnTo>
                  <a:lnTo>
                    <a:pt x="76619" y="156616"/>
                  </a:lnTo>
                  <a:lnTo>
                    <a:pt x="73558" y="175183"/>
                  </a:lnTo>
                  <a:lnTo>
                    <a:pt x="66128" y="189318"/>
                  </a:lnTo>
                  <a:lnTo>
                    <a:pt x="54521" y="200367"/>
                  </a:lnTo>
                  <a:lnTo>
                    <a:pt x="38963" y="209067"/>
                  </a:lnTo>
                  <a:lnTo>
                    <a:pt x="23545" y="218351"/>
                  </a:lnTo>
                  <a:lnTo>
                    <a:pt x="11176" y="233972"/>
                  </a:lnTo>
                  <a:lnTo>
                    <a:pt x="2984" y="252831"/>
                  </a:lnTo>
                  <a:lnTo>
                    <a:pt x="0" y="271386"/>
                  </a:lnTo>
                  <a:lnTo>
                    <a:pt x="0" y="703681"/>
                  </a:lnTo>
                  <a:lnTo>
                    <a:pt x="3149" y="719302"/>
                  </a:lnTo>
                  <a:lnTo>
                    <a:pt x="11760" y="731964"/>
                  </a:lnTo>
                  <a:lnTo>
                    <a:pt x="24511" y="740664"/>
                  </a:lnTo>
                  <a:lnTo>
                    <a:pt x="40157" y="743762"/>
                  </a:lnTo>
                  <a:lnTo>
                    <a:pt x="176949" y="743762"/>
                  </a:lnTo>
                  <a:lnTo>
                    <a:pt x="192582" y="740664"/>
                  </a:lnTo>
                  <a:lnTo>
                    <a:pt x="205320" y="731964"/>
                  </a:lnTo>
                  <a:lnTo>
                    <a:pt x="213931" y="719302"/>
                  </a:lnTo>
                  <a:lnTo>
                    <a:pt x="217093" y="703681"/>
                  </a:lnTo>
                  <a:lnTo>
                    <a:pt x="217093" y="271386"/>
                  </a:lnTo>
                  <a:close/>
                </a:path>
                <a:path w="2153285" h="744220">
                  <a:moveTo>
                    <a:pt x="457542" y="271386"/>
                  </a:moveTo>
                  <a:lnTo>
                    <a:pt x="438492" y="222910"/>
                  </a:lnTo>
                  <a:lnTo>
                    <a:pt x="418922" y="209207"/>
                  </a:lnTo>
                  <a:lnTo>
                    <a:pt x="402767" y="200088"/>
                  </a:lnTo>
                  <a:lnTo>
                    <a:pt x="390880" y="188582"/>
                  </a:lnTo>
                  <a:lnTo>
                    <a:pt x="383565" y="173405"/>
                  </a:lnTo>
                  <a:lnTo>
                    <a:pt x="380974" y="153377"/>
                  </a:lnTo>
                  <a:lnTo>
                    <a:pt x="380923" y="86626"/>
                  </a:lnTo>
                  <a:lnTo>
                    <a:pt x="382574" y="86626"/>
                  </a:lnTo>
                  <a:lnTo>
                    <a:pt x="383908" y="85305"/>
                  </a:lnTo>
                  <a:lnTo>
                    <a:pt x="383908" y="1320"/>
                  </a:lnTo>
                  <a:lnTo>
                    <a:pt x="382574" y="0"/>
                  </a:lnTo>
                  <a:lnTo>
                    <a:pt x="315417" y="0"/>
                  </a:lnTo>
                  <a:lnTo>
                    <a:pt x="314083" y="1320"/>
                  </a:lnTo>
                  <a:lnTo>
                    <a:pt x="314083" y="85305"/>
                  </a:lnTo>
                  <a:lnTo>
                    <a:pt x="315417" y="86626"/>
                  </a:lnTo>
                  <a:lnTo>
                    <a:pt x="317068" y="86626"/>
                  </a:lnTo>
                  <a:lnTo>
                    <a:pt x="317068" y="156616"/>
                  </a:lnTo>
                  <a:lnTo>
                    <a:pt x="314007" y="175183"/>
                  </a:lnTo>
                  <a:lnTo>
                    <a:pt x="306590" y="189318"/>
                  </a:lnTo>
                  <a:lnTo>
                    <a:pt x="294970" y="200367"/>
                  </a:lnTo>
                  <a:lnTo>
                    <a:pt x="279412" y="209067"/>
                  </a:lnTo>
                  <a:lnTo>
                    <a:pt x="263994" y="218351"/>
                  </a:lnTo>
                  <a:lnTo>
                    <a:pt x="251625" y="233972"/>
                  </a:lnTo>
                  <a:lnTo>
                    <a:pt x="243433" y="252831"/>
                  </a:lnTo>
                  <a:lnTo>
                    <a:pt x="240449" y="271386"/>
                  </a:lnTo>
                  <a:lnTo>
                    <a:pt x="240449" y="703681"/>
                  </a:lnTo>
                  <a:lnTo>
                    <a:pt x="243598" y="719302"/>
                  </a:lnTo>
                  <a:lnTo>
                    <a:pt x="252209" y="731964"/>
                  </a:lnTo>
                  <a:lnTo>
                    <a:pt x="264972" y="740664"/>
                  </a:lnTo>
                  <a:lnTo>
                    <a:pt x="280606" y="743762"/>
                  </a:lnTo>
                  <a:lnTo>
                    <a:pt x="417410" y="743762"/>
                  </a:lnTo>
                  <a:lnTo>
                    <a:pt x="433031" y="740664"/>
                  </a:lnTo>
                  <a:lnTo>
                    <a:pt x="445782" y="731964"/>
                  </a:lnTo>
                  <a:lnTo>
                    <a:pt x="454380" y="719302"/>
                  </a:lnTo>
                  <a:lnTo>
                    <a:pt x="457542" y="703681"/>
                  </a:lnTo>
                  <a:lnTo>
                    <a:pt x="457542" y="271386"/>
                  </a:lnTo>
                  <a:close/>
                </a:path>
                <a:path w="2153285" h="744220">
                  <a:moveTo>
                    <a:pt x="697941" y="271386"/>
                  </a:moveTo>
                  <a:lnTo>
                    <a:pt x="679069" y="222910"/>
                  </a:lnTo>
                  <a:lnTo>
                    <a:pt x="659625" y="209207"/>
                  </a:lnTo>
                  <a:lnTo>
                    <a:pt x="643712" y="200088"/>
                  </a:lnTo>
                  <a:lnTo>
                    <a:pt x="631926" y="188582"/>
                  </a:lnTo>
                  <a:lnTo>
                    <a:pt x="624560" y="173405"/>
                  </a:lnTo>
                  <a:lnTo>
                    <a:pt x="622058" y="153377"/>
                  </a:lnTo>
                  <a:lnTo>
                    <a:pt x="622058" y="86626"/>
                  </a:lnTo>
                  <a:lnTo>
                    <a:pt x="623684" y="86626"/>
                  </a:lnTo>
                  <a:lnTo>
                    <a:pt x="625005" y="85305"/>
                  </a:lnTo>
                  <a:lnTo>
                    <a:pt x="625005" y="1320"/>
                  </a:lnTo>
                  <a:lnTo>
                    <a:pt x="623684" y="0"/>
                  </a:lnTo>
                  <a:lnTo>
                    <a:pt x="557085" y="0"/>
                  </a:lnTo>
                  <a:lnTo>
                    <a:pt x="555752" y="1320"/>
                  </a:lnTo>
                  <a:lnTo>
                    <a:pt x="555752" y="85305"/>
                  </a:lnTo>
                  <a:lnTo>
                    <a:pt x="557085" y="86626"/>
                  </a:lnTo>
                  <a:lnTo>
                    <a:pt x="558698" y="86626"/>
                  </a:lnTo>
                  <a:lnTo>
                    <a:pt x="558698" y="156616"/>
                  </a:lnTo>
                  <a:lnTo>
                    <a:pt x="555612" y="175183"/>
                  </a:lnTo>
                  <a:lnTo>
                    <a:pt x="548246" y="189318"/>
                  </a:lnTo>
                  <a:lnTo>
                    <a:pt x="536740" y="200367"/>
                  </a:lnTo>
                  <a:lnTo>
                    <a:pt x="521296" y="209067"/>
                  </a:lnTo>
                  <a:lnTo>
                    <a:pt x="506018" y="218351"/>
                  </a:lnTo>
                  <a:lnTo>
                    <a:pt x="493763" y="233972"/>
                  </a:lnTo>
                  <a:lnTo>
                    <a:pt x="485622" y="252831"/>
                  </a:lnTo>
                  <a:lnTo>
                    <a:pt x="482663" y="271386"/>
                  </a:lnTo>
                  <a:lnTo>
                    <a:pt x="482663" y="703681"/>
                  </a:lnTo>
                  <a:lnTo>
                    <a:pt x="485800" y="719302"/>
                  </a:lnTo>
                  <a:lnTo>
                    <a:pt x="494334" y="731964"/>
                  </a:lnTo>
                  <a:lnTo>
                    <a:pt x="506996" y="740664"/>
                  </a:lnTo>
                  <a:lnTo>
                    <a:pt x="522503" y="743762"/>
                  </a:lnTo>
                  <a:lnTo>
                    <a:pt x="658152" y="743762"/>
                  </a:lnTo>
                  <a:lnTo>
                    <a:pt x="673633" y="740664"/>
                  </a:lnTo>
                  <a:lnTo>
                    <a:pt x="686308" y="731964"/>
                  </a:lnTo>
                  <a:lnTo>
                    <a:pt x="694842" y="719302"/>
                  </a:lnTo>
                  <a:lnTo>
                    <a:pt x="697941" y="703681"/>
                  </a:lnTo>
                  <a:lnTo>
                    <a:pt x="697941" y="271386"/>
                  </a:lnTo>
                  <a:close/>
                </a:path>
                <a:path w="2153285" h="744220">
                  <a:moveTo>
                    <a:pt x="940181" y="271386"/>
                  </a:moveTo>
                  <a:lnTo>
                    <a:pt x="921308" y="222910"/>
                  </a:lnTo>
                  <a:lnTo>
                    <a:pt x="901865" y="209207"/>
                  </a:lnTo>
                  <a:lnTo>
                    <a:pt x="885952" y="200088"/>
                  </a:lnTo>
                  <a:lnTo>
                    <a:pt x="874166" y="188582"/>
                  </a:lnTo>
                  <a:lnTo>
                    <a:pt x="866800" y="173405"/>
                  </a:lnTo>
                  <a:lnTo>
                    <a:pt x="864298" y="153377"/>
                  </a:lnTo>
                  <a:lnTo>
                    <a:pt x="864298" y="86626"/>
                  </a:lnTo>
                  <a:lnTo>
                    <a:pt x="865911" y="86626"/>
                  </a:lnTo>
                  <a:lnTo>
                    <a:pt x="867232" y="85305"/>
                  </a:lnTo>
                  <a:lnTo>
                    <a:pt x="867232" y="1320"/>
                  </a:lnTo>
                  <a:lnTo>
                    <a:pt x="865911" y="0"/>
                  </a:lnTo>
                  <a:lnTo>
                    <a:pt x="799312" y="0"/>
                  </a:lnTo>
                  <a:lnTo>
                    <a:pt x="797991" y="1320"/>
                  </a:lnTo>
                  <a:lnTo>
                    <a:pt x="797991" y="85305"/>
                  </a:lnTo>
                  <a:lnTo>
                    <a:pt x="799312" y="86626"/>
                  </a:lnTo>
                  <a:lnTo>
                    <a:pt x="800938" y="86626"/>
                  </a:lnTo>
                  <a:lnTo>
                    <a:pt x="800938" y="156616"/>
                  </a:lnTo>
                  <a:lnTo>
                    <a:pt x="797852" y="175183"/>
                  </a:lnTo>
                  <a:lnTo>
                    <a:pt x="790486" y="189318"/>
                  </a:lnTo>
                  <a:lnTo>
                    <a:pt x="778979" y="200367"/>
                  </a:lnTo>
                  <a:lnTo>
                    <a:pt x="763511" y="209067"/>
                  </a:lnTo>
                  <a:lnTo>
                    <a:pt x="748182" y="218351"/>
                  </a:lnTo>
                  <a:lnTo>
                    <a:pt x="735965" y="233972"/>
                  </a:lnTo>
                  <a:lnTo>
                    <a:pt x="727862" y="252831"/>
                  </a:lnTo>
                  <a:lnTo>
                    <a:pt x="724903" y="271386"/>
                  </a:lnTo>
                  <a:lnTo>
                    <a:pt x="724903" y="703681"/>
                  </a:lnTo>
                  <a:lnTo>
                    <a:pt x="728014" y="719302"/>
                  </a:lnTo>
                  <a:lnTo>
                    <a:pt x="736549" y="731964"/>
                  </a:lnTo>
                  <a:lnTo>
                    <a:pt x="749211" y="740664"/>
                  </a:lnTo>
                  <a:lnTo>
                    <a:pt x="764692" y="743762"/>
                  </a:lnTo>
                  <a:lnTo>
                    <a:pt x="900391" y="743762"/>
                  </a:lnTo>
                  <a:lnTo>
                    <a:pt x="915873" y="740664"/>
                  </a:lnTo>
                  <a:lnTo>
                    <a:pt x="928535" y="731964"/>
                  </a:lnTo>
                  <a:lnTo>
                    <a:pt x="937069" y="719302"/>
                  </a:lnTo>
                  <a:lnTo>
                    <a:pt x="940181" y="703681"/>
                  </a:lnTo>
                  <a:lnTo>
                    <a:pt x="940181" y="271386"/>
                  </a:lnTo>
                  <a:close/>
                </a:path>
                <a:path w="2153285" h="744220">
                  <a:moveTo>
                    <a:pt x="1182395" y="271386"/>
                  </a:moveTo>
                  <a:lnTo>
                    <a:pt x="1163535" y="222910"/>
                  </a:lnTo>
                  <a:lnTo>
                    <a:pt x="1144092" y="209207"/>
                  </a:lnTo>
                  <a:lnTo>
                    <a:pt x="1128179" y="200088"/>
                  </a:lnTo>
                  <a:lnTo>
                    <a:pt x="1116380" y="188582"/>
                  </a:lnTo>
                  <a:lnTo>
                    <a:pt x="1109014" y="173405"/>
                  </a:lnTo>
                  <a:lnTo>
                    <a:pt x="1106512" y="153377"/>
                  </a:lnTo>
                  <a:lnTo>
                    <a:pt x="1106512" y="86626"/>
                  </a:lnTo>
                  <a:lnTo>
                    <a:pt x="1108138" y="86626"/>
                  </a:lnTo>
                  <a:lnTo>
                    <a:pt x="1109459" y="85305"/>
                  </a:lnTo>
                  <a:lnTo>
                    <a:pt x="1109459" y="1320"/>
                  </a:lnTo>
                  <a:lnTo>
                    <a:pt x="1108138" y="0"/>
                  </a:lnTo>
                  <a:lnTo>
                    <a:pt x="1041539" y="0"/>
                  </a:lnTo>
                  <a:lnTo>
                    <a:pt x="1040206" y="1320"/>
                  </a:lnTo>
                  <a:lnTo>
                    <a:pt x="1040206" y="85305"/>
                  </a:lnTo>
                  <a:lnTo>
                    <a:pt x="1041539" y="86626"/>
                  </a:lnTo>
                  <a:lnTo>
                    <a:pt x="1043165" y="86626"/>
                  </a:lnTo>
                  <a:lnTo>
                    <a:pt x="1043165" y="156616"/>
                  </a:lnTo>
                  <a:lnTo>
                    <a:pt x="1040066" y="175183"/>
                  </a:lnTo>
                  <a:lnTo>
                    <a:pt x="1032700" y="189318"/>
                  </a:lnTo>
                  <a:lnTo>
                    <a:pt x="1021207" y="200367"/>
                  </a:lnTo>
                  <a:lnTo>
                    <a:pt x="1005725" y="209067"/>
                  </a:lnTo>
                  <a:lnTo>
                    <a:pt x="990409" y="218351"/>
                  </a:lnTo>
                  <a:lnTo>
                    <a:pt x="978192" y="233972"/>
                  </a:lnTo>
                  <a:lnTo>
                    <a:pt x="970076" y="252831"/>
                  </a:lnTo>
                  <a:lnTo>
                    <a:pt x="967130" y="271386"/>
                  </a:lnTo>
                  <a:lnTo>
                    <a:pt x="967130" y="703681"/>
                  </a:lnTo>
                  <a:lnTo>
                    <a:pt x="970229" y="719302"/>
                  </a:lnTo>
                  <a:lnTo>
                    <a:pt x="978763" y="731964"/>
                  </a:lnTo>
                  <a:lnTo>
                    <a:pt x="991438" y="740664"/>
                  </a:lnTo>
                  <a:lnTo>
                    <a:pt x="1006906" y="743762"/>
                  </a:lnTo>
                  <a:lnTo>
                    <a:pt x="1142619" y="743762"/>
                  </a:lnTo>
                  <a:lnTo>
                    <a:pt x="1158087" y="740664"/>
                  </a:lnTo>
                  <a:lnTo>
                    <a:pt x="1170762" y="731964"/>
                  </a:lnTo>
                  <a:lnTo>
                    <a:pt x="1179296" y="719302"/>
                  </a:lnTo>
                  <a:lnTo>
                    <a:pt x="1182395" y="703681"/>
                  </a:lnTo>
                  <a:lnTo>
                    <a:pt x="1182395" y="271386"/>
                  </a:lnTo>
                  <a:close/>
                </a:path>
                <a:path w="2153285" h="744220">
                  <a:moveTo>
                    <a:pt x="1424635" y="271386"/>
                  </a:moveTo>
                  <a:lnTo>
                    <a:pt x="1405775" y="222910"/>
                  </a:lnTo>
                  <a:lnTo>
                    <a:pt x="1386319" y="209207"/>
                  </a:lnTo>
                  <a:lnTo>
                    <a:pt x="1370406" y="200088"/>
                  </a:lnTo>
                  <a:lnTo>
                    <a:pt x="1358620" y="188582"/>
                  </a:lnTo>
                  <a:lnTo>
                    <a:pt x="1351254" y="173405"/>
                  </a:lnTo>
                  <a:lnTo>
                    <a:pt x="1348752" y="153377"/>
                  </a:lnTo>
                  <a:lnTo>
                    <a:pt x="1348752" y="86626"/>
                  </a:lnTo>
                  <a:lnTo>
                    <a:pt x="1350378" y="86626"/>
                  </a:lnTo>
                  <a:lnTo>
                    <a:pt x="1351699" y="85305"/>
                  </a:lnTo>
                  <a:lnTo>
                    <a:pt x="1351699" y="1320"/>
                  </a:lnTo>
                  <a:lnTo>
                    <a:pt x="1350378" y="0"/>
                  </a:lnTo>
                  <a:lnTo>
                    <a:pt x="1283779" y="0"/>
                  </a:lnTo>
                  <a:lnTo>
                    <a:pt x="1282446" y="1320"/>
                  </a:lnTo>
                  <a:lnTo>
                    <a:pt x="1282446" y="85305"/>
                  </a:lnTo>
                  <a:lnTo>
                    <a:pt x="1283779" y="86626"/>
                  </a:lnTo>
                  <a:lnTo>
                    <a:pt x="1285405" y="86626"/>
                  </a:lnTo>
                  <a:lnTo>
                    <a:pt x="1285405" y="156616"/>
                  </a:lnTo>
                  <a:lnTo>
                    <a:pt x="1282306" y="175183"/>
                  </a:lnTo>
                  <a:lnTo>
                    <a:pt x="1274940" y="189318"/>
                  </a:lnTo>
                  <a:lnTo>
                    <a:pt x="1263434" y="200367"/>
                  </a:lnTo>
                  <a:lnTo>
                    <a:pt x="1247965" y="209067"/>
                  </a:lnTo>
                  <a:lnTo>
                    <a:pt x="1232649" y="218351"/>
                  </a:lnTo>
                  <a:lnTo>
                    <a:pt x="1220419" y="233972"/>
                  </a:lnTo>
                  <a:lnTo>
                    <a:pt x="1212316" y="252831"/>
                  </a:lnTo>
                  <a:lnTo>
                    <a:pt x="1209370" y="271386"/>
                  </a:lnTo>
                  <a:lnTo>
                    <a:pt x="1209370" y="703681"/>
                  </a:lnTo>
                  <a:lnTo>
                    <a:pt x="1212469" y="719302"/>
                  </a:lnTo>
                  <a:lnTo>
                    <a:pt x="1221003" y="731964"/>
                  </a:lnTo>
                  <a:lnTo>
                    <a:pt x="1233678" y="740664"/>
                  </a:lnTo>
                  <a:lnTo>
                    <a:pt x="1249146" y="743762"/>
                  </a:lnTo>
                  <a:lnTo>
                    <a:pt x="1384858" y="743762"/>
                  </a:lnTo>
                  <a:lnTo>
                    <a:pt x="1400327" y="740664"/>
                  </a:lnTo>
                  <a:lnTo>
                    <a:pt x="1413002" y="731964"/>
                  </a:lnTo>
                  <a:lnTo>
                    <a:pt x="1421536" y="719302"/>
                  </a:lnTo>
                  <a:lnTo>
                    <a:pt x="1424635" y="703681"/>
                  </a:lnTo>
                  <a:lnTo>
                    <a:pt x="1424635" y="271386"/>
                  </a:lnTo>
                  <a:close/>
                </a:path>
                <a:path w="2153285" h="744220">
                  <a:moveTo>
                    <a:pt x="1666862" y="271386"/>
                  </a:moveTo>
                  <a:lnTo>
                    <a:pt x="1647990" y="222910"/>
                  </a:lnTo>
                  <a:lnTo>
                    <a:pt x="1628546" y="209207"/>
                  </a:lnTo>
                  <a:lnTo>
                    <a:pt x="1612633" y="200088"/>
                  </a:lnTo>
                  <a:lnTo>
                    <a:pt x="1600847" y="188582"/>
                  </a:lnTo>
                  <a:lnTo>
                    <a:pt x="1593481" y="173405"/>
                  </a:lnTo>
                  <a:lnTo>
                    <a:pt x="1590979" y="153377"/>
                  </a:lnTo>
                  <a:lnTo>
                    <a:pt x="1590979" y="86626"/>
                  </a:lnTo>
                  <a:lnTo>
                    <a:pt x="1592592" y="86626"/>
                  </a:lnTo>
                  <a:lnTo>
                    <a:pt x="1593913" y="85305"/>
                  </a:lnTo>
                  <a:lnTo>
                    <a:pt x="1593913" y="1320"/>
                  </a:lnTo>
                  <a:lnTo>
                    <a:pt x="1592592" y="0"/>
                  </a:lnTo>
                  <a:lnTo>
                    <a:pt x="1526006" y="0"/>
                  </a:lnTo>
                  <a:lnTo>
                    <a:pt x="1524673" y="1320"/>
                  </a:lnTo>
                  <a:lnTo>
                    <a:pt x="1524673" y="85305"/>
                  </a:lnTo>
                  <a:lnTo>
                    <a:pt x="1526006" y="86626"/>
                  </a:lnTo>
                  <a:lnTo>
                    <a:pt x="1527619" y="86626"/>
                  </a:lnTo>
                  <a:lnTo>
                    <a:pt x="1527619" y="156616"/>
                  </a:lnTo>
                  <a:lnTo>
                    <a:pt x="1524533" y="175183"/>
                  </a:lnTo>
                  <a:lnTo>
                    <a:pt x="1517167" y="189318"/>
                  </a:lnTo>
                  <a:lnTo>
                    <a:pt x="1505661" y="200367"/>
                  </a:lnTo>
                  <a:lnTo>
                    <a:pt x="1490192" y="209067"/>
                  </a:lnTo>
                  <a:lnTo>
                    <a:pt x="1474863" y="218351"/>
                  </a:lnTo>
                  <a:lnTo>
                    <a:pt x="1462646" y="233972"/>
                  </a:lnTo>
                  <a:lnTo>
                    <a:pt x="1454543" y="252831"/>
                  </a:lnTo>
                  <a:lnTo>
                    <a:pt x="1451584" y="271386"/>
                  </a:lnTo>
                  <a:lnTo>
                    <a:pt x="1451584" y="703681"/>
                  </a:lnTo>
                  <a:lnTo>
                    <a:pt x="1454696" y="719302"/>
                  </a:lnTo>
                  <a:lnTo>
                    <a:pt x="1463230" y="731964"/>
                  </a:lnTo>
                  <a:lnTo>
                    <a:pt x="1475892" y="740664"/>
                  </a:lnTo>
                  <a:lnTo>
                    <a:pt x="1491373" y="743762"/>
                  </a:lnTo>
                  <a:lnTo>
                    <a:pt x="1627073" y="743762"/>
                  </a:lnTo>
                  <a:lnTo>
                    <a:pt x="1642554" y="740664"/>
                  </a:lnTo>
                  <a:lnTo>
                    <a:pt x="1655216" y="731964"/>
                  </a:lnTo>
                  <a:lnTo>
                    <a:pt x="1663750" y="719302"/>
                  </a:lnTo>
                  <a:lnTo>
                    <a:pt x="1666862" y="703681"/>
                  </a:lnTo>
                  <a:lnTo>
                    <a:pt x="1666862" y="271386"/>
                  </a:lnTo>
                  <a:close/>
                </a:path>
                <a:path w="2153285" h="744220">
                  <a:moveTo>
                    <a:pt x="1909089" y="271386"/>
                  </a:moveTo>
                  <a:lnTo>
                    <a:pt x="1890217" y="222910"/>
                  </a:lnTo>
                  <a:lnTo>
                    <a:pt x="1870773" y="209207"/>
                  </a:lnTo>
                  <a:lnTo>
                    <a:pt x="1854860" y="200088"/>
                  </a:lnTo>
                  <a:lnTo>
                    <a:pt x="1843062" y="188582"/>
                  </a:lnTo>
                  <a:lnTo>
                    <a:pt x="1835696" y="173405"/>
                  </a:lnTo>
                  <a:lnTo>
                    <a:pt x="1833194" y="153377"/>
                  </a:lnTo>
                  <a:lnTo>
                    <a:pt x="1833194" y="86626"/>
                  </a:lnTo>
                  <a:lnTo>
                    <a:pt x="1834819" y="86626"/>
                  </a:lnTo>
                  <a:lnTo>
                    <a:pt x="1836140" y="85305"/>
                  </a:lnTo>
                  <a:lnTo>
                    <a:pt x="1836140" y="1320"/>
                  </a:lnTo>
                  <a:lnTo>
                    <a:pt x="1834819" y="0"/>
                  </a:lnTo>
                  <a:lnTo>
                    <a:pt x="1768221" y="0"/>
                  </a:lnTo>
                  <a:lnTo>
                    <a:pt x="1766887" y="1320"/>
                  </a:lnTo>
                  <a:lnTo>
                    <a:pt x="1766887" y="85305"/>
                  </a:lnTo>
                  <a:lnTo>
                    <a:pt x="1768221" y="86626"/>
                  </a:lnTo>
                  <a:lnTo>
                    <a:pt x="1769846" y="86626"/>
                  </a:lnTo>
                  <a:lnTo>
                    <a:pt x="1769846" y="156616"/>
                  </a:lnTo>
                  <a:lnTo>
                    <a:pt x="1766760" y="175183"/>
                  </a:lnTo>
                  <a:lnTo>
                    <a:pt x="1759381" y="189318"/>
                  </a:lnTo>
                  <a:lnTo>
                    <a:pt x="1747888" y="200367"/>
                  </a:lnTo>
                  <a:lnTo>
                    <a:pt x="1732407" y="209067"/>
                  </a:lnTo>
                  <a:lnTo>
                    <a:pt x="1717090" y="218351"/>
                  </a:lnTo>
                  <a:lnTo>
                    <a:pt x="1704873" y="233972"/>
                  </a:lnTo>
                  <a:lnTo>
                    <a:pt x="1696770" y="252831"/>
                  </a:lnTo>
                  <a:lnTo>
                    <a:pt x="1693811" y="271386"/>
                  </a:lnTo>
                  <a:lnTo>
                    <a:pt x="1693811" y="703681"/>
                  </a:lnTo>
                  <a:lnTo>
                    <a:pt x="1696910" y="719302"/>
                  </a:lnTo>
                  <a:lnTo>
                    <a:pt x="1705444" y="731964"/>
                  </a:lnTo>
                  <a:lnTo>
                    <a:pt x="1718119" y="740664"/>
                  </a:lnTo>
                  <a:lnTo>
                    <a:pt x="1733600" y="743762"/>
                  </a:lnTo>
                  <a:lnTo>
                    <a:pt x="1869300" y="743762"/>
                  </a:lnTo>
                  <a:lnTo>
                    <a:pt x="1884768" y="740664"/>
                  </a:lnTo>
                  <a:lnTo>
                    <a:pt x="1897443" y="731964"/>
                  </a:lnTo>
                  <a:lnTo>
                    <a:pt x="1905977" y="719302"/>
                  </a:lnTo>
                  <a:lnTo>
                    <a:pt x="1909089" y="703681"/>
                  </a:lnTo>
                  <a:lnTo>
                    <a:pt x="1909089" y="271386"/>
                  </a:lnTo>
                  <a:close/>
                </a:path>
                <a:path w="2153285" h="744220">
                  <a:moveTo>
                    <a:pt x="2153069" y="271386"/>
                  </a:moveTo>
                  <a:lnTo>
                    <a:pt x="2134057" y="222910"/>
                  </a:lnTo>
                  <a:lnTo>
                    <a:pt x="2114461" y="209207"/>
                  </a:lnTo>
                  <a:lnTo>
                    <a:pt x="2098408" y="200088"/>
                  </a:lnTo>
                  <a:lnTo>
                    <a:pt x="2086470" y="188582"/>
                  </a:lnTo>
                  <a:lnTo>
                    <a:pt x="2079104" y="173405"/>
                  </a:lnTo>
                  <a:lnTo>
                    <a:pt x="2076602" y="153377"/>
                  </a:lnTo>
                  <a:lnTo>
                    <a:pt x="2076450" y="86626"/>
                  </a:lnTo>
                  <a:lnTo>
                    <a:pt x="2078228" y="86626"/>
                  </a:lnTo>
                  <a:lnTo>
                    <a:pt x="2079548" y="85305"/>
                  </a:lnTo>
                  <a:lnTo>
                    <a:pt x="2079548" y="1320"/>
                  </a:lnTo>
                  <a:lnTo>
                    <a:pt x="2078228" y="0"/>
                  </a:lnTo>
                  <a:lnTo>
                    <a:pt x="2011045" y="0"/>
                  </a:lnTo>
                  <a:lnTo>
                    <a:pt x="2009711" y="1320"/>
                  </a:lnTo>
                  <a:lnTo>
                    <a:pt x="2009711" y="85305"/>
                  </a:lnTo>
                  <a:lnTo>
                    <a:pt x="2011045" y="86626"/>
                  </a:lnTo>
                  <a:lnTo>
                    <a:pt x="2012657" y="86626"/>
                  </a:lnTo>
                  <a:lnTo>
                    <a:pt x="2012657" y="156616"/>
                  </a:lnTo>
                  <a:lnTo>
                    <a:pt x="2009559" y="175183"/>
                  </a:lnTo>
                  <a:lnTo>
                    <a:pt x="2002193" y="189318"/>
                  </a:lnTo>
                  <a:lnTo>
                    <a:pt x="1990547" y="200367"/>
                  </a:lnTo>
                  <a:lnTo>
                    <a:pt x="1974938" y="209067"/>
                  </a:lnTo>
                  <a:lnTo>
                    <a:pt x="1959610" y="218351"/>
                  </a:lnTo>
                  <a:lnTo>
                    <a:pt x="1947240" y="233972"/>
                  </a:lnTo>
                  <a:lnTo>
                    <a:pt x="1938985" y="252831"/>
                  </a:lnTo>
                  <a:lnTo>
                    <a:pt x="1936038" y="271386"/>
                  </a:lnTo>
                  <a:lnTo>
                    <a:pt x="1936038" y="703681"/>
                  </a:lnTo>
                  <a:lnTo>
                    <a:pt x="1939124" y="719302"/>
                  </a:lnTo>
                  <a:lnTo>
                    <a:pt x="1947824" y="731964"/>
                  </a:lnTo>
                  <a:lnTo>
                    <a:pt x="1960499" y="740664"/>
                  </a:lnTo>
                  <a:lnTo>
                    <a:pt x="1976259" y="743762"/>
                  </a:lnTo>
                  <a:lnTo>
                    <a:pt x="2112988" y="743762"/>
                  </a:lnTo>
                  <a:lnTo>
                    <a:pt x="2128609" y="740664"/>
                  </a:lnTo>
                  <a:lnTo>
                    <a:pt x="2141423" y="731964"/>
                  </a:lnTo>
                  <a:lnTo>
                    <a:pt x="2149970" y="719302"/>
                  </a:lnTo>
                  <a:lnTo>
                    <a:pt x="2153069" y="703681"/>
                  </a:lnTo>
                  <a:lnTo>
                    <a:pt x="2153069" y="271386"/>
                  </a:lnTo>
                  <a:close/>
                </a:path>
              </a:pathLst>
            </a:custGeom>
            <a:solidFill>
              <a:srgbClr val="DBDC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56244" y="6229972"/>
              <a:ext cx="2323465" cy="0"/>
            </a:xfrm>
            <a:custGeom>
              <a:avLst/>
              <a:gdLst/>
              <a:ahLst/>
              <a:cxnLst/>
              <a:rect l="l" t="t" r="r" b="b"/>
              <a:pathLst>
                <a:path w="2323465">
                  <a:moveTo>
                    <a:pt x="0" y="0"/>
                  </a:moveTo>
                  <a:lnTo>
                    <a:pt x="2322957" y="0"/>
                  </a:lnTo>
                </a:path>
              </a:pathLst>
            </a:custGeom>
            <a:ln w="22987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477287" y="4754537"/>
              <a:ext cx="422567" cy="696620"/>
            </a:xfrm>
            <a:prstGeom prst="rect">
              <a:avLst/>
            </a:prstGeom>
            <a:blipFill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019312" y="4719195"/>
              <a:ext cx="576393" cy="758504"/>
            </a:xfrm>
            <a:prstGeom prst="rect">
              <a:avLst/>
            </a:prstGeom>
            <a:blipFill>
              <a:blip r:embed="rId1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07350" y="4710318"/>
              <a:ext cx="576393" cy="758504"/>
            </a:xfrm>
            <a:prstGeom prst="rect">
              <a:avLst/>
            </a:prstGeom>
            <a:blipFill>
              <a:blip r:embed="rId11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6244" y="5430799"/>
              <a:ext cx="2323465" cy="0"/>
            </a:xfrm>
            <a:custGeom>
              <a:avLst/>
              <a:gdLst/>
              <a:ahLst/>
              <a:cxnLst/>
              <a:rect l="l" t="t" r="r" b="b"/>
              <a:pathLst>
                <a:path w="2323465">
                  <a:moveTo>
                    <a:pt x="0" y="0"/>
                  </a:moveTo>
                  <a:lnTo>
                    <a:pt x="2322957" y="0"/>
                  </a:lnTo>
                </a:path>
              </a:pathLst>
            </a:custGeom>
            <a:ln w="22987">
              <a:solidFill>
                <a:srgbClr val="221E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9155" y="4797941"/>
              <a:ext cx="388150" cy="619713"/>
            </a:xfrm>
            <a:prstGeom prst="rect">
              <a:avLst/>
            </a:prstGeom>
            <a:blipFill>
              <a:blip r:embed="rId1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40129" y="4763808"/>
              <a:ext cx="352196" cy="658050"/>
            </a:xfrm>
            <a:prstGeom prst="rect">
              <a:avLst/>
            </a:prstGeom>
            <a:blipFill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964810" y="4752651"/>
              <a:ext cx="360533" cy="665003"/>
            </a:xfrm>
            <a:prstGeom prst="rect">
              <a:avLst/>
            </a:prstGeom>
            <a:blipFill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271</Words>
  <Application>Microsoft Office PowerPoint</Application>
  <PresentationFormat>On-screen Show (4:3)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Futura</vt:lpstr>
      <vt:lpstr>Futura 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PAR-2020-Partida-Anejo-Sell-Sheet</dc:title>
  <dc:creator>Whieldon, Sharon</dc:creator>
  <cp:lastModifiedBy>Victor Mangome</cp:lastModifiedBy>
  <cp:revision>6</cp:revision>
  <cp:lastPrinted>2025-03-24T13:41:12Z</cp:lastPrinted>
  <dcterms:created xsi:type="dcterms:W3CDTF">2022-03-09T20:46:52Z</dcterms:created>
  <dcterms:modified xsi:type="dcterms:W3CDTF">2025-03-24T13:41:24Z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2019-03-13T00:00:00Z</vt:filetime>
  </property>
  <property fmtid="{D5CDD505-2E9C-101B-9397-08002B2CF9AE}" pid="3" name="Creator">
    <vt:lpwstr>Adobe Illustrator CC 23.0 (Macintosh)</vt:lpwstr>
  </property>
  <property fmtid="{D5CDD505-2E9C-101B-9397-08002B2CF9AE}" pid="4" name="LastSaved">
    <vt:filetime>2022-03-09T00:00:00Z</vt:filetime>
  </property>
</Properties>
</file>