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>
        <p:scale>
          <a:sx n="125" d="100"/>
          <a:sy n="125" d="100"/>
        </p:scale>
        <p:origin x="1051" y="-413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2834640"/>
            <a:ext cx="58293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120640"/>
            <a:ext cx="48006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 object 17"/>
          <p:cNvSpPr/>
          <p:nvPr/>
        </p:nvSpPr>
        <p:spPr>
          <a:xfrm>
            <a:off x="4572" y="8823959"/>
            <a:ext cx="6845808" cy="32003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384080" y="603554"/>
            <a:ext cx="3435603" cy="458080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56300" y="5209946"/>
            <a:ext cx="635" cy="0"/>
          </a:xfrm>
          <a:custGeom>
            <a:avLst/>
            <a:gdLst/>
            <a:ahLst/>
            <a:cxnLst/>
            <a:rect l="l" t="t" r="r" b="b"/>
            <a:pathLst>
              <a:path w="634">
                <a:moveTo>
                  <a:pt x="0" y="0"/>
                </a:moveTo>
                <a:lnTo>
                  <a:pt x="317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75698" y="5209946"/>
            <a:ext cx="5727065" cy="0"/>
          </a:xfrm>
          <a:custGeom>
            <a:avLst/>
            <a:gdLst/>
            <a:ahLst/>
            <a:cxnLst/>
            <a:rect l="l" t="t" r="r" b="b"/>
            <a:pathLst>
              <a:path w="5727065">
                <a:moveTo>
                  <a:pt x="0" y="0"/>
                </a:moveTo>
                <a:lnTo>
                  <a:pt x="5726569" y="0"/>
                </a:lnTo>
              </a:path>
            </a:pathLst>
          </a:custGeom>
          <a:ln w="6350">
            <a:solidFill>
              <a:srgbClr val="231F20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311798" y="5209946"/>
            <a:ext cx="635" cy="0"/>
          </a:xfrm>
          <a:custGeom>
            <a:avLst/>
            <a:gdLst/>
            <a:ahLst/>
            <a:cxnLst/>
            <a:rect l="l" t="t" r="r" b="b"/>
            <a:pathLst>
              <a:path w="635">
                <a:moveTo>
                  <a:pt x="0" y="0"/>
                </a:moveTo>
                <a:lnTo>
                  <a:pt x="317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136370" y="1616226"/>
            <a:ext cx="1336040" cy="332740"/>
          </a:xfrm>
          <a:custGeom>
            <a:avLst/>
            <a:gdLst/>
            <a:ahLst/>
            <a:cxnLst/>
            <a:rect l="l" t="t" r="r" b="b"/>
            <a:pathLst>
              <a:path w="1336039" h="332739">
                <a:moveTo>
                  <a:pt x="138366" y="64884"/>
                </a:moveTo>
                <a:lnTo>
                  <a:pt x="119392" y="15887"/>
                </a:lnTo>
                <a:lnTo>
                  <a:pt x="85420" y="3187"/>
                </a:lnTo>
                <a:lnTo>
                  <a:pt x="85420" y="71412"/>
                </a:lnTo>
                <a:lnTo>
                  <a:pt x="85420" y="150190"/>
                </a:lnTo>
                <a:lnTo>
                  <a:pt x="81889" y="159016"/>
                </a:lnTo>
                <a:lnTo>
                  <a:pt x="74434" y="163423"/>
                </a:lnTo>
                <a:lnTo>
                  <a:pt x="64350" y="164947"/>
                </a:lnTo>
                <a:lnTo>
                  <a:pt x="52946" y="165112"/>
                </a:lnTo>
                <a:lnTo>
                  <a:pt x="52946" y="39712"/>
                </a:lnTo>
                <a:lnTo>
                  <a:pt x="66878" y="39751"/>
                </a:lnTo>
                <a:lnTo>
                  <a:pt x="77050" y="43510"/>
                </a:lnTo>
                <a:lnTo>
                  <a:pt x="83299" y="53289"/>
                </a:lnTo>
                <a:lnTo>
                  <a:pt x="85420" y="71412"/>
                </a:lnTo>
                <a:lnTo>
                  <a:pt x="85420" y="3187"/>
                </a:lnTo>
                <a:lnTo>
                  <a:pt x="55448" y="88"/>
                </a:lnTo>
                <a:lnTo>
                  <a:pt x="0" y="88"/>
                </a:lnTo>
                <a:lnTo>
                  <a:pt x="0" y="331990"/>
                </a:lnTo>
                <a:lnTo>
                  <a:pt x="52946" y="331990"/>
                </a:lnTo>
                <a:lnTo>
                  <a:pt x="52946" y="204736"/>
                </a:lnTo>
                <a:lnTo>
                  <a:pt x="90182" y="202895"/>
                </a:lnTo>
                <a:lnTo>
                  <a:pt x="117017" y="192036"/>
                </a:lnTo>
                <a:lnTo>
                  <a:pt x="133172" y="170522"/>
                </a:lnTo>
                <a:lnTo>
                  <a:pt x="133997" y="165112"/>
                </a:lnTo>
                <a:lnTo>
                  <a:pt x="138366" y="136677"/>
                </a:lnTo>
                <a:lnTo>
                  <a:pt x="138366" y="64884"/>
                </a:lnTo>
                <a:close/>
              </a:path>
              <a:path w="1336039" h="332739">
                <a:moveTo>
                  <a:pt x="394474" y="332181"/>
                </a:moveTo>
                <a:lnTo>
                  <a:pt x="383463" y="242227"/>
                </a:lnTo>
                <a:lnTo>
                  <a:pt x="378155" y="198869"/>
                </a:lnTo>
                <a:lnTo>
                  <a:pt x="361264" y="60883"/>
                </a:lnTo>
                <a:lnTo>
                  <a:pt x="353860" y="292"/>
                </a:lnTo>
                <a:lnTo>
                  <a:pt x="325767" y="292"/>
                </a:lnTo>
                <a:lnTo>
                  <a:pt x="325767" y="198869"/>
                </a:lnTo>
                <a:lnTo>
                  <a:pt x="298183" y="198869"/>
                </a:lnTo>
                <a:lnTo>
                  <a:pt x="311226" y="60883"/>
                </a:lnTo>
                <a:lnTo>
                  <a:pt x="314731" y="60883"/>
                </a:lnTo>
                <a:lnTo>
                  <a:pt x="325767" y="198869"/>
                </a:lnTo>
                <a:lnTo>
                  <a:pt x="325767" y="292"/>
                </a:lnTo>
                <a:lnTo>
                  <a:pt x="274116" y="292"/>
                </a:lnTo>
                <a:lnTo>
                  <a:pt x="233502" y="332181"/>
                </a:lnTo>
                <a:lnTo>
                  <a:pt x="281635" y="332181"/>
                </a:lnTo>
                <a:lnTo>
                  <a:pt x="293179" y="242227"/>
                </a:lnTo>
                <a:lnTo>
                  <a:pt x="330784" y="242227"/>
                </a:lnTo>
                <a:lnTo>
                  <a:pt x="340817" y="332181"/>
                </a:lnTo>
                <a:lnTo>
                  <a:pt x="394474" y="332181"/>
                </a:lnTo>
                <a:close/>
              </a:path>
              <a:path w="1336039" h="332739">
                <a:moveTo>
                  <a:pt x="656120" y="332206"/>
                </a:moveTo>
                <a:lnTo>
                  <a:pt x="651624" y="297827"/>
                </a:lnTo>
                <a:lnTo>
                  <a:pt x="649808" y="263398"/>
                </a:lnTo>
                <a:lnTo>
                  <a:pt x="649020" y="229235"/>
                </a:lnTo>
                <a:lnTo>
                  <a:pt x="647623" y="195630"/>
                </a:lnTo>
                <a:lnTo>
                  <a:pt x="614641" y="158330"/>
                </a:lnTo>
                <a:lnTo>
                  <a:pt x="597115" y="155067"/>
                </a:lnTo>
                <a:lnTo>
                  <a:pt x="597115" y="154139"/>
                </a:lnTo>
                <a:lnTo>
                  <a:pt x="624306" y="147853"/>
                </a:lnTo>
                <a:lnTo>
                  <a:pt x="638657" y="137820"/>
                </a:lnTo>
                <a:lnTo>
                  <a:pt x="640245" y="136715"/>
                </a:lnTo>
                <a:lnTo>
                  <a:pt x="647750" y="121831"/>
                </a:lnTo>
                <a:lnTo>
                  <a:pt x="649630" y="104267"/>
                </a:lnTo>
                <a:lnTo>
                  <a:pt x="649630" y="57175"/>
                </a:lnTo>
                <a:lnTo>
                  <a:pt x="631304" y="12661"/>
                </a:lnTo>
                <a:lnTo>
                  <a:pt x="596620" y="1854"/>
                </a:lnTo>
                <a:lnTo>
                  <a:pt x="596620" y="56248"/>
                </a:lnTo>
                <a:lnTo>
                  <a:pt x="596620" y="116382"/>
                </a:lnTo>
                <a:lnTo>
                  <a:pt x="595706" y="124853"/>
                </a:lnTo>
                <a:lnTo>
                  <a:pt x="592302" y="131648"/>
                </a:lnTo>
                <a:lnTo>
                  <a:pt x="585431" y="136182"/>
                </a:lnTo>
                <a:lnTo>
                  <a:pt x="574103" y="137820"/>
                </a:lnTo>
                <a:lnTo>
                  <a:pt x="564108" y="137820"/>
                </a:lnTo>
                <a:lnTo>
                  <a:pt x="564108" y="39928"/>
                </a:lnTo>
                <a:lnTo>
                  <a:pt x="576605" y="39928"/>
                </a:lnTo>
                <a:lnTo>
                  <a:pt x="584796" y="40716"/>
                </a:lnTo>
                <a:lnTo>
                  <a:pt x="591108" y="43370"/>
                </a:lnTo>
                <a:lnTo>
                  <a:pt x="595172" y="48399"/>
                </a:lnTo>
                <a:lnTo>
                  <a:pt x="596620" y="56248"/>
                </a:lnTo>
                <a:lnTo>
                  <a:pt x="596620" y="1854"/>
                </a:lnTo>
                <a:lnTo>
                  <a:pt x="581113" y="304"/>
                </a:lnTo>
                <a:lnTo>
                  <a:pt x="511098" y="304"/>
                </a:lnTo>
                <a:lnTo>
                  <a:pt x="511098" y="332206"/>
                </a:lnTo>
                <a:lnTo>
                  <a:pt x="564108" y="332206"/>
                </a:lnTo>
                <a:lnTo>
                  <a:pt x="564108" y="178384"/>
                </a:lnTo>
                <a:lnTo>
                  <a:pt x="579526" y="179400"/>
                </a:lnTo>
                <a:lnTo>
                  <a:pt x="589546" y="184035"/>
                </a:lnTo>
                <a:lnTo>
                  <a:pt x="594982" y="192608"/>
                </a:lnTo>
                <a:lnTo>
                  <a:pt x="596620" y="205422"/>
                </a:lnTo>
                <a:lnTo>
                  <a:pt x="596493" y="268986"/>
                </a:lnTo>
                <a:lnTo>
                  <a:pt x="598297" y="301713"/>
                </a:lnTo>
                <a:lnTo>
                  <a:pt x="603123" y="332206"/>
                </a:lnTo>
                <a:lnTo>
                  <a:pt x="656120" y="332206"/>
                </a:lnTo>
                <a:close/>
              </a:path>
              <a:path w="1336039" h="332739">
                <a:moveTo>
                  <a:pt x="898956" y="0"/>
                </a:moveTo>
                <a:lnTo>
                  <a:pt x="753529" y="0"/>
                </a:lnTo>
                <a:lnTo>
                  <a:pt x="753529" y="43180"/>
                </a:lnTo>
                <a:lnTo>
                  <a:pt x="800011" y="43180"/>
                </a:lnTo>
                <a:lnTo>
                  <a:pt x="800011" y="331470"/>
                </a:lnTo>
                <a:lnTo>
                  <a:pt x="852982" y="331470"/>
                </a:lnTo>
                <a:lnTo>
                  <a:pt x="852982" y="43180"/>
                </a:lnTo>
                <a:lnTo>
                  <a:pt x="898956" y="43180"/>
                </a:lnTo>
                <a:lnTo>
                  <a:pt x="898956" y="0"/>
                </a:lnTo>
                <a:close/>
              </a:path>
              <a:path w="1336039" h="332739">
                <a:moveTo>
                  <a:pt x="1066203" y="279"/>
                </a:moveTo>
                <a:lnTo>
                  <a:pt x="1016596" y="279"/>
                </a:lnTo>
                <a:lnTo>
                  <a:pt x="1016596" y="332181"/>
                </a:lnTo>
                <a:lnTo>
                  <a:pt x="1066203" y="332181"/>
                </a:lnTo>
                <a:lnTo>
                  <a:pt x="1066203" y="279"/>
                </a:lnTo>
                <a:close/>
              </a:path>
              <a:path w="1336039" h="332739">
                <a:moveTo>
                  <a:pt x="1335747" y="75247"/>
                </a:moveTo>
                <a:lnTo>
                  <a:pt x="1331582" y="39827"/>
                </a:lnTo>
                <a:lnTo>
                  <a:pt x="1331480" y="38950"/>
                </a:lnTo>
                <a:lnTo>
                  <a:pt x="1318145" y="15875"/>
                </a:lnTo>
                <a:lnTo>
                  <a:pt x="1294955" y="3746"/>
                </a:lnTo>
                <a:lnTo>
                  <a:pt x="1282649" y="2463"/>
                </a:lnTo>
                <a:lnTo>
                  <a:pt x="1282649" y="64528"/>
                </a:lnTo>
                <a:lnTo>
                  <a:pt x="1282649" y="267779"/>
                </a:lnTo>
                <a:lnTo>
                  <a:pt x="1281417" y="280695"/>
                </a:lnTo>
                <a:lnTo>
                  <a:pt x="1277696" y="288175"/>
                </a:lnTo>
                <a:lnTo>
                  <a:pt x="1271435" y="291642"/>
                </a:lnTo>
                <a:lnTo>
                  <a:pt x="1262608" y="292481"/>
                </a:lnTo>
                <a:lnTo>
                  <a:pt x="1250086" y="292481"/>
                </a:lnTo>
                <a:lnTo>
                  <a:pt x="1250086" y="39827"/>
                </a:lnTo>
                <a:lnTo>
                  <a:pt x="1262608" y="39827"/>
                </a:lnTo>
                <a:lnTo>
                  <a:pt x="1271435" y="40678"/>
                </a:lnTo>
                <a:lnTo>
                  <a:pt x="1277696" y="44145"/>
                </a:lnTo>
                <a:lnTo>
                  <a:pt x="1281417" y="51625"/>
                </a:lnTo>
                <a:lnTo>
                  <a:pt x="1282649" y="64528"/>
                </a:lnTo>
                <a:lnTo>
                  <a:pt x="1282649" y="2463"/>
                </a:lnTo>
                <a:lnTo>
                  <a:pt x="1261110" y="203"/>
                </a:lnTo>
                <a:lnTo>
                  <a:pt x="1196987" y="203"/>
                </a:lnTo>
                <a:lnTo>
                  <a:pt x="1196987" y="332105"/>
                </a:lnTo>
                <a:lnTo>
                  <a:pt x="1272628" y="332105"/>
                </a:lnTo>
                <a:lnTo>
                  <a:pt x="1299819" y="327177"/>
                </a:lnTo>
                <a:lnTo>
                  <a:pt x="1319593" y="313931"/>
                </a:lnTo>
                <a:lnTo>
                  <a:pt x="1331658" y="294754"/>
                </a:lnTo>
                <a:lnTo>
                  <a:pt x="1332064" y="292481"/>
                </a:lnTo>
                <a:lnTo>
                  <a:pt x="1335747" y="271983"/>
                </a:lnTo>
                <a:lnTo>
                  <a:pt x="1335747" y="7524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1630400" y="1366354"/>
            <a:ext cx="63982" cy="178663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764461" y="1362824"/>
            <a:ext cx="77546" cy="201993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912645" y="1366253"/>
            <a:ext cx="74155" cy="182168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1484795" y="1365897"/>
            <a:ext cx="1249680" cy="582930"/>
          </a:xfrm>
          <a:custGeom>
            <a:avLst/>
            <a:gdLst/>
            <a:ahLst/>
            <a:cxnLst/>
            <a:rect l="l" t="t" r="r" b="b"/>
            <a:pathLst>
              <a:path w="1249680" h="582930">
                <a:moveTo>
                  <a:pt x="78282" y="457"/>
                </a:moveTo>
                <a:lnTo>
                  <a:pt x="0" y="457"/>
                </a:lnTo>
                <a:lnTo>
                  <a:pt x="0" y="23317"/>
                </a:lnTo>
                <a:lnTo>
                  <a:pt x="25019" y="23317"/>
                </a:lnTo>
                <a:lnTo>
                  <a:pt x="25019" y="179527"/>
                </a:lnTo>
                <a:lnTo>
                  <a:pt x="53530" y="179527"/>
                </a:lnTo>
                <a:lnTo>
                  <a:pt x="53530" y="23317"/>
                </a:lnTo>
                <a:lnTo>
                  <a:pt x="78282" y="23317"/>
                </a:lnTo>
                <a:lnTo>
                  <a:pt x="78282" y="457"/>
                </a:lnTo>
                <a:close/>
              </a:path>
              <a:path w="1249680" h="582930">
                <a:moveTo>
                  <a:pt x="607961" y="508"/>
                </a:moveTo>
                <a:lnTo>
                  <a:pt x="580491" y="508"/>
                </a:lnTo>
                <a:lnTo>
                  <a:pt x="580491" y="179158"/>
                </a:lnTo>
                <a:lnTo>
                  <a:pt x="607961" y="179158"/>
                </a:lnTo>
                <a:lnTo>
                  <a:pt x="607961" y="508"/>
                </a:lnTo>
                <a:close/>
              </a:path>
              <a:path w="1249680" h="582930">
                <a:moveTo>
                  <a:pt x="759155" y="156210"/>
                </a:moveTo>
                <a:lnTo>
                  <a:pt x="722972" y="156210"/>
                </a:lnTo>
                <a:lnTo>
                  <a:pt x="722972" y="0"/>
                </a:lnTo>
                <a:lnTo>
                  <a:pt x="694575" y="0"/>
                </a:lnTo>
                <a:lnTo>
                  <a:pt x="694575" y="156210"/>
                </a:lnTo>
                <a:lnTo>
                  <a:pt x="694575" y="179070"/>
                </a:lnTo>
                <a:lnTo>
                  <a:pt x="759155" y="179070"/>
                </a:lnTo>
                <a:lnTo>
                  <a:pt x="759155" y="156210"/>
                </a:lnTo>
                <a:close/>
              </a:path>
              <a:path w="1249680" h="582930">
                <a:moveTo>
                  <a:pt x="1249311" y="582498"/>
                </a:moveTo>
                <a:lnTo>
                  <a:pt x="1238300" y="492201"/>
                </a:lnTo>
                <a:lnTo>
                  <a:pt x="1232992" y="448691"/>
                </a:lnTo>
                <a:lnTo>
                  <a:pt x="1216101" y="310197"/>
                </a:lnTo>
                <a:lnTo>
                  <a:pt x="1208697" y="249389"/>
                </a:lnTo>
                <a:lnTo>
                  <a:pt x="1180617" y="249389"/>
                </a:lnTo>
                <a:lnTo>
                  <a:pt x="1180617" y="448691"/>
                </a:lnTo>
                <a:lnTo>
                  <a:pt x="1153033" y="448691"/>
                </a:lnTo>
                <a:lnTo>
                  <a:pt x="1166075" y="310197"/>
                </a:lnTo>
                <a:lnTo>
                  <a:pt x="1169593" y="310197"/>
                </a:lnTo>
                <a:lnTo>
                  <a:pt x="1180617" y="448691"/>
                </a:lnTo>
                <a:lnTo>
                  <a:pt x="1180617" y="249389"/>
                </a:lnTo>
                <a:lnTo>
                  <a:pt x="1128966" y="249389"/>
                </a:lnTo>
                <a:lnTo>
                  <a:pt x="1088339" y="582498"/>
                </a:lnTo>
                <a:lnTo>
                  <a:pt x="1136484" y="582498"/>
                </a:lnTo>
                <a:lnTo>
                  <a:pt x="1148016" y="492201"/>
                </a:lnTo>
                <a:lnTo>
                  <a:pt x="1185633" y="492201"/>
                </a:lnTo>
                <a:lnTo>
                  <a:pt x="1195654" y="582498"/>
                </a:lnTo>
                <a:lnTo>
                  <a:pt x="1249311" y="58249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2299881" y="1366431"/>
            <a:ext cx="86321" cy="178650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2735668" y="1616735"/>
            <a:ext cx="69189" cy="69202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1782380" y="986384"/>
            <a:ext cx="301220" cy="304748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103120"/>
            <a:ext cx="298323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103120"/>
            <a:ext cx="298323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9161" y="2116518"/>
            <a:ext cx="5519676" cy="345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5500" y="2579738"/>
            <a:ext cx="5846998" cy="2391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1720" y="8503920"/>
            <a:ext cx="21945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8503920"/>
            <a:ext cx="1577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8503920"/>
            <a:ext cx="1577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5500" y="2579738"/>
            <a:ext cx="2748280" cy="2585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100" spc="-110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Tequila </a:t>
            </a:r>
            <a:r>
              <a:rPr sz="1100" spc="-9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Partida </a:t>
            </a:r>
            <a:r>
              <a:rPr sz="1100" spc="-7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crafted </a:t>
            </a:r>
            <a:r>
              <a:rPr sz="1100" spc="-8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the </a:t>
            </a:r>
            <a:r>
              <a:rPr sz="1100" spc="-7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world’s highest-rated  tequila </a:t>
            </a:r>
            <a:r>
              <a:rPr sz="1100" spc="-10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by </a:t>
            </a:r>
            <a:r>
              <a:rPr sz="1100" spc="-90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honoring </a:t>
            </a:r>
            <a:r>
              <a:rPr sz="1100" spc="-8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the </a:t>
            </a:r>
            <a:r>
              <a:rPr sz="1100" spc="-100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agave. </a:t>
            </a:r>
            <a:r>
              <a:rPr sz="1100" spc="-13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Named </a:t>
            </a:r>
            <a:r>
              <a:rPr sz="1100" spc="-6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in </a:t>
            </a:r>
            <a:r>
              <a:rPr sz="1100" spc="-100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honor </a:t>
            </a:r>
            <a:r>
              <a:rPr sz="1100" spc="-7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of  </a:t>
            </a:r>
            <a:r>
              <a:rPr sz="1100" spc="-60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3</a:t>
            </a:r>
            <a:r>
              <a:rPr sz="975" spc="-89" baseline="29914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rd </a:t>
            </a:r>
            <a:r>
              <a:rPr sz="1100" spc="-90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generation </a:t>
            </a:r>
            <a:r>
              <a:rPr sz="1100" spc="-114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agave </a:t>
            </a:r>
            <a:r>
              <a:rPr sz="1100" spc="-80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farmer </a:t>
            </a:r>
            <a:r>
              <a:rPr sz="1100" spc="-10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Enrique </a:t>
            </a:r>
            <a:r>
              <a:rPr sz="1100" spc="-90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Partida, </a:t>
            </a:r>
            <a:r>
              <a:rPr sz="1100" spc="-9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Partida  </a:t>
            </a:r>
            <a:r>
              <a:rPr sz="1100" spc="-6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is </a:t>
            </a:r>
            <a:r>
              <a:rPr sz="1100" spc="-8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committed </a:t>
            </a:r>
            <a:r>
              <a:rPr sz="1100" spc="-7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to </a:t>
            </a:r>
            <a:r>
              <a:rPr sz="1100" spc="-8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preserving the </a:t>
            </a:r>
            <a:r>
              <a:rPr sz="1100" spc="-80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fresh </a:t>
            </a:r>
            <a:r>
              <a:rPr sz="1100" spc="-114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agave</a:t>
            </a:r>
            <a:r>
              <a:rPr sz="1100" spc="-2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1100" spc="-7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flavor</a:t>
            </a:r>
            <a:r>
              <a:rPr lang="en-US" sz="11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1100" spc="-70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at </a:t>
            </a:r>
            <a:r>
              <a:rPr sz="1100" spc="-110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each </a:t>
            </a:r>
            <a:r>
              <a:rPr sz="1100" spc="-90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step </a:t>
            </a:r>
            <a:r>
              <a:rPr sz="1100" spc="-7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of </a:t>
            </a:r>
            <a:r>
              <a:rPr sz="1100" spc="-8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the </a:t>
            </a:r>
            <a:r>
              <a:rPr sz="1100" spc="-7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tequila </a:t>
            </a:r>
            <a:r>
              <a:rPr sz="1100" spc="-90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making process. </a:t>
            </a:r>
            <a:r>
              <a:rPr sz="1100" spc="-14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The  </a:t>
            </a:r>
            <a:r>
              <a:rPr sz="1100" spc="-8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result </a:t>
            </a:r>
            <a:r>
              <a:rPr sz="1100" spc="-70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is </a:t>
            </a:r>
            <a:r>
              <a:rPr sz="1100" spc="-12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 </a:t>
            </a:r>
            <a:r>
              <a:rPr sz="1100" spc="-90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tequila </a:t>
            </a:r>
            <a:r>
              <a:rPr sz="1100" spc="-80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that </a:t>
            </a:r>
            <a:r>
              <a:rPr sz="1100" spc="-70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is truly </a:t>
            </a:r>
            <a:r>
              <a:rPr sz="1100" spc="-90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from </a:t>
            </a:r>
            <a:r>
              <a:rPr sz="1100" spc="-70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field </a:t>
            </a:r>
            <a:r>
              <a:rPr sz="1100" spc="-80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to</a:t>
            </a:r>
            <a:r>
              <a:rPr sz="1100" spc="10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1100" spc="-100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glass.</a:t>
            </a:r>
            <a:endParaRPr sz="11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50" dirty="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</a:pPr>
            <a:r>
              <a:rPr sz="1100" b="1" spc="-130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Age:</a:t>
            </a:r>
            <a:r>
              <a:rPr sz="1100" b="1" spc="-130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6</a:t>
            </a:r>
            <a:r>
              <a:rPr sz="1100" spc="-130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months</a:t>
            </a:r>
            <a:endParaRPr sz="11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50800">
              <a:lnSpc>
                <a:spcPct val="100000"/>
              </a:lnSpc>
              <a:spcBef>
                <a:spcPts val="375"/>
              </a:spcBef>
            </a:pPr>
            <a:r>
              <a:rPr sz="1100" b="1" spc="-110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Appearance: </a:t>
            </a:r>
            <a:r>
              <a:rPr sz="1100" spc="-40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Light </a:t>
            </a:r>
            <a:r>
              <a:rPr sz="1100" spc="-7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amber </a:t>
            </a:r>
            <a:r>
              <a:rPr sz="1100" spc="-3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with </a:t>
            </a:r>
            <a:r>
              <a:rPr sz="1100" spc="-6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golden</a:t>
            </a:r>
            <a:r>
              <a:rPr sz="1100" spc="7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tones</a:t>
            </a:r>
            <a:endParaRPr sz="11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50800">
              <a:lnSpc>
                <a:spcPct val="100000"/>
              </a:lnSpc>
              <a:spcBef>
                <a:spcPts val="380"/>
              </a:spcBef>
            </a:pPr>
            <a:r>
              <a:rPr sz="1100" b="1" spc="-125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Aromas: </a:t>
            </a:r>
            <a:r>
              <a:rPr sz="1100" spc="-13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Honey </a:t>
            </a:r>
            <a:r>
              <a:rPr sz="1100" spc="-12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&amp;</a:t>
            </a:r>
            <a:r>
              <a:rPr sz="1100" spc="-50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1100" spc="-6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citrus</a:t>
            </a:r>
            <a:endParaRPr sz="11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50800">
              <a:lnSpc>
                <a:spcPct val="100000"/>
              </a:lnSpc>
              <a:spcBef>
                <a:spcPts val="380"/>
              </a:spcBef>
            </a:pPr>
            <a:r>
              <a:rPr sz="1100" b="1" spc="-105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Flavor</a:t>
            </a:r>
            <a:r>
              <a:rPr sz="1100" b="1" spc="-50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 </a:t>
            </a:r>
            <a:r>
              <a:rPr sz="1100" b="1" spc="-90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Profile:</a:t>
            </a:r>
            <a:endParaRPr sz="1100" b="1" dirty="0"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marL="167005" indent="-116839">
              <a:lnSpc>
                <a:spcPct val="100000"/>
              </a:lnSpc>
              <a:spcBef>
                <a:spcPts val="80"/>
              </a:spcBef>
              <a:buChar char="•"/>
              <a:tabLst>
                <a:tab pos="167640" algn="l"/>
              </a:tabLst>
            </a:pPr>
            <a:r>
              <a:rPr sz="1100" spc="-3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Brilliant </a:t>
            </a:r>
            <a:r>
              <a:rPr sz="1100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&amp;</a:t>
            </a:r>
            <a:r>
              <a:rPr sz="1100" spc="-40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full-bodied</a:t>
            </a:r>
            <a:endParaRPr sz="11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167005" indent="-116839">
              <a:lnSpc>
                <a:spcPct val="100000"/>
              </a:lnSpc>
              <a:spcBef>
                <a:spcPts val="80"/>
              </a:spcBef>
              <a:buChar char="•"/>
              <a:tabLst>
                <a:tab pos="167640" algn="l"/>
              </a:tabLst>
            </a:pPr>
            <a:r>
              <a:rPr sz="1100" spc="-8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Caramel, </a:t>
            </a:r>
            <a:r>
              <a:rPr sz="1100" spc="-5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butter, vanilla, </a:t>
            </a:r>
            <a:r>
              <a:rPr sz="1100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&amp; </a:t>
            </a:r>
            <a:r>
              <a:rPr sz="1100" spc="-6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charred</a:t>
            </a:r>
            <a:r>
              <a:rPr sz="1100" spc="2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1100" spc="-8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oak</a:t>
            </a:r>
            <a:endParaRPr sz="11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46642" y="7961925"/>
            <a:ext cx="1172757" cy="6526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106045" algn="ctr">
              <a:lnSpc>
                <a:spcPct val="101000"/>
              </a:lnSpc>
              <a:spcBef>
                <a:spcPts val="85"/>
              </a:spcBef>
            </a:pPr>
            <a:r>
              <a:rPr sz="1000" spc="1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24 </a:t>
            </a:r>
            <a:r>
              <a:rPr sz="1000" spc="-10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HOUR </a:t>
            </a:r>
            <a:r>
              <a:rPr sz="1000" spc="-11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FIELD</a:t>
            </a:r>
            <a:r>
              <a:rPr lang="en-US" sz="1000" spc="-11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1000" spc="-85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TO</a:t>
            </a:r>
            <a:r>
              <a:rPr sz="1000" spc="-105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FERMENTATION</a:t>
            </a:r>
            <a:endParaRPr sz="1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66700" marR="176530" indent="-81280" algn="ctr">
              <a:lnSpc>
                <a:spcPct val="100000"/>
              </a:lnSpc>
              <a:spcBef>
                <a:spcPts val="295"/>
              </a:spcBef>
            </a:pPr>
            <a:r>
              <a:rPr sz="950" spc="-85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Preserves</a:t>
            </a:r>
            <a:r>
              <a:rPr sz="950" spc="-11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950" spc="-65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fresh  </a:t>
            </a:r>
            <a:r>
              <a:rPr sz="950" spc="-105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agave</a:t>
            </a:r>
            <a:r>
              <a:rPr sz="950" spc="-8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950" spc="-6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flavor</a:t>
            </a:r>
            <a:endParaRPr sz="95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49788" y="7959985"/>
            <a:ext cx="908050" cy="811632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4290" marR="38100" indent="18415" algn="ctr">
              <a:lnSpc>
                <a:spcPct val="101000"/>
              </a:lnSpc>
              <a:spcBef>
                <a:spcPts val="85"/>
              </a:spcBef>
            </a:pPr>
            <a:r>
              <a:rPr sz="1000" spc="-10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AGED </a:t>
            </a:r>
            <a:r>
              <a:rPr sz="1000" spc="-95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BEYOND  EXPECTATIONS</a:t>
            </a:r>
            <a:endParaRPr sz="100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12700" marR="5080" indent="53975" algn="ctr">
              <a:lnSpc>
                <a:spcPct val="100000"/>
              </a:lnSpc>
              <a:spcBef>
                <a:spcPts val="385"/>
              </a:spcBef>
            </a:pPr>
            <a:r>
              <a:rPr sz="950" spc="-10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Enhances </a:t>
            </a:r>
            <a:r>
              <a:rPr sz="950" spc="-7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natural  </a:t>
            </a:r>
            <a:r>
              <a:rPr sz="950" spc="-11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agave </a:t>
            </a:r>
            <a:r>
              <a:rPr sz="950" spc="-65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flavor </a:t>
            </a:r>
            <a:r>
              <a:rPr sz="95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&amp;</a:t>
            </a:r>
            <a:r>
              <a:rPr sz="950" spc="-135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950" spc="-65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color</a:t>
            </a:r>
            <a:endParaRPr sz="95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21545" y="7964078"/>
            <a:ext cx="971550" cy="6521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02235" marR="5080" indent="-90170" algn="ctr">
              <a:lnSpc>
                <a:spcPct val="101000"/>
              </a:lnSpc>
              <a:spcBef>
                <a:spcPts val="85"/>
              </a:spcBef>
            </a:pPr>
            <a:r>
              <a:rPr sz="1000" spc="-8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STAINLESS</a:t>
            </a:r>
            <a:r>
              <a:rPr sz="1000" spc="-10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1000" spc="-11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STEEL  </a:t>
            </a:r>
            <a:r>
              <a:rPr sz="1000" spc="-9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DISTILLATION</a:t>
            </a:r>
            <a:endParaRPr sz="100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309245" marR="153670" indent="-240029" algn="ctr">
              <a:lnSpc>
                <a:spcPct val="100000"/>
              </a:lnSpc>
              <a:spcBef>
                <a:spcPts val="240"/>
              </a:spcBef>
            </a:pPr>
            <a:r>
              <a:rPr sz="950" spc="-85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Preserves </a:t>
            </a:r>
            <a:r>
              <a:rPr sz="950" spc="-11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agave  </a:t>
            </a:r>
            <a:r>
              <a:rPr sz="950" spc="-5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purity</a:t>
            </a:r>
            <a:endParaRPr sz="95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06263" y="7966843"/>
            <a:ext cx="949960" cy="798808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80010" marR="95250" algn="ctr">
              <a:lnSpc>
                <a:spcPct val="101000"/>
              </a:lnSpc>
              <a:spcBef>
                <a:spcPts val="85"/>
              </a:spcBef>
            </a:pPr>
            <a:r>
              <a:rPr sz="1000" spc="-12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THE</a:t>
            </a:r>
            <a:r>
              <a:rPr sz="1000" spc="-13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1000" spc="-75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PRISTINE </a:t>
            </a:r>
            <a:r>
              <a:rPr sz="1000" spc="-5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1000" spc="-10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SERVE</a:t>
            </a:r>
            <a:endParaRPr sz="1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12700" marR="5080" indent="1905" algn="ctr">
              <a:lnSpc>
                <a:spcPct val="100000"/>
              </a:lnSpc>
              <a:spcBef>
                <a:spcPts val="310"/>
              </a:spcBef>
            </a:pPr>
            <a:r>
              <a:rPr sz="950" spc="-125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To</a:t>
            </a:r>
            <a:r>
              <a:rPr lang="en-US" sz="950" spc="-125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950" spc="-125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950" spc="-7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savor the </a:t>
            </a:r>
            <a:r>
              <a:rPr sz="950" spc="-6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world’s  </a:t>
            </a:r>
            <a:r>
              <a:rPr sz="950" spc="-65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highest-rated</a:t>
            </a:r>
            <a:r>
              <a:rPr sz="950" spc="-114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950" spc="-7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tequila</a:t>
            </a:r>
            <a:endParaRPr sz="95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2476" y="7966838"/>
            <a:ext cx="894080" cy="811632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266700" marR="5080" indent="-254000" algn="ctr">
              <a:lnSpc>
                <a:spcPct val="101000"/>
              </a:lnSpc>
              <a:spcBef>
                <a:spcPts val="85"/>
              </a:spcBef>
            </a:pPr>
            <a:r>
              <a:rPr sz="1000" spc="-75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PRIME</a:t>
            </a:r>
            <a:r>
              <a:rPr sz="1000" spc="-135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1000" spc="-10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MATURE</a:t>
            </a:r>
            <a:endParaRPr lang="en-US" sz="1000" spc="-100" dirty="0">
              <a:solidFill>
                <a:srgbClr val="010202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66700" marR="5080" indent="-254000" algn="ctr">
              <a:lnSpc>
                <a:spcPct val="101000"/>
              </a:lnSpc>
              <a:spcBef>
                <a:spcPts val="85"/>
              </a:spcBef>
            </a:pPr>
            <a:r>
              <a:rPr sz="1000" spc="-11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AGAVE</a:t>
            </a:r>
            <a:endParaRPr sz="1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8575" marR="28575" indent="85725" algn="ctr">
              <a:lnSpc>
                <a:spcPct val="100000"/>
              </a:lnSpc>
              <a:spcBef>
                <a:spcPts val="254"/>
              </a:spcBef>
            </a:pPr>
            <a:r>
              <a:rPr sz="950" spc="-8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Produces </a:t>
            </a:r>
            <a:r>
              <a:rPr sz="950" spc="-6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ripe,  </a:t>
            </a:r>
            <a:r>
              <a:rPr sz="950" spc="-55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full-flavored</a:t>
            </a:r>
            <a:r>
              <a:rPr sz="950" spc="-9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950" spc="-110" dirty="0">
                <a:solidFill>
                  <a:srgbClr val="010202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agave</a:t>
            </a:r>
            <a:endParaRPr sz="95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81340" y="6875805"/>
            <a:ext cx="390080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b="1" spc="-110" dirty="0">
                <a:solidFill>
                  <a:srgbClr val="010202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FROM </a:t>
            </a:r>
            <a:r>
              <a:rPr sz="1600" b="1" spc="-130" dirty="0">
                <a:solidFill>
                  <a:srgbClr val="010202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FIELD </a:t>
            </a:r>
            <a:r>
              <a:rPr sz="1600" b="1" spc="-110" dirty="0">
                <a:solidFill>
                  <a:srgbClr val="010202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TO</a:t>
            </a:r>
            <a:r>
              <a:rPr sz="1600" b="1" spc="-45" dirty="0">
                <a:solidFill>
                  <a:srgbClr val="010202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 </a:t>
            </a:r>
            <a:r>
              <a:rPr sz="1600" b="1" spc="-60" dirty="0">
                <a:solidFill>
                  <a:srgbClr val="010202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GLASS</a:t>
            </a:r>
            <a:endParaRPr sz="1600" b="1" dirty="0"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51092" y="6669417"/>
            <a:ext cx="5756275" cy="6350"/>
            <a:chOff x="551092" y="6669417"/>
            <a:chExt cx="5756275" cy="6350"/>
          </a:xfrm>
        </p:grpSpPr>
        <p:sp>
          <p:nvSpPr>
            <p:cNvPr id="10" name="object 10"/>
            <p:cNvSpPr/>
            <p:nvPr/>
          </p:nvSpPr>
          <p:spPr>
            <a:xfrm>
              <a:off x="551092" y="6672592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317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70482" y="6672592"/>
              <a:ext cx="5727065" cy="0"/>
            </a:xfrm>
            <a:custGeom>
              <a:avLst/>
              <a:gdLst/>
              <a:ahLst/>
              <a:cxnLst/>
              <a:rect l="l" t="t" r="r" b="b"/>
              <a:pathLst>
                <a:path w="5727065">
                  <a:moveTo>
                    <a:pt x="0" y="0"/>
                  </a:moveTo>
                  <a:lnTo>
                    <a:pt x="5726569" y="0"/>
                  </a:lnTo>
                </a:path>
              </a:pathLst>
            </a:custGeom>
            <a:ln w="635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306591" y="6672592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5">
                  <a:moveTo>
                    <a:pt x="0" y="0"/>
                  </a:moveTo>
                  <a:lnTo>
                    <a:pt x="317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0" y="5589046"/>
            <a:ext cx="2619375" cy="810478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065" marR="5080" algn="ctr">
              <a:lnSpc>
                <a:spcPts val="1500"/>
              </a:lnSpc>
              <a:spcBef>
                <a:spcPts val="200"/>
              </a:spcBef>
            </a:pPr>
            <a:r>
              <a:rPr sz="1200" b="1" spc="-5" dirty="0">
                <a:solidFill>
                  <a:srgbClr val="010202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“PARTIDA </a:t>
            </a:r>
            <a:r>
              <a:rPr sz="1200" b="1" spc="-65" dirty="0">
                <a:solidFill>
                  <a:srgbClr val="010202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TEQUILAS ARE </a:t>
            </a:r>
            <a:r>
              <a:rPr sz="1200" b="1" spc="-45" dirty="0">
                <a:solidFill>
                  <a:srgbClr val="010202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SIMPLY  </a:t>
            </a:r>
            <a:r>
              <a:rPr sz="1200" b="1" spc="-114" dirty="0">
                <a:solidFill>
                  <a:srgbClr val="010202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THE </a:t>
            </a:r>
            <a:r>
              <a:rPr sz="1200" b="1" spc="-65" dirty="0">
                <a:solidFill>
                  <a:srgbClr val="010202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FINEST </a:t>
            </a:r>
            <a:r>
              <a:rPr sz="1200" b="1" spc="-90" dirty="0">
                <a:solidFill>
                  <a:srgbClr val="010202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LINE OF</a:t>
            </a:r>
            <a:r>
              <a:rPr sz="1200" b="1" spc="-180" dirty="0">
                <a:solidFill>
                  <a:srgbClr val="010202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 </a:t>
            </a:r>
            <a:r>
              <a:rPr sz="1200" b="1" spc="-60" dirty="0">
                <a:solidFill>
                  <a:srgbClr val="010202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TEQUILAS</a:t>
            </a:r>
            <a:endParaRPr sz="1200" b="1" dirty="0"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algn="ctr">
              <a:lnSpc>
                <a:spcPts val="1460"/>
              </a:lnSpc>
            </a:pPr>
            <a:r>
              <a:rPr sz="1200" b="1" spc="-85" dirty="0">
                <a:solidFill>
                  <a:srgbClr val="010202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THAT </a:t>
            </a:r>
            <a:r>
              <a:rPr sz="1200" b="1" spc="-95" dirty="0">
                <a:solidFill>
                  <a:srgbClr val="010202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MONEY </a:t>
            </a:r>
            <a:r>
              <a:rPr sz="1200" b="1" spc="-80" dirty="0">
                <a:solidFill>
                  <a:srgbClr val="010202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CAN</a:t>
            </a:r>
            <a:r>
              <a:rPr sz="1200" b="1" spc="-105" dirty="0">
                <a:solidFill>
                  <a:srgbClr val="010202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 </a:t>
            </a:r>
            <a:r>
              <a:rPr sz="1200" b="1" spc="20" dirty="0">
                <a:solidFill>
                  <a:srgbClr val="010202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BUY.”</a:t>
            </a:r>
            <a:endParaRPr sz="1200" b="1" dirty="0"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marL="391160">
              <a:lnSpc>
                <a:spcPct val="100000"/>
              </a:lnSpc>
              <a:spcBef>
                <a:spcPts val="645"/>
              </a:spcBef>
            </a:pPr>
            <a:r>
              <a:rPr sz="850" i="1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- F. PAUL PACULT, THE SPIRIT JOURNAL</a:t>
            </a:r>
            <a:r>
              <a:rPr lang="en-US" sz="850" i="1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-</a:t>
            </a:r>
            <a:endParaRPr sz="85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00235" y="5372486"/>
            <a:ext cx="190474" cy="18114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54235" y="5372486"/>
            <a:ext cx="190474" cy="18114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08235" y="5372486"/>
            <a:ext cx="190474" cy="18114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62235" y="5372486"/>
            <a:ext cx="190474" cy="18114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16235" y="5372486"/>
            <a:ext cx="190474" cy="18114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628946" y="2099209"/>
            <a:ext cx="2935061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75" dirty="0">
                <a:latin typeface="Futura" panose="020B0602020204020303" pitchFamily="34" charset="-79"/>
                <a:cs typeface="Futura" panose="020B0602020204020303" pitchFamily="34" charset="-79"/>
              </a:rPr>
              <a:t>PARTIDA</a:t>
            </a:r>
            <a:r>
              <a:rPr b="1" spc="-114" dirty="0">
                <a:latin typeface="Futura" panose="020B0602020204020303" pitchFamily="34" charset="-79"/>
                <a:cs typeface="Futura" panose="020B0602020204020303" pitchFamily="34" charset="-79"/>
              </a:rPr>
              <a:t> </a:t>
            </a:r>
            <a:r>
              <a:rPr b="1" spc="-155" dirty="0">
                <a:latin typeface="Futura" panose="020B0602020204020303" pitchFamily="34" charset="-79"/>
                <a:cs typeface="Futura" panose="020B0602020204020303" pitchFamily="34" charset="-79"/>
              </a:rPr>
              <a:t>REPOSADO</a:t>
            </a:r>
          </a:p>
        </p:txBody>
      </p:sp>
      <p:sp>
        <p:nvSpPr>
          <p:cNvPr id="21" name="object 21"/>
          <p:cNvSpPr/>
          <p:nvPr/>
        </p:nvSpPr>
        <p:spPr>
          <a:xfrm>
            <a:off x="1951596" y="7331624"/>
            <a:ext cx="478139" cy="51320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8803" y="7357026"/>
            <a:ext cx="625226" cy="465272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39361" y="7341854"/>
            <a:ext cx="495620" cy="49562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39300" y="7310318"/>
            <a:ext cx="539856" cy="539856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85891" y="7319733"/>
            <a:ext cx="205587" cy="539851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C9D95C8-9ED9-9244-ADF0-D605C3E6A4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8606" y="5936629"/>
            <a:ext cx="537109" cy="548190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4271684" y="5409509"/>
            <a:ext cx="2559635" cy="99001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80645" marR="10795" algn="ctr">
              <a:lnSpc>
                <a:spcPts val="1500"/>
              </a:lnSpc>
              <a:spcBef>
                <a:spcPts val="200"/>
              </a:spcBef>
            </a:pPr>
            <a:r>
              <a:rPr lang="en-US" sz="1100" b="1" spc="-55" dirty="0">
                <a:solidFill>
                  <a:srgbClr val="010202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“SOFT AGAVE NOSE; SMOOTH AND RICH, WITH CONSIDERABLE FINESSE AND A BALANCE BETWEEN ELEGANCE AND EARTHINESS.”</a:t>
            </a:r>
            <a:endParaRPr lang="en-US" sz="1100" b="1" dirty="0"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algn="ctr">
              <a:lnSpc>
                <a:spcPct val="100000"/>
              </a:lnSpc>
              <a:spcBef>
                <a:spcPts val="509"/>
              </a:spcBef>
            </a:pPr>
            <a:r>
              <a:rPr sz="850" i="1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- </a:t>
            </a:r>
            <a:r>
              <a:rPr lang="en-US" sz="850" i="1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TASTING PANEL -</a:t>
            </a:r>
            <a:endParaRPr sz="85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27" name="Picture 26" descr="Text, whiteboard&#10;&#10;Description automatically generated">
            <a:extLst>
              <a:ext uri="{FF2B5EF4-FFF2-40B4-BE49-F238E27FC236}">
                <a16:creationId xmlns:a16="http://schemas.microsoft.com/office/drawing/2014/main" id="{5C6457A8-018A-0AA5-5635-DCC30DEDBC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344" y="5465673"/>
            <a:ext cx="650403" cy="926880"/>
          </a:xfrm>
          <a:prstGeom prst="rect">
            <a:avLst/>
          </a:prstGeom>
        </p:spPr>
      </p:pic>
      <p:pic>
        <p:nvPicPr>
          <p:cNvPr id="31" name="Picture 30" descr="Logo&#10;&#10;Description automatically generated">
            <a:extLst>
              <a:ext uri="{FF2B5EF4-FFF2-40B4-BE49-F238E27FC236}">
                <a16:creationId xmlns:a16="http://schemas.microsoft.com/office/drawing/2014/main" id="{5494D6DA-7965-E118-CBCA-9DF45E09B17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801" y="5370637"/>
            <a:ext cx="624718" cy="5481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741763" y="3568700"/>
          <a:ext cx="2288539" cy="26527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2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6767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15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PACK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-8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Reposado </a:t>
                      </a:r>
                      <a:r>
                        <a:rPr sz="900" spc="-6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750</a:t>
                      </a:r>
                      <a:r>
                        <a:rPr sz="900" spc="1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8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mL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4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327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spc="-4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Bottle</a:t>
                      </a:r>
                      <a:r>
                        <a:rPr sz="900" spc="-4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3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UPC: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701530511508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4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5327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spc="-10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Case</a:t>
                      </a:r>
                      <a:r>
                        <a:rPr sz="900" spc="-4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13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SCC: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10701530511505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4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327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spc="-13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ABV </a:t>
                      </a:r>
                      <a:r>
                        <a:rPr sz="900" spc="-5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(Alcohol</a:t>
                      </a:r>
                      <a:r>
                        <a:rPr sz="900" spc="-6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7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%):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40%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4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5320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spc="-8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Volme</a:t>
                      </a:r>
                      <a:r>
                        <a:rPr sz="900" spc="-4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6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(L):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750</a:t>
                      </a:r>
                      <a:r>
                        <a:rPr sz="9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9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mL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4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333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spc="-4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Bottles </a:t>
                      </a:r>
                      <a:r>
                        <a:rPr sz="900" spc="-5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900" spc="-4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8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Case: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4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320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spc="-9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Cases </a:t>
                      </a:r>
                      <a:r>
                        <a:rPr sz="900" spc="-5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90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6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Layer: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4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5320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spc="-6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Layers </a:t>
                      </a:r>
                      <a:r>
                        <a:rPr sz="900" spc="-5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900" spc="-2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4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Pallet: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4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5320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spc="-9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Cases </a:t>
                      </a:r>
                      <a:r>
                        <a:rPr sz="900" spc="-5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90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4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Pallet: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spc="-6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96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4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648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spc="-10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Case </a:t>
                      </a:r>
                      <a:r>
                        <a:rPr sz="900" spc="-6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Length</a:t>
                      </a:r>
                      <a:r>
                        <a:rPr sz="900" spc="-13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4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(in.):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spc="-10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Case </a:t>
                      </a:r>
                      <a:r>
                        <a:rPr sz="900" spc="-6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Width</a:t>
                      </a:r>
                      <a:r>
                        <a:rPr sz="900" spc="-1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4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(in.):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10.8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 marL="75565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9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9.8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4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5327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spc="-10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Case </a:t>
                      </a:r>
                      <a:r>
                        <a:rPr sz="900" spc="-5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Height</a:t>
                      </a:r>
                      <a:r>
                        <a:rPr sz="900" spc="-13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4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(in.):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9.5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4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7370"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spc="-100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Case </a:t>
                      </a:r>
                      <a:r>
                        <a:rPr sz="900" spc="-6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Weight</a:t>
                      </a:r>
                      <a:r>
                        <a:rPr sz="900" spc="-1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-45" dirty="0">
                          <a:solidFill>
                            <a:srgbClr val="010202"/>
                          </a:solidFill>
                          <a:latin typeface="Arial"/>
                          <a:cs typeface="Arial"/>
                        </a:rPr>
                        <a:t>(lbs.):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spc="-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22.2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F4F2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4572" y="8823959"/>
            <a:ext cx="6845808" cy="32003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60697" y="848706"/>
            <a:ext cx="2150745" cy="3220753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600" b="1" spc="-160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SERVE</a:t>
            </a:r>
            <a:r>
              <a:rPr sz="1600" b="1" spc="-60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 </a:t>
            </a:r>
            <a:r>
              <a:rPr sz="1600" b="1" spc="-125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STRATEGIES</a:t>
            </a:r>
            <a:endParaRPr sz="1600" b="1" dirty="0"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marL="143510" indent="-116839">
              <a:lnSpc>
                <a:spcPct val="100000"/>
              </a:lnSpc>
              <a:spcBef>
                <a:spcPts val="495"/>
              </a:spcBef>
              <a:buChar char="•"/>
              <a:tabLst>
                <a:tab pos="144145" algn="l"/>
              </a:tabLst>
            </a:pPr>
            <a:r>
              <a:rPr sz="1100" spc="-9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Neat </a:t>
            </a:r>
            <a:r>
              <a:rPr sz="1100" spc="-3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in</a:t>
            </a:r>
            <a:r>
              <a:rPr sz="1100" spc="20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1100" spc="-70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stemware</a:t>
            </a:r>
            <a:endParaRPr sz="11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143510" indent="-116839">
              <a:lnSpc>
                <a:spcPct val="100000"/>
              </a:lnSpc>
              <a:spcBef>
                <a:spcPts val="80"/>
              </a:spcBef>
              <a:buChar char="•"/>
              <a:tabLst>
                <a:tab pos="144145" algn="l"/>
              </a:tabLst>
            </a:pPr>
            <a:r>
              <a:rPr sz="1100" spc="-8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Tequila</a:t>
            </a:r>
            <a:r>
              <a:rPr sz="1100" spc="-40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1100" spc="-80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soda</a:t>
            </a:r>
            <a:endParaRPr sz="11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143510" indent="-116839">
              <a:lnSpc>
                <a:spcPct val="100000"/>
              </a:lnSpc>
              <a:spcBef>
                <a:spcPts val="80"/>
              </a:spcBef>
              <a:buChar char="•"/>
              <a:tabLst>
                <a:tab pos="144145" algn="l"/>
              </a:tabLst>
            </a:pPr>
            <a:r>
              <a:rPr sz="1100" spc="-8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Elevated </a:t>
            </a:r>
            <a:r>
              <a:rPr sz="1100" spc="-5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tequila</a:t>
            </a:r>
            <a:r>
              <a:rPr sz="1100" spc="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1100" spc="-50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cocktails</a:t>
            </a:r>
            <a:endParaRPr sz="11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231F20"/>
              </a:buClr>
              <a:buFont typeface="Arial"/>
              <a:buChar char="•"/>
            </a:pPr>
            <a:endParaRPr sz="135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12700">
              <a:lnSpc>
                <a:spcPct val="100000"/>
              </a:lnSpc>
            </a:pPr>
            <a:r>
              <a:rPr sz="1600" b="1" spc="-140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TARGET</a:t>
            </a:r>
            <a:r>
              <a:rPr sz="1600" b="1" spc="-55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 </a:t>
            </a:r>
            <a:r>
              <a:rPr sz="1600" b="1" spc="-125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CONSUMER</a:t>
            </a:r>
            <a:endParaRPr sz="1600" b="1" dirty="0"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marL="143510" indent="-116839">
              <a:lnSpc>
                <a:spcPct val="100000"/>
              </a:lnSpc>
              <a:spcBef>
                <a:spcPts val="495"/>
              </a:spcBef>
              <a:buChar char="•"/>
              <a:tabLst>
                <a:tab pos="144145" algn="l"/>
              </a:tabLst>
            </a:pPr>
            <a:r>
              <a:rPr sz="1100" spc="-6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25 – 34 </a:t>
            </a:r>
            <a:r>
              <a:rPr sz="1100" spc="-7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years</a:t>
            </a:r>
            <a:r>
              <a:rPr sz="1100" spc="4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1100" spc="-4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old</a:t>
            </a:r>
            <a:endParaRPr sz="11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143510" indent="-116839">
              <a:lnSpc>
                <a:spcPct val="100000"/>
              </a:lnSpc>
              <a:spcBef>
                <a:spcPts val="80"/>
              </a:spcBef>
              <a:buChar char="•"/>
              <a:tabLst>
                <a:tab pos="144145" algn="l"/>
              </a:tabLst>
            </a:pPr>
            <a:r>
              <a:rPr sz="1100" spc="-80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Male </a:t>
            </a:r>
            <a:r>
              <a:rPr sz="1100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&amp;</a:t>
            </a:r>
            <a:r>
              <a:rPr sz="1100" spc="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1100" spc="-7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female</a:t>
            </a:r>
            <a:endParaRPr sz="11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143510" indent="-116839">
              <a:lnSpc>
                <a:spcPct val="100000"/>
              </a:lnSpc>
              <a:spcBef>
                <a:spcPts val="80"/>
              </a:spcBef>
              <a:buChar char="•"/>
              <a:tabLst>
                <a:tab pos="144145" algn="l"/>
              </a:tabLst>
            </a:pPr>
            <a:r>
              <a:rPr sz="1100" spc="-6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High income</a:t>
            </a:r>
            <a:endParaRPr sz="135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231F20"/>
              </a:buClr>
            </a:pPr>
            <a:endParaRPr sz="135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12700">
              <a:lnSpc>
                <a:spcPct val="100000"/>
              </a:lnSpc>
            </a:pPr>
            <a:r>
              <a:rPr sz="1600" b="1" spc="-135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SHELF</a:t>
            </a:r>
            <a:r>
              <a:rPr sz="1600" b="1" spc="-55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 </a:t>
            </a:r>
            <a:r>
              <a:rPr sz="1600" b="1" spc="-155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STRATEGY</a:t>
            </a:r>
            <a:endParaRPr sz="1600" b="1" dirty="0"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marL="143510" indent="-116839">
              <a:lnSpc>
                <a:spcPct val="100000"/>
              </a:lnSpc>
              <a:spcBef>
                <a:spcPts val="495"/>
              </a:spcBef>
              <a:buChar char="•"/>
              <a:tabLst>
                <a:tab pos="144145" algn="l"/>
              </a:tabLst>
            </a:pPr>
            <a:r>
              <a:rPr sz="1100" spc="-7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Super </a:t>
            </a:r>
            <a:r>
              <a:rPr sz="1100" spc="-5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premium tequila</a:t>
            </a:r>
            <a:r>
              <a:rPr sz="1100" spc="10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section</a:t>
            </a:r>
            <a:endParaRPr sz="11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143510" indent="-116839">
              <a:lnSpc>
                <a:spcPct val="100000"/>
              </a:lnSpc>
              <a:spcBef>
                <a:spcPts val="80"/>
              </a:spcBef>
              <a:buChar char="•"/>
              <a:tabLst>
                <a:tab pos="144145" algn="l"/>
              </a:tabLst>
            </a:pPr>
            <a:r>
              <a:rPr sz="1100" spc="-7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Eye-level, marques </a:t>
            </a:r>
            <a:r>
              <a:rPr sz="1100" spc="-6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blocked</a:t>
            </a:r>
            <a:r>
              <a:rPr sz="1100" spc="50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1100" spc="-5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together</a:t>
            </a:r>
            <a:endParaRPr sz="11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143510" indent="-116839">
              <a:lnSpc>
                <a:spcPct val="100000"/>
              </a:lnSpc>
              <a:spcBef>
                <a:spcPts val="80"/>
              </a:spcBef>
              <a:buChar char="•"/>
              <a:tabLst>
                <a:tab pos="144145" algn="l"/>
              </a:tabLst>
            </a:pPr>
            <a:r>
              <a:rPr sz="1100" spc="-70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Adjacent </a:t>
            </a:r>
            <a:r>
              <a:rPr sz="1100" spc="-3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to </a:t>
            </a:r>
            <a:r>
              <a:rPr sz="1100" spc="-85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Don</a:t>
            </a:r>
            <a:r>
              <a:rPr sz="1100" spc="-10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sz="1100" spc="-40" dirty="0">
                <a:solidFill>
                  <a:srgbClr val="231F2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Julio</a:t>
            </a:r>
            <a:endParaRPr sz="11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831865" y="795150"/>
            <a:ext cx="2025650" cy="2661920"/>
            <a:chOff x="3831865" y="795150"/>
            <a:chExt cx="2025650" cy="2661920"/>
          </a:xfrm>
        </p:grpSpPr>
        <p:sp>
          <p:nvSpPr>
            <p:cNvPr id="7" name="object 7"/>
            <p:cNvSpPr/>
            <p:nvPr/>
          </p:nvSpPr>
          <p:spPr>
            <a:xfrm>
              <a:off x="3831865" y="795150"/>
              <a:ext cx="1705004" cy="2580051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39296" y="1656156"/>
              <a:ext cx="617689" cy="1800821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4005986" y="6416954"/>
            <a:ext cx="1746128" cy="745563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20837" y="7297242"/>
            <a:ext cx="1949181" cy="602705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2217927" y="8243541"/>
            <a:ext cx="400685" cy="181610"/>
            <a:chOff x="2217927" y="8243541"/>
            <a:chExt cx="400685" cy="181610"/>
          </a:xfrm>
        </p:grpSpPr>
        <p:sp>
          <p:nvSpPr>
            <p:cNvPr id="12" name="object 12"/>
            <p:cNvSpPr/>
            <p:nvPr/>
          </p:nvSpPr>
          <p:spPr>
            <a:xfrm>
              <a:off x="2217927" y="8243541"/>
              <a:ext cx="181521" cy="181521"/>
            </a:xfrm>
            <a:prstGeom prst="rect">
              <a:avLst/>
            </a:prstGeom>
            <a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37209" y="8243541"/>
              <a:ext cx="181297" cy="181521"/>
            </a:xfrm>
            <a:prstGeom prst="rect">
              <a:avLst/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961743" y="8056833"/>
            <a:ext cx="2941320" cy="394980"/>
          </a:xfrm>
          <a:prstGeom prst="rect">
            <a:avLst/>
          </a:prstGeom>
        </p:spPr>
        <p:txBody>
          <a:bodyPr vert="horz" wrap="square" lIns="0" tIns="147320" rIns="0" bIns="0" rtlCol="0">
            <a:spAutoFit/>
          </a:bodyPr>
          <a:lstStyle/>
          <a:p>
            <a:pPr marL="757555">
              <a:lnSpc>
                <a:spcPct val="100000"/>
              </a:lnSpc>
              <a:spcBef>
                <a:spcPts val="1160"/>
              </a:spcBef>
            </a:pPr>
            <a:r>
              <a:rPr sz="1600" b="1" spc="-35" dirty="0">
                <a:solidFill>
                  <a:srgbClr val="231F2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@TEQUILAPARTIDA</a:t>
            </a:r>
            <a:endParaRPr sz="1600" b="1" dirty="0"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28662" y="8053895"/>
            <a:ext cx="5788025" cy="6350"/>
            <a:chOff x="528662" y="8053895"/>
            <a:chExt cx="5788025" cy="6350"/>
          </a:xfrm>
        </p:grpSpPr>
        <p:sp>
          <p:nvSpPr>
            <p:cNvPr id="16" name="object 16"/>
            <p:cNvSpPr/>
            <p:nvPr/>
          </p:nvSpPr>
          <p:spPr>
            <a:xfrm>
              <a:off x="528662" y="8057070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4">
                  <a:moveTo>
                    <a:pt x="0" y="0"/>
                  </a:moveTo>
                  <a:lnTo>
                    <a:pt x="317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8034" y="8057070"/>
              <a:ext cx="5758815" cy="0"/>
            </a:xfrm>
            <a:custGeom>
              <a:avLst/>
              <a:gdLst/>
              <a:ahLst/>
              <a:cxnLst/>
              <a:rect l="l" t="t" r="r" b="b"/>
              <a:pathLst>
                <a:path w="5758815">
                  <a:moveTo>
                    <a:pt x="0" y="0"/>
                  </a:moveTo>
                  <a:lnTo>
                    <a:pt x="5758726" y="0"/>
                  </a:lnTo>
                </a:path>
              </a:pathLst>
            </a:custGeom>
            <a:ln w="6350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16294" y="8057070"/>
              <a:ext cx="635" cy="0"/>
            </a:xfrm>
            <a:custGeom>
              <a:avLst/>
              <a:gdLst/>
              <a:ahLst/>
              <a:cxnLst/>
              <a:rect l="l" t="t" r="r" b="b"/>
              <a:pathLst>
                <a:path w="635">
                  <a:moveTo>
                    <a:pt x="0" y="0"/>
                  </a:moveTo>
                  <a:lnTo>
                    <a:pt x="317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556244" y="4905118"/>
            <a:ext cx="2197100" cy="2930525"/>
            <a:chOff x="556244" y="4905118"/>
            <a:chExt cx="2197100" cy="2930525"/>
          </a:xfrm>
        </p:grpSpPr>
        <p:sp>
          <p:nvSpPr>
            <p:cNvPr id="20" name="object 20"/>
            <p:cNvSpPr/>
            <p:nvPr/>
          </p:nvSpPr>
          <p:spPr>
            <a:xfrm>
              <a:off x="628345" y="6370332"/>
              <a:ext cx="2018664" cy="1443355"/>
            </a:xfrm>
            <a:custGeom>
              <a:avLst/>
              <a:gdLst/>
              <a:ahLst/>
              <a:cxnLst/>
              <a:rect l="l" t="t" r="r" b="b"/>
              <a:pathLst>
                <a:path w="2018664" h="1443354">
                  <a:moveTo>
                    <a:pt x="203504" y="1000302"/>
                  </a:moveTo>
                  <a:lnTo>
                    <a:pt x="185648" y="954862"/>
                  </a:lnTo>
                  <a:lnTo>
                    <a:pt x="167309" y="942009"/>
                  </a:lnTo>
                  <a:lnTo>
                    <a:pt x="152146" y="933437"/>
                  </a:lnTo>
                  <a:lnTo>
                    <a:pt x="141008" y="922667"/>
                  </a:lnTo>
                  <a:lnTo>
                    <a:pt x="134150" y="908443"/>
                  </a:lnTo>
                  <a:lnTo>
                    <a:pt x="131724" y="889660"/>
                  </a:lnTo>
                  <a:lnTo>
                    <a:pt x="131686" y="827087"/>
                  </a:lnTo>
                  <a:lnTo>
                    <a:pt x="133223" y="827087"/>
                  </a:lnTo>
                  <a:lnTo>
                    <a:pt x="134493" y="825842"/>
                  </a:lnTo>
                  <a:lnTo>
                    <a:pt x="134493" y="747115"/>
                  </a:lnTo>
                  <a:lnTo>
                    <a:pt x="133223" y="745858"/>
                  </a:lnTo>
                  <a:lnTo>
                    <a:pt x="70269" y="745858"/>
                  </a:lnTo>
                  <a:lnTo>
                    <a:pt x="69024" y="747115"/>
                  </a:lnTo>
                  <a:lnTo>
                    <a:pt x="69024" y="825842"/>
                  </a:lnTo>
                  <a:lnTo>
                    <a:pt x="70269" y="827087"/>
                  </a:lnTo>
                  <a:lnTo>
                    <a:pt x="71818" y="827087"/>
                  </a:lnTo>
                  <a:lnTo>
                    <a:pt x="71818" y="892695"/>
                  </a:lnTo>
                  <a:lnTo>
                    <a:pt x="68961" y="910094"/>
                  </a:lnTo>
                  <a:lnTo>
                    <a:pt x="62001" y="923353"/>
                  </a:lnTo>
                  <a:lnTo>
                    <a:pt x="51104" y="933716"/>
                  </a:lnTo>
                  <a:lnTo>
                    <a:pt x="36512" y="941870"/>
                  </a:lnTo>
                  <a:lnTo>
                    <a:pt x="22059" y="950569"/>
                  </a:lnTo>
                  <a:lnTo>
                    <a:pt x="10477" y="965212"/>
                  </a:lnTo>
                  <a:lnTo>
                    <a:pt x="2794" y="982891"/>
                  </a:lnTo>
                  <a:lnTo>
                    <a:pt x="0" y="1000302"/>
                  </a:lnTo>
                  <a:lnTo>
                    <a:pt x="0" y="1405585"/>
                  </a:lnTo>
                  <a:lnTo>
                    <a:pt x="2946" y="1420190"/>
                  </a:lnTo>
                  <a:lnTo>
                    <a:pt x="11010" y="1432128"/>
                  </a:lnTo>
                  <a:lnTo>
                    <a:pt x="22974" y="1440154"/>
                  </a:lnTo>
                  <a:lnTo>
                    <a:pt x="37630" y="1443126"/>
                  </a:lnTo>
                  <a:lnTo>
                    <a:pt x="165874" y="1443126"/>
                  </a:lnTo>
                  <a:lnTo>
                    <a:pt x="180530" y="1440154"/>
                  </a:lnTo>
                  <a:lnTo>
                    <a:pt x="192481" y="1432128"/>
                  </a:lnTo>
                  <a:lnTo>
                    <a:pt x="200545" y="1420190"/>
                  </a:lnTo>
                  <a:lnTo>
                    <a:pt x="203504" y="1405585"/>
                  </a:lnTo>
                  <a:lnTo>
                    <a:pt x="203504" y="1000302"/>
                  </a:lnTo>
                  <a:close/>
                </a:path>
                <a:path w="2018664" h="1443354">
                  <a:moveTo>
                    <a:pt x="203504" y="254419"/>
                  </a:moveTo>
                  <a:lnTo>
                    <a:pt x="185648" y="208978"/>
                  </a:lnTo>
                  <a:lnTo>
                    <a:pt x="167309" y="196126"/>
                  </a:lnTo>
                  <a:lnTo>
                    <a:pt x="152146" y="187566"/>
                  </a:lnTo>
                  <a:lnTo>
                    <a:pt x="141008" y="176784"/>
                  </a:lnTo>
                  <a:lnTo>
                    <a:pt x="134150" y="162560"/>
                  </a:lnTo>
                  <a:lnTo>
                    <a:pt x="131724" y="143776"/>
                  </a:lnTo>
                  <a:lnTo>
                    <a:pt x="131686" y="81216"/>
                  </a:lnTo>
                  <a:lnTo>
                    <a:pt x="133223" y="81216"/>
                  </a:lnTo>
                  <a:lnTo>
                    <a:pt x="134493" y="79971"/>
                  </a:lnTo>
                  <a:lnTo>
                    <a:pt x="134493" y="1244"/>
                  </a:lnTo>
                  <a:lnTo>
                    <a:pt x="133223" y="0"/>
                  </a:lnTo>
                  <a:lnTo>
                    <a:pt x="70269" y="0"/>
                  </a:lnTo>
                  <a:lnTo>
                    <a:pt x="69024" y="1244"/>
                  </a:lnTo>
                  <a:lnTo>
                    <a:pt x="69024" y="79971"/>
                  </a:lnTo>
                  <a:lnTo>
                    <a:pt x="70269" y="81216"/>
                  </a:lnTo>
                  <a:lnTo>
                    <a:pt x="71818" y="81216"/>
                  </a:lnTo>
                  <a:lnTo>
                    <a:pt x="71818" y="146812"/>
                  </a:lnTo>
                  <a:lnTo>
                    <a:pt x="68961" y="164223"/>
                  </a:lnTo>
                  <a:lnTo>
                    <a:pt x="62001" y="177482"/>
                  </a:lnTo>
                  <a:lnTo>
                    <a:pt x="51104" y="187833"/>
                  </a:lnTo>
                  <a:lnTo>
                    <a:pt x="36512" y="195986"/>
                  </a:lnTo>
                  <a:lnTo>
                    <a:pt x="22059" y="204698"/>
                  </a:lnTo>
                  <a:lnTo>
                    <a:pt x="10477" y="219329"/>
                  </a:lnTo>
                  <a:lnTo>
                    <a:pt x="2794" y="237020"/>
                  </a:lnTo>
                  <a:lnTo>
                    <a:pt x="0" y="254419"/>
                  </a:lnTo>
                  <a:lnTo>
                    <a:pt x="0" y="659676"/>
                  </a:lnTo>
                  <a:lnTo>
                    <a:pt x="2946" y="674306"/>
                  </a:lnTo>
                  <a:lnTo>
                    <a:pt x="11010" y="686193"/>
                  </a:lnTo>
                  <a:lnTo>
                    <a:pt x="22974" y="694334"/>
                  </a:lnTo>
                  <a:lnTo>
                    <a:pt x="37630" y="697242"/>
                  </a:lnTo>
                  <a:lnTo>
                    <a:pt x="165874" y="697242"/>
                  </a:lnTo>
                  <a:lnTo>
                    <a:pt x="180530" y="694334"/>
                  </a:lnTo>
                  <a:lnTo>
                    <a:pt x="192481" y="686193"/>
                  </a:lnTo>
                  <a:lnTo>
                    <a:pt x="200545" y="674306"/>
                  </a:lnTo>
                  <a:lnTo>
                    <a:pt x="203504" y="659676"/>
                  </a:lnTo>
                  <a:lnTo>
                    <a:pt x="203504" y="254419"/>
                  </a:lnTo>
                  <a:close/>
                </a:path>
                <a:path w="2018664" h="1443354">
                  <a:moveTo>
                    <a:pt x="428917" y="1000302"/>
                  </a:moveTo>
                  <a:lnTo>
                    <a:pt x="411060" y="954862"/>
                  </a:lnTo>
                  <a:lnTo>
                    <a:pt x="392722" y="942009"/>
                  </a:lnTo>
                  <a:lnTo>
                    <a:pt x="377571" y="933437"/>
                  </a:lnTo>
                  <a:lnTo>
                    <a:pt x="366433" y="922667"/>
                  </a:lnTo>
                  <a:lnTo>
                    <a:pt x="359562" y="908443"/>
                  </a:lnTo>
                  <a:lnTo>
                    <a:pt x="357136" y="889660"/>
                  </a:lnTo>
                  <a:lnTo>
                    <a:pt x="357098" y="827087"/>
                  </a:lnTo>
                  <a:lnTo>
                    <a:pt x="358648" y="827087"/>
                  </a:lnTo>
                  <a:lnTo>
                    <a:pt x="359905" y="825842"/>
                  </a:lnTo>
                  <a:lnTo>
                    <a:pt x="359905" y="747115"/>
                  </a:lnTo>
                  <a:lnTo>
                    <a:pt x="358648" y="745858"/>
                  </a:lnTo>
                  <a:lnTo>
                    <a:pt x="295694" y="745858"/>
                  </a:lnTo>
                  <a:lnTo>
                    <a:pt x="294436" y="747115"/>
                  </a:lnTo>
                  <a:lnTo>
                    <a:pt x="294436" y="825842"/>
                  </a:lnTo>
                  <a:lnTo>
                    <a:pt x="295694" y="827087"/>
                  </a:lnTo>
                  <a:lnTo>
                    <a:pt x="297230" y="827087"/>
                  </a:lnTo>
                  <a:lnTo>
                    <a:pt x="297230" y="892695"/>
                  </a:lnTo>
                  <a:lnTo>
                    <a:pt x="294386" y="910094"/>
                  </a:lnTo>
                  <a:lnTo>
                    <a:pt x="287413" y="923353"/>
                  </a:lnTo>
                  <a:lnTo>
                    <a:pt x="276529" y="933716"/>
                  </a:lnTo>
                  <a:lnTo>
                    <a:pt x="261937" y="941870"/>
                  </a:lnTo>
                  <a:lnTo>
                    <a:pt x="247484" y="950569"/>
                  </a:lnTo>
                  <a:lnTo>
                    <a:pt x="235889" y="965212"/>
                  </a:lnTo>
                  <a:lnTo>
                    <a:pt x="228206" y="982891"/>
                  </a:lnTo>
                  <a:lnTo>
                    <a:pt x="225412" y="1000302"/>
                  </a:lnTo>
                  <a:lnTo>
                    <a:pt x="225412" y="1405585"/>
                  </a:lnTo>
                  <a:lnTo>
                    <a:pt x="228358" y="1420190"/>
                  </a:lnTo>
                  <a:lnTo>
                    <a:pt x="236435" y="1432128"/>
                  </a:lnTo>
                  <a:lnTo>
                    <a:pt x="248386" y="1440154"/>
                  </a:lnTo>
                  <a:lnTo>
                    <a:pt x="263055" y="1443126"/>
                  </a:lnTo>
                  <a:lnTo>
                    <a:pt x="391299" y="1443126"/>
                  </a:lnTo>
                  <a:lnTo>
                    <a:pt x="405942" y="1440154"/>
                  </a:lnTo>
                  <a:lnTo>
                    <a:pt x="417906" y="1432128"/>
                  </a:lnTo>
                  <a:lnTo>
                    <a:pt x="425970" y="1420190"/>
                  </a:lnTo>
                  <a:lnTo>
                    <a:pt x="428917" y="1405585"/>
                  </a:lnTo>
                  <a:lnTo>
                    <a:pt x="428917" y="1000302"/>
                  </a:lnTo>
                  <a:close/>
                </a:path>
                <a:path w="2018664" h="1443354">
                  <a:moveTo>
                    <a:pt x="428917" y="254419"/>
                  </a:moveTo>
                  <a:lnTo>
                    <a:pt x="411060" y="208978"/>
                  </a:lnTo>
                  <a:lnTo>
                    <a:pt x="392722" y="196126"/>
                  </a:lnTo>
                  <a:lnTo>
                    <a:pt x="377571" y="187566"/>
                  </a:lnTo>
                  <a:lnTo>
                    <a:pt x="366433" y="176784"/>
                  </a:lnTo>
                  <a:lnTo>
                    <a:pt x="359562" y="162560"/>
                  </a:lnTo>
                  <a:lnTo>
                    <a:pt x="357136" y="143776"/>
                  </a:lnTo>
                  <a:lnTo>
                    <a:pt x="357098" y="81216"/>
                  </a:lnTo>
                  <a:lnTo>
                    <a:pt x="358648" y="81216"/>
                  </a:lnTo>
                  <a:lnTo>
                    <a:pt x="359905" y="79971"/>
                  </a:lnTo>
                  <a:lnTo>
                    <a:pt x="359905" y="1244"/>
                  </a:lnTo>
                  <a:lnTo>
                    <a:pt x="358648" y="0"/>
                  </a:lnTo>
                  <a:lnTo>
                    <a:pt x="295694" y="0"/>
                  </a:lnTo>
                  <a:lnTo>
                    <a:pt x="294436" y="1244"/>
                  </a:lnTo>
                  <a:lnTo>
                    <a:pt x="294436" y="79971"/>
                  </a:lnTo>
                  <a:lnTo>
                    <a:pt x="295694" y="81216"/>
                  </a:lnTo>
                  <a:lnTo>
                    <a:pt x="297230" y="81216"/>
                  </a:lnTo>
                  <a:lnTo>
                    <a:pt x="297230" y="146812"/>
                  </a:lnTo>
                  <a:lnTo>
                    <a:pt x="294386" y="164223"/>
                  </a:lnTo>
                  <a:lnTo>
                    <a:pt x="287413" y="177482"/>
                  </a:lnTo>
                  <a:lnTo>
                    <a:pt x="276529" y="187833"/>
                  </a:lnTo>
                  <a:lnTo>
                    <a:pt x="261937" y="195986"/>
                  </a:lnTo>
                  <a:lnTo>
                    <a:pt x="247484" y="204698"/>
                  </a:lnTo>
                  <a:lnTo>
                    <a:pt x="235889" y="219329"/>
                  </a:lnTo>
                  <a:lnTo>
                    <a:pt x="228206" y="237020"/>
                  </a:lnTo>
                  <a:lnTo>
                    <a:pt x="225412" y="254419"/>
                  </a:lnTo>
                  <a:lnTo>
                    <a:pt x="225412" y="659676"/>
                  </a:lnTo>
                  <a:lnTo>
                    <a:pt x="228358" y="674306"/>
                  </a:lnTo>
                  <a:lnTo>
                    <a:pt x="236435" y="686193"/>
                  </a:lnTo>
                  <a:lnTo>
                    <a:pt x="248386" y="694334"/>
                  </a:lnTo>
                  <a:lnTo>
                    <a:pt x="263055" y="697242"/>
                  </a:lnTo>
                  <a:lnTo>
                    <a:pt x="391299" y="697242"/>
                  </a:lnTo>
                  <a:lnTo>
                    <a:pt x="405942" y="694334"/>
                  </a:lnTo>
                  <a:lnTo>
                    <a:pt x="417906" y="686193"/>
                  </a:lnTo>
                  <a:lnTo>
                    <a:pt x="425970" y="674306"/>
                  </a:lnTo>
                  <a:lnTo>
                    <a:pt x="428917" y="659676"/>
                  </a:lnTo>
                  <a:lnTo>
                    <a:pt x="428917" y="254419"/>
                  </a:lnTo>
                  <a:close/>
                </a:path>
                <a:path w="2018664" h="1443354">
                  <a:moveTo>
                    <a:pt x="654291" y="1000302"/>
                  </a:moveTo>
                  <a:lnTo>
                    <a:pt x="636612" y="954862"/>
                  </a:lnTo>
                  <a:lnTo>
                    <a:pt x="618375" y="942009"/>
                  </a:lnTo>
                  <a:lnTo>
                    <a:pt x="603465" y="933437"/>
                  </a:lnTo>
                  <a:lnTo>
                    <a:pt x="592416" y="922667"/>
                  </a:lnTo>
                  <a:lnTo>
                    <a:pt x="585508" y="908443"/>
                  </a:lnTo>
                  <a:lnTo>
                    <a:pt x="583158" y="889660"/>
                  </a:lnTo>
                  <a:lnTo>
                    <a:pt x="583158" y="827087"/>
                  </a:lnTo>
                  <a:lnTo>
                    <a:pt x="584669" y="827087"/>
                  </a:lnTo>
                  <a:lnTo>
                    <a:pt x="585927" y="825842"/>
                  </a:lnTo>
                  <a:lnTo>
                    <a:pt x="585927" y="747115"/>
                  </a:lnTo>
                  <a:lnTo>
                    <a:pt x="584669" y="745858"/>
                  </a:lnTo>
                  <a:lnTo>
                    <a:pt x="522236" y="745858"/>
                  </a:lnTo>
                  <a:lnTo>
                    <a:pt x="520992" y="747115"/>
                  </a:lnTo>
                  <a:lnTo>
                    <a:pt x="520992" y="825842"/>
                  </a:lnTo>
                  <a:lnTo>
                    <a:pt x="522236" y="827087"/>
                  </a:lnTo>
                  <a:lnTo>
                    <a:pt x="523760" y="827087"/>
                  </a:lnTo>
                  <a:lnTo>
                    <a:pt x="523760" y="892695"/>
                  </a:lnTo>
                  <a:lnTo>
                    <a:pt x="520865" y="910094"/>
                  </a:lnTo>
                  <a:lnTo>
                    <a:pt x="513956" y="923353"/>
                  </a:lnTo>
                  <a:lnTo>
                    <a:pt x="503174" y="933716"/>
                  </a:lnTo>
                  <a:lnTo>
                    <a:pt x="488708" y="941870"/>
                  </a:lnTo>
                  <a:lnTo>
                    <a:pt x="474383" y="950569"/>
                  </a:lnTo>
                  <a:lnTo>
                    <a:pt x="462889" y="965212"/>
                  </a:lnTo>
                  <a:lnTo>
                    <a:pt x="455256" y="982891"/>
                  </a:lnTo>
                  <a:lnTo>
                    <a:pt x="452488" y="1000302"/>
                  </a:lnTo>
                  <a:lnTo>
                    <a:pt x="452488" y="1405585"/>
                  </a:lnTo>
                  <a:lnTo>
                    <a:pt x="455409" y="1420190"/>
                  </a:lnTo>
                  <a:lnTo>
                    <a:pt x="463423" y="1432128"/>
                  </a:lnTo>
                  <a:lnTo>
                    <a:pt x="475297" y="1440154"/>
                  </a:lnTo>
                  <a:lnTo>
                    <a:pt x="489826" y="1443126"/>
                  </a:lnTo>
                  <a:lnTo>
                    <a:pt x="616991" y="1443126"/>
                  </a:lnTo>
                  <a:lnTo>
                    <a:pt x="631507" y="1440154"/>
                  </a:lnTo>
                  <a:lnTo>
                    <a:pt x="643369" y="1432128"/>
                  </a:lnTo>
                  <a:lnTo>
                    <a:pt x="651383" y="1420190"/>
                  </a:lnTo>
                  <a:lnTo>
                    <a:pt x="654291" y="1405585"/>
                  </a:lnTo>
                  <a:lnTo>
                    <a:pt x="654291" y="1000302"/>
                  </a:lnTo>
                  <a:close/>
                </a:path>
                <a:path w="2018664" h="1443354">
                  <a:moveTo>
                    <a:pt x="654291" y="254419"/>
                  </a:moveTo>
                  <a:lnTo>
                    <a:pt x="636612" y="208978"/>
                  </a:lnTo>
                  <a:lnTo>
                    <a:pt x="618375" y="196126"/>
                  </a:lnTo>
                  <a:lnTo>
                    <a:pt x="603465" y="187566"/>
                  </a:lnTo>
                  <a:lnTo>
                    <a:pt x="592416" y="176784"/>
                  </a:lnTo>
                  <a:lnTo>
                    <a:pt x="585508" y="162560"/>
                  </a:lnTo>
                  <a:lnTo>
                    <a:pt x="583158" y="143776"/>
                  </a:lnTo>
                  <a:lnTo>
                    <a:pt x="583158" y="81216"/>
                  </a:lnTo>
                  <a:lnTo>
                    <a:pt x="584669" y="81216"/>
                  </a:lnTo>
                  <a:lnTo>
                    <a:pt x="585927" y="79971"/>
                  </a:lnTo>
                  <a:lnTo>
                    <a:pt x="585927" y="1244"/>
                  </a:lnTo>
                  <a:lnTo>
                    <a:pt x="584669" y="0"/>
                  </a:lnTo>
                  <a:lnTo>
                    <a:pt x="522236" y="0"/>
                  </a:lnTo>
                  <a:lnTo>
                    <a:pt x="520992" y="1244"/>
                  </a:lnTo>
                  <a:lnTo>
                    <a:pt x="520992" y="79971"/>
                  </a:lnTo>
                  <a:lnTo>
                    <a:pt x="522236" y="81216"/>
                  </a:lnTo>
                  <a:lnTo>
                    <a:pt x="523760" y="81216"/>
                  </a:lnTo>
                  <a:lnTo>
                    <a:pt x="523760" y="146812"/>
                  </a:lnTo>
                  <a:lnTo>
                    <a:pt x="520865" y="164223"/>
                  </a:lnTo>
                  <a:lnTo>
                    <a:pt x="513956" y="177482"/>
                  </a:lnTo>
                  <a:lnTo>
                    <a:pt x="503174" y="187833"/>
                  </a:lnTo>
                  <a:lnTo>
                    <a:pt x="488708" y="195986"/>
                  </a:lnTo>
                  <a:lnTo>
                    <a:pt x="474383" y="204698"/>
                  </a:lnTo>
                  <a:lnTo>
                    <a:pt x="462889" y="219329"/>
                  </a:lnTo>
                  <a:lnTo>
                    <a:pt x="455256" y="237020"/>
                  </a:lnTo>
                  <a:lnTo>
                    <a:pt x="452488" y="254419"/>
                  </a:lnTo>
                  <a:lnTo>
                    <a:pt x="452488" y="659676"/>
                  </a:lnTo>
                  <a:lnTo>
                    <a:pt x="455409" y="674306"/>
                  </a:lnTo>
                  <a:lnTo>
                    <a:pt x="463423" y="686193"/>
                  </a:lnTo>
                  <a:lnTo>
                    <a:pt x="475297" y="694334"/>
                  </a:lnTo>
                  <a:lnTo>
                    <a:pt x="489826" y="697242"/>
                  </a:lnTo>
                  <a:lnTo>
                    <a:pt x="616991" y="697242"/>
                  </a:lnTo>
                  <a:lnTo>
                    <a:pt x="631507" y="694334"/>
                  </a:lnTo>
                  <a:lnTo>
                    <a:pt x="643369" y="686193"/>
                  </a:lnTo>
                  <a:lnTo>
                    <a:pt x="651383" y="674306"/>
                  </a:lnTo>
                  <a:lnTo>
                    <a:pt x="654291" y="659676"/>
                  </a:lnTo>
                  <a:lnTo>
                    <a:pt x="654291" y="254419"/>
                  </a:lnTo>
                  <a:close/>
                </a:path>
                <a:path w="2018664" h="1443354">
                  <a:moveTo>
                    <a:pt x="881367" y="1000302"/>
                  </a:moveTo>
                  <a:lnTo>
                    <a:pt x="863688" y="954862"/>
                  </a:lnTo>
                  <a:lnTo>
                    <a:pt x="845451" y="942009"/>
                  </a:lnTo>
                  <a:lnTo>
                    <a:pt x="830541" y="933437"/>
                  </a:lnTo>
                  <a:lnTo>
                    <a:pt x="819492" y="922667"/>
                  </a:lnTo>
                  <a:lnTo>
                    <a:pt x="812584" y="908443"/>
                  </a:lnTo>
                  <a:lnTo>
                    <a:pt x="810234" y="889660"/>
                  </a:lnTo>
                  <a:lnTo>
                    <a:pt x="810234" y="827087"/>
                  </a:lnTo>
                  <a:lnTo>
                    <a:pt x="811758" y="827087"/>
                  </a:lnTo>
                  <a:lnTo>
                    <a:pt x="813015" y="825842"/>
                  </a:lnTo>
                  <a:lnTo>
                    <a:pt x="813015" y="747115"/>
                  </a:lnTo>
                  <a:lnTo>
                    <a:pt x="811758" y="745858"/>
                  </a:lnTo>
                  <a:lnTo>
                    <a:pt x="749325" y="745858"/>
                  </a:lnTo>
                  <a:lnTo>
                    <a:pt x="748080" y="747115"/>
                  </a:lnTo>
                  <a:lnTo>
                    <a:pt x="748080" y="825842"/>
                  </a:lnTo>
                  <a:lnTo>
                    <a:pt x="749325" y="827087"/>
                  </a:lnTo>
                  <a:lnTo>
                    <a:pt x="750836" y="827087"/>
                  </a:lnTo>
                  <a:lnTo>
                    <a:pt x="750836" y="892695"/>
                  </a:lnTo>
                  <a:lnTo>
                    <a:pt x="747941" y="910094"/>
                  </a:lnTo>
                  <a:lnTo>
                    <a:pt x="741032" y="923353"/>
                  </a:lnTo>
                  <a:lnTo>
                    <a:pt x="730262" y="933716"/>
                  </a:lnTo>
                  <a:lnTo>
                    <a:pt x="715759" y="941870"/>
                  </a:lnTo>
                  <a:lnTo>
                    <a:pt x="701395" y="950569"/>
                  </a:lnTo>
                  <a:lnTo>
                    <a:pt x="689927" y="965212"/>
                  </a:lnTo>
                  <a:lnTo>
                    <a:pt x="682332" y="982891"/>
                  </a:lnTo>
                  <a:lnTo>
                    <a:pt x="679564" y="1000302"/>
                  </a:lnTo>
                  <a:lnTo>
                    <a:pt x="679564" y="1405585"/>
                  </a:lnTo>
                  <a:lnTo>
                    <a:pt x="682459" y="1420190"/>
                  </a:lnTo>
                  <a:lnTo>
                    <a:pt x="690473" y="1432128"/>
                  </a:lnTo>
                  <a:lnTo>
                    <a:pt x="702360" y="1440154"/>
                  </a:lnTo>
                  <a:lnTo>
                    <a:pt x="716851" y="1443126"/>
                  </a:lnTo>
                  <a:lnTo>
                    <a:pt x="844067" y="1443126"/>
                  </a:lnTo>
                  <a:lnTo>
                    <a:pt x="858583" y="1440154"/>
                  </a:lnTo>
                  <a:lnTo>
                    <a:pt x="870458" y="1432128"/>
                  </a:lnTo>
                  <a:lnTo>
                    <a:pt x="878471" y="1420190"/>
                  </a:lnTo>
                  <a:lnTo>
                    <a:pt x="881367" y="1405585"/>
                  </a:lnTo>
                  <a:lnTo>
                    <a:pt x="881367" y="1000302"/>
                  </a:lnTo>
                  <a:close/>
                </a:path>
                <a:path w="2018664" h="1443354">
                  <a:moveTo>
                    <a:pt x="881367" y="254419"/>
                  </a:moveTo>
                  <a:lnTo>
                    <a:pt x="863688" y="208978"/>
                  </a:lnTo>
                  <a:lnTo>
                    <a:pt x="845451" y="196126"/>
                  </a:lnTo>
                  <a:lnTo>
                    <a:pt x="830541" y="187566"/>
                  </a:lnTo>
                  <a:lnTo>
                    <a:pt x="819492" y="176784"/>
                  </a:lnTo>
                  <a:lnTo>
                    <a:pt x="812584" y="162560"/>
                  </a:lnTo>
                  <a:lnTo>
                    <a:pt x="810234" y="143776"/>
                  </a:lnTo>
                  <a:lnTo>
                    <a:pt x="810234" y="81216"/>
                  </a:lnTo>
                  <a:lnTo>
                    <a:pt x="811758" y="81216"/>
                  </a:lnTo>
                  <a:lnTo>
                    <a:pt x="813015" y="79971"/>
                  </a:lnTo>
                  <a:lnTo>
                    <a:pt x="813015" y="1244"/>
                  </a:lnTo>
                  <a:lnTo>
                    <a:pt x="811758" y="0"/>
                  </a:lnTo>
                  <a:lnTo>
                    <a:pt x="749325" y="0"/>
                  </a:lnTo>
                  <a:lnTo>
                    <a:pt x="748080" y="1244"/>
                  </a:lnTo>
                  <a:lnTo>
                    <a:pt x="748080" y="79971"/>
                  </a:lnTo>
                  <a:lnTo>
                    <a:pt x="749325" y="81216"/>
                  </a:lnTo>
                  <a:lnTo>
                    <a:pt x="750836" y="81216"/>
                  </a:lnTo>
                  <a:lnTo>
                    <a:pt x="750836" y="146812"/>
                  </a:lnTo>
                  <a:lnTo>
                    <a:pt x="747941" y="164223"/>
                  </a:lnTo>
                  <a:lnTo>
                    <a:pt x="741032" y="177482"/>
                  </a:lnTo>
                  <a:lnTo>
                    <a:pt x="730262" y="187833"/>
                  </a:lnTo>
                  <a:lnTo>
                    <a:pt x="715759" y="195986"/>
                  </a:lnTo>
                  <a:lnTo>
                    <a:pt x="701395" y="204698"/>
                  </a:lnTo>
                  <a:lnTo>
                    <a:pt x="689927" y="219329"/>
                  </a:lnTo>
                  <a:lnTo>
                    <a:pt x="682332" y="237020"/>
                  </a:lnTo>
                  <a:lnTo>
                    <a:pt x="679564" y="254419"/>
                  </a:lnTo>
                  <a:lnTo>
                    <a:pt x="679564" y="659676"/>
                  </a:lnTo>
                  <a:lnTo>
                    <a:pt x="682459" y="674306"/>
                  </a:lnTo>
                  <a:lnTo>
                    <a:pt x="690473" y="686193"/>
                  </a:lnTo>
                  <a:lnTo>
                    <a:pt x="702360" y="694334"/>
                  </a:lnTo>
                  <a:lnTo>
                    <a:pt x="716851" y="697242"/>
                  </a:lnTo>
                  <a:lnTo>
                    <a:pt x="844067" y="697242"/>
                  </a:lnTo>
                  <a:lnTo>
                    <a:pt x="858583" y="694334"/>
                  </a:lnTo>
                  <a:lnTo>
                    <a:pt x="870458" y="686193"/>
                  </a:lnTo>
                  <a:lnTo>
                    <a:pt x="878471" y="674306"/>
                  </a:lnTo>
                  <a:lnTo>
                    <a:pt x="881367" y="659676"/>
                  </a:lnTo>
                  <a:lnTo>
                    <a:pt x="881367" y="254419"/>
                  </a:lnTo>
                  <a:close/>
                </a:path>
                <a:path w="2018664" h="1443354">
                  <a:moveTo>
                    <a:pt x="1108456" y="1000302"/>
                  </a:moveTo>
                  <a:lnTo>
                    <a:pt x="1090764" y="954862"/>
                  </a:lnTo>
                  <a:lnTo>
                    <a:pt x="1072527" y="942009"/>
                  </a:lnTo>
                  <a:lnTo>
                    <a:pt x="1057617" y="933437"/>
                  </a:lnTo>
                  <a:lnTo>
                    <a:pt x="1046568" y="922667"/>
                  </a:lnTo>
                  <a:lnTo>
                    <a:pt x="1039660" y="908443"/>
                  </a:lnTo>
                  <a:lnTo>
                    <a:pt x="1037310" y="889660"/>
                  </a:lnTo>
                  <a:lnTo>
                    <a:pt x="1037310" y="827087"/>
                  </a:lnTo>
                  <a:lnTo>
                    <a:pt x="1038821" y="827087"/>
                  </a:lnTo>
                  <a:lnTo>
                    <a:pt x="1040079" y="825842"/>
                  </a:lnTo>
                  <a:lnTo>
                    <a:pt x="1040079" y="747115"/>
                  </a:lnTo>
                  <a:lnTo>
                    <a:pt x="1038821" y="745858"/>
                  </a:lnTo>
                  <a:lnTo>
                    <a:pt x="976401" y="745858"/>
                  </a:lnTo>
                  <a:lnTo>
                    <a:pt x="975144" y="747115"/>
                  </a:lnTo>
                  <a:lnTo>
                    <a:pt x="975144" y="825842"/>
                  </a:lnTo>
                  <a:lnTo>
                    <a:pt x="976401" y="827087"/>
                  </a:lnTo>
                  <a:lnTo>
                    <a:pt x="977912" y="827087"/>
                  </a:lnTo>
                  <a:lnTo>
                    <a:pt x="977912" y="892695"/>
                  </a:lnTo>
                  <a:lnTo>
                    <a:pt x="975017" y="910094"/>
                  </a:lnTo>
                  <a:lnTo>
                    <a:pt x="968108" y="923353"/>
                  </a:lnTo>
                  <a:lnTo>
                    <a:pt x="957338" y="933716"/>
                  </a:lnTo>
                  <a:lnTo>
                    <a:pt x="942835" y="941870"/>
                  </a:lnTo>
                  <a:lnTo>
                    <a:pt x="928471" y="950569"/>
                  </a:lnTo>
                  <a:lnTo>
                    <a:pt x="917003" y="965212"/>
                  </a:lnTo>
                  <a:lnTo>
                    <a:pt x="909408" y="982891"/>
                  </a:lnTo>
                  <a:lnTo>
                    <a:pt x="906640" y="1000302"/>
                  </a:lnTo>
                  <a:lnTo>
                    <a:pt x="906640" y="1405585"/>
                  </a:lnTo>
                  <a:lnTo>
                    <a:pt x="909535" y="1420190"/>
                  </a:lnTo>
                  <a:lnTo>
                    <a:pt x="917549" y="1432128"/>
                  </a:lnTo>
                  <a:lnTo>
                    <a:pt x="929436" y="1440154"/>
                  </a:lnTo>
                  <a:lnTo>
                    <a:pt x="943927" y="1443126"/>
                  </a:lnTo>
                  <a:lnTo>
                    <a:pt x="1071156" y="1443126"/>
                  </a:lnTo>
                  <a:lnTo>
                    <a:pt x="1085659" y="1440154"/>
                  </a:lnTo>
                  <a:lnTo>
                    <a:pt x="1097534" y="1432128"/>
                  </a:lnTo>
                  <a:lnTo>
                    <a:pt x="1105547" y="1420190"/>
                  </a:lnTo>
                  <a:lnTo>
                    <a:pt x="1108456" y="1405585"/>
                  </a:lnTo>
                  <a:lnTo>
                    <a:pt x="1108456" y="1000302"/>
                  </a:lnTo>
                  <a:close/>
                </a:path>
                <a:path w="2018664" h="1443354">
                  <a:moveTo>
                    <a:pt x="1108456" y="254419"/>
                  </a:moveTo>
                  <a:lnTo>
                    <a:pt x="1090764" y="208978"/>
                  </a:lnTo>
                  <a:lnTo>
                    <a:pt x="1072527" y="196126"/>
                  </a:lnTo>
                  <a:lnTo>
                    <a:pt x="1057617" y="187566"/>
                  </a:lnTo>
                  <a:lnTo>
                    <a:pt x="1046568" y="176784"/>
                  </a:lnTo>
                  <a:lnTo>
                    <a:pt x="1039660" y="162560"/>
                  </a:lnTo>
                  <a:lnTo>
                    <a:pt x="1037310" y="143776"/>
                  </a:lnTo>
                  <a:lnTo>
                    <a:pt x="1037310" y="81216"/>
                  </a:lnTo>
                  <a:lnTo>
                    <a:pt x="1038821" y="81216"/>
                  </a:lnTo>
                  <a:lnTo>
                    <a:pt x="1040079" y="79971"/>
                  </a:lnTo>
                  <a:lnTo>
                    <a:pt x="1040079" y="1244"/>
                  </a:lnTo>
                  <a:lnTo>
                    <a:pt x="1038821" y="0"/>
                  </a:lnTo>
                  <a:lnTo>
                    <a:pt x="976401" y="0"/>
                  </a:lnTo>
                  <a:lnTo>
                    <a:pt x="975144" y="1244"/>
                  </a:lnTo>
                  <a:lnTo>
                    <a:pt x="975144" y="79971"/>
                  </a:lnTo>
                  <a:lnTo>
                    <a:pt x="976401" y="81216"/>
                  </a:lnTo>
                  <a:lnTo>
                    <a:pt x="977912" y="81216"/>
                  </a:lnTo>
                  <a:lnTo>
                    <a:pt x="977912" y="146812"/>
                  </a:lnTo>
                  <a:lnTo>
                    <a:pt x="975017" y="164223"/>
                  </a:lnTo>
                  <a:lnTo>
                    <a:pt x="968108" y="177482"/>
                  </a:lnTo>
                  <a:lnTo>
                    <a:pt x="957338" y="187833"/>
                  </a:lnTo>
                  <a:lnTo>
                    <a:pt x="942835" y="195986"/>
                  </a:lnTo>
                  <a:lnTo>
                    <a:pt x="928471" y="204698"/>
                  </a:lnTo>
                  <a:lnTo>
                    <a:pt x="917003" y="219329"/>
                  </a:lnTo>
                  <a:lnTo>
                    <a:pt x="909408" y="237020"/>
                  </a:lnTo>
                  <a:lnTo>
                    <a:pt x="906640" y="254419"/>
                  </a:lnTo>
                  <a:lnTo>
                    <a:pt x="906640" y="659676"/>
                  </a:lnTo>
                  <a:lnTo>
                    <a:pt x="909535" y="674306"/>
                  </a:lnTo>
                  <a:lnTo>
                    <a:pt x="917549" y="686193"/>
                  </a:lnTo>
                  <a:lnTo>
                    <a:pt x="929436" y="694334"/>
                  </a:lnTo>
                  <a:lnTo>
                    <a:pt x="943927" y="697242"/>
                  </a:lnTo>
                  <a:lnTo>
                    <a:pt x="1071156" y="697242"/>
                  </a:lnTo>
                  <a:lnTo>
                    <a:pt x="1085659" y="694334"/>
                  </a:lnTo>
                  <a:lnTo>
                    <a:pt x="1097534" y="686193"/>
                  </a:lnTo>
                  <a:lnTo>
                    <a:pt x="1105547" y="674306"/>
                  </a:lnTo>
                  <a:lnTo>
                    <a:pt x="1108456" y="659676"/>
                  </a:lnTo>
                  <a:lnTo>
                    <a:pt x="1108456" y="254419"/>
                  </a:lnTo>
                  <a:close/>
                </a:path>
                <a:path w="2018664" h="1443354">
                  <a:moveTo>
                    <a:pt x="1335532" y="1000302"/>
                  </a:moveTo>
                  <a:lnTo>
                    <a:pt x="1317840" y="954862"/>
                  </a:lnTo>
                  <a:lnTo>
                    <a:pt x="1299603" y="942009"/>
                  </a:lnTo>
                  <a:lnTo>
                    <a:pt x="1284693" y="933437"/>
                  </a:lnTo>
                  <a:lnTo>
                    <a:pt x="1273644" y="922667"/>
                  </a:lnTo>
                  <a:lnTo>
                    <a:pt x="1266736" y="908443"/>
                  </a:lnTo>
                  <a:lnTo>
                    <a:pt x="1264386" y="889660"/>
                  </a:lnTo>
                  <a:lnTo>
                    <a:pt x="1264386" y="827087"/>
                  </a:lnTo>
                  <a:lnTo>
                    <a:pt x="1265910" y="827087"/>
                  </a:lnTo>
                  <a:lnTo>
                    <a:pt x="1267155" y="825842"/>
                  </a:lnTo>
                  <a:lnTo>
                    <a:pt x="1267155" y="747115"/>
                  </a:lnTo>
                  <a:lnTo>
                    <a:pt x="1265910" y="745858"/>
                  </a:lnTo>
                  <a:lnTo>
                    <a:pt x="1203477" y="745858"/>
                  </a:lnTo>
                  <a:lnTo>
                    <a:pt x="1202220" y="747115"/>
                  </a:lnTo>
                  <a:lnTo>
                    <a:pt x="1202220" y="825842"/>
                  </a:lnTo>
                  <a:lnTo>
                    <a:pt x="1203477" y="827087"/>
                  </a:lnTo>
                  <a:lnTo>
                    <a:pt x="1204988" y="827087"/>
                  </a:lnTo>
                  <a:lnTo>
                    <a:pt x="1204988" y="892695"/>
                  </a:lnTo>
                  <a:lnTo>
                    <a:pt x="1202093" y="910094"/>
                  </a:lnTo>
                  <a:lnTo>
                    <a:pt x="1195197" y="923353"/>
                  </a:lnTo>
                  <a:lnTo>
                    <a:pt x="1184414" y="933716"/>
                  </a:lnTo>
                  <a:lnTo>
                    <a:pt x="1169911" y="941870"/>
                  </a:lnTo>
                  <a:lnTo>
                    <a:pt x="1155547" y="950569"/>
                  </a:lnTo>
                  <a:lnTo>
                    <a:pt x="1144079" y="965212"/>
                  </a:lnTo>
                  <a:lnTo>
                    <a:pt x="1136484" y="982891"/>
                  </a:lnTo>
                  <a:lnTo>
                    <a:pt x="1133729" y="1000302"/>
                  </a:lnTo>
                  <a:lnTo>
                    <a:pt x="1133729" y="1405585"/>
                  </a:lnTo>
                  <a:lnTo>
                    <a:pt x="1136611" y="1420190"/>
                  </a:lnTo>
                  <a:lnTo>
                    <a:pt x="1144625" y="1432128"/>
                  </a:lnTo>
                  <a:lnTo>
                    <a:pt x="1156512" y="1440154"/>
                  </a:lnTo>
                  <a:lnTo>
                    <a:pt x="1171016" y="1443126"/>
                  </a:lnTo>
                  <a:lnTo>
                    <a:pt x="1298232" y="1443126"/>
                  </a:lnTo>
                  <a:lnTo>
                    <a:pt x="1312735" y="1440154"/>
                  </a:lnTo>
                  <a:lnTo>
                    <a:pt x="1324610" y="1432128"/>
                  </a:lnTo>
                  <a:lnTo>
                    <a:pt x="1332623" y="1420190"/>
                  </a:lnTo>
                  <a:lnTo>
                    <a:pt x="1335532" y="1405585"/>
                  </a:lnTo>
                  <a:lnTo>
                    <a:pt x="1335532" y="1000302"/>
                  </a:lnTo>
                  <a:close/>
                </a:path>
                <a:path w="2018664" h="1443354">
                  <a:moveTo>
                    <a:pt x="1335532" y="254419"/>
                  </a:moveTo>
                  <a:lnTo>
                    <a:pt x="1317840" y="208978"/>
                  </a:lnTo>
                  <a:lnTo>
                    <a:pt x="1299603" y="196126"/>
                  </a:lnTo>
                  <a:lnTo>
                    <a:pt x="1284693" y="187566"/>
                  </a:lnTo>
                  <a:lnTo>
                    <a:pt x="1273644" y="176784"/>
                  </a:lnTo>
                  <a:lnTo>
                    <a:pt x="1266736" y="162560"/>
                  </a:lnTo>
                  <a:lnTo>
                    <a:pt x="1264386" y="143776"/>
                  </a:lnTo>
                  <a:lnTo>
                    <a:pt x="1264386" y="81216"/>
                  </a:lnTo>
                  <a:lnTo>
                    <a:pt x="1265910" y="81216"/>
                  </a:lnTo>
                  <a:lnTo>
                    <a:pt x="1267155" y="79971"/>
                  </a:lnTo>
                  <a:lnTo>
                    <a:pt x="1267155" y="1244"/>
                  </a:lnTo>
                  <a:lnTo>
                    <a:pt x="1265910" y="0"/>
                  </a:lnTo>
                  <a:lnTo>
                    <a:pt x="1203477" y="0"/>
                  </a:lnTo>
                  <a:lnTo>
                    <a:pt x="1202220" y="1244"/>
                  </a:lnTo>
                  <a:lnTo>
                    <a:pt x="1202220" y="79971"/>
                  </a:lnTo>
                  <a:lnTo>
                    <a:pt x="1203477" y="81216"/>
                  </a:lnTo>
                  <a:lnTo>
                    <a:pt x="1204988" y="81216"/>
                  </a:lnTo>
                  <a:lnTo>
                    <a:pt x="1204988" y="146812"/>
                  </a:lnTo>
                  <a:lnTo>
                    <a:pt x="1202093" y="164223"/>
                  </a:lnTo>
                  <a:lnTo>
                    <a:pt x="1195197" y="177482"/>
                  </a:lnTo>
                  <a:lnTo>
                    <a:pt x="1184414" y="187833"/>
                  </a:lnTo>
                  <a:lnTo>
                    <a:pt x="1169911" y="195986"/>
                  </a:lnTo>
                  <a:lnTo>
                    <a:pt x="1155547" y="204698"/>
                  </a:lnTo>
                  <a:lnTo>
                    <a:pt x="1144079" y="219329"/>
                  </a:lnTo>
                  <a:lnTo>
                    <a:pt x="1136484" y="237020"/>
                  </a:lnTo>
                  <a:lnTo>
                    <a:pt x="1133729" y="254419"/>
                  </a:lnTo>
                  <a:lnTo>
                    <a:pt x="1133729" y="659676"/>
                  </a:lnTo>
                  <a:lnTo>
                    <a:pt x="1136611" y="674306"/>
                  </a:lnTo>
                  <a:lnTo>
                    <a:pt x="1144625" y="686193"/>
                  </a:lnTo>
                  <a:lnTo>
                    <a:pt x="1156512" y="694334"/>
                  </a:lnTo>
                  <a:lnTo>
                    <a:pt x="1171016" y="697242"/>
                  </a:lnTo>
                  <a:lnTo>
                    <a:pt x="1298232" y="697242"/>
                  </a:lnTo>
                  <a:lnTo>
                    <a:pt x="1312735" y="694334"/>
                  </a:lnTo>
                  <a:lnTo>
                    <a:pt x="1324610" y="686193"/>
                  </a:lnTo>
                  <a:lnTo>
                    <a:pt x="1332623" y="674306"/>
                  </a:lnTo>
                  <a:lnTo>
                    <a:pt x="1335532" y="659676"/>
                  </a:lnTo>
                  <a:lnTo>
                    <a:pt x="1335532" y="254419"/>
                  </a:lnTo>
                  <a:close/>
                </a:path>
                <a:path w="2018664" h="1443354">
                  <a:moveTo>
                    <a:pt x="1562608" y="1000302"/>
                  </a:moveTo>
                  <a:lnTo>
                    <a:pt x="1544916" y="954862"/>
                  </a:lnTo>
                  <a:lnTo>
                    <a:pt x="1526679" y="942009"/>
                  </a:lnTo>
                  <a:lnTo>
                    <a:pt x="1511769" y="933437"/>
                  </a:lnTo>
                  <a:lnTo>
                    <a:pt x="1500720" y="922667"/>
                  </a:lnTo>
                  <a:lnTo>
                    <a:pt x="1493824" y="908443"/>
                  </a:lnTo>
                  <a:lnTo>
                    <a:pt x="1491462" y="889660"/>
                  </a:lnTo>
                  <a:lnTo>
                    <a:pt x="1491462" y="827087"/>
                  </a:lnTo>
                  <a:lnTo>
                    <a:pt x="1492986" y="827087"/>
                  </a:lnTo>
                  <a:lnTo>
                    <a:pt x="1494231" y="825842"/>
                  </a:lnTo>
                  <a:lnTo>
                    <a:pt x="1494231" y="747115"/>
                  </a:lnTo>
                  <a:lnTo>
                    <a:pt x="1492986" y="745858"/>
                  </a:lnTo>
                  <a:lnTo>
                    <a:pt x="1430553" y="745858"/>
                  </a:lnTo>
                  <a:lnTo>
                    <a:pt x="1429308" y="747115"/>
                  </a:lnTo>
                  <a:lnTo>
                    <a:pt x="1429308" y="825842"/>
                  </a:lnTo>
                  <a:lnTo>
                    <a:pt x="1430553" y="827087"/>
                  </a:lnTo>
                  <a:lnTo>
                    <a:pt x="1432064" y="827087"/>
                  </a:lnTo>
                  <a:lnTo>
                    <a:pt x="1432064" y="892695"/>
                  </a:lnTo>
                  <a:lnTo>
                    <a:pt x="1429169" y="910094"/>
                  </a:lnTo>
                  <a:lnTo>
                    <a:pt x="1422273" y="923353"/>
                  </a:lnTo>
                  <a:lnTo>
                    <a:pt x="1411490" y="933716"/>
                  </a:lnTo>
                  <a:lnTo>
                    <a:pt x="1397000" y="941870"/>
                  </a:lnTo>
                  <a:lnTo>
                    <a:pt x="1382623" y="950569"/>
                  </a:lnTo>
                  <a:lnTo>
                    <a:pt x="1371155" y="965212"/>
                  </a:lnTo>
                  <a:lnTo>
                    <a:pt x="1363560" y="982891"/>
                  </a:lnTo>
                  <a:lnTo>
                    <a:pt x="1360805" y="1000302"/>
                  </a:lnTo>
                  <a:lnTo>
                    <a:pt x="1360805" y="1405585"/>
                  </a:lnTo>
                  <a:lnTo>
                    <a:pt x="1363700" y="1420190"/>
                  </a:lnTo>
                  <a:lnTo>
                    <a:pt x="1371701" y="1432128"/>
                  </a:lnTo>
                  <a:lnTo>
                    <a:pt x="1383588" y="1440154"/>
                  </a:lnTo>
                  <a:lnTo>
                    <a:pt x="1398092" y="1443126"/>
                  </a:lnTo>
                  <a:lnTo>
                    <a:pt x="1525308" y="1443126"/>
                  </a:lnTo>
                  <a:lnTo>
                    <a:pt x="1539811" y="1440154"/>
                  </a:lnTo>
                  <a:lnTo>
                    <a:pt x="1551686" y="1432128"/>
                  </a:lnTo>
                  <a:lnTo>
                    <a:pt x="1559699" y="1420190"/>
                  </a:lnTo>
                  <a:lnTo>
                    <a:pt x="1562608" y="1405585"/>
                  </a:lnTo>
                  <a:lnTo>
                    <a:pt x="1562608" y="1000302"/>
                  </a:lnTo>
                  <a:close/>
                </a:path>
                <a:path w="2018664" h="1443354">
                  <a:moveTo>
                    <a:pt x="1562608" y="254419"/>
                  </a:moveTo>
                  <a:lnTo>
                    <a:pt x="1544916" y="208978"/>
                  </a:lnTo>
                  <a:lnTo>
                    <a:pt x="1526679" y="196126"/>
                  </a:lnTo>
                  <a:lnTo>
                    <a:pt x="1511769" y="187566"/>
                  </a:lnTo>
                  <a:lnTo>
                    <a:pt x="1500720" y="176784"/>
                  </a:lnTo>
                  <a:lnTo>
                    <a:pt x="1493824" y="162560"/>
                  </a:lnTo>
                  <a:lnTo>
                    <a:pt x="1491462" y="143776"/>
                  </a:lnTo>
                  <a:lnTo>
                    <a:pt x="1491462" y="81216"/>
                  </a:lnTo>
                  <a:lnTo>
                    <a:pt x="1492986" y="81216"/>
                  </a:lnTo>
                  <a:lnTo>
                    <a:pt x="1494231" y="79971"/>
                  </a:lnTo>
                  <a:lnTo>
                    <a:pt x="1494231" y="1244"/>
                  </a:lnTo>
                  <a:lnTo>
                    <a:pt x="1492986" y="0"/>
                  </a:lnTo>
                  <a:lnTo>
                    <a:pt x="1430553" y="0"/>
                  </a:lnTo>
                  <a:lnTo>
                    <a:pt x="1429308" y="1244"/>
                  </a:lnTo>
                  <a:lnTo>
                    <a:pt x="1429308" y="79971"/>
                  </a:lnTo>
                  <a:lnTo>
                    <a:pt x="1430553" y="81216"/>
                  </a:lnTo>
                  <a:lnTo>
                    <a:pt x="1432064" y="81216"/>
                  </a:lnTo>
                  <a:lnTo>
                    <a:pt x="1432064" y="146812"/>
                  </a:lnTo>
                  <a:lnTo>
                    <a:pt x="1429169" y="164223"/>
                  </a:lnTo>
                  <a:lnTo>
                    <a:pt x="1422273" y="177482"/>
                  </a:lnTo>
                  <a:lnTo>
                    <a:pt x="1411490" y="187833"/>
                  </a:lnTo>
                  <a:lnTo>
                    <a:pt x="1397000" y="195986"/>
                  </a:lnTo>
                  <a:lnTo>
                    <a:pt x="1382623" y="204698"/>
                  </a:lnTo>
                  <a:lnTo>
                    <a:pt x="1371155" y="219329"/>
                  </a:lnTo>
                  <a:lnTo>
                    <a:pt x="1363560" y="237020"/>
                  </a:lnTo>
                  <a:lnTo>
                    <a:pt x="1360805" y="254419"/>
                  </a:lnTo>
                  <a:lnTo>
                    <a:pt x="1360805" y="659676"/>
                  </a:lnTo>
                  <a:lnTo>
                    <a:pt x="1363700" y="674306"/>
                  </a:lnTo>
                  <a:lnTo>
                    <a:pt x="1371701" y="686193"/>
                  </a:lnTo>
                  <a:lnTo>
                    <a:pt x="1383588" y="694334"/>
                  </a:lnTo>
                  <a:lnTo>
                    <a:pt x="1398092" y="697242"/>
                  </a:lnTo>
                  <a:lnTo>
                    <a:pt x="1525308" y="697242"/>
                  </a:lnTo>
                  <a:lnTo>
                    <a:pt x="1539811" y="694334"/>
                  </a:lnTo>
                  <a:lnTo>
                    <a:pt x="1551686" y="686193"/>
                  </a:lnTo>
                  <a:lnTo>
                    <a:pt x="1559699" y="674306"/>
                  </a:lnTo>
                  <a:lnTo>
                    <a:pt x="1562608" y="659676"/>
                  </a:lnTo>
                  <a:lnTo>
                    <a:pt x="1562608" y="254419"/>
                  </a:lnTo>
                  <a:close/>
                </a:path>
                <a:path w="2018664" h="1443354">
                  <a:moveTo>
                    <a:pt x="1789684" y="1000302"/>
                  </a:moveTo>
                  <a:lnTo>
                    <a:pt x="1771992" y="954862"/>
                  </a:lnTo>
                  <a:lnTo>
                    <a:pt x="1753755" y="942009"/>
                  </a:lnTo>
                  <a:lnTo>
                    <a:pt x="1738845" y="933437"/>
                  </a:lnTo>
                  <a:lnTo>
                    <a:pt x="1727796" y="922667"/>
                  </a:lnTo>
                  <a:lnTo>
                    <a:pt x="1720900" y="908443"/>
                  </a:lnTo>
                  <a:lnTo>
                    <a:pt x="1718538" y="889660"/>
                  </a:lnTo>
                  <a:lnTo>
                    <a:pt x="1718538" y="827087"/>
                  </a:lnTo>
                  <a:lnTo>
                    <a:pt x="1720062" y="827087"/>
                  </a:lnTo>
                  <a:lnTo>
                    <a:pt x="1721307" y="825842"/>
                  </a:lnTo>
                  <a:lnTo>
                    <a:pt x="1721307" y="747115"/>
                  </a:lnTo>
                  <a:lnTo>
                    <a:pt x="1720062" y="745858"/>
                  </a:lnTo>
                  <a:lnTo>
                    <a:pt x="1657629" y="745858"/>
                  </a:lnTo>
                  <a:lnTo>
                    <a:pt x="1656384" y="747115"/>
                  </a:lnTo>
                  <a:lnTo>
                    <a:pt x="1656384" y="825842"/>
                  </a:lnTo>
                  <a:lnTo>
                    <a:pt x="1657629" y="827087"/>
                  </a:lnTo>
                  <a:lnTo>
                    <a:pt x="1659140" y="827087"/>
                  </a:lnTo>
                  <a:lnTo>
                    <a:pt x="1659140" y="892695"/>
                  </a:lnTo>
                  <a:lnTo>
                    <a:pt x="1656257" y="910094"/>
                  </a:lnTo>
                  <a:lnTo>
                    <a:pt x="1649349" y="923353"/>
                  </a:lnTo>
                  <a:lnTo>
                    <a:pt x="1638566" y="933716"/>
                  </a:lnTo>
                  <a:lnTo>
                    <a:pt x="1624076" y="941870"/>
                  </a:lnTo>
                  <a:lnTo>
                    <a:pt x="1609699" y="950569"/>
                  </a:lnTo>
                  <a:lnTo>
                    <a:pt x="1598231" y="965212"/>
                  </a:lnTo>
                  <a:lnTo>
                    <a:pt x="1590649" y="982891"/>
                  </a:lnTo>
                  <a:lnTo>
                    <a:pt x="1587881" y="1000302"/>
                  </a:lnTo>
                  <a:lnTo>
                    <a:pt x="1587881" y="1405585"/>
                  </a:lnTo>
                  <a:lnTo>
                    <a:pt x="1590776" y="1420190"/>
                  </a:lnTo>
                  <a:lnTo>
                    <a:pt x="1598790" y="1432128"/>
                  </a:lnTo>
                  <a:lnTo>
                    <a:pt x="1610664" y="1440154"/>
                  </a:lnTo>
                  <a:lnTo>
                    <a:pt x="1625168" y="1443126"/>
                  </a:lnTo>
                  <a:lnTo>
                    <a:pt x="1752384" y="1443126"/>
                  </a:lnTo>
                  <a:lnTo>
                    <a:pt x="1766887" y="1440154"/>
                  </a:lnTo>
                  <a:lnTo>
                    <a:pt x="1778762" y="1432128"/>
                  </a:lnTo>
                  <a:lnTo>
                    <a:pt x="1786775" y="1420190"/>
                  </a:lnTo>
                  <a:lnTo>
                    <a:pt x="1789684" y="1405585"/>
                  </a:lnTo>
                  <a:lnTo>
                    <a:pt x="1789684" y="1000302"/>
                  </a:lnTo>
                  <a:close/>
                </a:path>
                <a:path w="2018664" h="1443354">
                  <a:moveTo>
                    <a:pt x="1789684" y="254419"/>
                  </a:moveTo>
                  <a:lnTo>
                    <a:pt x="1771992" y="208978"/>
                  </a:lnTo>
                  <a:lnTo>
                    <a:pt x="1753755" y="196126"/>
                  </a:lnTo>
                  <a:lnTo>
                    <a:pt x="1738845" y="187566"/>
                  </a:lnTo>
                  <a:lnTo>
                    <a:pt x="1727796" y="176784"/>
                  </a:lnTo>
                  <a:lnTo>
                    <a:pt x="1720900" y="162560"/>
                  </a:lnTo>
                  <a:lnTo>
                    <a:pt x="1718538" y="143776"/>
                  </a:lnTo>
                  <a:lnTo>
                    <a:pt x="1718538" y="81216"/>
                  </a:lnTo>
                  <a:lnTo>
                    <a:pt x="1720062" y="81216"/>
                  </a:lnTo>
                  <a:lnTo>
                    <a:pt x="1721307" y="79971"/>
                  </a:lnTo>
                  <a:lnTo>
                    <a:pt x="1721307" y="1244"/>
                  </a:lnTo>
                  <a:lnTo>
                    <a:pt x="1720062" y="0"/>
                  </a:lnTo>
                  <a:lnTo>
                    <a:pt x="1657629" y="0"/>
                  </a:lnTo>
                  <a:lnTo>
                    <a:pt x="1656384" y="1244"/>
                  </a:lnTo>
                  <a:lnTo>
                    <a:pt x="1656384" y="79971"/>
                  </a:lnTo>
                  <a:lnTo>
                    <a:pt x="1657629" y="81216"/>
                  </a:lnTo>
                  <a:lnTo>
                    <a:pt x="1659140" y="81216"/>
                  </a:lnTo>
                  <a:lnTo>
                    <a:pt x="1659140" y="146812"/>
                  </a:lnTo>
                  <a:lnTo>
                    <a:pt x="1656257" y="164223"/>
                  </a:lnTo>
                  <a:lnTo>
                    <a:pt x="1649349" y="177482"/>
                  </a:lnTo>
                  <a:lnTo>
                    <a:pt x="1638566" y="187833"/>
                  </a:lnTo>
                  <a:lnTo>
                    <a:pt x="1624076" y="195986"/>
                  </a:lnTo>
                  <a:lnTo>
                    <a:pt x="1609699" y="204698"/>
                  </a:lnTo>
                  <a:lnTo>
                    <a:pt x="1598231" y="219329"/>
                  </a:lnTo>
                  <a:lnTo>
                    <a:pt x="1590649" y="237020"/>
                  </a:lnTo>
                  <a:lnTo>
                    <a:pt x="1587881" y="254419"/>
                  </a:lnTo>
                  <a:lnTo>
                    <a:pt x="1587881" y="659676"/>
                  </a:lnTo>
                  <a:lnTo>
                    <a:pt x="1590776" y="674306"/>
                  </a:lnTo>
                  <a:lnTo>
                    <a:pt x="1598790" y="686193"/>
                  </a:lnTo>
                  <a:lnTo>
                    <a:pt x="1610664" y="694334"/>
                  </a:lnTo>
                  <a:lnTo>
                    <a:pt x="1625168" y="697242"/>
                  </a:lnTo>
                  <a:lnTo>
                    <a:pt x="1752384" y="697242"/>
                  </a:lnTo>
                  <a:lnTo>
                    <a:pt x="1766887" y="694334"/>
                  </a:lnTo>
                  <a:lnTo>
                    <a:pt x="1778762" y="686193"/>
                  </a:lnTo>
                  <a:lnTo>
                    <a:pt x="1786775" y="674306"/>
                  </a:lnTo>
                  <a:lnTo>
                    <a:pt x="1789684" y="659676"/>
                  </a:lnTo>
                  <a:lnTo>
                    <a:pt x="1789684" y="254419"/>
                  </a:lnTo>
                  <a:close/>
                </a:path>
                <a:path w="2018664" h="1443354">
                  <a:moveTo>
                    <a:pt x="2018411" y="1000302"/>
                  </a:moveTo>
                  <a:lnTo>
                    <a:pt x="2000592" y="954862"/>
                  </a:lnTo>
                  <a:lnTo>
                    <a:pt x="1982228" y="942009"/>
                  </a:lnTo>
                  <a:lnTo>
                    <a:pt x="1967166" y="933437"/>
                  </a:lnTo>
                  <a:lnTo>
                    <a:pt x="1955977" y="922667"/>
                  </a:lnTo>
                  <a:lnTo>
                    <a:pt x="1949069" y="908443"/>
                  </a:lnTo>
                  <a:lnTo>
                    <a:pt x="1946732" y="889660"/>
                  </a:lnTo>
                  <a:lnTo>
                    <a:pt x="1946579" y="827087"/>
                  </a:lnTo>
                  <a:lnTo>
                    <a:pt x="1948243" y="827087"/>
                  </a:lnTo>
                  <a:lnTo>
                    <a:pt x="1949488" y="825842"/>
                  </a:lnTo>
                  <a:lnTo>
                    <a:pt x="1949488" y="747115"/>
                  </a:lnTo>
                  <a:lnTo>
                    <a:pt x="1948243" y="745858"/>
                  </a:lnTo>
                  <a:lnTo>
                    <a:pt x="1885264" y="745858"/>
                  </a:lnTo>
                  <a:lnTo>
                    <a:pt x="1884006" y="747115"/>
                  </a:lnTo>
                  <a:lnTo>
                    <a:pt x="1884006" y="825842"/>
                  </a:lnTo>
                  <a:lnTo>
                    <a:pt x="1885264" y="827087"/>
                  </a:lnTo>
                  <a:lnTo>
                    <a:pt x="1886775" y="827087"/>
                  </a:lnTo>
                  <a:lnTo>
                    <a:pt x="1886775" y="892695"/>
                  </a:lnTo>
                  <a:lnTo>
                    <a:pt x="1883879" y="910094"/>
                  </a:lnTo>
                  <a:lnTo>
                    <a:pt x="1876971" y="923353"/>
                  </a:lnTo>
                  <a:lnTo>
                    <a:pt x="1866061" y="933716"/>
                  </a:lnTo>
                  <a:lnTo>
                    <a:pt x="1851418" y="941870"/>
                  </a:lnTo>
                  <a:lnTo>
                    <a:pt x="1837055" y="950569"/>
                  </a:lnTo>
                  <a:lnTo>
                    <a:pt x="1825447" y="965212"/>
                  </a:lnTo>
                  <a:lnTo>
                    <a:pt x="1817725" y="982891"/>
                  </a:lnTo>
                  <a:lnTo>
                    <a:pt x="1814957" y="1000302"/>
                  </a:lnTo>
                  <a:lnTo>
                    <a:pt x="1814957" y="1405585"/>
                  </a:lnTo>
                  <a:lnTo>
                    <a:pt x="1817852" y="1420190"/>
                  </a:lnTo>
                  <a:lnTo>
                    <a:pt x="1826006" y="1432128"/>
                  </a:lnTo>
                  <a:lnTo>
                    <a:pt x="1837880" y="1440154"/>
                  </a:lnTo>
                  <a:lnTo>
                    <a:pt x="1852650" y="1443126"/>
                  </a:lnTo>
                  <a:lnTo>
                    <a:pt x="1980831" y="1443126"/>
                  </a:lnTo>
                  <a:lnTo>
                    <a:pt x="1995487" y="1440154"/>
                  </a:lnTo>
                  <a:lnTo>
                    <a:pt x="2007501" y="1432128"/>
                  </a:lnTo>
                  <a:lnTo>
                    <a:pt x="2015515" y="1420190"/>
                  </a:lnTo>
                  <a:lnTo>
                    <a:pt x="2018411" y="1405585"/>
                  </a:lnTo>
                  <a:lnTo>
                    <a:pt x="2018411" y="1000302"/>
                  </a:lnTo>
                  <a:close/>
                </a:path>
                <a:path w="2018664" h="1443354">
                  <a:moveTo>
                    <a:pt x="2018411" y="254419"/>
                  </a:moveTo>
                  <a:lnTo>
                    <a:pt x="2000592" y="208978"/>
                  </a:lnTo>
                  <a:lnTo>
                    <a:pt x="1982228" y="196126"/>
                  </a:lnTo>
                  <a:lnTo>
                    <a:pt x="1967166" y="187566"/>
                  </a:lnTo>
                  <a:lnTo>
                    <a:pt x="1955977" y="176784"/>
                  </a:lnTo>
                  <a:lnTo>
                    <a:pt x="1949069" y="162560"/>
                  </a:lnTo>
                  <a:lnTo>
                    <a:pt x="1946732" y="143776"/>
                  </a:lnTo>
                  <a:lnTo>
                    <a:pt x="1946579" y="81216"/>
                  </a:lnTo>
                  <a:lnTo>
                    <a:pt x="1948243" y="81216"/>
                  </a:lnTo>
                  <a:lnTo>
                    <a:pt x="1949488" y="79971"/>
                  </a:lnTo>
                  <a:lnTo>
                    <a:pt x="1949488" y="1244"/>
                  </a:lnTo>
                  <a:lnTo>
                    <a:pt x="1948243" y="0"/>
                  </a:lnTo>
                  <a:lnTo>
                    <a:pt x="1885264" y="0"/>
                  </a:lnTo>
                  <a:lnTo>
                    <a:pt x="1884006" y="1244"/>
                  </a:lnTo>
                  <a:lnTo>
                    <a:pt x="1884006" y="79971"/>
                  </a:lnTo>
                  <a:lnTo>
                    <a:pt x="1885264" y="81216"/>
                  </a:lnTo>
                  <a:lnTo>
                    <a:pt x="1886775" y="81216"/>
                  </a:lnTo>
                  <a:lnTo>
                    <a:pt x="1886775" y="146812"/>
                  </a:lnTo>
                  <a:lnTo>
                    <a:pt x="1883879" y="164223"/>
                  </a:lnTo>
                  <a:lnTo>
                    <a:pt x="1876971" y="177482"/>
                  </a:lnTo>
                  <a:lnTo>
                    <a:pt x="1866061" y="187833"/>
                  </a:lnTo>
                  <a:lnTo>
                    <a:pt x="1851418" y="195986"/>
                  </a:lnTo>
                  <a:lnTo>
                    <a:pt x="1837055" y="204698"/>
                  </a:lnTo>
                  <a:lnTo>
                    <a:pt x="1825447" y="219329"/>
                  </a:lnTo>
                  <a:lnTo>
                    <a:pt x="1817725" y="237020"/>
                  </a:lnTo>
                  <a:lnTo>
                    <a:pt x="1814957" y="254419"/>
                  </a:lnTo>
                  <a:lnTo>
                    <a:pt x="1814957" y="659676"/>
                  </a:lnTo>
                  <a:lnTo>
                    <a:pt x="1817852" y="674306"/>
                  </a:lnTo>
                  <a:lnTo>
                    <a:pt x="1826006" y="686193"/>
                  </a:lnTo>
                  <a:lnTo>
                    <a:pt x="1837880" y="694334"/>
                  </a:lnTo>
                  <a:lnTo>
                    <a:pt x="1852650" y="697242"/>
                  </a:lnTo>
                  <a:lnTo>
                    <a:pt x="1980831" y="697242"/>
                  </a:lnTo>
                  <a:lnTo>
                    <a:pt x="1995487" y="694334"/>
                  </a:lnTo>
                  <a:lnTo>
                    <a:pt x="2007501" y="686193"/>
                  </a:lnTo>
                  <a:lnTo>
                    <a:pt x="2015515" y="674306"/>
                  </a:lnTo>
                  <a:lnTo>
                    <a:pt x="2018411" y="659676"/>
                  </a:lnTo>
                  <a:lnTo>
                    <a:pt x="2018411" y="254419"/>
                  </a:lnTo>
                  <a:close/>
                </a:path>
              </a:pathLst>
            </a:custGeom>
            <a:solidFill>
              <a:srgbClr val="DB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56244" y="7078903"/>
              <a:ext cx="2178050" cy="0"/>
            </a:xfrm>
            <a:custGeom>
              <a:avLst/>
              <a:gdLst/>
              <a:ahLst/>
              <a:cxnLst/>
              <a:rect l="l" t="t" r="r" b="b"/>
              <a:pathLst>
                <a:path w="2178050">
                  <a:moveTo>
                    <a:pt x="0" y="0"/>
                  </a:moveTo>
                  <a:lnTo>
                    <a:pt x="2177669" y="0"/>
                  </a:lnTo>
                </a:path>
              </a:pathLst>
            </a:custGeom>
            <a:ln w="21551">
              <a:solidFill>
                <a:srgbClr val="221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56244" y="7824774"/>
              <a:ext cx="2178050" cy="0"/>
            </a:xfrm>
            <a:custGeom>
              <a:avLst/>
              <a:gdLst/>
              <a:ahLst/>
              <a:cxnLst/>
              <a:rect l="l" t="t" r="r" b="b"/>
              <a:pathLst>
                <a:path w="2178050">
                  <a:moveTo>
                    <a:pt x="0" y="0"/>
                  </a:moveTo>
                  <a:lnTo>
                    <a:pt x="2177669" y="0"/>
                  </a:lnTo>
                </a:path>
              </a:pathLst>
            </a:custGeom>
            <a:ln w="21551">
              <a:solidFill>
                <a:srgbClr val="221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28345" y="5624461"/>
              <a:ext cx="2018664" cy="697865"/>
            </a:xfrm>
            <a:custGeom>
              <a:avLst/>
              <a:gdLst/>
              <a:ahLst/>
              <a:cxnLst/>
              <a:rect l="l" t="t" r="r" b="b"/>
              <a:pathLst>
                <a:path w="2018664" h="697864">
                  <a:moveTo>
                    <a:pt x="203504" y="254431"/>
                  </a:moveTo>
                  <a:lnTo>
                    <a:pt x="185648" y="208991"/>
                  </a:lnTo>
                  <a:lnTo>
                    <a:pt x="167309" y="196138"/>
                  </a:lnTo>
                  <a:lnTo>
                    <a:pt x="152146" y="187566"/>
                  </a:lnTo>
                  <a:lnTo>
                    <a:pt x="141008" y="176796"/>
                  </a:lnTo>
                  <a:lnTo>
                    <a:pt x="134150" y="162572"/>
                  </a:lnTo>
                  <a:lnTo>
                    <a:pt x="131724" y="143789"/>
                  </a:lnTo>
                  <a:lnTo>
                    <a:pt x="131686" y="81216"/>
                  </a:lnTo>
                  <a:lnTo>
                    <a:pt x="133223" y="81216"/>
                  </a:lnTo>
                  <a:lnTo>
                    <a:pt x="134493" y="79971"/>
                  </a:lnTo>
                  <a:lnTo>
                    <a:pt x="134493" y="1244"/>
                  </a:lnTo>
                  <a:lnTo>
                    <a:pt x="133223" y="0"/>
                  </a:lnTo>
                  <a:lnTo>
                    <a:pt x="70269" y="0"/>
                  </a:lnTo>
                  <a:lnTo>
                    <a:pt x="69024" y="1244"/>
                  </a:lnTo>
                  <a:lnTo>
                    <a:pt x="69024" y="79971"/>
                  </a:lnTo>
                  <a:lnTo>
                    <a:pt x="70269" y="81216"/>
                  </a:lnTo>
                  <a:lnTo>
                    <a:pt x="71818" y="81216"/>
                  </a:lnTo>
                  <a:lnTo>
                    <a:pt x="71818" y="146824"/>
                  </a:lnTo>
                  <a:lnTo>
                    <a:pt x="68961" y="164223"/>
                  </a:lnTo>
                  <a:lnTo>
                    <a:pt x="62001" y="177482"/>
                  </a:lnTo>
                  <a:lnTo>
                    <a:pt x="51104" y="187845"/>
                  </a:lnTo>
                  <a:lnTo>
                    <a:pt x="36512" y="195999"/>
                  </a:lnTo>
                  <a:lnTo>
                    <a:pt x="22059" y="204698"/>
                  </a:lnTo>
                  <a:lnTo>
                    <a:pt x="10477" y="219341"/>
                  </a:lnTo>
                  <a:lnTo>
                    <a:pt x="2794" y="237020"/>
                  </a:lnTo>
                  <a:lnTo>
                    <a:pt x="0" y="254431"/>
                  </a:lnTo>
                  <a:lnTo>
                    <a:pt x="0" y="659676"/>
                  </a:lnTo>
                  <a:lnTo>
                    <a:pt x="2946" y="674319"/>
                  </a:lnTo>
                  <a:lnTo>
                    <a:pt x="11010" y="686206"/>
                  </a:lnTo>
                  <a:lnTo>
                    <a:pt x="22974" y="694347"/>
                  </a:lnTo>
                  <a:lnTo>
                    <a:pt x="37630" y="697255"/>
                  </a:lnTo>
                  <a:lnTo>
                    <a:pt x="165874" y="697255"/>
                  </a:lnTo>
                  <a:lnTo>
                    <a:pt x="180530" y="694347"/>
                  </a:lnTo>
                  <a:lnTo>
                    <a:pt x="192481" y="686206"/>
                  </a:lnTo>
                  <a:lnTo>
                    <a:pt x="200545" y="674319"/>
                  </a:lnTo>
                  <a:lnTo>
                    <a:pt x="203504" y="659676"/>
                  </a:lnTo>
                  <a:lnTo>
                    <a:pt x="203504" y="254431"/>
                  </a:lnTo>
                  <a:close/>
                </a:path>
                <a:path w="2018664" h="697864">
                  <a:moveTo>
                    <a:pt x="428917" y="254431"/>
                  </a:moveTo>
                  <a:lnTo>
                    <a:pt x="411060" y="208991"/>
                  </a:lnTo>
                  <a:lnTo>
                    <a:pt x="392722" y="196138"/>
                  </a:lnTo>
                  <a:lnTo>
                    <a:pt x="377571" y="187566"/>
                  </a:lnTo>
                  <a:lnTo>
                    <a:pt x="366433" y="176796"/>
                  </a:lnTo>
                  <a:lnTo>
                    <a:pt x="359562" y="162572"/>
                  </a:lnTo>
                  <a:lnTo>
                    <a:pt x="357136" y="143789"/>
                  </a:lnTo>
                  <a:lnTo>
                    <a:pt x="357098" y="81216"/>
                  </a:lnTo>
                  <a:lnTo>
                    <a:pt x="358648" y="81216"/>
                  </a:lnTo>
                  <a:lnTo>
                    <a:pt x="359905" y="79971"/>
                  </a:lnTo>
                  <a:lnTo>
                    <a:pt x="359905" y="1244"/>
                  </a:lnTo>
                  <a:lnTo>
                    <a:pt x="358648" y="0"/>
                  </a:lnTo>
                  <a:lnTo>
                    <a:pt x="295694" y="0"/>
                  </a:lnTo>
                  <a:lnTo>
                    <a:pt x="294436" y="1244"/>
                  </a:lnTo>
                  <a:lnTo>
                    <a:pt x="294436" y="79971"/>
                  </a:lnTo>
                  <a:lnTo>
                    <a:pt x="295694" y="81216"/>
                  </a:lnTo>
                  <a:lnTo>
                    <a:pt x="297230" y="81216"/>
                  </a:lnTo>
                  <a:lnTo>
                    <a:pt x="297230" y="146824"/>
                  </a:lnTo>
                  <a:lnTo>
                    <a:pt x="294386" y="164223"/>
                  </a:lnTo>
                  <a:lnTo>
                    <a:pt x="287413" y="177482"/>
                  </a:lnTo>
                  <a:lnTo>
                    <a:pt x="276529" y="187845"/>
                  </a:lnTo>
                  <a:lnTo>
                    <a:pt x="261937" y="195999"/>
                  </a:lnTo>
                  <a:lnTo>
                    <a:pt x="247484" y="204698"/>
                  </a:lnTo>
                  <a:lnTo>
                    <a:pt x="235889" y="219341"/>
                  </a:lnTo>
                  <a:lnTo>
                    <a:pt x="228206" y="237020"/>
                  </a:lnTo>
                  <a:lnTo>
                    <a:pt x="225412" y="254431"/>
                  </a:lnTo>
                  <a:lnTo>
                    <a:pt x="225412" y="659676"/>
                  </a:lnTo>
                  <a:lnTo>
                    <a:pt x="228358" y="674319"/>
                  </a:lnTo>
                  <a:lnTo>
                    <a:pt x="236435" y="686206"/>
                  </a:lnTo>
                  <a:lnTo>
                    <a:pt x="248386" y="694347"/>
                  </a:lnTo>
                  <a:lnTo>
                    <a:pt x="263055" y="697255"/>
                  </a:lnTo>
                  <a:lnTo>
                    <a:pt x="391299" y="697255"/>
                  </a:lnTo>
                  <a:lnTo>
                    <a:pt x="405942" y="694347"/>
                  </a:lnTo>
                  <a:lnTo>
                    <a:pt x="417906" y="686206"/>
                  </a:lnTo>
                  <a:lnTo>
                    <a:pt x="425970" y="674319"/>
                  </a:lnTo>
                  <a:lnTo>
                    <a:pt x="428917" y="659676"/>
                  </a:lnTo>
                  <a:lnTo>
                    <a:pt x="428917" y="254431"/>
                  </a:lnTo>
                  <a:close/>
                </a:path>
                <a:path w="2018664" h="697864">
                  <a:moveTo>
                    <a:pt x="654291" y="254431"/>
                  </a:moveTo>
                  <a:lnTo>
                    <a:pt x="636612" y="208991"/>
                  </a:lnTo>
                  <a:lnTo>
                    <a:pt x="618375" y="196138"/>
                  </a:lnTo>
                  <a:lnTo>
                    <a:pt x="603465" y="187566"/>
                  </a:lnTo>
                  <a:lnTo>
                    <a:pt x="592416" y="176796"/>
                  </a:lnTo>
                  <a:lnTo>
                    <a:pt x="585508" y="162572"/>
                  </a:lnTo>
                  <a:lnTo>
                    <a:pt x="583158" y="143789"/>
                  </a:lnTo>
                  <a:lnTo>
                    <a:pt x="583158" y="81216"/>
                  </a:lnTo>
                  <a:lnTo>
                    <a:pt x="584669" y="81216"/>
                  </a:lnTo>
                  <a:lnTo>
                    <a:pt x="585927" y="79971"/>
                  </a:lnTo>
                  <a:lnTo>
                    <a:pt x="585927" y="1244"/>
                  </a:lnTo>
                  <a:lnTo>
                    <a:pt x="584669" y="0"/>
                  </a:lnTo>
                  <a:lnTo>
                    <a:pt x="522236" y="0"/>
                  </a:lnTo>
                  <a:lnTo>
                    <a:pt x="520992" y="1244"/>
                  </a:lnTo>
                  <a:lnTo>
                    <a:pt x="520992" y="79971"/>
                  </a:lnTo>
                  <a:lnTo>
                    <a:pt x="522236" y="81216"/>
                  </a:lnTo>
                  <a:lnTo>
                    <a:pt x="523760" y="81216"/>
                  </a:lnTo>
                  <a:lnTo>
                    <a:pt x="523760" y="146824"/>
                  </a:lnTo>
                  <a:lnTo>
                    <a:pt x="520865" y="164223"/>
                  </a:lnTo>
                  <a:lnTo>
                    <a:pt x="513956" y="177482"/>
                  </a:lnTo>
                  <a:lnTo>
                    <a:pt x="503174" y="187845"/>
                  </a:lnTo>
                  <a:lnTo>
                    <a:pt x="488708" y="195999"/>
                  </a:lnTo>
                  <a:lnTo>
                    <a:pt x="474383" y="204698"/>
                  </a:lnTo>
                  <a:lnTo>
                    <a:pt x="462889" y="219341"/>
                  </a:lnTo>
                  <a:lnTo>
                    <a:pt x="455256" y="237020"/>
                  </a:lnTo>
                  <a:lnTo>
                    <a:pt x="452488" y="254431"/>
                  </a:lnTo>
                  <a:lnTo>
                    <a:pt x="452488" y="659676"/>
                  </a:lnTo>
                  <a:lnTo>
                    <a:pt x="455409" y="674319"/>
                  </a:lnTo>
                  <a:lnTo>
                    <a:pt x="463423" y="686206"/>
                  </a:lnTo>
                  <a:lnTo>
                    <a:pt x="475297" y="694347"/>
                  </a:lnTo>
                  <a:lnTo>
                    <a:pt x="489826" y="697255"/>
                  </a:lnTo>
                  <a:lnTo>
                    <a:pt x="616991" y="697255"/>
                  </a:lnTo>
                  <a:lnTo>
                    <a:pt x="631507" y="694347"/>
                  </a:lnTo>
                  <a:lnTo>
                    <a:pt x="643369" y="686206"/>
                  </a:lnTo>
                  <a:lnTo>
                    <a:pt x="651383" y="674319"/>
                  </a:lnTo>
                  <a:lnTo>
                    <a:pt x="654291" y="659676"/>
                  </a:lnTo>
                  <a:lnTo>
                    <a:pt x="654291" y="254431"/>
                  </a:lnTo>
                  <a:close/>
                </a:path>
                <a:path w="2018664" h="697864">
                  <a:moveTo>
                    <a:pt x="881367" y="254431"/>
                  </a:moveTo>
                  <a:lnTo>
                    <a:pt x="863688" y="208991"/>
                  </a:lnTo>
                  <a:lnTo>
                    <a:pt x="845451" y="196138"/>
                  </a:lnTo>
                  <a:lnTo>
                    <a:pt x="830541" y="187566"/>
                  </a:lnTo>
                  <a:lnTo>
                    <a:pt x="819492" y="176796"/>
                  </a:lnTo>
                  <a:lnTo>
                    <a:pt x="812584" y="162572"/>
                  </a:lnTo>
                  <a:lnTo>
                    <a:pt x="810234" y="143789"/>
                  </a:lnTo>
                  <a:lnTo>
                    <a:pt x="810234" y="81216"/>
                  </a:lnTo>
                  <a:lnTo>
                    <a:pt x="811758" y="81216"/>
                  </a:lnTo>
                  <a:lnTo>
                    <a:pt x="813015" y="79971"/>
                  </a:lnTo>
                  <a:lnTo>
                    <a:pt x="813015" y="1244"/>
                  </a:lnTo>
                  <a:lnTo>
                    <a:pt x="811758" y="0"/>
                  </a:lnTo>
                  <a:lnTo>
                    <a:pt x="749325" y="0"/>
                  </a:lnTo>
                  <a:lnTo>
                    <a:pt x="748080" y="1244"/>
                  </a:lnTo>
                  <a:lnTo>
                    <a:pt x="748080" y="79971"/>
                  </a:lnTo>
                  <a:lnTo>
                    <a:pt x="749325" y="81216"/>
                  </a:lnTo>
                  <a:lnTo>
                    <a:pt x="750836" y="81216"/>
                  </a:lnTo>
                  <a:lnTo>
                    <a:pt x="750836" y="146824"/>
                  </a:lnTo>
                  <a:lnTo>
                    <a:pt x="747941" y="164223"/>
                  </a:lnTo>
                  <a:lnTo>
                    <a:pt x="741032" y="177482"/>
                  </a:lnTo>
                  <a:lnTo>
                    <a:pt x="730262" y="187845"/>
                  </a:lnTo>
                  <a:lnTo>
                    <a:pt x="715759" y="195999"/>
                  </a:lnTo>
                  <a:lnTo>
                    <a:pt x="701395" y="204698"/>
                  </a:lnTo>
                  <a:lnTo>
                    <a:pt x="689927" y="219341"/>
                  </a:lnTo>
                  <a:lnTo>
                    <a:pt x="682332" y="237020"/>
                  </a:lnTo>
                  <a:lnTo>
                    <a:pt x="679564" y="254431"/>
                  </a:lnTo>
                  <a:lnTo>
                    <a:pt x="679564" y="659676"/>
                  </a:lnTo>
                  <a:lnTo>
                    <a:pt x="682459" y="674319"/>
                  </a:lnTo>
                  <a:lnTo>
                    <a:pt x="690473" y="686206"/>
                  </a:lnTo>
                  <a:lnTo>
                    <a:pt x="702360" y="694347"/>
                  </a:lnTo>
                  <a:lnTo>
                    <a:pt x="716851" y="697255"/>
                  </a:lnTo>
                  <a:lnTo>
                    <a:pt x="844067" y="697255"/>
                  </a:lnTo>
                  <a:lnTo>
                    <a:pt x="858583" y="694347"/>
                  </a:lnTo>
                  <a:lnTo>
                    <a:pt x="870458" y="686206"/>
                  </a:lnTo>
                  <a:lnTo>
                    <a:pt x="878471" y="674319"/>
                  </a:lnTo>
                  <a:lnTo>
                    <a:pt x="881367" y="659676"/>
                  </a:lnTo>
                  <a:lnTo>
                    <a:pt x="881367" y="254431"/>
                  </a:lnTo>
                  <a:close/>
                </a:path>
                <a:path w="2018664" h="697864">
                  <a:moveTo>
                    <a:pt x="1108456" y="254431"/>
                  </a:moveTo>
                  <a:lnTo>
                    <a:pt x="1090764" y="208991"/>
                  </a:lnTo>
                  <a:lnTo>
                    <a:pt x="1072527" y="196138"/>
                  </a:lnTo>
                  <a:lnTo>
                    <a:pt x="1057617" y="187566"/>
                  </a:lnTo>
                  <a:lnTo>
                    <a:pt x="1046568" y="176796"/>
                  </a:lnTo>
                  <a:lnTo>
                    <a:pt x="1039660" y="162572"/>
                  </a:lnTo>
                  <a:lnTo>
                    <a:pt x="1037310" y="143789"/>
                  </a:lnTo>
                  <a:lnTo>
                    <a:pt x="1037310" y="81216"/>
                  </a:lnTo>
                  <a:lnTo>
                    <a:pt x="1038821" y="81216"/>
                  </a:lnTo>
                  <a:lnTo>
                    <a:pt x="1040079" y="79971"/>
                  </a:lnTo>
                  <a:lnTo>
                    <a:pt x="1040079" y="1244"/>
                  </a:lnTo>
                  <a:lnTo>
                    <a:pt x="1038821" y="0"/>
                  </a:lnTo>
                  <a:lnTo>
                    <a:pt x="976401" y="0"/>
                  </a:lnTo>
                  <a:lnTo>
                    <a:pt x="975144" y="1244"/>
                  </a:lnTo>
                  <a:lnTo>
                    <a:pt x="975144" y="79971"/>
                  </a:lnTo>
                  <a:lnTo>
                    <a:pt x="976401" y="81216"/>
                  </a:lnTo>
                  <a:lnTo>
                    <a:pt x="977912" y="81216"/>
                  </a:lnTo>
                  <a:lnTo>
                    <a:pt x="977912" y="146824"/>
                  </a:lnTo>
                  <a:lnTo>
                    <a:pt x="975017" y="164223"/>
                  </a:lnTo>
                  <a:lnTo>
                    <a:pt x="968108" y="177482"/>
                  </a:lnTo>
                  <a:lnTo>
                    <a:pt x="957338" y="187845"/>
                  </a:lnTo>
                  <a:lnTo>
                    <a:pt x="942835" y="195999"/>
                  </a:lnTo>
                  <a:lnTo>
                    <a:pt x="928471" y="204698"/>
                  </a:lnTo>
                  <a:lnTo>
                    <a:pt x="917003" y="219341"/>
                  </a:lnTo>
                  <a:lnTo>
                    <a:pt x="909408" y="237020"/>
                  </a:lnTo>
                  <a:lnTo>
                    <a:pt x="906640" y="254431"/>
                  </a:lnTo>
                  <a:lnTo>
                    <a:pt x="906640" y="659676"/>
                  </a:lnTo>
                  <a:lnTo>
                    <a:pt x="909535" y="674319"/>
                  </a:lnTo>
                  <a:lnTo>
                    <a:pt x="917549" y="686206"/>
                  </a:lnTo>
                  <a:lnTo>
                    <a:pt x="929436" y="694347"/>
                  </a:lnTo>
                  <a:lnTo>
                    <a:pt x="943927" y="697255"/>
                  </a:lnTo>
                  <a:lnTo>
                    <a:pt x="1071156" y="697255"/>
                  </a:lnTo>
                  <a:lnTo>
                    <a:pt x="1085659" y="694347"/>
                  </a:lnTo>
                  <a:lnTo>
                    <a:pt x="1097534" y="686206"/>
                  </a:lnTo>
                  <a:lnTo>
                    <a:pt x="1105547" y="674319"/>
                  </a:lnTo>
                  <a:lnTo>
                    <a:pt x="1108456" y="659676"/>
                  </a:lnTo>
                  <a:lnTo>
                    <a:pt x="1108456" y="254431"/>
                  </a:lnTo>
                  <a:close/>
                </a:path>
                <a:path w="2018664" h="697864">
                  <a:moveTo>
                    <a:pt x="1335532" y="254431"/>
                  </a:moveTo>
                  <a:lnTo>
                    <a:pt x="1317840" y="208991"/>
                  </a:lnTo>
                  <a:lnTo>
                    <a:pt x="1299603" y="196138"/>
                  </a:lnTo>
                  <a:lnTo>
                    <a:pt x="1284693" y="187566"/>
                  </a:lnTo>
                  <a:lnTo>
                    <a:pt x="1273644" y="176796"/>
                  </a:lnTo>
                  <a:lnTo>
                    <a:pt x="1266736" y="162572"/>
                  </a:lnTo>
                  <a:lnTo>
                    <a:pt x="1264386" y="143789"/>
                  </a:lnTo>
                  <a:lnTo>
                    <a:pt x="1264386" y="81216"/>
                  </a:lnTo>
                  <a:lnTo>
                    <a:pt x="1265910" y="81216"/>
                  </a:lnTo>
                  <a:lnTo>
                    <a:pt x="1267155" y="79971"/>
                  </a:lnTo>
                  <a:lnTo>
                    <a:pt x="1267155" y="1244"/>
                  </a:lnTo>
                  <a:lnTo>
                    <a:pt x="1265910" y="0"/>
                  </a:lnTo>
                  <a:lnTo>
                    <a:pt x="1203477" y="0"/>
                  </a:lnTo>
                  <a:lnTo>
                    <a:pt x="1202220" y="1244"/>
                  </a:lnTo>
                  <a:lnTo>
                    <a:pt x="1202220" y="79971"/>
                  </a:lnTo>
                  <a:lnTo>
                    <a:pt x="1203477" y="81216"/>
                  </a:lnTo>
                  <a:lnTo>
                    <a:pt x="1204988" y="81216"/>
                  </a:lnTo>
                  <a:lnTo>
                    <a:pt x="1204988" y="146824"/>
                  </a:lnTo>
                  <a:lnTo>
                    <a:pt x="1202093" y="164223"/>
                  </a:lnTo>
                  <a:lnTo>
                    <a:pt x="1195197" y="177482"/>
                  </a:lnTo>
                  <a:lnTo>
                    <a:pt x="1184414" y="187845"/>
                  </a:lnTo>
                  <a:lnTo>
                    <a:pt x="1169911" y="195999"/>
                  </a:lnTo>
                  <a:lnTo>
                    <a:pt x="1155547" y="204698"/>
                  </a:lnTo>
                  <a:lnTo>
                    <a:pt x="1144079" y="219341"/>
                  </a:lnTo>
                  <a:lnTo>
                    <a:pt x="1136484" y="237020"/>
                  </a:lnTo>
                  <a:lnTo>
                    <a:pt x="1133729" y="254431"/>
                  </a:lnTo>
                  <a:lnTo>
                    <a:pt x="1133729" y="659676"/>
                  </a:lnTo>
                  <a:lnTo>
                    <a:pt x="1136611" y="674319"/>
                  </a:lnTo>
                  <a:lnTo>
                    <a:pt x="1144625" y="686206"/>
                  </a:lnTo>
                  <a:lnTo>
                    <a:pt x="1156512" y="694347"/>
                  </a:lnTo>
                  <a:lnTo>
                    <a:pt x="1171016" y="697255"/>
                  </a:lnTo>
                  <a:lnTo>
                    <a:pt x="1298232" y="697255"/>
                  </a:lnTo>
                  <a:lnTo>
                    <a:pt x="1312735" y="694347"/>
                  </a:lnTo>
                  <a:lnTo>
                    <a:pt x="1324610" y="686206"/>
                  </a:lnTo>
                  <a:lnTo>
                    <a:pt x="1332623" y="674319"/>
                  </a:lnTo>
                  <a:lnTo>
                    <a:pt x="1335532" y="659676"/>
                  </a:lnTo>
                  <a:lnTo>
                    <a:pt x="1335532" y="254431"/>
                  </a:lnTo>
                  <a:close/>
                </a:path>
                <a:path w="2018664" h="697864">
                  <a:moveTo>
                    <a:pt x="1562608" y="254431"/>
                  </a:moveTo>
                  <a:lnTo>
                    <a:pt x="1544916" y="208991"/>
                  </a:lnTo>
                  <a:lnTo>
                    <a:pt x="1526679" y="196138"/>
                  </a:lnTo>
                  <a:lnTo>
                    <a:pt x="1511769" y="187566"/>
                  </a:lnTo>
                  <a:lnTo>
                    <a:pt x="1500720" y="176796"/>
                  </a:lnTo>
                  <a:lnTo>
                    <a:pt x="1493824" y="162572"/>
                  </a:lnTo>
                  <a:lnTo>
                    <a:pt x="1491462" y="143789"/>
                  </a:lnTo>
                  <a:lnTo>
                    <a:pt x="1491462" y="81216"/>
                  </a:lnTo>
                  <a:lnTo>
                    <a:pt x="1492986" y="81216"/>
                  </a:lnTo>
                  <a:lnTo>
                    <a:pt x="1494231" y="79971"/>
                  </a:lnTo>
                  <a:lnTo>
                    <a:pt x="1494231" y="1244"/>
                  </a:lnTo>
                  <a:lnTo>
                    <a:pt x="1492986" y="0"/>
                  </a:lnTo>
                  <a:lnTo>
                    <a:pt x="1430553" y="0"/>
                  </a:lnTo>
                  <a:lnTo>
                    <a:pt x="1429308" y="1244"/>
                  </a:lnTo>
                  <a:lnTo>
                    <a:pt x="1429308" y="79971"/>
                  </a:lnTo>
                  <a:lnTo>
                    <a:pt x="1430553" y="81216"/>
                  </a:lnTo>
                  <a:lnTo>
                    <a:pt x="1432064" y="81216"/>
                  </a:lnTo>
                  <a:lnTo>
                    <a:pt x="1432064" y="146824"/>
                  </a:lnTo>
                  <a:lnTo>
                    <a:pt x="1429169" y="164223"/>
                  </a:lnTo>
                  <a:lnTo>
                    <a:pt x="1422273" y="177482"/>
                  </a:lnTo>
                  <a:lnTo>
                    <a:pt x="1411490" y="187845"/>
                  </a:lnTo>
                  <a:lnTo>
                    <a:pt x="1397000" y="195999"/>
                  </a:lnTo>
                  <a:lnTo>
                    <a:pt x="1382623" y="204698"/>
                  </a:lnTo>
                  <a:lnTo>
                    <a:pt x="1371155" y="219341"/>
                  </a:lnTo>
                  <a:lnTo>
                    <a:pt x="1363560" y="237020"/>
                  </a:lnTo>
                  <a:lnTo>
                    <a:pt x="1360805" y="254431"/>
                  </a:lnTo>
                  <a:lnTo>
                    <a:pt x="1360805" y="659676"/>
                  </a:lnTo>
                  <a:lnTo>
                    <a:pt x="1363700" y="674319"/>
                  </a:lnTo>
                  <a:lnTo>
                    <a:pt x="1371701" y="686206"/>
                  </a:lnTo>
                  <a:lnTo>
                    <a:pt x="1383588" y="694347"/>
                  </a:lnTo>
                  <a:lnTo>
                    <a:pt x="1398092" y="697255"/>
                  </a:lnTo>
                  <a:lnTo>
                    <a:pt x="1525308" y="697255"/>
                  </a:lnTo>
                  <a:lnTo>
                    <a:pt x="1539811" y="694347"/>
                  </a:lnTo>
                  <a:lnTo>
                    <a:pt x="1551686" y="686206"/>
                  </a:lnTo>
                  <a:lnTo>
                    <a:pt x="1559699" y="674319"/>
                  </a:lnTo>
                  <a:lnTo>
                    <a:pt x="1562608" y="659676"/>
                  </a:lnTo>
                  <a:lnTo>
                    <a:pt x="1562608" y="254431"/>
                  </a:lnTo>
                  <a:close/>
                </a:path>
                <a:path w="2018664" h="697864">
                  <a:moveTo>
                    <a:pt x="1789684" y="254431"/>
                  </a:moveTo>
                  <a:lnTo>
                    <a:pt x="1771992" y="208991"/>
                  </a:lnTo>
                  <a:lnTo>
                    <a:pt x="1753755" y="196138"/>
                  </a:lnTo>
                  <a:lnTo>
                    <a:pt x="1738845" y="187566"/>
                  </a:lnTo>
                  <a:lnTo>
                    <a:pt x="1727796" y="176796"/>
                  </a:lnTo>
                  <a:lnTo>
                    <a:pt x="1720900" y="162572"/>
                  </a:lnTo>
                  <a:lnTo>
                    <a:pt x="1718538" y="143789"/>
                  </a:lnTo>
                  <a:lnTo>
                    <a:pt x="1718538" y="81216"/>
                  </a:lnTo>
                  <a:lnTo>
                    <a:pt x="1720062" y="81216"/>
                  </a:lnTo>
                  <a:lnTo>
                    <a:pt x="1721307" y="79971"/>
                  </a:lnTo>
                  <a:lnTo>
                    <a:pt x="1721307" y="1244"/>
                  </a:lnTo>
                  <a:lnTo>
                    <a:pt x="1720062" y="0"/>
                  </a:lnTo>
                  <a:lnTo>
                    <a:pt x="1657629" y="0"/>
                  </a:lnTo>
                  <a:lnTo>
                    <a:pt x="1656384" y="1244"/>
                  </a:lnTo>
                  <a:lnTo>
                    <a:pt x="1656384" y="79971"/>
                  </a:lnTo>
                  <a:lnTo>
                    <a:pt x="1657629" y="81216"/>
                  </a:lnTo>
                  <a:lnTo>
                    <a:pt x="1659140" y="81216"/>
                  </a:lnTo>
                  <a:lnTo>
                    <a:pt x="1659140" y="146824"/>
                  </a:lnTo>
                  <a:lnTo>
                    <a:pt x="1656257" y="164223"/>
                  </a:lnTo>
                  <a:lnTo>
                    <a:pt x="1649349" y="177482"/>
                  </a:lnTo>
                  <a:lnTo>
                    <a:pt x="1638566" y="187845"/>
                  </a:lnTo>
                  <a:lnTo>
                    <a:pt x="1624076" y="195999"/>
                  </a:lnTo>
                  <a:lnTo>
                    <a:pt x="1609699" y="204698"/>
                  </a:lnTo>
                  <a:lnTo>
                    <a:pt x="1598231" y="219341"/>
                  </a:lnTo>
                  <a:lnTo>
                    <a:pt x="1590649" y="237020"/>
                  </a:lnTo>
                  <a:lnTo>
                    <a:pt x="1587881" y="254431"/>
                  </a:lnTo>
                  <a:lnTo>
                    <a:pt x="1587881" y="659676"/>
                  </a:lnTo>
                  <a:lnTo>
                    <a:pt x="1590776" y="674319"/>
                  </a:lnTo>
                  <a:lnTo>
                    <a:pt x="1598790" y="686206"/>
                  </a:lnTo>
                  <a:lnTo>
                    <a:pt x="1610664" y="694347"/>
                  </a:lnTo>
                  <a:lnTo>
                    <a:pt x="1625168" y="697255"/>
                  </a:lnTo>
                  <a:lnTo>
                    <a:pt x="1752384" y="697255"/>
                  </a:lnTo>
                  <a:lnTo>
                    <a:pt x="1766887" y="694347"/>
                  </a:lnTo>
                  <a:lnTo>
                    <a:pt x="1778762" y="686206"/>
                  </a:lnTo>
                  <a:lnTo>
                    <a:pt x="1786775" y="674319"/>
                  </a:lnTo>
                  <a:lnTo>
                    <a:pt x="1789684" y="659676"/>
                  </a:lnTo>
                  <a:lnTo>
                    <a:pt x="1789684" y="254431"/>
                  </a:lnTo>
                  <a:close/>
                </a:path>
                <a:path w="2018664" h="697864">
                  <a:moveTo>
                    <a:pt x="2018411" y="254431"/>
                  </a:moveTo>
                  <a:lnTo>
                    <a:pt x="2000592" y="208991"/>
                  </a:lnTo>
                  <a:lnTo>
                    <a:pt x="1982228" y="196138"/>
                  </a:lnTo>
                  <a:lnTo>
                    <a:pt x="1967166" y="187566"/>
                  </a:lnTo>
                  <a:lnTo>
                    <a:pt x="1955977" y="176796"/>
                  </a:lnTo>
                  <a:lnTo>
                    <a:pt x="1949069" y="162572"/>
                  </a:lnTo>
                  <a:lnTo>
                    <a:pt x="1946732" y="143789"/>
                  </a:lnTo>
                  <a:lnTo>
                    <a:pt x="1946579" y="81216"/>
                  </a:lnTo>
                  <a:lnTo>
                    <a:pt x="1948243" y="81216"/>
                  </a:lnTo>
                  <a:lnTo>
                    <a:pt x="1949488" y="79971"/>
                  </a:lnTo>
                  <a:lnTo>
                    <a:pt x="1949488" y="1244"/>
                  </a:lnTo>
                  <a:lnTo>
                    <a:pt x="1948243" y="0"/>
                  </a:lnTo>
                  <a:lnTo>
                    <a:pt x="1885264" y="0"/>
                  </a:lnTo>
                  <a:lnTo>
                    <a:pt x="1884006" y="1244"/>
                  </a:lnTo>
                  <a:lnTo>
                    <a:pt x="1884006" y="79971"/>
                  </a:lnTo>
                  <a:lnTo>
                    <a:pt x="1885264" y="81216"/>
                  </a:lnTo>
                  <a:lnTo>
                    <a:pt x="1886775" y="81216"/>
                  </a:lnTo>
                  <a:lnTo>
                    <a:pt x="1886775" y="146824"/>
                  </a:lnTo>
                  <a:lnTo>
                    <a:pt x="1883879" y="164223"/>
                  </a:lnTo>
                  <a:lnTo>
                    <a:pt x="1876971" y="177482"/>
                  </a:lnTo>
                  <a:lnTo>
                    <a:pt x="1866061" y="187845"/>
                  </a:lnTo>
                  <a:lnTo>
                    <a:pt x="1851418" y="195999"/>
                  </a:lnTo>
                  <a:lnTo>
                    <a:pt x="1837055" y="204698"/>
                  </a:lnTo>
                  <a:lnTo>
                    <a:pt x="1825447" y="219341"/>
                  </a:lnTo>
                  <a:lnTo>
                    <a:pt x="1817725" y="237020"/>
                  </a:lnTo>
                  <a:lnTo>
                    <a:pt x="1814957" y="254431"/>
                  </a:lnTo>
                  <a:lnTo>
                    <a:pt x="1814957" y="659676"/>
                  </a:lnTo>
                  <a:lnTo>
                    <a:pt x="1817852" y="674319"/>
                  </a:lnTo>
                  <a:lnTo>
                    <a:pt x="1826006" y="686206"/>
                  </a:lnTo>
                  <a:lnTo>
                    <a:pt x="1837880" y="694347"/>
                  </a:lnTo>
                  <a:lnTo>
                    <a:pt x="1852650" y="697255"/>
                  </a:lnTo>
                  <a:lnTo>
                    <a:pt x="1980831" y="697255"/>
                  </a:lnTo>
                  <a:lnTo>
                    <a:pt x="1995487" y="694347"/>
                  </a:lnTo>
                  <a:lnTo>
                    <a:pt x="2007501" y="686206"/>
                  </a:lnTo>
                  <a:lnTo>
                    <a:pt x="2015515" y="674319"/>
                  </a:lnTo>
                  <a:lnTo>
                    <a:pt x="2018411" y="659676"/>
                  </a:lnTo>
                  <a:lnTo>
                    <a:pt x="2018411" y="254431"/>
                  </a:lnTo>
                  <a:close/>
                </a:path>
              </a:pathLst>
            </a:custGeom>
            <a:solidFill>
              <a:srgbClr val="DB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56244" y="6329718"/>
              <a:ext cx="2178050" cy="0"/>
            </a:xfrm>
            <a:custGeom>
              <a:avLst/>
              <a:gdLst/>
              <a:ahLst/>
              <a:cxnLst/>
              <a:rect l="l" t="t" r="r" b="b"/>
              <a:pathLst>
                <a:path w="2178050">
                  <a:moveTo>
                    <a:pt x="0" y="0"/>
                  </a:moveTo>
                  <a:lnTo>
                    <a:pt x="2177669" y="0"/>
                  </a:lnTo>
                </a:path>
              </a:pathLst>
            </a:custGeom>
            <a:ln w="21551">
              <a:solidFill>
                <a:srgbClr val="221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357132" y="4946569"/>
              <a:ext cx="396139" cy="653050"/>
            </a:xfrm>
            <a:prstGeom prst="rect">
              <a:avLst/>
            </a:pr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927809" y="4913436"/>
              <a:ext cx="540340" cy="711062"/>
            </a:xfrm>
            <a:prstGeom prst="rect">
              <a:avLst/>
            </a:pr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41614" y="4905118"/>
              <a:ext cx="540340" cy="711062"/>
            </a:xfrm>
            <a:prstGeom prst="rect">
              <a:avLst/>
            </a:prstGeom>
            <a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56244" y="5580532"/>
              <a:ext cx="2178050" cy="0"/>
            </a:xfrm>
            <a:custGeom>
              <a:avLst/>
              <a:gdLst/>
              <a:ahLst/>
              <a:cxnLst/>
              <a:rect l="l" t="t" r="r" b="b"/>
              <a:pathLst>
                <a:path w="2178050">
                  <a:moveTo>
                    <a:pt x="0" y="0"/>
                  </a:moveTo>
                  <a:lnTo>
                    <a:pt x="2177669" y="0"/>
                  </a:lnTo>
                </a:path>
              </a:pathLst>
            </a:custGeom>
            <a:ln w="21551">
              <a:solidFill>
                <a:srgbClr val="221E1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58970" y="4993446"/>
              <a:ext cx="363882" cy="574766"/>
            </a:xfrm>
            <a:prstGeom prst="rect">
              <a:avLst/>
            </a:prstGeom>
            <a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291094" y="4955265"/>
              <a:ext cx="330170" cy="616897"/>
            </a:xfrm>
            <a:prstGeom prst="rect">
              <a:avLst/>
            </a:prstGeom>
            <a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39266" y="4946300"/>
              <a:ext cx="337972" cy="621912"/>
            </a:xfrm>
            <a:prstGeom prst="rect">
              <a:avLst/>
            </a:prstGeom>
            <a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288</Words>
  <Application>Microsoft Office PowerPoint</Application>
  <PresentationFormat>On-screen Show (4:3)</PresentationFormat>
  <Paragraphs>67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Futura</vt:lpstr>
      <vt:lpstr>Futura Medium</vt:lpstr>
      <vt:lpstr>Futura Medium</vt:lpstr>
      <vt:lpstr>Office Theme</vt:lpstr>
      <vt:lpstr>PARTIDA REPOSADO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PAR-2020-Partida-Reposado-Sell-Sheet</dc:title>
  <cp:lastModifiedBy>Victor Lilue</cp:lastModifiedBy>
  <cp:revision>4</cp:revision>
  <dcterms:created xsi:type="dcterms:W3CDTF">2022-03-09T20:27:08Z</dcterms:created>
  <dcterms:modified xsi:type="dcterms:W3CDTF">2023-02-15T17:04:12Z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2022-03-09T00:00:00Z</vt:filetime>
  </property>
</Properties>
</file>