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BBF554-8941-4810-AA58-008E01ACBF19}" v="1" dt="2023-06-12T20:15:18.79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136"/>
    <p:restoredTop sz="94679"/>
  </p:normalViewPr>
  <p:slideViewPr>
    <p:cSldViewPr>
      <p:cViewPr>
        <p:scale>
          <a:sx n="100" d="100"/>
          <a:sy n="100" d="100"/>
        </p:scale>
        <p:origin x="1282" y="-13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Ashleman" userId="3dqf72bx4pbJEqioTI12CHFjnHXyT1fpldlNO3Xw1WM=" providerId="None" clId="Web-{8BBBF554-8941-4810-AA58-008E01ACBF19}"/>
    <pc:docChg chg="modSld">
      <pc:chgData name="Valerie Ashleman" userId="3dqf72bx4pbJEqioTI12CHFjnHXyT1fpldlNO3Xw1WM=" providerId="None" clId="Web-{8BBBF554-8941-4810-AA58-008E01ACBF19}" dt="2023-06-12T20:15:18.799" v="0"/>
      <pc:docMkLst>
        <pc:docMk/>
      </pc:docMkLst>
      <pc:sldChg chg="modSp">
        <pc:chgData name="Valerie Ashleman" userId="3dqf72bx4pbJEqioTI12CHFjnHXyT1fpldlNO3Xw1WM=" providerId="None" clId="Web-{8BBBF554-8941-4810-AA58-008E01ACBF19}" dt="2023-06-12T20:15:18.799" v="0"/>
        <pc:sldMkLst>
          <pc:docMk/>
          <pc:sldMk cId="0" sldId="257"/>
        </pc:sldMkLst>
        <pc:graphicFrameChg chg="modGraphic">
          <ac:chgData name="Valerie Ashleman" userId="3dqf72bx4pbJEqioTI12CHFjnHXyT1fpldlNO3Xw1WM=" providerId="None" clId="Web-{8BBBF554-8941-4810-AA58-008E01ACBF19}" dt="2023-06-12T20:15:18.799" v="0"/>
          <ac:graphicFrameMkLst>
            <pc:docMk/>
            <pc:sldMk cId="0" sldId="257"/>
            <ac:graphicFrameMk id="6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/>
          <p:cNvSpPr/>
          <p:nvPr/>
        </p:nvSpPr>
        <p:spPr>
          <a:xfrm>
            <a:off x="4572" y="8823959"/>
            <a:ext cx="6845808" cy="320039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383864" y="603707"/>
            <a:ext cx="3436035" cy="4580483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56300" y="5184546"/>
            <a:ext cx="635" cy="0"/>
          </a:xfrm>
          <a:custGeom>
            <a:avLst/>
            <a:gdLst/>
            <a:ahLst/>
            <a:cxnLst/>
            <a:rect l="l" t="t" r="r" b="b"/>
            <a:pathLst>
              <a:path w="634">
                <a:moveTo>
                  <a:pt x="0" y="0"/>
                </a:moveTo>
                <a:lnTo>
                  <a:pt x="31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75698" y="5184546"/>
            <a:ext cx="5727065" cy="0"/>
          </a:xfrm>
          <a:custGeom>
            <a:avLst/>
            <a:gdLst/>
            <a:ahLst/>
            <a:cxnLst/>
            <a:rect l="l" t="t" r="r" b="b"/>
            <a:pathLst>
              <a:path w="5727065">
                <a:moveTo>
                  <a:pt x="0" y="0"/>
                </a:moveTo>
                <a:lnTo>
                  <a:pt x="5726569" y="0"/>
                </a:lnTo>
              </a:path>
            </a:pathLst>
          </a:custGeom>
          <a:ln w="6350">
            <a:solidFill>
              <a:srgbClr val="231F2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311798" y="5184546"/>
            <a:ext cx="635" cy="0"/>
          </a:xfrm>
          <a:custGeom>
            <a:avLst/>
            <a:gdLst/>
            <a:ahLst/>
            <a:cxnLst/>
            <a:rect l="l" t="t" r="r" b="b"/>
            <a:pathLst>
              <a:path w="635">
                <a:moveTo>
                  <a:pt x="0" y="0"/>
                </a:moveTo>
                <a:lnTo>
                  <a:pt x="31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136370" y="1616227"/>
            <a:ext cx="1336040" cy="332740"/>
          </a:xfrm>
          <a:custGeom>
            <a:avLst/>
            <a:gdLst/>
            <a:ahLst/>
            <a:cxnLst/>
            <a:rect l="l" t="t" r="r" b="b"/>
            <a:pathLst>
              <a:path w="1336039" h="332739">
                <a:moveTo>
                  <a:pt x="138366" y="64884"/>
                </a:moveTo>
                <a:lnTo>
                  <a:pt x="119392" y="15887"/>
                </a:lnTo>
                <a:lnTo>
                  <a:pt x="85420" y="3187"/>
                </a:lnTo>
                <a:lnTo>
                  <a:pt x="85420" y="71412"/>
                </a:lnTo>
                <a:lnTo>
                  <a:pt x="85420" y="150190"/>
                </a:lnTo>
                <a:lnTo>
                  <a:pt x="81889" y="159016"/>
                </a:lnTo>
                <a:lnTo>
                  <a:pt x="74434" y="163423"/>
                </a:lnTo>
                <a:lnTo>
                  <a:pt x="64350" y="164947"/>
                </a:lnTo>
                <a:lnTo>
                  <a:pt x="52946" y="165112"/>
                </a:lnTo>
                <a:lnTo>
                  <a:pt x="52946" y="39712"/>
                </a:lnTo>
                <a:lnTo>
                  <a:pt x="66878" y="39751"/>
                </a:lnTo>
                <a:lnTo>
                  <a:pt x="77050" y="43510"/>
                </a:lnTo>
                <a:lnTo>
                  <a:pt x="83299" y="53289"/>
                </a:lnTo>
                <a:lnTo>
                  <a:pt x="85420" y="71412"/>
                </a:lnTo>
                <a:lnTo>
                  <a:pt x="85420" y="3187"/>
                </a:lnTo>
                <a:lnTo>
                  <a:pt x="55448" y="88"/>
                </a:lnTo>
                <a:lnTo>
                  <a:pt x="0" y="88"/>
                </a:lnTo>
                <a:lnTo>
                  <a:pt x="0" y="331990"/>
                </a:lnTo>
                <a:lnTo>
                  <a:pt x="52946" y="331990"/>
                </a:lnTo>
                <a:lnTo>
                  <a:pt x="52946" y="204736"/>
                </a:lnTo>
                <a:lnTo>
                  <a:pt x="90182" y="202895"/>
                </a:lnTo>
                <a:lnTo>
                  <a:pt x="117017" y="192036"/>
                </a:lnTo>
                <a:lnTo>
                  <a:pt x="133172" y="170522"/>
                </a:lnTo>
                <a:lnTo>
                  <a:pt x="133997" y="165112"/>
                </a:lnTo>
                <a:lnTo>
                  <a:pt x="138366" y="136677"/>
                </a:lnTo>
                <a:lnTo>
                  <a:pt x="138366" y="64884"/>
                </a:lnTo>
                <a:close/>
              </a:path>
              <a:path w="1336039" h="332739">
                <a:moveTo>
                  <a:pt x="394474" y="332181"/>
                </a:moveTo>
                <a:lnTo>
                  <a:pt x="383463" y="242227"/>
                </a:lnTo>
                <a:lnTo>
                  <a:pt x="378155" y="198869"/>
                </a:lnTo>
                <a:lnTo>
                  <a:pt x="361264" y="60883"/>
                </a:lnTo>
                <a:lnTo>
                  <a:pt x="353860" y="292"/>
                </a:lnTo>
                <a:lnTo>
                  <a:pt x="325767" y="292"/>
                </a:lnTo>
                <a:lnTo>
                  <a:pt x="325767" y="198869"/>
                </a:lnTo>
                <a:lnTo>
                  <a:pt x="298183" y="198869"/>
                </a:lnTo>
                <a:lnTo>
                  <a:pt x="311226" y="60883"/>
                </a:lnTo>
                <a:lnTo>
                  <a:pt x="314731" y="60883"/>
                </a:lnTo>
                <a:lnTo>
                  <a:pt x="325767" y="198869"/>
                </a:lnTo>
                <a:lnTo>
                  <a:pt x="325767" y="292"/>
                </a:lnTo>
                <a:lnTo>
                  <a:pt x="274116" y="292"/>
                </a:lnTo>
                <a:lnTo>
                  <a:pt x="233502" y="332181"/>
                </a:lnTo>
                <a:lnTo>
                  <a:pt x="281635" y="332181"/>
                </a:lnTo>
                <a:lnTo>
                  <a:pt x="293179" y="242227"/>
                </a:lnTo>
                <a:lnTo>
                  <a:pt x="330784" y="242227"/>
                </a:lnTo>
                <a:lnTo>
                  <a:pt x="340817" y="332181"/>
                </a:lnTo>
                <a:lnTo>
                  <a:pt x="394474" y="332181"/>
                </a:lnTo>
                <a:close/>
              </a:path>
              <a:path w="1336039" h="332739">
                <a:moveTo>
                  <a:pt x="656120" y="332206"/>
                </a:moveTo>
                <a:lnTo>
                  <a:pt x="651624" y="297827"/>
                </a:lnTo>
                <a:lnTo>
                  <a:pt x="649808" y="263398"/>
                </a:lnTo>
                <a:lnTo>
                  <a:pt x="649020" y="229235"/>
                </a:lnTo>
                <a:lnTo>
                  <a:pt x="647623" y="195630"/>
                </a:lnTo>
                <a:lnTo>
                  <a:pt x="614641" y="158330"/>
                </a:lnTo>
                <a:lnTo>
                  <a:pt x="597115" y="155067"/>
                </a:lnTo>
                <a:lnTo>
                  <a:pt x="597115" y="154139"/>
                </a:lnTo>
                <a:lnTo>
                  <a:pt x="624306" y="147853"/>
                </a:lnTo>
                <a:lnTo>
                  <a:pt x="638657" y="137820"/>
                </a:lnTo>
                <a:lnTo>
                  <a:pt x="640245" y="136715"/>
                </a:lnTo>
                <a:lnTo>
                  <a:pt x="647750" y="121831"/>
                </a:lnTo>
                <a:lnTo>
                  <a:pt x="649630" y="104267"/>
                </a:lnTo>
                <a:lnTo>
                  <a:pt x="649630" y="57175"/>
                </a:lnTo>
                <a:lnTo>
                  <a:pt x="631304" y="12661"/>
                </a:lnTo>
                <a:lnTo>
                  <a:pt x="596620" y="1854"/>
                </a:lnTo>
                <a:lnTo>
                  <a:pt x="596620" y="56248"/>
                </a:lnTo>
                <a:lnTo>
                  <a:pt x="596620" y="116382"/>
                </a:lnTo>
                <a:lnTo>
                  <a:pt x="595706" y="124853"/>
                </a:lnTo>
                <a:lnTo>
                  <a:pt x="592302" y="131648"/>
                </a:lnTo>
                <a:lnTo>
                  <a:pt x="585431" y="136182"/>
                </a:lnTo>
                <a:lnTo>
                  <a:pt x="574103" y="137820"/>
                </a:lnTo>
                <a:lnTo>
                  <a:pt x="564108" y="137820"/>
                </a:lnTo>
                <a:lnTo>
                  <a:pt x="564108" y="39928"/>
                </a:lnTo>
                <a:lnTo>
                  <a:pt x="576605" y="39928"/>
                </a:lnTo>
                <a:lnTo>
                  <a:pt x="584796" y="40716"/>
                </a:lnTo>
                <a:lnTo>
                  <a:pt x="591108" y="43370"/>
                </a:lnTo>
                <a:lnTo>
                  <a:pt x="595172" y="48399"/>
                </a:lnTo>
                <a:lnTo>
                  <a:pt x="596620" y="56248"/>
                </a:lnTo>
                <a:lnTo>
                  <a:pt x="596620" y="1854"/>
                </a:lnTo>
                <a:lnTo>
                  <a:pt x="581113" y="304"/>
                </a:lnTo>
                <a:lnTo>
                  <a:pt x="511098" y="304"/>
                </a:lnTo>
                <a:lnTo>
                  <a:pt x="511098" y="332206"/>
                </a:lnTo>
                <a:lnTo>
                  <a:pt x="564108" y="332206"/>
                </a:lnTo>
                <a:lnTo>
                  <a:pt x="564108" y="178384"/>
                </a:lnTo>
                <a:lnTo>
                  <a:pt x="579526" y="179400"/>
                </a:lnTo>
                <a:lnTo>
                  <a:pt x="589546" y="184035"/>
                </a:lnTo>
                <a:lnTo>
                  <a:pt x="594982" y="192608"/>
                </a:lnTo>
                <a:lnTo>
                  <a:pt x="596620" y="205422"/>
                </a:lnTo>
                <a:lnTo>
                  <a:pt x="596493" y="268986"/>
                </a:lnTo>
                <a:lnTo>
                  <a:pt x="598297" y="301713"/>
                </a:lnTo>
                <a:lnTo>
                  <a:pt x="603123" y="332206"/>
                </a:lnTo>
                <a:lnTo>
                  <a:pt x="656120" y="332206"/>
                </a:lnTo>
                <a:close/>
              </a:path>
              <a:path w="1336039" h="332739">
                <a:moveTo>
                  <a:pt x="898956" y="0"/>
                </a:moveTo>
                <a:lnTo>
                  <a:pt x="753529" y="0"/>
                </a:lnTo>
                <a:lnTo>
                  <a:pt x="753529" y="43180"/>
                </a:lnTo>
                <a:lnTo>
                  <a:pt x="800011" y="43180"/>
                </a:lnTo>
                <a:lnTo>
                  <a:pt x="800011" y="331470"/>
                </a:lnTo>
                <a:lnTo>
                  <a:pt x="852982" y="331470"/>
                </a:lnTo>
                <a:lnTo>
                  <a:pt x="852982" y="43180"/>
                </a:lnTo>
                <a:lnTo>
                  <a:pt x="898956" y="43180"/>
                </a:lnTo>
                <a:lnTo>
                  <a:pt x="898956" y="0"/>
                </a:lnTo>
                <a:close/>
              </a:path>
              <a:path w="1336039" h="332739">
                <a:moveTo>
                  <a:pt x="1066203" y="279"/>
                </a:moveTo>
                <a:lnTo>
                  <a:pt x="1016596" y="279"/>
                </a:lnTo>
                <a:lnTo>
                  <a:pt x="1016596" y="332181"/>
                </a:lnTo>
                <a:lnTo>
                  <a:pt x="1066203" y="332181"/>
                </a:lnTo>
                <a:lnTo>
                  <a:pt x="1066203" y="279"/>
                </a:lnTo>
                <a:close/>
              </a:path>
              <a:path w="1336039" h="332739">
                <a:moveTo>
                  <a:pt x="1335747" y="75247"/>
                </a:moveTo>
                <a:lnTo>
                  <a:pt x="1331582" y="39827"/>
                </a:lnTo>
                <a:lnTo>
                  <a:pt x="1331480" y="38950"/>
                </a:lnTo>
                <a:lnTo>
                  <a:pt x="1318145" y="15875"/>
                </a:lnTo>
                <a:lnTo>
                  <a:pt x="1294955" y="3746"/>
                </a:lnTo>
                <a:lnTo>
                  <a:pt x="1282649" y="2463"/>
                </a:lnTo>
                <a:lnTo>
                  <a:pt x="1282649" y="64528"/>
                </a:lnTo>
                <a:lnTo>
                  <a:pt x="1282649" y="267779"/>
                </a:lnTo>
                <a:lnTo>
                  <a:pt x="1281417" y="280695"/>
                </a:lnTo>
                <a:lnTo>
                  <a:pt x="1277696" y="288175"/>
                </a:lnTo>
                <a:lnTo>
                  <a:pt x="1271435" y="291642"/>
                </a:lnTo>
                <a:lnTo>
                  <a:pt x="1262608" y="292481"/>
                </a:lnTo>
                <a:lnTo>
                  <a:pt x="1250086" y="292481"/>
                </a:lnTo>
                <a:lnTo>
                  <a:pt x="1250086" y="39827"/>
                </a:lnTo>
                <a:lnTo>
                  <a:pt x="1262608" y="39827"/>
                </a:lnTo>
                <a:lnTo>
                  <a:pt x="1271435" y="40678"/>
                </a:lnTo>
                <a:lnTo>
                  <a:pt x="1277696" y="44145"/>
                </a:lnTo>
                <a:lnTo>
                  <a:pt x="1281417" y="51625"/>
                </a:lnTo>
                <a:lnTo>
                  <a:pt x="1282649" y="64528"/>
                </a:lnTo>
                <a:lnTo>
                  <a:pt x="1282649" y="2463"/>
                </a:lnTo>
                <a:lnTo>
                  <a:pt x="1261110" y="203"/>
                </a:lnTo>
                <a:lnTo>
                  <a:pt x="1196987" y="203"/>
                </a:lnTo>
                <a:lnTo>
                  <a:pt x="1196987" y="332105"/>
                </a:lnTo>
                <a:lnTo>
                  <a:pt x="1272628" y="332105"/>
                </a:lnTo>
                <a:lnTo>
                  <a:pt x="1299819" y="327177"/>
                </a:lnTo>
                <a:lnTo>
                  <a:pt x="1319593" y="313931"/>
                </a:lnTo>
                <a:lnTo>
                  <a:pt x="1331658" y="294754"/>
                </a:lnTo>
                <a:lnTo>
                  <a:pt x="1332064" y="292481"/>
                </a:lnTo>
                <a:lnTo>
                  <a:pt x="1335747" y="271983"/>
                </a:lnTo>
                <a:lnTo>
                  <a:pt x="1335747" y="75247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630400" y="1366354"/>
            <a:ext cx="63982" cy="178663"/>
          </a:xfrm>
          <a:prstGeom prst="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764461" y="1362824"/>
            <a:ext cx="77546" cy="201993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912645" y="1366253"/>
            <a:ext cx="74155" cy="182168"/>
          </a:xfrm>
          <a:prstGeom prst="rect">
            <a:avLst/>
          </a:prstGeo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484795" y="1365897"/>
            <a:ext cx="1249680" cy="582930"/>
          </a:xfrm>
          <a:custGeom>
            <a:avLst/>
            <a:gdLst/>
            <a:ahLst/>
            <a:cxnLst/>
            <a:rect l="l" t="t" r="r" b="b"/>
            <a:pathLst>
              <a:path w="1249680" h="582930">
                <a:moveTo>
                  <a:pt x="78282" y="457"/>
                </a:moveTo>
                <a:lnTo>
                  <a:pt x="0" y="457"/>
                </a:lnTo>
                <a:lnTo>
                  <a:pt x="0" y="23317"/>
                </a:lnTo>
                <a:lnTo>
                  <a:pt x="25019" y="23317"/>
                </a:lnTo>
                <a:lnTo>
                  <a:pt x="25019" y="179527"/>
                </a:lnTo>
                <a:lnTo>
                  <a:pt x="53530" y="179527"/>
                </a:lnTo>
                <a:lnTo>
                  <a:pt x="53530" y="23317"/>
                </a:lnTo>
                <a:lnTo>
                  <a:pt x="78282" y="23317"/>
                </a:lnTo>
                <a:lnTo>
                  <a:pt x="78282" y="457"/>
                </a:lnTo>
                <a:close/>
              </a:path>
              <a:path w="1249680" h="582930">
                <a:moveTo>
                  <a:pt x="607961" y="508"/>
                </a:moveTo>
                <a:lnTo>
                  <a:pt x="580491" y="508"/>
                </a:lnTo>
                <a:lnTo>
                  <a:pt x="580491" y="179158"/>
                </a:lnTo>
                <a:lnTo>
                  <a:pt x="607961" y="179158"/>
                </a:lnTo>
                <a:lnTo>
                  <a:pt x="607961" y="508"/>
                </a:lnTo>
                <a:close/>
              </a:path>
              <a:path w="1249680" h="582930">
                <a:moveTo>
                  <a:pt x="759155" y="156210"/>
                </a:moveTo>
                <a:lnTo>
                  <a:pt x="722972" y="156210"/>
                </a:lnTo>
                <a:lnTo>
                  <a:pt x="722972" y="0"/>
                </a:lnTo>
                <a:lnTo>
                  <a:pt x="694575" y="0"/>
                </a:lnTo>
                <a:lnTo>
                  <a:pt x="694575" y="156210"/>
                </a:lnTo>
                <a:lnTo>
                  <a:pt x="694575" y="179070"/>
                </a:lnTo>
                <a:lnTo>
                  <a:pt x="759155" y="179070"/>
                </a:lnTo>
                <a:lnTo>
                  <a:pt x="759155" y="156210"/>
                </a:lnTo>
                <a:close/>
              </a:path>
              <a:path w="1249680" h="582930">
                <a:moveTo>
                  <a:pt x="1249311" y="582498"/>
                </a:moveTo>
                <a:lnTo>
                  <a:pt x="1238300" y="492201"/>
                </a:lnTo>
                <a:lnTo>
                  <a:pt x="1232992" y="448691"/>
                </a:lnTo>
                <a:lnTo>
                  <a:pt x="1216101" y="310197"/>
                </a:lnTo>
                <a:lnTo>
                  <a:pt x="1208697" y="249389"/>
                </a:lnTo>
                <a:lnTo>
                  <a:pt x="1180617" y="249389"/>
                </a:lnTo>
                <a:lnTo>
                  <a:pt x="1180617" y="448691"/>
                </a:lnTo>
                <a:lnTo>
                  <a:pt x="1153033" y="448691"/>
                </a:lnTo>
                <a:lnTo>
                  <a:pt x="1166075" y="310197"/>
                </a:lnTo>
                <a:lnTo>
                  <a:pt x="1169593" y="310197"/>
                </a:lnTo>
                <a:lnTo>
                  <a:pt x="1180617" y="448691"/>
                </a:lnTo>
                <a:lnTo>
                  <a:pt x="1180617" y="249389"/>
                </a:lnTo>
                <a:lnTo>
                  <a:pt x="1128966" y="249389"/>
                </a:lnTo>
                <a:lnTo>
                  <a:pt x="1088339" y="582498"/>
                </a:lnTo>
                <a:lnTo>
                  <a:pt x="1136484" y="582498"/>
                </a:lnTo>
                <a:lnTo>
                  <a:pt x="1148016" y="492201"/>
                </a:lnTo>
                <a:lnTo>
                  <a:pt x="1185633" y="492201"/>
                </a:lnTo>
                <a:lnTo>
                  <a:pt x="1195654" y="582498"/>
                </a:lnTo>
                <a:lnTo>
                  <a:pt x="1249311" y="58249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2299881" y="1366431"/>
            <a:ext cx="86321" cy="178650"/>
          </a:xfrm>
          <a:prstGeom prst="rect">
            <a:avLst/>
          </a:prstGeom>
          <a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2735668" y="1616735"/>
            <a:ext cx="69189" cy="69202"/>
          </a:xfrm>
          <a:prstGeom prst="rect">
            <a:avLst/>
          </a:prstGeom>
          <a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782380" y="986384"/>
            <a:ext cx="301220" cy="304748"/>
          </a:xfrm>
          <a:prstGeom prst="rect">
            <a:avLst/>
          </a:prstGeom>
          <a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/>
          <p:cNvSpPr/>
          <p:nvPr/>
        </p:nvSpPr>
        <p:spPr>
          <a:xfrm>
            <a:off x="4572" y="8823959"/>
            <a:ext cx="6845808" cy="320039"/>
          </a:xfrm>
          <a:prstGeom prst="rect">
            <a:avLst/>
          </a:prstGeom>
          <a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1848" y="2116518"/>
            <a:ext cx="5154302" cy="345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5500" y="2579738"/>
            <a:ext cx="5846998" cy="23914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jpeg"/><Relationship Id="rId12" Type="http://schemas.openxmlformats.org/officeDocument/2006/relationships/image" Target="../media/image2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1.jpeg"/><Relationship Id="rId11" Type="http://schemas.openxmlformats.org/officeDocument/2006/relationships/image" Target="../media/image26.png"/><Relationship Id="rId5" Type="http://schemas.openxmlformats.org/officeDocument/2006/relationships/image" Target="../media/image20.jpe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jpe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5499" y="2579738"/>
            <a:ext cx="3090177" cy="25787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1100" b="1" spc="-11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Tequila </a:t>
            </a:r>
            <a:r>
              <a:rPr sz="1100" b="1" spc="-9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Partida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crafted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the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world’s highest-rated  tequila </a:t>
            </a:r>
            <a:r>
              <a:rPr sz="1100" b="1" spc="-10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by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honoring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the </a:t>
            </a:r>
            <a:r>
              <a:rPr sz="1100" b="1" spc="-10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agave. </a:t>
            </a:r>
            <a:r>
              <a:rPr sz="1100" b="1" spc="-13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Named </a:t>
            </a:r>
            <a:r>
              <a:rPr sz="1100" b="1" spc="-6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in </a:t>
            </a:r>
            <a:r>
              <a:rPr sz="1100" b="1" spc="-10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honor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of  </a:t>
            </a:r>
            <a:r>
              <a:rPr sz="1100" b="1" spc="-6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3</a:t>
            </a:r>
            <a:r>
              <a:rPr sz="975" b="1" spc="-89" baseline="29914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rd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generation </a:t>
            </a:r>
            <a:r>
              <a:rPr sz="1100" b="1" spc="-114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agave </a:t>
            </a:r>
            <a:r>
              <a:rPr sz="1100" b="1" spc="-8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farmer </a:t>
            </a:r>
            <a:r>
              <a:rPr sz="1100" b="1" spc="-10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Enrique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Partida, </a:t>
            </a:r>
            <a:r>
              <a:rPr sz="1100" b="1" spc="-9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Partida  </a:t>
            </a:r>
            <a:r>
              <a:rPr sz="1100" b="1" spc="-6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is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committed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to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preserving the </a:t>
            </a:r>
            <a:r>
              <a:rPr sz="1100" b="1" spc="-8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fresh </a:t>
            </a:r>
            <a:r>
              <a:rPr sz="1100" b="1" spc="-114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agave</a:t>
            </a:r>
            <a:r>
              <a:rPr sz="1100" b="1" spc="-2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flavor</a:t>
            </a:r>
            <a:r>
              <a:rPr lang="en-US" sz="1100" b="1" dirty="0"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100" b="1" spc="-7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at </a:t>
            </a:r>
            <a:r>
              <a:rPr sz="1100" b="1" spc="-11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each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step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of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the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tequila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making process. </a:t>
            </a:r>
            <a:r>
              <a:rPr sz="1100" b="1" spc="-14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The 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result </a:t>
            </a:r>
            <a:r>
              <a:rPr sz="1100" b="1" spc="-7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is </a:t>
            </a:r>
            <a:r>
              <a:rPr sz="1100" b="1" spc="-12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tequila </a:t>
            </a:r>
            <a:r>
              <a:rPr sz="1100" b="1" spc="-8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that </a:t>
            </a:r>
            <a:r>
              <a:rPr sz="1100" b="1" spc="-7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is truly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from </a:t>
            </a:r>
            <a:r>
              <a:rPr sz="1100" b="1" spc="-7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field </a:t>
            </a:r>
            <a:r>
              <a:rPr sz="1100" b="1" spc="-8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to</a:t>
            </a:r>
            <a:r>
              <a:rPr lang="en-US" sz="1100" b="1" spc="10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100" b="1" spc="-10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glass.</a:t>
            </a:r>
            <a:endParaRPr sz="11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 dirty="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sz="1100" b="1" spc="-13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Age:</a:t>
            </a:r>
            <a:r>
              <a:rPr sz="1100" b="1" spc="-5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Unaged</a:t>
            </a:r>
            <a:endParaRPr sz="1100" dirty="0">
              <a:latin typeface="Arial"/>
              <a:cs typeface="Arial"/>
            </a:endParaRPr>
          </a:p>
          <a:p>
            <a:pPr marL="50800" marR="973455">
              <a:lnSpc>
                <a:spcPct val="128800"/>
              </a:lnSpc>
            </a:pPr>
            <a:r>
              <a:rPr sz="1100" b="1" spc="-11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Appearance: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Crystal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clear  </a:t>
            </a:r>
            <a:r>
              <a:rPr sz="1100" b="1" spc="-12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Aromas: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Agave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cooked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yams  </a:t>
            </a:r>
            <a:r>
              <a:rPr sz="1100" b="1" spc="-10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Flavor</a:t>
            </a:r>
            <a:r>
              <a:rPr sz="1100" b="1" spc="-5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Profile:</a:t>
            </a:r>
            <a:endParaRPr sz="11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 marL="167005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67640" algn="l"/>
              </a:tabLst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True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fresh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expression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blue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weber</a:t>
            </a:r>
            <a:r>
              <a:rPr sz="1100" spc="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agave</a:t>
            </a:r>
            <a:endParaRPr sz="1100" dirty="0">
              <a:latin typeface="Arial"/>
              <a:cs typeface="Arial"/>
            </a:endParaRPr>
          </a:p>
          <a:p>
            <a:pPr marL="167005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67640" algn="l"/>
              </a:tabLst>
            </a:pPr>
            <a:r>
              <a:rPr sz="1100" spc="-105" dirty="0">
                <a:solidFill>
                  <a:srgbClr val="231F20"/>
                </a:solidFill>
                <a:latin typeface="Arial"/>
                <a:cs typeface="Arial"/>
              </a:rPr>
              <a:t>Red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ruby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grapefruit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100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mint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46643" y="7961925"/>
            <a:ext cx="1076960" cy="65913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indent="106045" algn="ctr">
              <a:lnSpc>
                <a:spcPct val="101000"/>
              </a:lnSpc>
              <a:spcBef>
                <a:spcPts val="85"/>
              </a:spcBef>
            </a:pPr>
            <a:r>
              <a:rPr sz="1000" spc="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24 </a:t>
            </a:r>
            <a:r>
              <a:rPr sz="100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HOUR </a:t>
            </a:r>
            <a:r>
              <a:rPr sz="100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FIELD  </a:t>
            </a:r>
            <a:r>
              <a:rPr sz="1000" spc="-8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sz="1000" spc="-10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FERMENTATION</a:t>
            </a:r>
            <a:endParaRPr sz="100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00" marR="176530" indent="-81280" algn="ctr">
              <a:lnSpc>
                <a:spcPct val="100000"/>
              </a:lnSpc>
              <a:spcBef>
                <a:spcPts val="295"/>
              </a:spcBef>
            </a:pPr>
            <a:r>
              <a:rPr sz="950" spc="-8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Preserves</a:t>
            </a:r>
            <a:r>
              <a:rPr sz="95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950" spc="-6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fresh  </a:t>
            </a:r>
            <a:r>
              <a:rPr sz="950" spc="-10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agave</a:t>
            </a: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950" spc="-6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flavor</a:t>
            </a:r>
            <a:endParaRPr sz="95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49788" y="7959985"/>
            <a:ext cx="908050" cy="811632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4290" marR="38100" indent="18415" algn="ctr">
              <a:lnSpc>
                <a:spcPct val="101000"/>
              </a:lnSpc>
              <a:spcBef>
                <a:spcPts val="85"/>
              </a:spcBef>
            </a:pPr>
            <a:r>
              <a:rPr sz="100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AGED </a:t>
            </a:r>
            <a:r>
              <a:rPr sz="1000" spc="-9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BEYOND  EXPECTATIONS</a:t>
            </a:r>
            <a:endParaRPr sz="100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12700" marR="5080" indent="53975" algn="ctr">
              <a:lnSpc>
                <a:spcPct val="100000"/>
              </a:lnSpc>
              <a:spcBef>
                <a:spcPts val="385"/>
              </a:spcBef>
            </a:pPr>
            <a:r>
              <a:rPr sz="95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Enhances </a:t>
            </a:r>
            <a:r>
              <a:rPr sz="950" spc="-7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natural  </a:t>
            </a:r>
            <a:r>
              <a:rPr sz="95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agave </a:t>
            </a:r>
            <a:r>
              <a:rPr sz="950" spc="-6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flavor </a:t>
            </a:r>
            <a:r>
              <a:rPr sz="95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&amp;</a:t>
            </a:r>
            <a:r>
              <a:rPr sz="950" spc="-13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950" spc="-6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color</a:t>
            </a:r>
            <a:endParaRPr sz="95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21545" y="7964078"/>
            <a:ext cx="971550" cy="665439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02235" marR="5080" indent="-90170" algn="ctr">
              <a:lnSpc>
                <a:spcPct val="101000"/>
              </a:lnSpc>
              <a:spcBef>
                <a:spcPts val="85"/>
              </a:spcBef>
            </a:pPr>
            <a:r>
              <a:rPr sz="100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STAINLESS</a:t>
            </a:r>
            <a:r>
              <a:rPr sz="100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00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STEEL  </a:t>
            </a:r>
            <a:r>
              <a:rPr sz="1000" spc="-9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DISTILLATION</a:t>
            </a:r>
            <a:endParaRPr sz="10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309245" marR="153670" indent="-240029" algn="ctr">
              <a:lnSpc>
                <a:spcPct val="100000"/>
              </a:lnSpc>
              <a:spcBef>
                <a:spcPts val="240"/>
              </a:spcBef>
            </a:pPr>
            <a:r>
              <a:rPr sz="950" spc="-8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Preserves </a:t>
            </a:r>
            <a:r>
              <a:rPr sz="95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agave</a:t>
            </a:r>
            <a:endParaRPr lang="en-US" sz="950" spc="-110" dirty="0">
              <a:solidFill>
                <a:srgbClr val="010202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309245" marR="153670" indent="-240029" algn="ctr">
              <a:lnSpc>
                <a:spcPct val="100000"/>
              </a:lnSpc>
              <a:spcBef>
                <a:spcPts val="240"/>
              </a:spcBef>
            </a:pPr>
            <a:r>
              <a:rPr sz="950" spc="-5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purity</a:t>
            </a:r>
            <a:endParaRPr sz="95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06263" y="7966843"/>
            <a:ext cx="949960" cy="79880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80010" marR="95250" algn="ctr">
              <a:lnSpc>
                <a:spcPct val="101000"/>
              </a:lnSpc>
              <a:spcBef>
                <a:spcPts val="85"/>
              </a:spcBef>
            </a:pPr>
            <a:r>
              <a:rPr sz="1000" spc="-12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sz="1000" spc="-13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000" spc="-7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PRISTINE </a:t>
            </a:r>
            <a:r>
              <a:rPr sz="1000" spc="-5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00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SERVE</a:t>
            </a:r>
            <a:endParaRPr sz="10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12700" marR="5080" indent="1905" algn="ctr">
              <a:lnSpc>
                <a:spcPct val="100000"/>
              </a:lnSpc>
              <a:spcBef>
                <a:spcPts val="310"/>
              </a:spcBef>
            </a:pPr>
            <a:r>
              <a:rPr sz="950" spc="-12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 </a:t>
            </a:r>
            <a:r>
              <a:rPr lang="en-US" sz="950" spc="-12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950" spc="-7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savor the </a:t>
            </a:r>
            <a:r>
              <a:rPr sz="950" spc="-6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world’s </a:t>
            </a:r>
            <a:r>
              <a:rPr sz="950" spc="-6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highest-rated</a:t>
            </a:r>
            <a:r>
              <a:rPr sz="950" spc="-114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950" spc="-7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tequila</a:t>
            </a:r>
            <a:endParaRPr sz="95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2476" y="7966838"/>
            <a:ext cx="894080" cy="811632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1000" spc="-7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PRIME</a:t>
            </a:r>
            <a:r>
              <a:rPr sz="1000" spc="-13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00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MATU</a:t>
            </a:r>
            <a:r>
              <a:rPr lang="en-US" sz="100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</a:t>
            </a: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100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AGAVE</a:t>
            </a:r>
            <a:endParaRPr sz="10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8575" marR="28575" indent="85725" algn="ctr">
              <a:lnSpc>
                <a:spcPct val="100000"/>
              </a:lnSpc>
              <a:spcBef>
                <a:spcPts val="254"/>
              </a:spcBef>
            </a:pP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Produces </a:t>
            </a:r>
            <a:r>
              <a:rPr sz="950" spc="-6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ripe,  </a:t>
            </a:r>
            <a:r>
              <a:rPr sz="950" spc="-5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full-flavored</a:t>
            </a:r>
            <a:r>
              <a:rPr sz="950" spc="-9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95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agave</a:t>
            </a:r>
            <a:endParaRPr sz="95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51092" y="6707517"/>
            <a:ext cx="5756275" cy="6350"/>
            <a:chOff x="551092" y="6707517"/>
            <a:chExt cx="5756275" cy="6350"/>
          </a:xfrm>
        </p:grpSpPr>
        <p:sp>
          <p:nvSpPr>
            <p:cNvPr id="9" name="object 9"/>
            <p:cNvSpPr/>
            <p:nvPr/>
          </p:nvSpPr>
          <p:spPr>
            <a:xfrm>
              <a:off x="551092" y="6710692"/>
              <a:ext cx="635" cy="0"/>
            </a:xfrm>
            <a:custGeom>
              <a:avLst/>
              <a:gdLst/>
              <a:ahLst/>
              <a:cxnLst/>
              <a:rect l="l" t="t" r="r" b="b"/>
              <a:pathLst>
                <a:path w="634">
                  <a:moveTo>
                    <a:pt x="0" y="0"/>
                  </a:moveTo>
                  <a:lnTo>
                    <a:pt x="317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70482" y="6710692"/>
              <a:ext cx="5727065" cy="0"/>
            </a:xfrm>
            <a:custGeom>
              <a:avLst/>
              <a:gdLst/>
              <a:ahLst/>
              <a:cxnLst/>
              <a:rect l="l" t="t" r="r" b="b"/>
              <a:pathLst>
                <a:path w="5727065">
                  <a:moveTo>
                    <a:pt x="0" y="0"/>
                  </a:moveTo>
                  <a:lnTo>
                    <a:pt x="5726569" y="0"/>
                  </a:lnTo>
                </a:path>
              </a:pathLst>
            </a:custGeom>
            <a:ln w="6350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06591" y="6710692"/>
              <a:ext cx="635" cy="0"/>
            </a:xfrm>
            <a:custGeom>
              <a:avLst/>
              <a:gdLst/>
              <a:ahLst/>
              <a:cxnLst/>
              <a:rect l="l" t="t" r="r" b="b"/>
              <a:pathLst>
                <a:path w="635">
                  <a:moveTo>
                    <a:pt x="0" y="0"/>
                  </a:moveTo>
                  <a:lnTo>
                    <a:pt x="317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197632" y="6473999"/>
            <a:ext cx="5590925" cy="648896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 dirty="0">
              <a:latin typeface="Arial"/>
              <a:cs typeface="Arial"/>
            </a:endParaRPr>
          </a:p>
          <a:p>
            <a:pPr marL="1377950">
              <a:lnSpc>
                <a:spcPct val="100000"/>
              </a:lnSpc>
              <a:spcBef>
                <a:spcPts val="1220"/>
              </a:spcBef>
            </a:pPr>
            <a:r>
              <a:rPr sz="1600" b="1" spc="-110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FROM </a:t>
            </a:r>
            <a:r>
              <a:rPr sz="1600" b="1" spc="-130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FIELD </a:t>
            </a:r>
            <a:r>
              <a:rPr sz="1600" b="1" spc="-110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TO</a:t>
            </a:r>
            <a:r>
              <a:rPr sz="1600" b="1" spc="-45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-60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GLASS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951583" y="7331624"/>
            <a:ext cx="478139" cy="513203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48803" y="7357026"/>
            <a:ext cx="625226" cy="465272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456003" y="7342027"/>
            <a:ext cx="495620" cy="495620"/>
          </a:xfrm>
          <a:prstGeom prst="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239300" y="7310318"/>
            <a:ext cx="539856" cy="539856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785891" y="7319733"/>
            <a:ext cx="205587" cy="539851"/>
          </a:xfrm>
          <a:prstGeom prst="rect">
            <a:avLst/>
          </a:prstGeo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851848" y="2116518"/>
            <a:ext cx="2748280" cy="3359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75" dirty="0">
                <a:latin typeface="Futura" panose="020B0602020204020303" pitchFamily="34" charset="-79"/>
                <a:cs typeface="Futura" panose="020B0602020204020303" pitchFamily="34" charset="-79"/>
              </a:rPr>
              <a:t>PARTIDA</a:t>
            </a:r>
            <a:r>
              <a:rPr b="1" spc="-100" dirty="0"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b="1" spc="-145" dirty="0">
                <a:latin typeface="Futura" panose="020B0602020204020303" pitchFamily="34" charset="-79"/>
                <a:cs typeface="Futura" panose="020B0602020204020303" pitchFamily="34" charset="-79"/>
              </a:rPr>
              <a:t>BLANCO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3F1F863-8FF2-4240-97E3-2C1FD5414E5C}"/>
              </a:ext>
            </a:extLst>
          </p:cNvPr>
          <p:cNvSpPr txBox="1"/>
          <p:nvPr/>
        </p:nvSpPr>
        <p:spPr>
          <a:xfrm>
            <a:off x="375626" y="5285883"/>
            <a:ext cx="5980597" cy="1649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" marR="254635">
              <a:lnSpc>
                <a:spcPts val="1800"/>
              </a:lnSpc>
              <a:spcBef>
                <a:spcPts val="260"/>
              </a:spcBef>
            </a:pPr>
            <a:r>
              <a:rPr lang="en-US" sz="1600" b="1" spc="-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“BOTH FLORAL AND SPICED, THIS IS A GLORIOUS BLANCO WITH AN ELEGANT AGAVE NOSE,             VELVETY TEXTURE, AND GOOD LENGTH. </a:t>
            </a:r>
          </a:p>
          <a:p>
            <a:pPr marL="12065" marR="254635">
              <a:lnSpc>
                <a:spcPts val="1800"/>
              </a:lnSpc>
              <a:spcBef>
                <a:spcPts val="260"/>
              </a:spcBef>
            </a:pPr>
            <a:r>
              <a:rPr lang="en-US" sz="1600" b="1" spc="-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MAKE YOUR MARGARITAS WITH THIS</a:t>
            </a:r>
            <a:r>
              <a:rPr lang="en-US" sz="1600" b="1" spc="2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.”</a:t>
            </a:r>
            <a:endParaRPr lang="en-US" sz="1600" b="1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R="267970">
              <a:lnSpc>
                <a:spcPct val="100000"/>
              </a:lnSpc>
              <a:spcBef>
                <a:spcPts val="470"/>
              </a:spcBef>
            </a:pPr>
            <a:r>
              <a:rPr lang="en-US" sz="1400" i="1" spc="-20" dirty="0">
                <a:solidFill>
                  <a:srgbClr val="231F20"/>
                </a:solidFill>
                <a:latin typeface="Arial"/>
                <a:cs typeface="Arial"/>
              </a:rPr>
              <a:t>- </a:t>
            </a:r>
            <a:r>
              <a:rPr lang="en-US" sz="1400" i="1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Tasting Panel -</a:t>
            </a:r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endParaRPr lang="en-US" dirty="0"/>
          </a:p>
        </p:txBody>
      </p:sp>
      <p:pic>
        <p:nvPicPr>
          <p:cNvPr id="15" name="Picture 14" descr="A picture containing diagram&#10;&#10;Description automatically generated">
            <a:extLst>
              <a:ext uri="{FF2B5EF4-FFF2-40B4-BE49-F238E27FC236}">
                <a16:creationId xmlns:a16="http://schemas.microsoft.com/office/drawing/2014/main" id="{776B1404-E016-0038-ED4F-DCA06C11993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270" y="5630051"/>
            <a:ext cx="957986" cy="957986"/>
          </a:xfrm>
          <a:prstGeom prst="rect">
            <a:avLst/>
          </a:prstGeom>
        </p:spPr>
      </p:pic>
      <p:pic>
        <p:nvPicPr>
          <p:cNvPr id="17" name="Picture 16" descr="A picture containing circle&#10;&#10;Description automatically generated">
            <a:extLst>
              <a:ext uri="{FF2B5EF4-FFF2-40B4-BE49-F238E27FC236}">
                <a16:creationId xmlns:a16="http://schemas.microsoft.com/office/drawing/2014/main" id="{529BFCB3-8EF0-1202-EE5B-1360D4E3AC7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424" y="5994123"/>
            <a:ext cx="682760" cy="681737"/>
          </a:xfrm>
          <a:prstGeom prst="rect">
            <a:avLst/>
          </a:prstGeom>
        </p:spPr>
      </p:pic>
      <p:pic>
        <p:nvPicPr>
          <p:cNvPr id="28" name="Picture 27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FD668C80-283E-1B19-FCD0-3F04584D1C0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1478" y="5242560"/>
            <a:ext cx="682761" cy="6979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0697" y="848706"/>
            <a:ext cx="2534920" cy="3051476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1600" b="1" spc="-16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SERVE</a:t>
            </a:r>
            <a:r>
              <a:rPr sz="1600" b="1" spc="-5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-12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STRATEGIES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 marL="143510" indent="-116839">
              <a:spcBef>
                <a:spcPts val="495"/>
              </a:spcBef>
              <a:buChar char="•"/>
              <a:tabLst>
                <a:tab pos="144145" algn="l"/>
              </a:tabLst>
            </a:pP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Neat in stemware</a:t>
            </a:r>
          </a:p>
          <a:p>
            <a:pPr marL="143510" indent="-116839">
              <a:spcBef>
                <a:spcPts val="80"/>
              </a:spcBef>
              <a:buChar char="•"/>
              <a:tabLst>
                <a:tab pos="144145" algn="l"/>
              </a:tabLst>
            </a:pP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Tequila soda</a:t>
            </a:r>
          </a:p>
          <a:p>
            <a:pPr marL="143510" indent="-116839">
              <a:spcBef>
                <a:spcPts val="80"/>
              </a:spcBef>
              <a:buChar char="•"/>
              <a:tabLst>
                <a:tab pos="144145" algn="l"/>
              </a:tabLst>
            </a:pP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Elevated tequila cocktails and juice pairings</a:t>
            </a: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231F20"/>
              </a:buClr>
              <a:buFont typeface="Arial"/>
              <a:buChar char="•"/>
            </a:pPr>
            <a:endParaRPr sz="13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spc="-14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TARGET</a:t>
            </a:r>
            <a:r>
              <a:rPr sz="1600" b="1" spc="-5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-12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CONSUMER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495"/>
              </a:spcBef>
              <a:buChar char="•"/>
              <a:tabLst>
                <a:tab pos="144145" algn="l"/>
              </a:tabLst>
            </a:pP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25 – 34 years old</a:t>
            </a:r>
          </a:p>
          <a:p>
            <a:pPr marL="143510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44145" algn="l"/>
              </a:tabLst>
            </a:pP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Male &amp; female</a:t>
            </a:r>
          </a:p>
          <a:p>
            <a:pPr marL="143510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44145" algn="l"/>
              </a:tabLst>
            </a:pP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High income </a:t>
            </a: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231F20"/>
              </a:buClr>
            </a:pPr>
            <a:endParaRPr sz="13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spc="-13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SHELF</a:t>
            </a:r>
            <a:r>
              <a:rPr sz="1600" b="1" spc="-5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-15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STRATEGY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495"/>
              </a:spcBef>
              <a:buChar char="•"/>
              <a:tabLst>
                <a:tab pos="144145" algn="l"/>
              </a:tabLst>
            </a:pP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Super </a:t>
            </a:r>
            <a:r>
              <a:rPr sz="1100" spc="-5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premium tequila</a:t>
            </a:r>
            <a:r>
              <a:rPr sz="1100" spc="1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section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44145" algn="l"/>
              </a:tabLst>
            </a:pP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Eye-level, marques </a:t>
            </a:r>
            <a:r>
              <a:rPr sz="1100" spc="-6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blocked</a:t>
            </a:r>
            <a:r>
              <a:rPr sz="1100" spc="4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together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44145" algn="l"/>
              </a:tabLst>
            </a:pPr>
            <a:r>
              <a:rPr sz="1100" spc="-7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Adjacent </a:t>
            </a:r>
            <a:r>
              <a:rPr sz="1100" spc="-3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 </a:t>
            </a:r>
            <a:r>
              <a:rPr sz="1100" spc="-8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Don</a:t>
            </a:r>
            <a:r>
              <a:rPr sz="1100" spc="-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Julio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099691" y="795150"/>
            <a:ext cx="1757680" cy="2661920"/>
            <a:chOff x="4099691" y="795150"/>
            <a:chExt cx="1757680" cy="2661920"/>
          </a:xfrm>
        </p:grpSpPr>
        <p:sp>
          <p:nvSpPr>
            <p:cNvPr id="4" name="object 4"/>
            <p:cNvSpPr/>
            <p:nvPr/>
          </p:nvSpPr>
          <p:spPr>
            <a:xfrm>
              <a:off x="4099691" y="795150"/>
              <a:ext cx="1364098" cy="2580051"/>
            </a:xfrm>
            <a:prstGeom prst="rect">
              <a:avLst/>
            </a:prstGeom>
            <a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39296" y="1656156"/>
              <a:ext cx="617689" cy="1800821"/>
            </a:xfrm>
            <a:prstGeom prst="rect">
              <a:avLst/>
            </a:prstGeom>
            <a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975963"/>
              </p:ext>
            </p:extLst>
          </p:nvPr>
        </p:nvGraphicFramePr>
        <p:xfrm>
          <a:off x="3436963" y="3568700"/>
          <a:ext cx="2882898" cy="2662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0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1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781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900" spc="-15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PACK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R w="28575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900" spc="-6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Blanco 375</a:t>
                      </a:r>
                      <a:r>
                        <a:rPr sz="900" spc="-1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8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mL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900" spc="-6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Blanco 750</a:t>
                      </a:r>
                      <a:r>
                        <a:rPr sz="900" spc="-1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8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mL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282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Bottle</a:t>
                      </a:r>
                      <a:r>
                        <a:rPr sz="900" spc="-4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3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UPC: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701530513502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701530510501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82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10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</a:t>
                      </a:r>
                      <a:r>
                        <a:rPr sz="900" spc="-4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3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SCC: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20701530510307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10701530510508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276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13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ABV </a:t>
                      </a:r>
                      <a:r>
                        <a:rPr sz="900" spc="-5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(Alcohol</a:t>
                      </a:r>
                      <a:r>
                        <a:rPr sz="900" spc="-7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%):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40%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40%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276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8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Volme</a:t>
                      </a:r>
                      <a:r>
                        <a:rPr sz="900" spc="-4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(L):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375</a:t>
                      </a: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mL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750</a:t>
                      </a: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mL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276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Bottles </a:t>
                      </a:r>
                      <a:r>
                        <a:rPr sz="900" spc="-5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per </a:t>
                      </a:r>
                      <a:r>
                        <a:rPr sz="900" spc="-8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276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9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Cases </a:t>
                      </a:r>
                      <a:r>
                        <a:rPr sz="900" spc="-5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-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Layer: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276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Layers </a:t>
                      </a:r>
                      <a:r>
                        <a:rPr sz="900" spc="-5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-3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Pallet: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276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9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Cases </a:t>
                      </a:r>
                      <a:r>
                        <a:rPr sz="900" spc="-5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-1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Pallet: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0552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10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 </a:t>
                      </a:r>
                      <a:r>
                        <a:rPr sz="900" spc="-6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Length</a:t>
                      </a:r>
                      <a:r>
                        <a:rPr sz="900" spc="-13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(in.):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spc="-10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 </a:t>
                      </a:r>
                      <a:r>
                        <a:rPr sz="900" spc="-6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Width</a:t>
                      </a:r>
                      <a:r>
                        <a:rPr sz="900" spc="-1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(in.):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13.6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10.8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276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10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 </a:t>
                      </a:r>
                      <a:r>
                        <a:rPr sz="900" spc="-5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Height</a:t>
                      </a:r>
                      <a:r>
                        <a:rPr sz="900" spc="-14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(in.):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6716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10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 </a:t>
                      </a:r>
                      <a:r>
                        <a:rPr sz="900" spc="-6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Weight</a:t>
                      </a:r>
                      <a:r>
                        <a:rPr sz="900" spc="-3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(lbs.):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F4F2F1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4660386" y="7381423"/>
            <a:ext cx="1631552" cy="536047"/>
          </a:xfrm>
          <a:prstGeom prst="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21329" y="7381417"/>
            <a:ext cx="1137236" cy="486956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419586" y="7147369"/>
            <a:ext cx="1371613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9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BLANCO </a:t>
            </a:r>
            <a:r>
              <a:rPr sz="1000" spc="3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750</a:t>
            </a:r>
            <a:r>
              <a:rPr sz="100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000" spc="-13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ML</a:t>
            </a:r>
            <a:endParaRPr sz="10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675492" y="6575299"/>
            <a:ext cx="1617797" cy="495030"/>
          </a:xfrm>
          <a:prstGeom prst="rect">
            <a:avLst/>
          </a:prstGeo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26663" y="6569353"/>
            <a:ext cx="1053819" cy="493538"/>
          </a:xfrm>
          <a:prstGeom prst="rect">
            <a:avLst/>
          </a:prstGeom>
          <a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425936" y="6334569"/>
            <a:ext cx="1136663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9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BLANCO </a:t>
            </a:r>
            <a:r>
              <a:rPr sz="1000" spc="2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375</a:t>
            </a:r>
            <a:r>
              <a:rPr sz="1000" spc="-7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000" spc="-13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ML</a:t>
            </a:r>
            <a:endParaRPr sz="10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556244" y="4905118"/>
            <a:ext cx="2197100" cy="2930525"/>
            <a:chOff x="556244" y="4905118"/>
            <a:chExt cx="2197100" cy="2930525"/>
          </a:xfrm>
        </p:grpSpPr>
        <p:sp>
          <p:nvSpPr>
            <p:cNvPr id="14" name="object 14"/>
            <p:cNvSpPr/>
            <p:nvPr/>
          </p:nvSpPr>
          <p:spPr>
            <a:xfrm>
              <a:off x="628345" y="6370332"/>
              <a:ext cx="2018664" cy="1443355"/>
            </a:xfrm>
            <a:custGeom>
              <a:avLst/>
              <a:gdLst/>
              <a:ahLst/>
              <a:cxnLst/>
              <a:rect l="l" t="t" r="r" b="b"/>
              <a:pathLst>
                <a:path w="2018664" h="1443354">
                  <a:moveTo>
                    <a:pt x="203504" y="1000302"/>
                  </a:moveTo>
                  <a:lnTo>
                    <a:pt x="185648" y="954862"/>
                  </a:lnTo>
                  <a:lnTo>
                    <a:pt x="167309" y="942009"/>
                  </a:lnTo>
                  <a:lnTo>
                    <a:pt x="152146" y="933437"/>
                  </a:lnTo>
                  <a:lnTo>
                    <a:pt x="141008" y="922667"/>
                  </a:lnTo>
                  <a:lnTo>
                    <a:pt x="134150" y="908443"/>
                  </a:lnTo>
                  <a:lnTo>
                    <a:pt x="131724" y="889660"/>
                  </a:lnTo>
                  <a:lnTo>
                    <a:pt x="131686" y="827087"/>
                  </a:lnTo>
                  <a:lnTo>
                    <a:pt x="133223" y="827087"/>
                  </a:lnTo>
                  <a:lnTo>
                    <a:pt x="134493" y="825842"/>
                  </a:lnTo>
                  <a:lnTo>
                    <a:pt x="134493" y="747115"/>
                  </a:lnTo>
                  <a:lnTo>
                    <a:pt x="133223" y="745858"/>
                  </a:lnTo>
                  <a:lnTo>
                    <a:pt x="70269" y="745858"/>
                  </a:lnTo>
                  <a:lnTo>
                    <a:pt x="69024" y="747115"/>
                  </a:lnTo>
                  <a:lnTo>
                    <a:pt x="69024" y="825842"/>
                  </a:lnTo>
                  <a:lnTo>
                    <a:pt x="70269" y="827087"/>
                  </a:lnTo>
                  <a:lnTo>
                    <a:pt x="71818" y="827087"/>
                  </a:lnTo>
                  <a:lnTo>
                    <a:pt x="71818" y="892695"/>
                  </a:lnTo>
                  <a:lnTo>
                    <a:pt x="68961" y="910094"/>
                  </a:lnTo>
                  <a:lnTo>
                    <a:pt x="62001" y="923353"/>
                  </a:lnTo>
                  <a:lnTo>
                    <a:pt x="51104" y="933716"/>
                  </a:lnTo>
                  <a:lnTo>
                    <a:pt x="36512" y="941870"/>
                  </a:lnTo>
                  <a:lnTo>
                    <a:pt x="22059" y="950569"/>
                  </a:lnTo>
                  <a:lnTo>
                    <a:pt x="10477" y="965212"/>
                  </a:lnTo>
                  <a:lnTo>
                    <a:pt x="2794" y="982891"/>
                  </a:lnTo>
                  <a:lnTo>
                    <a:pt x="0" y="1000302"/>
                  </a:lnTo>
                  <a:lnTo>
                    <a:pt x="0" y="1405585"/>
                  </a:lnTo>
                  <a:lnTo>
                    <a:pt x="2946" y="1420190"/>
                  </a:lnTo>
                  <a:lnTo>
                    <a:pt x="11010" y="1432128"/>
                  </a:lnTo>
                  <a:lnTo>
                    <a:pt x="22974" y="1440154"/>
                  </a:lnTo>
                  <a:lnTo>
                    <a:pt x="37630" y="1443126"/>
                  </a:lnTo>
                  <a:lnTo>
                    <a:pt x="165874" y="1443126"/>
                  </a:lnTo>
                  <a:lnTo>
                    <a:pt x="180530" y="1440154"/>
                  </a:lnTo>
                  <a:lnTo>
                    <a:pt x="192481" y="1432128"/>
                  </a:lnTo>
                  <a:lnTo>
                    <a:pt x="200545" y="1420190"/>
                  </a:lnTo>
                  <a:lnTo>
                    <a:pt x="203504" y="1405585"/>
                  </a:lnTo>
                  <a:lnTo>
                    <a:pt x="203504" y="1000302"/>
                  </a:lnTo>
                  <a:close/>
                </a:path>
                <a:path w="2018664" h="1443354">
                  <a:moveTo>
                    <a:pt x="203504" y="254419"/>
                  </a:moveTo>
                  <a:lnTo>
                    <a:pt x="185648" y="208978"/>
                  </a:lnTo>
                  <a:lnTo>
                    <a:pt x="167309" y="196126"/>
                  </a:lnTo>
                  <a:lnTo>
                    <a:pt x="152146" y="187566"/>
                  </a:lnTo>
                  <a:lnTo>
                    <a:pt x="141008" y="176784"/>
                  </a:lnTo>
                  <a:lnTo>
                    <a:pt x="134150" y="162560"/>
                  </a:lnTo>
                  <a:lnTo>
                    <a:pt x="131724" y="143776"/>
                  </a:lnTo>
                  <a:lnTo>
                    <a:pt x="131686" y="81216"/>
                  </a:lnTo>
                  <a:lnTo>
                    <a:pt x="133223" y="81216"/>
                  </a:lnTo>
                  <a:lnTo>
                    <a:pt x="134493" y="79971"/>
                  </a:lnTo>
                  <a:lnTo>
                    <a:pt x="134493" y="1244"/>
                  </a:lnTo>
                  <a:lnTo>
                    <a:pt x="133223" y="0"/>
                  </a:lnTo>
                  <a:lnTo>
                    <a:pt x="70269" y="0"/>
                  </a:lnTo>
                  <a:lnTo>
                    <a:pt x="69024" y="1244"/>
                  </a:lnTo>
                  <a:lnTo>
                    <a:pt x="69024" y="79971"/>
                  </a:lnTo>
                  <a:lnTo>
                    <a:pt x="70269" y="81216"/>
                  </a:lnTo>
                  <a:lnTo>
                    <a:pt x="71818" y="81216"/>
                  </a:lnTo>
                  <a:lnTo>
                    <a:pt x="71818" y="146812"/>
                  </a:lnTo>
                  <a:lnTo>
                    <a:pt x="68961" y="164223"/>
                  </a:lnTo>
                  <a:lnTo>
                    <a:pt x="62001" y="177482"/>
                  </a:lnTo>
                  <a:lnTo>
                    <a:pt x="51104" y="187833"/>
                  </a:lnTo>
                  <a:lnTo>
                    <a:pt x="36512" y="195986"/>
                  </a:lnTo>
                  <a:lnTo>
                    <a:pt x="22059" y="204698"/>
                  </a:lnTo>
                  <a:lnTo>
                    <a:pt x="10477" y="219329"/>
                  </a:lnTo>
                  <a:lnTo>
                    <a:pt x="2794" y="237020"/>
                  </a:lnTo>
                  <a:lnTo>
                    <a:pt x="0" y="254419"/>
                  </a:lnTo>
                  <a:lnTo>
                    <a:pt x="0" y="659676"/>
                  </a:lnTo>
                  <a:lnTo>
                    <a:pt x="2946" y="674306"/>
                  </a:lnTo>
                  <a:lnTo>
                    <a:pt x="11010" y="686193"/>
                  </a:lnTo>
                  <a:lnTo>
                    <a:pt x="22974" y="694334"/>
                  </a:lnTo>
                  <a:lnTo>
                    <a:pt x="37630" y="697242"/>
                  </a:lnTo>
                  <a:lnTo>
                    <a:pt x="165874" y="697242"/>
                  </a:lnTo>
                  <a:lnTo>
                    <a:pt x="180530" y="694334"/>
                  </a:lnTo>
                  <a:lnTo>
                    <a:pt x="192481" y="686193"/>
                  </a:lnTo>
                  <a:lnTo>
                    <a:pt x="200545" y="674306"/>
                  </a:lnTo>
                  <a:lnTo>
                    <a:pt x="203504" y="659676"/>
                  </a:lnTo>
                  <a:lnTo>
                    <a:pt x="203504" y="254419"/>
                  </a:lnTo>
                  <a:close/>
                </a:path>
                <a:path w="2018664" h="1443354">
                  <a:moveTo>
                    <a:pt x="428917" y="1000302"/>
                  </a:moveTo>
                  <a:lnTo>
                    <a:pt x="411060" y="954862"/>
                  </a:lnTo>
                  <a:lnTo>
                    <a:pt x="392722" y="942009"/>
                  </a:lnTo>
                  <a:lnTo>
                    <a:pt x="377571" y="933437"/>
                  </a:lnTo>
                  <a:lnTo>
                    <a:pt x="366433" y="922667"/>
                  </a:lnTo>
                  <a:lnTo>
                    <a:pt x="359562" y="908443"/>
                  </a:lnTo>
                  <a:lnTo>
                    <a:pt x="357136" y="889660"/>
                  </a:lnTo>
                  <a:lnTo>
                    <a:pt x="357098" y="827087"/>
                  </a:lnTo>
                  <a:lnTo>
                    <a:pt x="358648" y="827087"/>
                  </a:lnTo>
                  <a:lnTo>
                    <a:pt x="359905" y="825842"/>
                  </a:lnTo>
                  <a:lnTo>
                    <a:pt x="359905" y="747115"/>
                  </a:lnTo>
                  <a:lnTo>
                    <a:pt x="358648" y="745858"/>
                  </a:lnTo>
                  <a:lnTo>
                    <a:pt x="295694" y="745858"/>
                  </a:lnTo>
                  <a:lnTo>
                    <a:pt x="294436" y="747115"/>
                  </a:lnTo>
                  <a:lnTo>
                    <a:pt x="294436" y="825842"/>
                  </a:lnTo>
                  <a:lnTo>
                    <a:pt x="295694" y="827087"/>
                  </a:lnTo>
                  <a:lnTo>
                    <a:pt x="297230" y="827087"/>
                  </a:lnTo>
                  <a:lnTo>
                    <a:pt x="297230" y="892695"/>
                  </a:lnTo>
                  <a:lnTo>
                    <a:pt x="294386" y="910094"/>
                  </a:lnTo>
                  <a:lnTo>
                    <a:pt x="287413" y="923353"/>
                  </a:lnTo>
                  <a:lnTo>
                    <a:pt x="276529" y="933716"/>
                  </a:lnTo>
                  <a:lnTo>
                    <a:pt x="261937" y="941870"/>
                  </a:lnTo>
                  <a:lnTo>
                    <a:pt x="247484" y="950569"/>
                  </a:lnTo>
                  <a:lnTo>
                    <a:pt x="235889" y="965212"/>
                  </a:lnTo>
                  <a:lnTo>
                    <a:pt x="228206" y="982891"/>
                  </a:lnTo>
                  <a:lnTo>
                    <a:pt x="225412" y="1000302"/>
                  </a:lnTo>
                  <a:lnTo>
                    <a:pt x="225412" y="1405585"/>
                  </a:lnTo>
                  <a:lnTo>
                    <a:pt x="228358" y="1420190"/>
                  </a:lnTo>
                  <a:lnTo>
                    <a:pt x="236435" y="1432128"/>
                  </a:lnTo>
                  <a:lnTo>
                    <a:pt x="248386" y="1440154"/>
                  </a:lnTo>
                  <a:lnTo>
                    <a:pt x="263055" y="1443126"/>
                  </a:lnTo>
                  <a:lnTo>
                    <a:pt x="391299" y="1443126"/>
                  </a:lnTo>
                  <a:lnTo>
                    <a:pt x="405942" y="1440154"/>
                  </a:lnTo>
                  <a:lnTo>
                    <a:pt x="417906" y="1432128"/>
                  </a:lnTo>
                  <a:lnTo>
                    <a:pt x="425970" y="1420190"/>
                  </a:lnTo>
                  <a:lnTo>
                    <a:pt x="428917" y="1405585"/>
                  </a:lnTo>
                  <a:lnTo>
                    <a:pt x="428917" y="1000302"/>
                  </a:lnTo>
                  <a:close/>
                </a:path>
                <a:path w="2018664" h="1443354">
                  <a:moveTo>
                    <a:pt x="428917" y="254419"/>
                  </a:moveTo>
                  <a:lnTo>
                    <a:pt x="411060" y="208978"/>
                  </a:lnTo>
                  <a:lnTo>
                    <a:pt x="392722" y="196126"/>
                  </a:lnTo>
                  <a:lnTo>
                    <a:pt x="377571" y="187566"/>
                  </a:lnTo>
                  <a:lnTo>
                    <a:pt x="366433" y="176784"/>
                  </a:lnTo>
                  <a:lnTo>
                    <a:pt x="359562" y="162560"/>
                  </a:lnTo>
                  <a:lnTo>
                    <a:pt x="357136" y="143776"/>
                  </a:lnTo>
                  <a:lnTo>
                    <a:pt x="357098" y="81216"/>
                  </a:lnTo>
                  <a:lnTo>
                    <a:pt x="358648" y="81216"/>
                  </a:lnTo>
                  <a:lnTo>
                    <a:pt x="359905" y="79971"/>
                  </a:lnTo>
                  <a:lnTo>
                    <a:pt x="359905" y="1244"/>
                  </a:lnTo>
                  <a:lnTo>
                    <a:pt x="358648" y="0"/>
                  </a:lnTo>
                  <a:lnTo>
                    <a:pt x="295694" y="0"/>
                  </a:lnTo>
                  <a:lnTo>
                    <a:pt x="294436" y="1244"/>
                  </a:lnTo>
                  <a:lnTo>
                    <a:pt x="294436" y="79971"/>
                  </a:lnTo>
                  <a:lnTo>
                    <a:pt x="295694" y="81216"/>
                  </a:lnTo>
                  <a:lnTo>
                    <a:pt x="297230" y="81216"/>
                  </a:lnTo>
                  <a:lnTo>
                    <a:pt x="297230" y="146812"/>
                  </a:lnTo>
                  <a:lnTo>
                    <a:pt x="294386" y="164223"/>
                  </a:lnTo>
                  <a:lnTo>
                    <a:pt x="287413" y="177482"/>
                  </a:lnTo>
                  <a:lnTo>
                    <a:pt x="276529" y="187833"/>
                  </a:lnTo>
                  <a:lnTo>
                    <a:pt x="261937" y="195986"/>
                  </a:lnTo>
                  <a:lnTo>
                    <a:pt x="247484" y="204698"/>
                  </a:lnTo>
                  <a:lnTo>
                    <a:pt x="235889" y="219329"/>
                  </a:lnTo>
                  <a:lnTo>
                    <a:pt x="228206" y="237020"/>
                  </a:lnTo>
                  <a:lnTo>
                    <a:pt x="225412" y="254419"/>
                  </a:lnTo>
                  <a:lnTo>
                    <a:pt x="225412" y="659676"/>
                  </a:lnTo>
                  <a:lnTo>
                    <a:pt x="228358" y="674306"/>
                  </a:lnTo>
                  <a:lnTo>
                    <a:pt x="236435" y="686193"/>
                  </a:lnTo>
                  <a:lnTo>
                    <a:pt x="248386" y="694334"/>
                  </a:lnTo>
                  <a:lnTo>
                    <a:pt x="263055" y="697242"/>
                  </a:lnTo>
                  <a:lnTo>
                    <a:pt x="391299" y="697242"/>
                  </a:lnTo>
                  <a:lnTo>
                    <a:pt x="405942" y="694334"/>
                  </a:lnTo>
                  <a:lnTo>
                    <a:pt x="417906" y="686193"/>
                  </a:lnTo>
                  <a:lnTo>
                    <a:pt x="425970" y="674306"/>
                  </a:lnTo>
                  <a:lnTo>
                    <a:pt x="428917" y="659676"/>
                  </a:lnTo>
                  <a:lnTo>
                    <a:pt x="428917" y="254419"/>
                  </a:lnTo>
                  <a:close/>
                </a:path>
                <a:path w="2018664" h="1443354">
                  <a:moveTo>
                    <a:pt x="654291" y="1000302"/>
                  </a:moveTo>
                  <a:lnTo>
                    <a:pt x="636612" y="954862"/>
                  </a:lnTo>
                  <a:lnTo>
                    <a:pt x="618375" y="942009"/>
                  </a:lnTo>
                  <a:lnTo>
                    <a:pt x="603465" y="933437"/>
                  </a:lnTo>
                  <a:lnTo>
                    <a:pt x="592416" y="922667"/>
                  </a:lnTo>
                  <a:lnTo>
                    <a:pt x="585508" y="908443"/>
                  </a:lnTo>
                  <a:lnTo>
                    <a:pt x="583158" y="889660"/>
                  </a:lnTo>
                  <a:lnTo>
                    <a:pt x="583158" y="827087"/>
                  </a:lnTo>
                  <a:lnTo>
                    <a:pt x="584669" y="827087"/>
                  </a:lnTo>
                  <a:lnTo>
                    <a:pt x="585927" y="825842"/>
                  </a:lnTo>
                  <a:lnTo>
                    <a:pt x="585927" y="747115"/>
                  </a:lnTo>
                  <a:lnTo>
                    <a:pt x="584669" y="745858"/>
                  </a:lnTo>
                  <a:lnTo>
                    <a:pt x="522236" y="745858"/>
                  </a:lnTo>
                  <a:lnTo>
                    <a:pt x="520992" y="747115"/>
                  </a:lnTo>
                  <a:lnTo>
                    <a:pt x="520992" y="825842"/>
                  </a:lnTo>
                  <a:lnTo>
                    <a:pt x="522236" y="827087"/>
                  </a:lnTo>
                  <a:lnTo>
                    <a:pt x="523760" y="827087"/>
                  </a:lnTo>
                  <a:lnTo>
                    <a:pt x="523760" y="892695"/>
                  </a:lnTo>
                  <a:lnTo>
                    <a:pt x="520865" y="910094"/>
                  </a:lnTo>
                  <a:lnTo>
                    <a:pt x="513956" y="923353"/>
                  </a:lnTo>
                  <a:lnTo>
                    <a:pt x="503174" y="933716"/>
                  </a:lnTo>
                  <a:lnTo>
                    <a:pt x="488708" y="941870"/>
                  </a:lnTo>
                  <a:lnTo>
                    <a:pt x="474383" y="950569"/>
                  </a:lnTo>
                  <a:lnTo>
                    <a:pt x="462889" y="965212"/>
                  </a:lnTo>
                  <a:lnTo>
                    <a:pt x="455256" y="982891"/>
                  </a:lnTo>
                  <a:lnTo>
                    <a:pt x="452488" y="1000302"/>
                  </a:lnTo>
                  <a:lnTo>
                    <a:pt x="452488" y="1405585"/>
                  </a:lnTo>
                  <a:lnTo>
                    <a:pt x="455409" y="1420190"/>
                  </a:lnTo>
                  <a:lnTo>
                    <a:pt x="463423" y="1432128"/>
                  </a:lnTo>
                  <a:lnTo>
                    <a:pt x="475297" y="1440154"/>
                  </a:lnTo>
                  <a:lnTo>
                    <a:pt x="489826" y="1443126"/>
                  </a:lnTo>
                  <a:lnTo>
                    <a:pt x="616991" y="1443126"/>
                  </a:lnTo>
                  <a:lnTo>
                    <a:pt x="631507" y="1440154"/>
                  </a:lnTo>
                  <a:lnTo>
                    <a:pt x="643369" y="1432128"/>
                  </a:lnTo>
                  <a:lnTo>
                    <a:pt x="651383" y="1420190"/>
                  </a:lnTo>
                  <a:lnTo>
                    <a:pt x="654291" y="1405585"/>
                  </a:lnTo>
                  <a:lnTo>
                    <a:pt x="654291" y="1000302"/>
                  </a:lnTo>
                  <a:close/>
                </a:path>
                <a:path w="2018664" h="1443354">
                  <a:moveTo>
                    <a:pt x="654291" y="254419"/>
                  </a:moveTo>
                  <a:lnTo>
                    <a:pt x="636612" y="208978"/>
                  </a:lnTo>
                  <a:lnTo>
                    <a:pt x="618375" y="196126"/>
                  </a:lnTo>
                  <a:lnTo>
                    <a:pt x="603465" y="187566"/>
                  </a:lnTo>
                  <a:lnTo>
                    <a:pt x="592416" y="176784"/>
                  </a:lnTo>
                  <a:lnTo>
                    <a:pt x="585508" y="162560"/>
                  </a:lnTo>
                  <a:lnTo>
                    <a:pt x="583158" y="143776"/>
                  </a:lnTo>
                  <a:lnTo>
                    <a:pt x="583158" y="81216"/>
                  </a:lnTo>
                  <a:lnTo>
                    <a:pt x="584669" y="81216"/>
                  </a:lnTo>
                  <a:lnTo>
                    <a:pt x="585927" y="79971"/>
                  </a:lnTo>
                  <a:lnTo>
                    <a:pt x="585927" y="1244"/>
                  </a:lnTo>
                  <a:lnTo>
                    <a:pt x="584669" y="0"/>
                  </a:lnTo>
                  <a:lnTo>
                    <a:pt x="522236" y="0"/>
                  </a:lnTo>
                  <a:lnTo>
                    <a:pt x="520992" y="1244"/>
                  </a:lnTo>
                  <a:lnTo>
                    <a:pt x="520992" y="79971"/>
                  </a:lnTo>
                  <a:lnTo>
                    <a:pt x="522236" y="81216"/>
                  </a:lnTo>
                  <a:lnTo>
                    <a:pt x="523760" y="81216"/>
                  </a:lnTo>
                  <a:lnTo>
                    <a:pt x="523760" y="146812"/>
                  </a:lnTo>
                  <a:lnTo>
                    <a:pt x="520865" y="164223"/>
                  </a:lnTo>
                  <a:lnTo>
                    <a:pt x="513956" y="177482"/>
                  </a:lnTo>
                  <a:lnTo>
                    <a:pt x="503174" y="187833"/>
                  </a:lnTo>
                  <a:lnTo>
                    <a:pt x="488708" y="195986"/>
                  </a:lnTo>
                  <a:lnTo>
                    <a:pt x="474383" y="204698"/>
                  </a:lnTo>
                  <a:lnTo>
                    <a:pt x="462889" y="219329"/>
                  </a:lnTo>
                  <a:lnTo>
                    <a:pt x="455256" y="237020"/>
                  </a:lnTo>
                  <a:lnTo>
                    <a:pt x="452488" y="254419"/>
                  </a:lnTo>
                  <a:lnTo>
                    <a:pt x="452488" y="659676"/>
                  </a:lnTo>
                  <a:lnTo>
                    <a:pt x="455409" y="674306"/>
                  </a:lnTo>
                  <a:lnTo>
                    <a:pt x="463423" y="686193"/>
                  </a:lnTo>
                  <a:lnTo>
                    <a:pt x="475297" y="694334"/>
                  </a:lnTo>
                  <a:lnTo>
                    <a:pt x="489826" y="697242"/>
                  </a:lnTo>
                  <a:lnTo>
                    <a:pt x="616991" y="697242"/>
                  </a:lnTo>
                  <a:lnTo>
                    <a:pt x="631507" y="694334"/>
                  </a:lnTo>
                  <a:lnTo>
                    <a:pt x="643369" y="686193"/>
                  </a:lnTo>
                  <a:lnTo>
                    <a:pt x="651383" y="674306"/>
                  </a:lnTo>
                  <a:lnTo>
                    <a:pt x="654291" y="659676"/>
                  </a:lnTo>
                  <a:lnTo>
                    <a:pt x="654291" y="254419"/>
                  </a:lnTo>
                  <a:close/>
                </a:path>
                <a:path w="2018664" h="1443354">
                  <a:moveTo>
                    <a:pt x="881367" y="1000302"/>
                  </a:moveTo>
                  <a:lnTo>
                    <a:pt x="863688" y="954862"/>
                  </a:lnTo>
                  <a:lnTo>
                    <a:pt x="845451" y="942009"/>
                  </a:lnTo>
                  <a:lnTo>
                    <a:pt x="830541" y="933437"/>
                  </a:lnTo>
                  <a:lnTo>
                    <a:pt x="819492" y="922667"/>
                  </a:lnTo>
                  <a:lnTo>
                    <a:pt x="812584" y="908443"/>
                  </a:lnTo>
                  <a:lnTo>
                    <a:pt x="810234" y="889660"/>
                  </a:lnTo>
                  <a:lnTo>
                    <a:pt x="810234" y="827087"/>
                  </a:lnTo>
                  <a:lnTo>
                    <a:pt x="811758" y="827087"/>
                  </a:lnTo>
                  <a:lnTo>
                    <a:pt x="813015" y="825842"/>
                  </a:lnTo>
                  <a:lnTo>
                    <a:pt x="813015" y="747115"/>
                  </a:lnTo>
                  <a:lnTo>
                    <a:pt x="811758" y="745858"/>
                  </a:lnTo>
                  <a:lnTo>
                    <a:pt x="749325" y="745858"/>
                  </a:lnTo>
                  <a:lnTo>
                    <a:pt x="748080" y="747115"/>
                  </a:lnTo>
                  <a:lnTo>
                    <a:pt x="748080" y="825842"/>
                  </a:lnTo>
                  <a:lnTo>
                    <a:pt x="749325" y="827087"/>
                  </a:lnTo>
                  <a:lnTo>
                    <a:pt x="750836" y="827087"/>
                  </a:lnTo>
                  <a:lnTo>
                    <a:pt x="750836" y="892695"/>
                  </a:lnTo>
                  <a:lnTo>
                    <a:pt x="747941" y="910094"/>
                  </a:lnTo>
                  <a:lnTo>
                    <a:pt x="741032" y="923353"/>
                  </a:lnTo>
                  <a:lnTo>
                    <a:pt x="730262" y="933716"/>
                  </a:lnTo>
                  <a:lnTo>
                    <a:pt x="715759" y="941870"/>
                  </a:lnTo>
                  <a:lnTo>
                    <a:pt x="701395" y="950569"/>
                  </a:lnTo>
                  <a:lnTo>
                    <a:pt x="689927" y="965212"/>
                  </a:lnTo>
                  <a:lnTo>
                    <a:pt x="682332" y="982891"/>
                  </a:lnTo>
                  <a:lnTo>
                    <a:pt x="679564" y="1000302"/>
                  </a:lnTo>
                  <a:lnTo>
                    <a:pt x="679564" y="1405585"/>
                  </a:lnTo>
                  <a:lnTo>
                    <a:pt x="682459" y="1420190"/>
                  </a:lnTo>
                  <a:lnTo>
                    <a:pt x="690473" y="1432128"/>
                  </a:lnTo>
                  <a:lnTo>
                    <a:pt x="702360" y="1440154"/>
                  </a:lnTo>
                  <a:lnTo>
                    <a:pt x="716851" y="1443126"/>
                  </a:lnTo>
                  <a:lnTo>
                    <a:pt x="844067" y="1443126"/>
                  </a:lnTo>
                  <a:lnTo>
                    <a:pt x="858583" y="1440154"/>
                  </a:lnTo>
                  <a:lnTo>
                    <a:pt x="870458" y="1432128"/>
                  </a:lnTo>
                  <a:lnTo>
                    <a:pt x="878471" y="1420190"/>
                  </a:lnTo>
                  <a:lnTo>
                    <a:pt x="881367" y="1405585"/>
                  </a:lnTo>
                  <a:lnTo>
                    <a:pt x="881367" y="1000302"/>
                  </a:lnTo>
                  <a:close/>
                </a:path>
                <a:path w="2018664" h="1443354">
                  <a:moveTo>
                    <a:pt x="881367" y="254419"/>
                  </a:moveTo>
                  <a:lnTo>
                    <a:pt x="863688" y="208978"/>
                  </a:lnTo>
                  <a:lnTo>
                    <a:pt x="845451" y="196126"/>
                  </a:lnTo>
                  <a:lnTo>
                    <a:pt x="830541" y="187566"/>
                  </a:lnTo>
                  <a:lnTo>
                    <a:pt x="819492" y="176784"/>
                  </a:lnTo>
                  <a:lnTo>
                    <a:pt x="812584" y="162560"/>
                  </a:lnTo>
                  <a:lnTo>
                    <a:pt x="810234" y="143776"/>
                  </a:lnTo>
                  <a:lnTo>
                    <a:pt x="810234" y="81216"/>
                  </a:lnTo>
                  <a:lnTo>
                    <a:pt x="811758" y="81216"/>
                  </a:lnTo>
                  <a:lnTo>
                    <a:pt x="813015" y="79971"/>
                  </a:lnTo>
                  <a:lnTo>
                    <a:pt x="813015" y="1244"/>
                  </a:lnTo>
                  <a:lnTo>
                    <a:pt x="811758" y="0"/>
                  </a:lnTo>
                  <a:lnTo>
                    <a:pt x="749325" y="0"/>
                  </a:lnTo>
                  <a:lnTo>
                    <a:pt x="748080" y="1244"/>
                  </a:lnTo>
                  <a:lnTo>
                    <a:pt x="748080" y="79971"/>
                  </a:lnTo>
                  <a:lnTo>
                    <a:pt x="749325" y="81216"/>
                  </a:lnTo>
                  <a:lnTo>
                    <a:pt x="750836" y="81216"/>
                  </a:lnTo>
                  <a:lnTo>
                    <a:pt x="750836" y="146812"/>
                  </a:lnTo>
                  <a:lnTo>
                    <a:pt x="747941" y="164223"/>
                  </a:lnTo>
                  <a:lnTo>
                    <a:pt x="741032" y="177482"/>
                  </a:lnTo>
                  <a:lnTo>
                    <a:pt x="730262" y="187833"/>
                  </a:lnTo>
                  <a:lnTo>
                    <a:pt x="715759" y="195986"/>
                  </a:lnTo>
                  <a:lnTo>
                    <a:pt x="701395" y="204698"/>
                  </a:lnTo>
                  <a:lnTo>
                    <a:pt x="689927" y="219329"/>
                  </a:lnTo>
                  <a:lnTo>
                    <a:pt x="682332" y="237020"/>
                  </a:lnTo>
                  <a:lnTo>
                    <a:pt x="679564" y="254419"/>
                  </a:lnTo>
                  <a:lnTo>
                    <a:pt x="679564" y="659676"/>
                  </a:lnTo>
                  <a:lnTo>
                    <a:pt x="682459" y="674306"/>
                  </a:lnTo>
                  <a:lnTo>
                    <a:pt x="690473" y="686193"/>
                  </a:lnTo>
                  <a:lnTo>
                    <a:pt x="702360" y="694334"/>
                  </a:lnTo>
                  <a:lnTo>
                    <a:pt x="716851" y="697242"/>
                  </a:lnTo>
                  <a:lnTo>
                    <a:pt x="844067" y="697242"/>
                  </a:lnTo>
                  <a:lnTo>
                    <a:pt x="858583" y="694334"/>
                  </a:lnTo>
                  <a:lnTo>
                    <a:pt x="870458" y="686193"/>
                  </a:lnTo>
                  <a:lnTo>
                    <a:pt x="878471" y="674306"/>
                  </a:lnTo>
                  <a:lnTo>
                    <a:pt x="881367" y="659676"/>
                  </a:lnTo>
                  <a:lnTo>
                    <a:pt x="881367" y="254419"/>
                  </a:lnTo>
                  <a:close/>
                </a:path>
                <a:path w="2018664" h="1443354">
                  <a:moveTo>
                    <a:pt x="1108456" y="1000302"/>
                  </a:moveTo>
                  <a:lnTo>
                    <a:pt x="1090764" y="954862"/>
                  </a:lnTo>
                  <a:lnTo>
                    <a:pt x="1072527" y="942009"/>
                  </a:lnTo>
                  <a:lnTo>
                    <a:pt x="1057617" y="933437"/>
                  </a:lnTo>
                  <a:lnTo>
                    <a:pt x="1046568" y="922667"/>
                  </a:lnTo>
                  <a:lnTo>
                    <a:pt x="1039660" y="908443"/>
                  </a:lnTo>
                  <a:lnTo>
                    <a:pt x="1037310" y="889660"/>
                  </a:lnTo>
                  <a:lnTo>
                    <a:pt x="1037310" y="827087"/>
                  </a:lnTo>
                  <a:lnTo>
                    <a:pt x="1038821" y="827087"/>
                  </a:lnTo>
                  <a:lnTo>
                    <a:pt x="1040079" y="825842"/>
                  </a:lnTo>
                  <a:lnTo>
                    <a:pt x="1040079" y="747115"/>
                  </a:lnTo>
                  <a:lnTo>
                    <a:pt x="1038821" y="745858"/>
                  </a:lnTo>
                  <a:lnTo>
                    <a:pt x="976401" y="745858"/>
                  </a:lnTo>
                  <a:lnTo>
                    <a:pt x="975144" y="747115"/>
                  </a:lnTo>
                  <a:lnTo>
                    <a:pt x="975144" y="825842"/>
                  </a:lnTo>
                  <a:lnTo>
                    <a:pt x="976401" y="827087"/>
                  </a:lnTo>
                  <a:lnTo>
                    <a:pt x="977912" y="827087"/>
                  </a:lnTo>
                  <a:lnTo>
                    <a:pt x="977912" y="892695"/>
                  </a:lnTo>
                  <a:lnTo>
                    <a:pt x="975017" y="910094"/>
                  </a:lnTo>
                  <a:lnTo>
                    <a:pt x="968108" y="923353"/>
                  </a:lnTo>
                  <a:lnTo>
                    <a:pt x="957338" y="933716"/>
                  </a:lnTo>
                  <a:lnTo>
                    <a:pt x="942835" y="941870"/>
                  </a:lnTo>
                  <a:lnTo>
                    <a:pt x="928471" y="950569"/>
                  </a:lnTo>
                  <a:lnTo>
                    <a:pt x="917003" y="965212"/>
                  </a:lnTo>
                  <a:lnTo>
                    <a:pt x="909408" y="982891"/>
                  </a:lnTo>
                  <a:lnTo>
                    <a:pt x="906640" y="1000302"/>
                  </a:lnTo>
                  <a:lnTo>
                    <a:pt x="906640" y="1405585"/>
                  </a:lnTo>
                  <a:lnTo>
                    <a:pt x="909535" y="1420190"/>
                  </a:lnTo>
                  <a:lnTo>
                    <a:pt x="917549" y="1432128"/>
                  </a:lnTo>
                  <a:lnTo>
                    <a:pt x="929436" y="1440154"/>
                  </a:lnTo>
                  <a:lnTo>
                    <a:pt x="943927" y="1443126"/>
                  </a:lnTo>
                  <a:lnTo>
                    <a:pt x="1071156" y="1443126"/>
                  </a:lnTo>
                  <a:lnTo>
                    <a:pt x="1085659" y="1440154"/>
                  </a:lnTo>
                  <a:lnTo>
                    <a:pt x="1097534" y="1432128"/>
                  </a:lnTo>
                  <a:lnTo>
                    <a:pt x="1105547" y="1420190"/>
                  </a:lnTo>
                  <a:lnTo>
                    <a:pt x="1108456" y="1405585"/>
                  </a:lnTo>
                  <a:lnTo>
                    <a:pt x="1108456" y="1000302"/>
                  </a:lnTo>
                  <a:close/>
                </a:path>
                <a:path w="2018664" h="1443354">
                  <a:moveTo>
                    <a:pt x="1108456" y="254419"/>
                  </a:moveTo>
                  <a:lnTo>
                    <a:pt x="1090764" y="208978"/>
                  </a:lnTo>
                  <a:lnTo>
                    <a:pt x="1072527" y="196126"/>
                  </a:lnTo>
                  <a:lnTo>
                    <a:pt x="1057617" y="187566"/>
                  </a:lnTo>
                  <a:lnTo>
                    <a:pt x="1046568" y="176784"/>
                  </a:lnTo>
                  <a:lnTo>
                    <a:pt x="1039660" y="162560"/>
                  </a:lnTo>
                  <a:lnTo>
                    <a:pt x="1037310" y="143776"/>
                  </a:lnTo>
                  <a:lnTo>
                    <a:pt x="1037310" y="81216"/>
                  </a:lnTo>
                  <a:lnTo>
                    <a:pt x="1038821" y="81216"/>
                  </a:lnTo>
                  <a:lnTo>
                    <a:pt x="1040079" y="79971"/>
                  </a:lnTo>
                  <a:lnTo>
                    <a:pt x="1040079" y="1244"/>
                  </a:lnTo>
                  <a:lnTo>
                    <a:pt x="1038821" y="0"/>
                  </a:lnTo>
                  <a:lnTo>
                    <a:pt x="976401" y="0"/>
                  </a:lnTo>
                  <a:lnTo>
                    <a:pt x="975144" y="1244"/>
                  </a:lnTo>
                  <a:lnTo>
                    <a:pt x="975144" y="79971"/>
                  </a:lnTo>
                  <a:lnTo>
                    <a:pt x="976401" y="81216"/>
                  </a:lnTo>
                  <a:lnTo>
                    <a:pt x="977912" y="81216"/>
                  </a:lnTo>
                  <a:lnTo>
                    <a:pt x="977912" y="146812"/>
                  </a:lnTo>
                  <a:lnTo>
                    <a:pt x="975017" y="164223"/>
                  </a:lnTo>
                  <a:lnTo>
                    <a:pt x="968108" y="177482"/>
                  </a:lnTo>
                  <a:lnTo>
                    <a:pt x="957338" y="187833"/>
                  </a:lnTo>
                  <a:lnTo>
                    <a:pt x="942835" y="195986"/>
                  </a:lnTo>
                  <a:lnTo>
                    <a:pt x="928471" y="204698"/>
                  </a:lnTo>
                  <a:lnTo>
                    <a:pt x="917003" y="219329"/>
                  </a:lnTo>
                  <a:lnTo>
                    <a:pt x="909408" y="237020"/>
                  </a:lnTo>
                  <a:lnTo>
                    <a:pt x="906640" y="254419"/>
                  </a:lnTo>
                  <a:lnTo>
                    <a:pt x="906640" y="659676"/>
                  </a:lnTo>
                  <a:lnTo>
                    <a:pt x="909535" y="674306"/>
                  </a:lnTo>
                  <a:lnTo>
                    <a:pt x="917549" y="686193"/>
                  </a:lnTo>
                  <a:lnTo>
                    <a:pt x="929436" y="694334"/>
                  </a:lnTo>
                  <a:lnTo>
                    <a:pt x="943927" y="697242"/>
                  </a:lnTo>
                  <a:lnTo>
                    <a:pt x="1071156" y="697242"/>
                  </a:lnTo>
                  <a:lnTo>
                    <a:pt x="1085659" y="694334"/>
                  </a:lnTo>
                  <a:lnTo>
                    <a:pt x="1097534" y="686193"/>
                  </a:lnTo>
                  <a:lnTo>
                    <a:pt x="1105547" y="674306"/>
                  </a:lnTo>
                  <a:lnTo>
                    <a:pt x="1108456" y="659676"/>
                  </a:lnTo>
                  <a:lnTo>
                    <a:pt x="1108456" y="254419"/>
                  </a:lnTo>
                  <a:close/>
                </a:path>
                <a:path w="2018664" h="1443354">
                  <a:moveTo>
                    <a:pt x="1335532" y="1000302"/>
                  </a:moveTo>
                  <a:lnTo>
                    <a:pt x="1317840" y="954862"/>
                  </a:lnTo>
                  <a:lnTo>
                    <a:pt x="1299603" y="942009"/>
                  </a:lnTo>
                  <a:lnTo>
                    <a:pt x="1284693" y="933437"/>
                  </a:lnTo>
                  <a:lnTo>
                    <a:pt x="1273644" y="922667"/>
                  </a:lnTo>
                  <a:lnTo>
                    <a:pt x="1266736" y="908443"/>
                  </a:lnTo>
                  <a:lnTo>
                    <a:pt x="1264386" y="889660"/>
                  </a:lnTo>
                  <a:lnTo>
                    <a:pt x="1264386" y="827087"/>
                  </a:lnTo>
                  <a:lnTo>
                    <a:pt x="1265910" y="827087"/>
                  </a:lnTo>
                  <a:lnTo>
                    <a:pt x="1267155" y="825842"/>
                  </a:lnTo>
                  <a:lnTo>
                    <a:pt x="1267155" y="747115"/>
                  </a:lnTo>
                  <a:lnTo>
                    <a:pt x="1265910" y="745858"/>
                  </a:lnTo>
                  <a:lnTo>
                    <a:pt x="1203477" y="745858"/>
                  </a:lnTo>
                  <a:lnTo>
                    <a:pt x="1202220" y="747115"/>
                  </a:lnTo>
                  <a:lnTo>
                    <a:pt x="1202220" y="825842"/>
                  </a:lnTo>
                  <a:lnTo>
                    <a:pt x="1203477" y="827087"/>
                  </a:lnTo>
                  <a:lnTo>
                    <a:pt x="1204988" y="827087"/>
                  </a:lnTo>
                  <a:lnTo>
                    <a:pt x="1204988" y="892695"/>
                  </a:lnTo>
                  <a:lnTo>
                    <a:pt x="1202093" y="910094"/>
                  </a:lnTo>
                  <a:lnTo>
                    <a:pt x="1195197" y="923353"/>
                  </a:lnTo>
                  <a:lnTo>
                    <a:pt x="1184414" y="933716"/>
                  </a:lnTo>
                  <a:lnTo>
                    <a:pt x="1169911" y="941870"/>
                  </a:lnTo>
                  <a:lnTo>
                    <a:pt x="1155547" y="950569"/>
                  </a:lnTo>
                  <a:lnTo>
                    <a:pt x="1144079" y="965212"/>
                  </a:lnTo>
                  <a:lnTo>
                    <a:pt x="1136484" y="982891"/>
                  </a:lnTo>
                  <a:lnTo>
                    <a:pt x="1133729" y="1000302"/>
                  </a:lnTo>
                  <a:lnTo>
                    <a:pt x="1133729" y="1405585"/>
                  </a:lnTo>
                  <a:lnTo>
                    <a:pt x="1136611" y="1420190"/>
                  </a:lnTo>
                  <a:lnTo>
                    <a:pt x="1144625" y="1432128"/>
                  </a:lnTo>
                  <a:lnTo>
                    <a:pt x="1156512" y="1440154"/>
                  </a:lnTo>
                  <a:lnTo>
                    <a:pt x="1171016" y="1443126"/>
                  </a:lnTo>
                  <a:lnTo>
                    <a:pt x="1298232" y="1443126"/>
                  </a:lnTo>
                  <a:lnTo>
                    <a:pt x="1312735" y="1440154"/>
                  </a:lnTo>
                  <a:lnTo>
                    <a:pt x="1324610" y="1432128"/>
                  </a:lnTo>
                  <a:lnTo>
                    <a:pt x="1332623" y="1420190"/>
                  </a:lnTo>
                  <a:lnTo>
                    <a:pt x="1335532" y="1405585"/>
                  </a:lnTo>
                  <a:lnTo>
                    <a:pt x="1335532" y="1000302"/>
                  </a:lnTo>
                  <a:close/>
                </a:path>
                <a:path w="2018664" h="1443354">
                  <a:moveTo>
                    <a:pt x="1335532" y="254419"/>
                  </a:moveTo>
                  <a:lnTo>
                    <a:pt x="1317840" y="208978"/>
                  </a:lnTo>
                  <a:lnTo>
                    <a:pt x="1299603" y="196126"/>
                  </a:lnTo>
                  <a:lnTo>
                    <a:pt x="1284693" y="187566"/>
                  </a:lnTo>
                  <a:lnTo>
                    <a:pt x="1273644" y="176784"/>
                  </a:lnTo>
                  <a:lnTo>
                    <a:pt x="1266736" y="162560"/>
                  </a:lnTo>
                  <a:lnTo>
                    <a:pt x="1264386" y="143776"/>
                  </a:lnTo>
                  <a:lnTo>
                    <a:pt x="1264386" y="81216"/>
                  </a:lnTo>
                  <a:lnTo>
                    <a:pt x="1265910" y="81216"/>
                  </a:lnTo>
                  <a:lnTo>
                    <a:pt x="1267155" y="79971"/>
                  </a:lnTo>
                  <a:lnTo>
                    <a:pt x="1267155" y="1244"/>
                  </a:lnTo>
                  <a:lnTo>
                    <a:pt x="1265910" y="0"/>
                  </a:lnTo>
                  <a:lnTo>
                    <a:pt x="1203477" y="0"/>
                  </a:lnTo>
                  <a:lnTo>
                    <a:pt x="1202220" y="1244"/>
                  </a:lnTo>
                  <a:lnTo>
                    <a:pt x="1202220" y="79971"/>
                  </a:lnTo>
                  <a:lnTo>
                    <a:pt x="1203477" y="81216"/>
                  </a:lnTo>
                  <a:lnTo>
                    <a:pt x="1204988" y="81216"/>
                  </a:lnTo>
                  <a:lnTo>
                    <a:pt x="1204988" y="146812"/>
                  </a:lnTo>
                  <a:lnTo>
                    <a:pt x="1202093" y="164223"/>
                  </a:lnTo>
                  <a:lnTo>
                    <a:pt x="1195197" y="177482"/>
                  </a:lnTo>
                  <a:lnTo>
                    <a:pt x="1184414" y="187833"/>
                  </a:lnTo>
                  <a:lnTo>
                    <a:pt x="1169911" y="195986"/>
                  </a:lnTo>
                  <a:lnTo>
                    <a:pt x="1155547" y="204698"/>
                  </a:lnTo>
                  <a:lnTo>
                    <a:pt x="1144079" y="219329"/>
                  </a:lnTo>
                  <a:lnTo>
                    <a:pt x="1136484" y="237020"/>
                  </a:lnTo>
                  <a:lnTo>
                    <a:pt x="1133729" y="254419"/>
                  </a:lnTo>
                  <a:lnTo>
                    <a:pt x="1133729" y="659676"/>
                  </a:lnTo>
                  <a:lnTo>
                    <a:pt x="1136611" y="674306"/>
                  </a:lnTo>
                  <a:lnTo>
                    <a:pt x="1144625" y="686193"/>
                  </a:lnTo>
                  <a:lnTo>
                    <a:pt x="1156512" y="694334"/>
                  </a:lnTo>
                  <a:lnTo>
                    <a:pt x="1171016" y="697242"/>
                  </a:lnTo>
                  <a:lnTo>
                    <a:pt x="1298232" y="697242"/>
                  </a:lnTo>
                  <a:lnTo>
                    <a:pt x="1312735" y="694334"/>
                  </a:lnTo>
                  <a:lnTo>
                    <a:pt x="1324610" y="686193"/>
                  </a:lnTo>
                  <a:lnTo>
                    <a:pt x="1332623" y="674306"/>
                  </a:lnTo>
                  <a:lnTo>
                    <a:pt x="1335532" y="659676"/>
                  </a:lnTo>
                  <a:lnTo>
                    <a:pt x="1335532" y="254419"/>
                  </a:lnTo>
                  <a:close/>
                </a:path>
                <a:path w="2018664" h="1443354">
                  <a:moveTo>
                    <a:pt x="1562608" y="1000302"/>
                  </a:moveTo>
                  <a:lnTo>
                    <a:pt x="1544916" y="954862"/>
                  </a:lnTo>
                  <a:lnTo>
                    <a:pt x="1526679" y="942009"/>
                  </a:lnTo>
                  <a:lnTo>
                    <a:pt x="1511769" y="933437"/>
                  </a:lnTo>
                  <a:lnTo>
                    <a:pt x="1500720" y="922667"/>
                  </a:lnTo>
                  <a:lnTo>
                    <a:pt x="1493824" y="908443"/>
                  </a:lnTo>
                  <a:lnTo>
                    <a:pt x="1491462" y="889660"/>
                  </a:lnTo>
                  <a:lnTo>
                    <a:pt x="1491462" y="827087"/>
                  </a:lnTo>
                  <a:lnTo>
                    <a:pt x="1492986" y="827087"/>
                  </a:lnTo>
                  <a:lnTo>
                    <a:pt x="1494231" y="825842"/>
                  </a:lnTo>
                  <a:lnTo>
                    <a:pt x="1494231" y="747115"/>
                  </a:lnTo>
                  <a:lnTo>
                    <a:pt x="1492986" y="745858"/>
                  </a:lnTo>
                  <a:lnTo>
                    <a:pt x="1430553" y="745858"/>
                  </a:lnTo>
                  <a:lnTo>
                    <a:pt x="1429308" y="747115"/>
                  </a:lnTo>
                  <a:lnTo>
                    <a:pt x="1429308" y="825842"/>
                  </a:lnTo>
                  <a:lnTo>
                    <a:pt x="1430553" y="827087"/>
                  </a:lnTo>
                  <a:lnTo>
                    <a:pt x="1432064" y="827087"/>
                  </a:lnTo>
                  <a:lnTo>
                    <a:pt x="1432064" y="892695"/>
                  </a:lnTo>
                  <a:lnTo>
                    <a:pt x="1429169" y="910094"/>
                  </a:lnTo>
                  <a:lnTo>
                    <a:pt x="1422273" y="923353"/>
                  </a:lnTo>
                  <a:lnTo>
                    <a:pt x="1411490" y="933716"/>
                  </a:lnTo>
                  <a:lnTo>
                    <a:pt x="1397000" y="941870"/>
                  </a:lnTo>
                  <a:lnTo>
                    <a:pt x="1382623" y="950569"/>
                  </a:lnTo>
                  <a:lnTo>
                    <a:pt x="1371155" y="965212"/>
                  </a:lnTo>
                  <a:lnTo>
                    <a:pt x="1363560" y="982891"/>
                  </a:lnTo>
                  <a:lnTo>
                    <a:pt x="1360805" y="1000302"/>
                  </a:lnTo>
                  <a:lnTo>
                    <a:pt x="1360805" y="1405585"/>
                  </a:lnTo>
                  <a:lnTo>
                    <a:pt x="1363700" y="1420190"/>
                  </a:lnTo>
                  <a:lnTo>
                    <a:pt x="1371701" y="1432128"/>
                  </a:lnTo>
                  <a:lnTo>
                    <a:pt x="1383588" y="1440154"/>
                  </a:lnTo>
                  <a:lnTo>
                    <a:pt x="1398092" y="1443126"/>
                  </a:lnTo>
                  <a:lnTo>
                    <a:pt x="1525308" y="1443126"/>
                  </a:lnTo>
                  <a:lnTo>
                    <a:pt x="1539811" y="1440154"/>
                  </a:lnTo>
                  <a:lnTo>
                    <a:pt x="1551686" y="1432128"/>
                  </a:lnTo>
                  <a:lnTo>
                    <a:pt x="1559699" y="1420190"/>
                  </a:lnTo>
                  <a:lnTo>
                    <a:pt x="1562608" y="1405585"/>
                  </a:lnTo>
                  <a:lnTo>
                    <a:pt x="1562608" y="1000302"/>
                  </a:lnTo>
                  <a:close/>
                </a:path>
                <a:path w="2018664" h="1443354">
                  <a:moveTo>
                    <a:pt x="1562608" y="254419"/>
                  </a:moveTo>
                  <a:lnTo>
                    <a:pt x="1544916" y="208978"/>
                  </a:lnTo>
                  <a:lnTo>
                    <a:pt x="1526679" y="196126"/>
                  </a:lnTo>
                  <a:lnTo>
                    <a:pt x="1511769" y="187566"/>
                  </a:lnTo>
                  <a:lnTo>
                    <a:pt x="1500720" y="176784"/>
                  </a:lnTo>
                  <a:lnTo>
                    <a:pt x="1493824" y="162560"/>
                  </a:lnTo>
                  <a:lnTo>
                    <a:pt x="1491462" y="143776"/>
                  </a:lnTo>
                  <a:lnTo>
                    <a:pt x="1491462" y="81216"/>
                  </a:lnTo>
                  <a:lnTo>
                    <a:pt x="1492986" y="81216"/>
                  </a:lnTo>
                  <a:lnTo>
                    <a:pt x="1494231" y="79971"/>
                  </a:lnTo>
                  <a:lnTo>
                    <a:pt x="1494231" y="1244"/>
                  </a:lnTo>
                  <a:lnTo>
                    <a:pt x="1492986" y="0"/>
                  </a:lnTo>
                  <a:lnTo>
                    <a:pt x="1430553" y="0"/>
                  </a:lnTo>
                  <a:lnTo>
                    <a:pt x="1429308" y="1244"/>
                  </a:lnTo>
                  <a:lnTo>
                    <a:pt x="1429308" y="79971"/>
                  </a:lnTo>
                  <a:lnTo>
                    <a:pt x="1430553" y="81216"/>
                  </a:lnTo>
                  <a:lnTo>
                    <a:pt x="1432064" y="81216"/>
                  </a:lnTo>
                  <a:lnTo>
                    <a:pt x="1432064" y="146812"/>
                  </a:lnTo>
                  <a:lnTo>
                    <a:pt x="1429169" y="164223"/>
                  </a:lnTo>
                  <a:lnTo>
                    <a:pt x="1422273" y="177482"/>
                  </a:lnTo>
                  <a:lnTo>
                    <a:pt x="1411490" y="187833"/>
                  </a:lnTo>
                  <a:lnTo>
                    <a:pt x="1397000" y="195986"/>
                  </a:lnTo>
                  <a:lnTo>
                    <a:pt x="1382623" y="204698"/>
                  </a:lnTo>
                  <a:lnTo>
                    <a:pt x="1371155" y="219329"/>
                  </a:lnTo>
                  <a:lnTo>
                    <a:pt x="1363560" y="237020"/>
                  </a:lnTo>
                  <a:lnTo>
                    <a:pt x="1360805" y="254419"/>
                  </a:lnTo>
                  <a:lnTo>
                    <a:pt x="1360805" y="659676"/>
                  </a:lnTo>
                  <a:lnTo>
                    <a:pt x="1363700" y="674306"/>
                  </a:lnTo>
                  <a:lnTo>
                    <a:pt x="1371701" y="686193"/>
                  </a:lnTo>
                  <a:lnTo>
                    <a:pt x="1383588" y="694334"/>
                  </a:lnTo>
                  <a:lnTo>
                    <a:pt x="1398092" y="697242"/>
                  </a:lnTo>
                  <a:lnTo>
                    <a:pt x="1525308" y="697242"/>
                  </a:lnTo>
                  <a:lnTo>
                    <a:pt x="1539811" y="694334"/>
                  </a:lnTo>
                  <a:lnTo>
                    <a:pt x="1551686" y="686193"/>
                  </a:lnTo>
                  <a:lnTo>
                    <a:pt x="1559699" y="674306"/>
                  </a:lnTo>
                  <a:lnTo>
                    <a:pt x="1562608" y="659676"/>
                  </a:lnTo>
                  <a:lnTo>
                    <a:pt x="1562608" y="254419"/>
                  </a:lnTo>
                  <a:close/>
                </a:path>
                <a:path w="2018664" h="1443354">
                  <a:moveTo>
                    <a:pt x="1789684" y="1000302"/>
                  </a:moveTo>
                  <a:lnTo>
                    <a:pt x="1771992" y="954862"/>
                  </a:lnTo>
                  <a:lnTo>
                    <a:pt x="1753755" y="942009"/>
                  </a:lnTo>
                  <a:lnTo>
                    <a:pt x="1738845" y="933437"/>
                  </a:lnTo>
                  <a:lnTo>
                    <a:pt x="1727796" y="922667"/>
                  </a:lnTo>
                  <a:lnTo>
                    <a:pt x="1720900" y="908443"/>
                  </a:lnTo>
                  <a:lnTo>
                    <a:pt x="1718538" y="889660"/>
                  </a:lnTo>
                  <a:lnTo>
                    <a:pt x="1718538" y="827087"/>
                  </a:lnTo>
                  <a:lnTo>
                    <a:pt x="1720062" y="827087"/>
                  </a:lnTo>
                  <a:lnTo>
                    <a:pt x="1721307" y="825842"/>
                  </a:lnTo>
                  <a:lnTo>
                    <a:pt x="1721307" y="747115"/>
                  </a:lnTo>
                  <a:lnTo>
                    <a:pt x="1720062" y="745858"/>
                  </a:lnTo>
                  <a:lnTo>
                    <a:pt x="1657629" y="745858"/>
                  </a:lnTo>
                  <a:lnTo>
                    <a:pt x="1656384" y="747115"/>
                  </a:lnTo>
                  <a:lnTo>
                    <a:pt x="1656384" y="825842"/>
                  </a:lnTo>
                  <a:lnTo>
                    <a:pt x="1657629" y="827087"/>
                  </a:lnTo>
                  <a:lnTo>
                    <a:pt x="1659140" y="827087"/>
                  </a:lnTo>
                  <a:lnTo>
                    <a:pt x="1659140" y="892695"/>
                  </a:lnTo>
                  <a:lnTo>
                    <a:pt x="1656257" y="910094"/>
                  </a:lnTo>
                  <a:lnTo>
                    <a:pt x="1649349" y="923353"/>
                  </a:lnTo>
                  <a:lnTo>
                    <a:pt x="1638566" y="933716"/>
                  </a:lnTo>
                  <a:lnTo>
                    <a:pt x="1624076" y="941870"/>
                  </a:lnTo>
                  <a:lnTo>
                    <a:pt x="1609699" y="950569"/>
                  </a:lnTo>
                  <a:lnTo>
                    <a:pt x="1598231" y="965212"/>
                  </a:lnTo>
                  <a:lnTo>
                    <a:pt x="1590649" y="982891"/>
                  </a:lnTo>
                  <a:lnTo>
                    <a:pt x="1587881" y="1000302"/>
                  </a:lnTo>
                  <a:lnTo>
                    <a:pt x="1587881" y="1405585"/>
                  </a:lnTo>
                  <a:lnTo>
                    <a:pt x="1590776" y="1420190"/>
                  </a:lnTo>
                  <a:lnTo>
                    <a:pt x="1598790" y="1432128"/>
                  </a:lnTo>
                  <a:lnTo>
                    <a:pt x="1610664" y="1440154"/>
                  </a:lnTo>
                  <a:lnTo>
                    <a:pt x="1625168" y="1443126"/>
                  </a:lnTo>
                  <a:lnTo>
                    <a:pt x="1752384" y="1443126"/>
                  </a:lnTo>
                  <a:lnTo>
                    <a:pt x="1766887" y="1440154"/>
                  </a:lnTo>
                  <a:lnTo>
                    <a:pt x="1778762" y="1432128"/>
                  </a:lnTo>
                  <a:lnTo>
                    <a:pt x="1786775" y="1420190"/>
                  </a:lnTo>
                  <a:lnTo>
                    <a:pt x="1789684" y="1405585"/>
                  </a:lnTo>
                  <a:lnTo>
                    <a:pt x="1789684" y="1000302"/>
                  </a:lnTo>
                  <a:close/>
                </a:path>
                <a:path w="2018664" h="1443354">
                  <a:moveTo>
                    <a:pt x="1789684" y="254419"/>
                  </a:moveTo>
                  <a:lnTo>
                    <a:pt x="1771992" y="208978"/>
                  </a:lnTo>
                  <a:lnTo>
                    <a:pt x="1753755" y="196126"/>
                  </a:lnTo>
                  <a:lnTo>
                    <a:pt x="1738845" y="187566"/>
                  </a:lnTo>
                  <a:lnTo>
                    <a:pt x="1727796" y="176784"/>
                  </a:lnTo>
                  <a:lnTo>
                    <a:pt x="1720900" y="162560"/>
                  </a:lnTo>
                  <a:lnTo>
                    <a:pt x="1718538" y="143776"/>
                  </a:lnTo>
                  <a:lnTo>
                    <a:pt x="1718538" y="81216"/>
                  </a:lnTo>
                  <a:lnTo>
                    <a:pt x="1720062" y="81216"/>
                  </a:lnTo>
                  <a:lnTo>
                    <a:pt x="1721307" y="79971"/>
                  </a:lnTo>
                  <a:lnTo>
                    <a:pt x="1721307" y="1244"/>
                  </a:lnTo>
                  <a:lnTo>
                    <a:pt x="1720062" y="0"/>
                  </a:lnTo>
                  <a:lnTo>
                    <a:pt x="1657629" y="0"/>
                  </a:lnTo>
                  <a:lnTo>
                    <a:pt x="1656384" y="1244"/>
                  </a:lnTo>
                  <a:lnTo>
                    <a:pt x="1656384" y="79971"/>
                  </a:lnTo>
                  <a:lnTo>
                    <a:pt x="1657629" y="81216"/>
                  </a:lnTo>
                  <a:lnTo>
                    <a:pt x="1659140" y="81216"/>
                  </a:lnTo>
                  <a:lnTo>
                    <a:pt x="1659140" y="146812"/>
                  </a:lnTo>
                  <a:lnTo>
                    <a:pt x="1656257" y="164223"/>
                  </a:lnTo>
                  <a:lnTo>
                    <a:pt x="1649349" y="177482"/>
                  </a:lnTo>
                  <a:lnTo>
                    <a:pt x="1638566" y="187833"/>
                  </a:lnTo>
                  <a:lnTo>
                    <a:pt x="1624076" y="195986"/>
                  </a:lnTo>
                  <a:lnTo>
                    <a:pt x="1609699" y="204698"/>
                  </a:lnTo>
                  <a:lnTo>
                    <a:pt x="1598231" y="219329"/>
                  </a:lnTo>
                  <a:lnTo>
                    <a:pt x="1590649" y="237020"/>
                  </a:lnTo>
                  <a:lnTo>
                    <a:pt x="1587881" y="254419"/>
                  </a:lnTo>
                  <a:lnTo>
                    <a:pt x="1587881" y="659676"/>
                  </a:lnTo>
                  <a:lnTo>
                    <a:pt x="1590776" y="674306"/>
                  </a:lnTo>
                  <a:lnTo>
                    <a:pt x="1598790" y="686193"/>
                  </a:lnTo>
                  <a:lnTo>
                    <a:pt x="1610664" y="694334"/>
                  </a:lnTo>
                  <a:lnTo>
                    <a:pt x="1625168" y="697242"/>
                  </a:lnTo>
                  <a:lnTo>
                    <a:pt x="1752384" y="697242"/>
                  </a:lnTo>
                  <a:lnTo>
                    <a:pt x="1766887" y="694334"/>
                  </a:lnTo>
                  <a:lnTo>
                    <a:pt x="1778762" y="686193"/>
                  </a:lnTo>
                  <a:lnTo>
                    <a:pt x="1786775" y="674306"/>
                  </a:lnTo>
                  <a:lnTo>
                    <a:pt x="1789684" y="659676"/>
                  </a:lnTo>
                  <a:lnTo>
                    <a:pt x="1789684" y="254419"/>
                  </a:lnTo>
                  <a:close/>
                </a:path>
                <a:path w="2018664" h="1443354">
                  <a:moveTo>
                    <a:pt x="2018411" y="1000302"/>
                  </a:moveTo>
                  <a:lnTo>
                    <a:pt x="2000592" y="954862"/>
                  </a:lnTo>
                  <a:lnTo>
                    <a:pt x="1982228" y="942009"/>
                  </a:lnTo>
                  <a:lnTo>
                    <a:pt x="1967166" y="933437"/>
                  </a:lnTo>
                  <a:lnTo>
                    <a:pt x="1955977" y="922667"/>
                  </a:lnTo>
                  <a:lnTo>
                    <a:pt x="1949069" y="908443"/>
                  </a:lnTo>
                  <a:lnTo>
                    <a:pt x="1946732" y="889660"/>
                  </a:lnTo>
                  <a:lnTo>
                    <a:pt x="1946579" y="827087"/>
                  </a:lnTo>
                  <a:lnTo>
                    <a:pt x="1948243" y="827087"/>
                  </a:lnTo>
                  <a:lnTo>
                    <a:pt x="1949488" y="825842"/>
                  </a:lnTo>
                  <a:lnTo>
                    <a:pt x="1949488" y="747115"/>
                  </a:lnTo>
                  <a:lnTo>
                    <a:pt x="1948243" y="745858"/>
                  </a:lnTo>
                  <a:lnTo>
                    <a:pt x="1885264" y="745858"/>
                  </a:lnTo>
                  <a:lnTo>
                    <a:pt x="1884006" y="747115"/>
                  </a:lnTo>
                  <a:lnTo>
                    <a:pt x="1884006" y="825842"/>
                  </a:lnTo>
                  <a:lnTo>
                    <a:pt x="1885264" y="827087"/>
                  </a:lnTo>
                  <a:lnTo>
                    <a:pt x="1886775" y="827087"/>
                  </a:lnTo>
                  <a:lnTo>
                    <a:pt x="1886775" y="892695"/>
                  </a:lnTo>
                  <a:lnTo>
                    <a:pt x="1883879" y="910094"/>
                  </a:lnTo>
                  <a:lnTo>
                    <a:pt x="1876971" y="923353"/>
                  </a:lnTo>
                  <a:lnTo>
                    <a:pt x="1866061" y="933716"/>
                  </a:lnTo>
                  <a:lnTo>
                    <a:pt x="1851418" y="941870"/>
                  </a:lnTo>
                  <a:lnTo>
                    <a:pt x="1837055" y="950569"/>
                  </a:lnTo>
                  <a:lnTo>
                    <a:pt x="1825447" y="965212"/>
                  </a:lnTo>
                  <a:lnTo>
                    <a:pt x="1817725" y="982891"/>
                  </a:lnTo>
                  <a:lnTo>
                    <a:pt x="1814957" y="1000302"/>
                  </a:lnTo>
                  <a:lnTo>
                    <a:pt x="1814957" y="1405585"/>
                  </a:lnTo>
                  <a:lnTo>
                    <a:pt x="1817852" y="1420190"/>
                  </a:lnTo>
                  <a:lnTo>
                    <a:pt x="1826006" y="1432128"/>
                  </a:lnTo>
                  <a:lnTo>
                    <a:pt x="1837880" y="1440154"/>
                  </a:lnTo>
                  <a:lnTo>
                    <a:pt x="1852650" y="1443126"/>
                  </a:lnTo>
                  <a:lnTo>
                    <a:pt x="1980831" y="1443126"/>
                  </a:lnTo>
                  <a:lnTo>
                    <a:pt x="1995487" y="1440154"/>
                  </a:lnTo>
                  <a:lnTo>
                    <a:pt x="2007501" y="1432128"/>
                  </a:lnTo>
                  <a:lnTo>
                    <a:pt x="2015515" y="1420190"/>
                  </a:lnTo>
                  <a:lnTo>
                    <a:pt x="2018411" y="1405585"/>
                  </a:lnTo>
                  <a:lnTo>
                    <a:pt x="2018411" y="1000302"/>
                  </a:lnTo>
                  <a:close/>
                </a:path>
                <a:path w="2018664" h="1443354">
                  <a:moveTo>
                    <a:pt x="2018411" y="254419"/>
                  </a:moveTo>
                  <a:lnTo>
                    <a:pt x="2000592" y="208978"/>
                  </a:lnTo>
                  <a:lnTo>
                    <a:pt x="1982228" y="196126"/>
                  </a:lnTo>
                  <a:lnTo>
                    <a:pt x="1967166" y="187566"/>
                  </a:lnTo>
                  <a:lnTo>
                    <a:pt x="1955977" y="176784"/>
                  </a:lnTo>
                  <a:lnTo>
                    <a:pt x="1949069" y="162560"/>
                  </a:lnTo>
                  <a:lnTo>
                    <a:pt x="1946732" y="143776"/>
                  </a:lnTo>
                  <a:lnTo>
                    <a:pt x="1946579" y="81216"/>
                  </a:lnTo>
                  <a:lnTo>
                    <a:pt x="1948243" y="81216"/>
                  </a:lnTo>
                  <a:lnTo>
                    <a:pt x="1949488" y="79971"/>
                  </a:lnTo>
                  <a:lnTo>
                    <a:pt x="1949488" y="1244"/>
                  </a:lnTo>
                  <a:lnTo>
                    <a:pt x="1948243" y="0"/>
                  </a:lnTo>
                  <a:lnTo>
                    <a:pt x="1885264" y="0"/>
                  </a:lnTo>
                  <a:lnTo>
                    <a:pt x="1884006" y="1244"/>
                  </a:lnTo>
                  <a:lnTo>
                    <a:pt x="1884006" y="79971"/>
                  </a:lnTo>
                  <a:lnTo>
                    <a:pt x="1885264" y="81216"/>
                  </a:lnTo>
                  <a:lnTo>
                    <a:pt x="1886775" y="81216"/>
                  </a:lnTo>
                  <a:lnTo>
                    <a:pt x="1886775" y="146812"/>
                  </a:lnTo>
                  <a:lnTo>
                    <a:pt x="1883879" y="164223"/>
                  </a:lnTo>
                  <a:lnTo>
                    <a:pt x="1876971" y="177482"/>
                  </a:lnTo>
                  <a:lnTo>
                    <a:pt x="1866061" y="187833"/>
                  </a:lnTo>
                  <a:lnTo>
                    <a:pt x="1851418" y="195986"/>
                  </a:lnTo>
                  <a:lnTo>
                    <a:pt x="1837055" y="204698"/>
                  </a:lnTo>
                  <a:lnTo>
                    <a:pt x="1825447" y="219329"/>
                  </a:lnTo>
                  <a:lnTo>
                    <a:pt x="1817725" y="237020"/>
                  </a:lnTo>
                  <a:lnTo>
                    <a:pt x="1814957" y="254419"/>
                  </a:lnTo>
                  <a:lnTo>
                    <a:pt x="1814957" y="659676"/>
                  </a:lnTo>
                  <a:lnTo>
                    <a:pt x="1817852" y="674306"/>
                  </a:lnTo>
                  <a:lnTo>
                    <a:pt x="1826006" y="686193"/>
                  </a:lnTo>
                  <a:lnTo>
                    <a:pt x="1837880" y="694334"/>
                  </a:lnTo>
                  <a:lnTo>
                    <a:pt x="1852650" y="697242"/>
                  </a:lnTo>
                  <a:lnTo>
                    <a:pt x="1980831" y="697242"/>
                  </a:lnTo>
                  <a:lnTo>
                    <a:pt x="1995487" y="694334"/>
                  </a:lnTo>
                  <a:lnTo>
                    <a:pt x="2007501" y="686193"/>
                  </a:lnTo>
                  <a:lnTo>
                    <a:pt x="2015515" y="674306"/>
                  </a:lnTo>
                  <a:lnTo>
                    <a:pt x="2018411" y="659676"/>
                  </a:lnTo>
                  <a:lnTo>
                    <a:pt x="2018411" y="254419"/>
                  </a:lnTo>
                  <a:close/>
                </a:path>
              </a:pathLst>
            </a:custGeom>
            <a:solidFill>
              <a:srgbClr val="DBDC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56244" y="7078903"/>
              <a:ext cx="2178050" cy="0"/>
            </a:xfrm>
            <a:custGeom>
              <a:avLst/>
              <a:gdLst/>
              <a:ahLst/>
              <a:cxnLst/>
              <a:rect l="l" t="t" r="r" b="b"/>
              <a:pathLst>
                <a:path w="2178050">
                  <a:moveTo>
                    <a:pt x="0" y="0"/>
                  </a:moveTo>
                  <a:lnTo>
                    <a:pt x="2177669" y="0"/>
                  </a:lnTo>
                </a:path>
              </a:pathLst>
            </a:custGeom>
            <a:ln w="21551">
              <a:solidFill>
                <a:srgbClr val="221E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56244" y="7824774"/>
              <a:ext cx="2178050" cy="0"/>
            </a:xfrm>
            <a:custGeom>
              <a:avLst/>
              <a:gdLst/>
              <a:ahLst/>
              <a:cxnLst/>
              <a:rect l="l" t="t" r="r" b="b"/>
              <a:pathLst>
                <a:path w="2178050">
                  <a:moveTo>
                    <a:pt x="0" y="0"/>
                  </a:moveTo>
                  <a:lnTo>
                    <a:pt x="2177669" y="0"/>
                  </a:lnTo>
                </a:path>
              </a:pathLst>
            </a:custGeom>
            <a:ln w="21551">
              <a:solidFill>
                <a:srgbClr val="221E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28345" y="5624461"/>
              <a:ext cx="2018664" cy="697865"/>
            </a:xfrm>
            <a:custGeom>
              <a:avLst/>
              <a:gdLst/>
              <a:ahLst/>
              <a:cxnLst/>
              <a:rect l="l" t="t" r="r" b="b"/>
              <a:pathLst>
                <a:path w="2018664" h="697864">
                  <a:moveTo>
                    <a:pt x="203504" y="254431"/>
                  </a:moveTo>
                  <a:lnTo>
                    <a:pt x="185648" y="208991"/>
                  </a:lnTo>
                  <a:lnTo>
                    <a:pt x="167309" y="196138"/>
                  </a:lnTo>
                  <a:lnTo>
                    <a:pt x="152146" y="187566"/>
                  </a:lnTo>
                  <a:lnTo>
                    <a:pt x="141008" y="176796"/>
                  </a:lnTo>
                  <a:lnTo>
                    <a:pt x="134150" y="162572"/>
                  </a:lnTo>
                  <a:lnTo>
                    <a:pt x="131724" y="143789"/>
                  </a:lnTo>
                  <a:lnTo>
                    <a:pt x="131686" y="81216"/>
                  </a:lnTo>
                  <a:lnTo>
                    <a:pt x="133223" y="81216"/>
                  </a:lnTo>
                  <a:lnTo>
                    <a:pt x="134493" y="79971"/>
                  </a:lnTo>
                  <a:lnTo>
                    <a:pt x="134493" y="1244"/>
                  </a:lnTo>
                  <a:lnTo>
                    <a:pt x="133223" y="0"/>
                  </a:lnTo>
                  <a:lnTo>
                    <a:pt x="70269" y="0"/>
                  </a:lnTo>
                  <a:lnTo>
                    <a:pt x="69024" y="1244"/>
                  </a:lnTo>
                  <a:lnTo>
                    <a:pt x="69024" y="79971"/>
                  </a:lnTo>
                  <a:lnTo>
                    <a:pt x="70269" y="81216"/>
                  </a:lnTo>
                  <a:lnTo>
                    <a:pt x="71818" y="81216"/>
                  </a:lnTo>
                  <a:lnTo>
                    <a:pt x="71818" y="146824"/>
                  </a:lnTo>
                  <a:lnTo>
                    <a:pt x="68961" y="164223"/>
                  </a:lnTo>
                  <a:lnTo>
                    <a:pt x="62001" y="177482"/>
                  </a:lnTo>
                  <a:lnTo>
                    <a:pt x="51104" y="187845"/>
                  </a:lnTo>
                  <a:lnTo>
                    <a:pt x="36512" y="195999"/>
                  </a:lnTo>
                  <a:lnTo>
                    <a:pt x="22059" y="204698"/>
                  </a:lnTo>
                  <a:lnTo>
                    <a:pt x="10477" y="219341"/>
                  </a:lnTo>
                  <a:lnTo>
                    <a:pt x="2794" y="237020"/>
                  </a:lnTo>
                  <a:lnTo>
                    <a:pt x="0" y="254431"/>
                  </a:lnTo>
                  <a:lnTo>
                    <a:pt x="0" y="659676"/>
                  </a:lnTo>
                  <a:lnTo>
                    <a:pt x="2946" y="674319"/>
                  </a:lnTo>
                  <a:lnTo>
                    <a:pt x="11010" y="686206"/>
                  </a:lnTo>
                  <a:lnTo>
                    <a:pt x="22974" y="694347"/>
                  </a:lnTo>
                  <a:lnTo>
                    <a:pt x="37630" y="697255"/>
                  </a:lnTo>
                  <a:lnTo>
                    <a:pt x="165874" y="697255"/>
                  </a:lnTo>
                  <a:lnTo>
                    <a:pt x="180530" y="694347"/>
                  </a:lnTo>
                  <a:lnTo>
                    <a:pt x="192481" y="686206"/>
                  </a:lnTo>
                  <a:lnTo>
                    <a:pt x="200545" y="674319"/>
                  </a:lnTo>
                  <a:lnTo>
                    <a:pt x="203504" y="659676"/>
                  </a:lnTo>
                  <a:lnTo>
                    <a:pt x="203504" y="254431"/>
                  </a:lnTo>
                  <a:close/>
                </a:path>
                <a:path w="2018664" h="697864">
                  <a:moveTo>
                    <a:pt x="428917" y="254431"/>
                  </a:moveTo>
                  <a:lnTo>
                    <a:pt x="411060" y="208991"/>
                  </a:lnTo>
                  <a:lnTo>
                    <a:pt x="392722" y="196138"/>
                  </a:lnTo>
                  <a:lnTo>
                    <a:pt x="377571" y="187566"/>
                  </a:lnTo>
                  <a:lnTo>
                    <a:pt x="366433" y="176796"/>
                  </a:lnTo>
                  <a:lnTo>
                    <a:pt x="359562" y="162572"/>
                  </a:lnTo>
                  <a:lnTo>
                    <a:pt x="357136" y="143789"/>
                  </a:lnTo>
                  <a:lnTo>
                    <a:pt x="357098" y="81216"/>
                  </a:lnTo>
                  <a:lnTo>
                    <a:pt x="358648" y="81216"/>
                  </a:lnTo>
                  <a:lnTo>
                    <a:pt x="359905" y="79971"/>
                  </a:lnTo>
                  <a:lnTo>
                    <a:pt x="359905" y="1244"/>
                  </a:lnTo>
                  <a:lnTo>
                    <a:pt x="358648" y="0"/>
                  </a:lnTo>
                  <a:lnTo>
                    <a:pt x="295694" y="0"/>
                  </a:lnTo>
                  <a:lnTo>
                    <a:pt x="294436" y="1244"/>
                  </a:lnTo>
                  <a:lnTo>
                    <a:pt x="294436" y="79971"/>
                  </a:lnTo>
                  <a:lnTo>
                    <a:pt x="295694" y="81216"/>
                  </a:lnTo>
                  <a:lnTo>
                    <a:pt x="297230" y="81216"/>
                  </a:lnTo>
                  <a:lnTo>
                    <a:pt x="297230" y="146824"/>
                  </a:lnTo>
                  <a:lnTo>
                    <a:pt x="294386" y="164223"/>
                  </a:lnTo>
                  <a:lnTo>
                    <a:pt x="287413" y="177482"/>
                  </a:lnTo>
                  <a:lnTo>
                    <a:pt x="276529" y="187845"/>
                  </a:lnTo>
                  <a:lnTo>
                    <a:pt x="261937" y="195999"/>
                  </a:lnTo>
                  <a:lnTo>
                    <a:pt x="247484" y="204698"/>
                  </a:lnTo>
                  <a:lnTo>
                    <a:pt x="235889" y="219341"/>
                  </a:lnTo>
                  <a:lnTo>
                    <a:pt x="228206" y="237020"/>
                  </a:lnTo>
                  <a:lnTo>
                    <a:pt x="225412" y="254431"/>
                  </a:lnTo>
                  <a:lnTo>
                    <a:pt x="225412" y="659676"/>
                  </a:lnTo>
                  <a:lnTo>
                    <a:pt x="228358" y="674319"/>
                  </a:lnTo>
                  <a:lnTo>
                    <a:pt x="236435" y="686206"/>
                  </a:lnTo>
                  <a:lnTo>
                    <a:pt x="248386" y="694347"/>
                  </a:lnTo>
                  <a:lnTo>
                    <a:pt x="263055" y="697255"/>
                  </a:lnTo>
                  <a:lnTo>
                    <a:pt x="391299" y="697255"/>
                  </a:lnTo>
                  <a:lnTo>
                    <a:pt x="405942" y="694347"/>
                  </a:lnTo>
                  <a:lnTo>
                    <a:pt x="417906" y="686206"/>
                  </a:lnTo>
                  <a:lnTo>
                    <a:pt x="425970" y="674319"/>
                  </a:lnTo>
                  <a:lnTo>
                    <a:pt x="428917" y="659676"/>
                  </a:lnTo>
                  <a:lnTo>
                    <a:pt x="428917" y="254431"/>
                  </a:lnTo>
                  <a:close/>
                </a:path>
                <a:path w="2018664" h="697864">
                  <a:moveTo>
                    <a:pt x="654291" y="254431"/>
                  </a:moveTo>
                  <a:lnTo>
                    <a:pt x="636612" y="208991"/>
                  </a:lnTo>
                  <a:lnTo>
                    <a:pt x="618375" y="196138"/>
                  </a:lnTo>
                  <a:lnTo>
                    <a:pt x="603465" y="187566"/>
                  </a:lnTo>
                  <a:lnTo>
                    <a:pt x="592416" y="176796"/>
                  </a:lnTo>
                  <a:lnTo>
                    <a:pt x="585508" y="162572"/>
                  </a:lnTo>
                  <a:lnTo>
                    <a:pt x="583158" y="143789"/>
                  </a:lnTo>
                  <a:lnTo>
                    <a:pt x="583158" y="81216"/>
                  </a:lnTo>
                  <a:lnTo>
                    <a:pt x="584669" y="81216"/>
                  </a:lnTo>
                  <a:lnTo>
                    <a:pt x="585927" y="79971"/>
                  </a:lnTo>
                  <a:lnTo>
                    <a:pt x="585927" y="1244"/>
                  </a:lnTo>
                  <a:lnTo>
                    <a:pt x="584669" y="0"/>
                  </a:lnTo>
                  <a:lnTo>
                    <a:pt x="522236" y="0"/>
                  </a:lnTo>
                  <a:lnTo>
                    <a:pt x="520992" y="1244"/>
                  </a:lnTo>
                  <a:lnTo>
                    <a:pt x="520992" y="79971"/>
                  </a:lnTo>
                  <a:lnTo>
                    <a:pt x="522236" y="81216"/>
                  </a:lnTo>
                  <a:lnTo>
                    <a:pt x="523760" y="81216"/>
                  </a:lnTo>
                  <a:lnTo>
                    <a:pt x="523760" y="146824"/>
                  </a:lnTo>
                  <a:lnTo>
                    <a:pt x="520865" y="164223"/>
                  </a:lnTo>
                  <a:lnTo>
                    <a:pt x="513956" y="177482"/>
                  </a:lnTo>
                  <a:lnTo>
                    <a:pt x="503174" y="187845"/>
                  </a:lnTo>
                  <a:lnTo>
                    <a:pt x="488708" y="195999"/>
                  </a:lnTo>
                  <a:lnTo>
                    <a:pt x="474383" y="204698"/>
                  </a:lnTo>
                  <a:lnTo>
                    <a:pt x="462889" y="219341"/>
                  </a:lnTo>
                  <a:lnTo>
                    <a:pt x="455256" y="237020"/>
                  </a:lnTo>
                  <a:lnTo>
                    <a:pt x="452488" y="254431"/>
                  </a:lnTo>
                  <a:lnTo>
                    <a:pt x="452488" y="659676"/>
                  </a:lnTo>
                  <a:lnTo>
                    <a:pt x="455409" y="674319"/>
                  </a:lnTo>
                  <a:lnTo>
                    <a:pt x="463423" y="686206"/>
                  </a:lnTo>
                  <a:lnTo>
                    <a:pt x="475297" y="694347"/>
                  </a:lnTo>
                  <a:lnTo>
                    <a:pt x="489826" y="697255"/>
                  </a:lnTo>
                  <a:lnTo>
                    <a:pt x="616991" y="697255"/>
                  </a:lnTo>
                  <a:lnTo>
                    <a:pt x="631507" y="694347"/>
                  </a:lnTo>
                  <a:lnTo>
                    <a:pt x="643369" y="686206"/>
                  </a:lnTo>
                  <a:lnTo>
                    <a:pt x="651383" y="674319"/>
                  </a:lnTo>
                  <a:lnTo>
                    <a:pt x="654291" y="659676"/>
                  </a:lnTo>
                  <a:lnTo>
                    <a:pt x="654291" y="254431"/>
                  </a:lnTo>
                  <a:close/>
                </a:path>
                <a:path w="2018664" h="697864">
                  <a:moveTo>
                    <a:pt x="881367" y="254431"/>
                  </a:moveTo>
                  <a:lnTo>
                    <a:pt x="863688" y="208991"/>
                  </a:lnTo>
                  <a:lnTo>
                    <a:pt x="845451" y="196138"/>
                  </a:lnTo>
                  <a:lnTo>
                    <a:pt x="830541" y="187566"/>
                  </a:lnTo>
                  <a:lnTo>
                    <a:pt x="819492" y="176796"/>
                  </a:lnTo>
                  <a:lnTo>
                    <a:pt x="812584" y="162572"/>
                  </a:lnTo>
                  <a:lnTo>
                    <a:pt x="810234" y="143789"/>
                  </a:lnTo>
                  <a:lnTo>
                    <a:pt x="810234" y="81216"/>
                  </a:lnTo>
                  <a:lnTo>
                    <a:pt x="811758" y="81216"/>
                  </a:lnTo>
                  <a:lnTo>
                    <a:pt x="813015" y="79971"/>
                  </a:lnTo>
                  <a:lnTo>
                    <a:pt x="813015" y="1244"/>
                  </a:lnTo>
                  <a:lnTo>
                    <a:pt x="811758" y="0"/>
                  </a:lnTo>
                  <a:lnTo>
                    <a:pt x="749325" y="0"/>
                  </a:lnTo>
                  <a:lnTo>
                    <a:pt x="748080" y="1244"/>
                  </a:lnTo>
                  <a:lnTo>
                    <a:pt x="748080" y="79971"/>
                  </a:lnTo>
                  <a:lnTo>
                    <a:pt x="749325" y="81216"/>
                  </a:lnTo>
                  <a:lnTo>
                    <a:pt x="750836" y="81216"/>
                  </a:lnTo>
                  <a:lnTo>
                    <a:pt x="750836" y="146824"/>
                  </a:lnTo>
                  <a:lnTo>
                    <a:pt x="747941" y="164223"/>
                  </a:lnTo>
                  <a:lnTo>
                    <a:pt x="741032" y="177482"/>
                  </a:lnTo>
                  <a:lnTo>
                    <a:pt x="730262" y="187845"/>
                  </a:lnTo>
                  <a:lnTo>
                    <a:pt x="715759" y="195999"/>
                  </a:lnTo>
                  <a:lnTo>
                    <a:pt x="701395" y="204698"/>
                  </a:lnTo>
                  <a:lnTo>
                    <a:pt x="689927" y="219341"/>
                  </a:lnTo>
                  <a:lnTo>
                    <a:pt x="682332" y="237020"/>
                  </a:lnTo>
                  <a:lnTo>
                    <a:pt x="679564" y="254431"/>
                  </a:lnTo>
                  <a:lnTo>
                    <a:pt x="679564" y="659676"/>
                  </a:lnTo>
                  <a:lnTo>
                    <a:pt x="682459" y="674319"/>
                  </a:lnTo>
                  <a:lnTo>
                    <a:pt x="690473" y="686206"/>
                  </a:lnTo>
                  <a:lnTo>
                    <a:pt x="702360" y="694347"/>
                  </a:lnTo>
                  <a:lnTo>
                    <a:pt x="716851" y="697255"/>
                  </a:lnTo>
                  <a:lnTo>
                    <a:pt x="844067" y="697255"/>
                  </a:lnTo>
                  <a:lnTo>
                    <a:pt x="858583" y="694347"/>
                  </a:lnTo>
                  <a:lnTo>
                    <a:pt x="870458" y="686206"/>
                  </a:lnTo>
                  <a:lnTo>
                    <a:pt x="878471" y="674319"/>
                  </a:lnTo>
                  <a:lnTo>
                    <a:pt x="881367" y="659676"/>
                  </a:lnTo>
                  <a:lnTo>
                    <a:pt x="881367" y="254431"/>
                  </a:lnTo>
                  <a:close/>
                </a:path>
                <a:path w="2018664" h="697864">
                  <a:moveTo>
                    <a:pt x="1108456" y="254431"/>
                  </a:moveTo>
                  <a:lnTo>
                    <a:pt x="1090764" y="208991"/>
                  </a:lnTo>
                  <a:lnTo>
                    <a:pt x="1072527" y="196138"/>
                  </a:lnTo>
                  <a:lnTo>
                    <a:pt x="1057617" y="187566"/>
                  </a:lnTo>
                  <a:lnTo>
                    <a:pt x="1046568" y="176796"/>
                  </a:lnTo>
                  <a:lnTo>
                    <a:pt x="1039660" y="162572"/>
                  </a:lnTo>
                  <a:lnTo>
                    <a:pt x="1037310" y="143789"/>
                  </a:lnTo>
                  <a:lnTo>
                    <a:pt x="1037310" y="81216"/>
                  </a:lnTo>
                  <a:lnTo>
                    <a:pt x="1038821" y="81216"/>
                  </a:lnTo>
                  <a:lnTo>
                    <a:pt x="1040079" y="79971"/>
                  </a:lnTo>
                  <a:lnTo>
                    <a:pt x="1040079" y="1244"/>
                  </a:lnTo>
                  <a:lnTo>
                    <a:pt x="1038821" y="0"/>
                  </a:lnTo>
                  <a:lnTo>
                    <a:pt x="976401" y="0"/>
                  </a:lnTo>
                  <a:lnTo>
                    <a:pt x="975144" y="1244"/>
                  </a:lnTo>
                  <a:lnTo>
                    <a:pt x="975144" y="79971"/>
                  </a:lnTo>
                  <a:lnTo>
                    <a:pt x="976401" y="81216"/>
                  </a:lnTo>
                  <a:lnTo>
                    <a:pt x="977912" y="81216"/>
                  </a:lnTo>
                  <a:lnTo>
                    <a:pt x="977912" y="146824"/>
                  </a:lnTo>
                  <a:lnTo>
                    <a:pt x="975017" y="164223"/>
                  </a:lnTo>
                  <a:lnTo>
                    <a:pt x="968108" y="177482"/>
                  </a:lnTo>
                  <a:lnTo>
                    <a:pt x="957338" y="187845"/>
                  </a:lnTo>
                  <a:lnTo>
                    <a:pt x="942835" y="195999"/>
                  </a:lnTo>
                  <a:lnTo>
                    <a:pt x="928471" y="204698"/>
                  </a:lnTo>
                  <a:lnTo>
                    <a:pt x="917003" y="219341"/>
                  </a:lnTo>
                  <a:lnTo>
                    <a:pt x="909408" y="237020"/>
                  </a:lnTo>
                  <a:lnTo>
                    <a:pt x="906640" y="254431"/>
                  </a:lnTo>
                  <a:lnTo>
                    <a:pt x="906640" y="659676"/>
                  </a:lnTo>
                  <a:lnTo>
                    <a:pt x="909535" y="674319"/>
                  </a:lnTo>
                  <a:lnTo>
                    <a:pt x="917549" y="686206"/>
                  </a:lnTo>
                  <a:lnTo>
                    <a:pt x="929436" y="694347"/>
                  </a:lnTo>
                  <a:lnTo>
                    <a:pt x="943927" y="697255"/>
                  </a:lnTo>
                  <a:lnTo>
                    <a:pt x="1071156" y="697255"/>
                  </a:lnTo>
                  <a:lnTo>
                    <a:pt x="1085659" y="694347"/>
                  </a:lnTo>
                  <a:lnTo>
                    <a:pt x="1097534" y="686206"/>
                  </a:lnTo>
                  <a:lnTo>
                    <a:pt x="1105547" y="674319"/>
                  </a:lnTo>
                  <a:lnTo>
                    <a:pt x="1108456" y="659676"/>
                  </a:lnTo>
                  <a:lnTo>
                    <a:pt x="1108456" y="254431"/>
                  </a:lnTo>
                  <a:close/>
                </a:path>
                <a:path w="2018664" h="697864">
                  <a:moveTo>
                    <a:pt x="1335532" y="254431"/>
                  </a:moveTo>
                  <a:lnTo>
                    <a:pt x="1317840" y="208991"/>
                  </a:lnTo>
                  <a:lnTo>
                    <a:pt x="1299603" y="196138"/>
                  </a:lnTo>
                  <a:lnTo>
                    <a:pt x="1284693" y="187566"/>
                  </a:lnTo>
                  <a:lnTo>
                    <a:pt x="1273644" y="176796"/>
                  </a:lnTo>
                  <a:lnTo>
                    <a:pt x="1266736" y="162572"/>
                  </a:lnTo>
                  <a:lnTo>
                    <a:pt x="1264386" y="143789"/>
                  </a:lnTo>
                  <a:lnTo>
                    <a:pt x="1264386" y="81216"/>
                  </a:lnTo>
                  <a:lnTo>
                    <a:pt x="1265910" y="81216"/>
                  </a:lnTo>
                  <a:lnTo>
                    <a:pt x="1267155" y="79971"/>
                  </a:lnTo>
                  <a:lnTo>
                    <a:pt x="1267155" y="1244"/>
                  </a:lnTo>
                  <a:lnTo>
                    <a:pt x="1265910" y="0"/>
                  </a:lnTo>
                  <a:lnTo>
                    <a:pt x="1203477" y="0"/>
                  </a:lnTo>
                  <a:lnTo>
                    <a:pt x="1202220" y="1244"/>
                  </a:lnTo>
                  <a:lnTo>
                    <a:pt x="1202220" y="79971"/>
                  </a:lnTo>
                  <a:lnTo>
                    <a:pt x="1203477" y="81216"/>
                  </a:lnTo>
                  <a:lnTo>
                    <a:pt x="1204988" y="81216"/>
                  </a:lnTo>
                  <a:lnTo>
                    <a:pt x="1204988" y="146824"/>
                  </a:lnTo>
                  <a:lnTo>
                    <a:pt x="1202093" y="164223"/>
                  </a:lnTo>
                  <a:lnTo>
                    <a:pt x="1195197" y="177482"/>
                  </a:lnTo>
                  <a:lnTo>
                    <a:pt x="1184414" y="187845"/>
                  </a:lnTo>
                  <a:lnTo>
                    <a:pt x="1169911" y="195999"/>
                  </a:lnTo>
                  <a:lnTo>
                    <a:pt x="1155547" y="204698"/>
                  </a:lnTo>
                  <a:lnTo>
                    <a:pt x="1144079" y="219341"/>
                  </a:lnTo>
                  <a:lnTo>
                    <a:pt x="1136484" y="237020"/>
                  </a:lnTo>
                  <a:lnTo>
                    <a:pt x="1133729" y="254431"/>
                  </a:lnTo>
                  <a:lnTo>
                    <a:pt x="1133729" y="659676"/>
                  </a:lnTo>
                  <a:lnTo>
                    <a:pt x="1136611" y="674319"/>
                  </a:lnTo>
                  <a:lnTo>
                    <a:pt x="1144625" y="686206"/>
                  </a:lnTo>
                  <a:lnTo>
                    <a:pt x="1156512" y="694347"/>
                  </a:lnTo>
                  <a:lnTo>
                    <a:pt x="1171016" y="697255"/>
                  </a:lnTo>
                  <a:lnTo>
                    <a:pt x="1298232" y="697255"/>
                  </a:lnTo>
                  <a:lnTo>
                    <a:pt x="1312735" y="694347"/>
                  </a:lnTo>
                  <a:lnTo>
                    <a:pt x="1324610" y="686206"/>
                  </a:lnTo>
                  <a:lnTo>
                    <a:pt x="1332623" y="674319"/>
                  </a:lnTo>
                  <a:lnTo>
                    <a:pt x="1335532" y="659676"/>
                  </a:lnTo>
                  <a:lnTo>
                    <a:pt x="1335532" y="254431"/>
                  </a:lnTo>
                  <a:close/>
                </a:path>
                <a:path w="2018664" h="697864">
                  <a:moveTo>
                    <a:pt x="1562608" y="254431"/>
                  </a:moveTo>
                  <a:lnTo>
                    <a:pt x="1544916" y="208991"/>
                  </a:lnTo>
                  <a:lnTo>
                    <a:pt x="1526679" y="196138"/>
                  </a:lnTo>
                  <a:lnTo>
                    <a:pt x="1511769" y="187566"/>
                  </a:lnTo>
                  <a:lnTo>
                    <a:pt x="1500720" y="176796"/>
                  </a:lnTo>
                  <a:lnTo>
                    <a:pt x="1493824" y="162572"/>
                  </a:lnTo>
                  <a:lnTo>
                    <a:pt x="1491462" y="143789"/>
                  </a:lnTo>
                  <a:lnTo>
                    <a:pt x="1491462" y="81216"/>
                  </a:lnTo>
                  <a:lnTo>
                    <a:pt x="1492986" y="81216"/>
                  </a:lnTo>
                  <a:lnTo>
                    <a:pt x="1494231" y="79971"/>
                  </a:lnTo>
                  <a:lnTo>
                    <a:pt x="1494231" y="1244"/>
                  </a:lnTo>
                  <a:lnTo>
                    <a:pt x="1492986" y="0"/>
                  </a:lnTo>
                  <a:lnTo>
                    <a:pt x="1430553" y="0"/>
                  </a:lnTo>
                  <a:lnTo>
                    <a:pt x="1429308" y="1244"/>
                  </a:lnTo>
                  <a:lnTo>
                    <a:pt x="1429308" y="79971"/>
                  </a:lnTo>
                  <a:lnTo>
                    <a:pt x="1430553" y="81216"/>
                  </a:lnTo>
                  <a:lnTo>
                    <a:pt x="1432064" y="81216"/>
                  </a:lnTo>
                  <a:lnTo>
                    <a:pt x="1432064" y="146824"/>
                  </a:lnTo>
                  <a:lnTo>
                    <a:pt x="1429169" y="164223"/>
                  </a:lnTo>
                  <a:lnTo>
                    <a:pt x="1422273" y="177482"/>
                  </a:lnTo>
                  <a:lnTo>
                    <a:pt x="1411490" y="187845"/>
                  </a:lnTo>
                  <a:lnTo>
                    <a:pt x="1397000" y="195999"/>
                  </a:lnTo>
                  <a:lnTo>
                    <a:pt x="1382623" y="204698"/>
                  </a:lnTo>
                  <a:lnTo>
                    <a:pt x="1371155" y="219341"/>
                  </a:lnTo>
                  <a:lnTo>
                    <a:pt x="1363560" y="237020"/>
                  </a:lnTo>
                  <a:lnTo>
                    <a:pt x="1360805" y="254431"/>
                  </a:lnTo>
                  <a:lnTo>
                    <a:pt x="1360805" y="659676"/>
                  </a:lnTo>
                  <a:lnTo>
                    <a:pt x="1363700" y="674319"/>
                  </a:lnTo>
                  <a:lnTo>
                    <a:pt x="1371701" y="686206"/>
                  </a:lnTo>
                  <a:lnTo>
                    <a:pt x="1383588" y="694347"/>
                  </a:lnTo>
                  <a:lnTo>
                    <a:pt x="1398092" y="697255"/>
                  </a:lnTo>
                  <a:lnTo>
                    <a:pt x="1525308" y="697255"/>
                  </a:lnTo>
                  <a:lnTo>
                    <a:pt x="1539811" y="694347"/>
                  </a:lnTo>
                  <a:lnTo>
                    <a:pt x="1551686" y="686206"/>
                  </a:lnTo>
                  <a:lnTo>
                    <a:pt x="1559699" y="674319"/>
                  </a:lnTo>
                  <a:lnTo>
                    <a:pt x="1562608" y="659676"/>
                  </a:lnTo>
                  <a:lnTo>
                    <a:pt x="1562608" y="254431"/>
                  </a:lnTo>
                  <a:close/>
                </a:path>
                <a:path w="2018664" h="697864">
                  <a:moveTo>
                    <a:pt x="1789684" y="254431"/>
                  </a:moveTo>
                  <a:lnTo>
                    <a:pt x="1771992" y="208991"/>
                  </a:lnTo>
                  <a:lnTo>
                    <a:pt x="1753755" y="196138"/>
                  </a:lnTo>
                  <a:lnTo>
                    <a:pt x="1738845" y="187566"/>
                  </a:lnTo>
                  <a:lnTo>
                    <a:pt x="1727796" y="176796"/>
                  </a:lnTo>
                  <a:lnTo>
                    <a:pt x="1720900" y="162572"/>
                  </a:lnTo>
                  <a:lnTo>
                    <a:pt x="1718538" y="143789"/>
                  </a:lnTo>
                  <a:lnTo>
                    <a:pt x="1718538" y="81216"/>
                  </a:lnTo>
                  <a:lnTo>
                    <a:pt x="1720062" y="81216"/>
                  </a:lnTo>
                  <a:lnTo>
                    <a:pt x="1721307" y="79971"/>
                  </a:lnTo>
                  <a:lnTo>
                    <a:pt x="1721307" y="1244"/>
                  </a:lnTo>
                  <a:lnTo>
                    <a:pt x="1720062" y="0"/>
                  </a:lnTo>
                  <a:lnTo>
                    <a:pt x="1657629" y="0"/>
                  </a:lnTo>
                  <a:lnTo>
                    <a:pt x="1656384" y="1244"/>
                  </a:lnTo>
                  <a:lnTo>
                    <a:pt x="1656384" y="79971"/>
                  </a:lnTo>
                  <a:lnTo>
                    <a:pt x="1657629" y="81216"/>
                  </a:lnTo>
                  <a:lnTo>
                    <a:pt x="1659140" y="81216"/>
                  </a:lnTo>
                  <a:lnTo>
                    <a:pt x="1659140" y="146824"/>
                  </a:lnTo>
                  <a:lnTo>
                    <a:pt x="1656257" y="164223"/>
                  </a:lnTo>
                  <a:lnTo>
                    <a:pt x="1649349" y="177482"/>
                  </a:lnTo>
                  <a:lnTo>
                    <a:pt x="1638566" y="187845"/>
                  </a:lnTo>
                  <a:lnTo>
                    <a:pt x="1624076" y="195999"/>
                  </a:lnTo>
                  <a:lnTo>
                    <a:pt x="1609699" y="204698"/>
                  </a:lnTo>
                  <a:lnTo>
                    <a:pt x="1598231" y="219341"/>
                  </a:lnTo>
                  <a:lnTo>
                    <a:pt x="1590649" y="237020"/>
                  </a:lnTo>
                  <a:lnTo>
                    <a:pt x="1587881" y="254431"/>
                  </a:lnTo>
                  <a:lnTo>
                    <a:pt x="1587881" y="659676"/>
                  </a:lnTo>
                  <a:lnTo>
                    <a:pt x="1590776" y="674319"/>
                  </a:lnTo>
                  <a:lnTo>
                    <a:pt x="1598790" y="686206"/>
                  </a:lnTo>
                  <a:lnTo>
                    <a:pt x="1610664" y="694347"/>
                  </a:lnTo>
                  <a:lnTo>
                    <a:pt x="1625168" y="697255"/>
                  </a:lnTo>
                  <a:lnTo>
                    <a:pt x="1752384" y="697255"/>
                  </a:lnTo>
                  <a:lnTo>
                    <a:pt x="1766887" y="694347"/>
                  </a:lnTo>
                  <a:lnTo>
                    <a:pt x="1778762" y="686206"/>
                  </a:lnTo>
                  <a:lnTo>
                    <a:pt x="1786775" y="674319"/>
                  </a:lnTo>
                  <a:lnTo>
                    <a:pt x="1789684" y="659676"/>
                  </a:lnTo>
                  <a:lnTo>
                    <a:pt x="1789684" y="254431"/>
                  </a:lnTo>
                  <a:close/>
                </a:path>
                <a:path w="2018664" h="697864">
                  <a:moveTo>
                    <a:pt x="2018411" y="254431"/>
                  </a:moveTo>
                  <a:lnTo>
                    <a:pt x="2000592" y="208991"/>
                  </a:lnTo>
                  <a:lnTo>
                    <a:pt x="1982228" y="196138"/>
                  </a:lnTo>
                  <a:lnTo>
                    <a:pt x="1967166" y="187566"/>
                  </a:lnTo>
                  <a:lnTo>
                    <a:pt x="1955977" y="176796"/>
                  </a:lnTo>
                  <a:lnTo>
                    <a:pt x="1949069" y="162572"/>
                  </a:lnTo>
                  <a:lnTo>
                    <a:pt x="1946732" y="143789"/>
                  </a:lnTo>
                  <a:lnTo>
                    <a:pt x="1946579" y="81216"/>
                  </a:lnTo>
                  <a:lnTo>
                    <a:pt x="1948243" y="81216"/>
                  </a:lnTo>
                  <a:lnTo>
                    <a:pt x="1949488" y="79971"/>
                  </a:lnTo>
                  <a:lnTo>
                    <a:pt x="1949488" y="1244"/>
                  </a:lnTo>
                  <a:lnTo>
                    <a:pt x="1948243" y="0"/>
                  </a:lnTo>
                  <a:lnTo>
                    <a:pt x="1885264" y="0"/>
                  </a:lnTo>
                  <a:lnTo>
                    <a:pt x="1884006" y="1244"/>
                  </a:lnTo>
                  <a:lnTo>
                    <a:pt x="1884006" y="79971"/>
                  </a:lnTo>
                  <a:lnTo>
                    <a:pt x="1885264" y="81216"/>
                  </a:lnTo>
                  <a:lnTo>
                    <a:pt x="1886775" y="81216"/>
                  </a:lnTo>
                  <a:lnTo>
                    <a:pt x="1886775" y="146824"/>
                  </a:lnTo>
                  <a:lnTo>
                    <a:pt x="1883879" y="164223"/>
                  </a:lnTo>
                  <a:lnTo>
                    <a:pt x="1876971" y="177482"/>
                  </a:lnTo>
                  <a:lnTo>
                    <a:pt x="1866061" y="187845"/>
                  </a:lnTo>
                  <a:lnTo>
                    <a:pt x="1851418" y="195999"/>
                  </a:lnTo>
                  <a:lnTo>
                    <a:pt x="1837055" y="204698"/>
                  </a:lnTo>
                  <a:lnTo>
                    <a:pt x="1825447" y="219341"/>
                  </a:lnTo>
                  <a:lnTo>
                    <a:pt x="1817725" y="237020"/>
                  </a:lnTo>
                  <a:lnTo>
                    <a:pt x="1814957" y="254431"/>
                  </a:lnTo>
                  <a:lnTo>
                    <a:pt x="1814957" y="659676"/>
                  </a:lnTo>
                  <a:lnTo>
                    <a:pt x="1817852" y="674319"/>
                  </a:lnTo>
                  <a:lnTo>
                    <a:pt x="1826006" y="686206"/>
                  </a:lnTo>
                  <a:lnTo>
                    <a:pt x="1837880" y="694347"/>
                  </a:lnTo>
                  <a:lnTo>
                    <a:pt x="1852650" y="697255"/>
                  </a:lnTo>
                  <a:lnTo>
                    <a:pt x="1980831" y="697255"/>
                  </a:lnTo>
                  <a:lnTo>
                    <a:pt x="1995487" y="694347"/>
                  </a:lnTo>
                  <a:lnTo>
                    <a:pt x="2007501" y="686206"/>
                  </a:lnTo>
                  <a:lnTo>
                    <a:pt x="2015515" y="674319"/>
                  </a:lnTo>
                  <a:lnTo>
                    <a:pt x="2018411" y="659676"/>
                  </a:lnTo>
                  <a:lnTo>
                    <a:pt x="2018411" y="254431"/>
                  </a:lnTo>
                  <a:close/>
                </a:path>
              </a:pathLst>
            </a:custGeom>
            <a:solidFill>
              <a:srgbClr val="DBDC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56244" y="6329718"/>
              <a:ext cx="2178050" cy="0"/>
            </a:xfrm>
            <a:custGeom>
              <a:avLst/>
              <a:gdLst/>
              <a:ahLst/>
              <a:cxnLst/>
              <a:rect l="l" t="t" r="r" b="b"/>
              <a:pathLst>
                <a:path w="2178050">
                  <a:moveTo>
                    <a:pt x="0" y="0"/>
                  </a:moveTo>
                  <a:lnTo>
                    <a:pt x="2177669" y="0"/>
                  </a:lnTo>
                </a:path>
              </a:pathLst>
            </a:custGeom>
            <a:ln w="21551">
              <a:solidFill>
                <a:srgbClr val="221E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357132" y="4946569"/>
              <a:ext cx="396139" cy="653050"/>
            </a:xfrm>
            <a:prstGeom prst="rect">
              <a:avLst/>
            </a:prstGeom>
            <a:blipFill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927809" y="4913426"/>
              <a:ext cx="540340" cy="711060"/>
            </a:xfrm>
            <a:prstGeom prst="rect">
              <a:avLst/>
            </a:prstGeom>
            <a:blipFill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541614" y="4905118"/>
              <a:ext cx="540340" cy="711062"/>
            </a:xfrm>
            <a:prstGeom prst="rect">
              <a:avLst/>
            </a:prstGeom>
            <a:blipFill>
              <a:blip r:embed="rId10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56244" y="5580532"/>
              <a:ext cx="2178050" cy="0"/>
            </a:xfrm>
            <a:custGeom>
              <a:avLst/>
              <a:gdLst/>
              <a:ahLst/>
              <a:cxnLst/>
              <a:rect l="l" t="t" r="r" b="b"/>
              <a:pathLst>
                <a:path w="2178050">
                  <a:moveTo>
                    <a:pt x="0" y="0"/>
                  </a:moveTo>
                  <a:lnTo>
                    <a:pt x="2177669" y="0"/>
                  </a:lnTo>
                </a:path>
              </a:pathLst>
            </a:custGeom>
            <a:ln w="21551">
              <a:solidFill>
                <a:srgbClr val="221E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58970" y="4993446"/>
              <a:ext cx="363882" cy="574766"/>
            </a:xfrm>
            <a:prstGeom prst="rect">
              <a:avLst/>
            </a:prstGeom>
            <a:blipFill>
              <a:blip r:embed="rId11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291094" y="4955265"/>
              <a:ext cx="330170" cy="616897"/>
            </a:xfrm>
            <a:prstGeom prst="rect">
              <a:avLst/>
            </a:prstGeom>
            <a:blipFill>
              <a:blip r:embed="rId1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39266" y="4946300"/>
              <a:ext cx="337972" cy="621912"/>
            </a:xfrm>
            <a:prstGeom prst="rect">
              <a:avLst/>
            </a:prstGeom>
            <a:blipFill>
              <a:blip r:embed="rId1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2217927" y="8243541"/>
            <a:ext cx="400685" cy="181610"/>
            <a:chOff x="2217927" y="8243541"/>
            <a:chExt cx="400685" cy="181610"/>
          </a:xfrm>
        </p:grpSpPr>
        <p:sp>
          <p:nvSpPr>
            <p:cNvPr id="27" name="object 27"/>
            <p:cNvSpPr/>
            <p:nvPr/>
          </p:nvSpPr>
          <p:spPr>
            <a:xfrm>
              <a:off x="2217927" y="8243541"/>
              <a:ext cx="181521" cy="181521"/>
            </a:xfrm>
            <a:prstGeom prst="rect">
              <a:avLst/>
            </a:prstGeom>
            <a:blipFill>
              <a:blip r:embed="rId1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437209" y="8243541"/>
              <a:ext cx="181297" cy="181521"/>
            </a:xfrm>
            <a:prstGeom prst="rect">
              <a:avLst/>
            </a:prstGeom>
            <a:blipFill>
              <a:blip r:embed="rId1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1961743" y="8056833"/>
            <a:ext cx="2941320" cy="394980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757555">
              <a:lnSpc>
                <a:spcPct val="100000"/>
              </a:lnSpc>
              <a:spcBef>
                <a:spcPts val="1160"/>
              </a:spcBef>
            </a:pPr>
            <a:r>
              <a:rPr sz="1600" b="1" spc="-3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@TEQUILAPARTIDA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528662" y="8053895"/>
            <a:ext cx="5788025" cy="6350"/>
            <a:chOff x="528662" y="8053895"/>
            <a:chExt cx="5788025" cy="6350"/>
          </a:xfrm>
        </p:grpSpPr>
        <p:sp>
          <p:nvSpPr>
            <p:cNvPr id="31" name="object 31"/>
            <p:cNvSpPr/>
            <p:nvPr/>
          </p:nvSpPr>
          <p:spPr>
            <a:xfrm>
              <a:off x="528662" y="8057070"/>
              <a:ext cx="635" cy="0"/>
            </a:xfrm>
            <a:custGeom>
              <a:avLst/>
              <a:gdLst/>
              <a:ahLst/>
              <a:cxnLst/>
              <a:rect l="l" t="t" r="r" b="b"/>
              <a:pathLst>
                <a:path w="634">
                  <a:moveTo>
                    <a:pt x="0" y="0"/>
                  </a:moveTo>
                  <a:lnTo>
                    <a:pt x="317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48034" y="8057070"/>
              <a:ext cx="5758815" cy="0"/>
            </a:xfrm>
            <a:custGeom>
              <a:avLst/>
              <a:gdLst/>
              <a:ahLst/>
              <a:cxnLst/>
              <a:rect l="l" t="t" r="r" b="b"/>
              <a:pathLst>
                <a:path w="5758815">
                  <a:moveTo>
                    <a:pt x="0" y="0"/>
                  </a:moveTo>
                  <a:lnTo>
                    <a:pt x="5758726" y="0"/>
                  </a:lnTo>
                </a:path>
              </a:pathLst>
            </a:custGeom>
            <a:ln w="6350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316294" y="8057070"/>
              <a:ext cx="635" cy="0"/>
            </a:xfrm>
            <a:custGeom>
              <a:avLst/>
              <a:gdLst/>
              <a:ahLst/>
              <a:cxnLst/>
              <a:rect l="l" t="t" r="r" b="b"/>
              <a:pathLst>
                <a:path w="635">
                  <a:moveTo>
                    <a:pt x="0" y="0"/>
                  </a:moveTo>
                  <a:lnTo>
                    <a:pt x="317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298</Words>
  <Application>Microsoft Office PowerPoint</Application>
  <PresentationFormat>On-screen Show (4:3)</PresentationFormat>
  <Paragraphs>80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PARTIDA BLANCO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PAR-2020-Partida-Blanco-Sell-Sheet</dc:title>
  <cp:lastModifiedBy>Victor Lilue</cp:lastModifiedBy>
  <cp:revision>6</cp:revision>
  <dcterms:created xsi:type="dcterms:W3CDTF">2022-03-09T20:16:15Z</dcterms:created>
  <dcterms:modified xsi:type="dcterms:W3CDTF">2023-06-12T20:15:18Z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2022-03-09T00:00:00Z</vt:filetime>
  </property>
</Properties>
</file>