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5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4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7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3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3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7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5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D5031-4641-6B45-317C-26F4861D1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402;p15">
            <a:extLst>
              <a:ext uri="{FF2B5EF4-FFF2-40B4-BE49-F238E27FC236}">
                <a16:creationId xmlns:a16="http://schemas.microsoft.com/office/drawing/2014/main" id="{29AE392C-8032-9B70-35A3-2781A2EBD937}"/>
              </a:ext>
            </a:extLst>
          </p:cNvPr>
          <p:cNvSpPr/>
          <p:nvPr/>
        </p:nvSpPr>
        <p:spPr>
          <a:xfrm>
            <a:off x="398" y="0"/>
            <a:ext cx="12191206" cy="6858000"/>
          </a:xfrm>
          <a:custGeom>
            <a:avLst/>
            <a:gdLst/>
            <a:ahLst/>
            <a:cxnLst/>
            <a:rect l="l" t="t" r="r" b="b"/>
            <a:pathLst>
              <a:path w="17930355" h="10246427" extrusionOk="0">
                <a:moveTo>
                  <a:pt x="0" y="0"/>
                </a:moveTo>
                <a:lnTo>
                  <a:pt x="17930355" y="0"/>
                </a:lnTo>
                <a:lnTo>
                  <a:pt x="17930355" y="10246427"/>
                </a:lnTo>
                <a:lnTo>
                  <a:pt x="0" y="10246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7690" t="-1" r="-9012" b="-18560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450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sier Square"/>
              <a:ea typeface="+mn-ea"/>
              <a:cs typeface="+mn-cs"/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7CD7C120-F774-6512-DCD2-BF965E4A7959}"/>
              </a:ext>
            </a:extLst>
          </p:cNvPr>
          <p:cNvSpPr/>
          <p:nvPr/>
        </p:nvSpPr>
        <p:spPr>
          <a:xfrm>
            <a:off x="318848" y="270936"/>
            <a:ext cx="3207400" cy="910379"/>
          </a:xfrm>
          <a:prstGeom prst="chevron">
            <a:avLst/>
          </a:prstGeom>
          <a:solidFill>
            <a:srgbClr val="0000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FB031-DA19-935F-36BC-0FD232EA4769}"/>
              </a:ext>
            </a:extLst>
          </p:cNvPr>
          <p:cNvSpPr txBox="1"/>
          <p:nvPr/>
        </p:nvSpPr>
        <p:spPr>
          <a:xfrm>
            <a:off x="550373" y="283847"/>
            <a:ext cx="2783140" cy="1708160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TRIAL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  <a:ea typeface="Calibri"/>
              <a:cs typeface="Calibri"/>
            </a:endParaRPr>
          </a:p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ON PREMISE</a:t>
            </a:r>
          </a:p>
          <a:p>
            <a:pPr marL="285750" marR="0" lvl="0" indent="-28575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Google Shape;242;p16">
            <a:extLst>
              <a:ext uri="{FF2B5EF4-FFF2-40B4-BE49-F238E27FC236}">
                <a16:creationId xmlns:a16="http://schemas.microsoft.com/office/drawing/2014/main" id="{7932C66B-AAB2-CA5A-B8A9-2424DAFDFCCE}"/>
              </a:ext>
            </a:extLst>
          </p:cNvPr>
          <p:cNvSpPr txBox="1">
            <a:spLocks/>
          </p:cNvSpPr>
          <p:nvPr/>
        </p:nvSpPr>
        <p:spPr>
          <a:xfrm>
            <a:off x="3556073" y="253354"/>
            <a:ext cx="719563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lang="en-US" sz="4800" kern="0" dirty="0">
                <a:solidFill>
                  <a:srgbClr val="00252B"/>
                </a:solidFill>
                <a:latin typeface="LHF Hensler" pitchFamily="2" charset="0"/>
                <a:sym typeface="Raleway"/>
              </a:rPr>
              <a:t>CHANNEL SEGMENTATION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252B"/>
              </a:solidFill>
              <a:effectLst/>
              <a:uLnTx/>
              <a:uFillTx/>
              <a:latin typeface="LHF Hensler" pitchFamily="2" charset="0"/>
              <a:ea typeface="+mj-ea"/>
              <a:cs typeface="+mj-cs"/>
              <a:sym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01F7D-E799-74AC-B741-7A2207324F67}"/>
              </a:ext>
            </a:extLst>
          </p:cNvPr>
          <p:cNvSpPr txBox="1"/>
          <p:nvPr/>
        </p:nvSpPr>
        <p:spPr>
          <a:xfrm>
            <a:off x="1031508" y="1301376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C04B4-E3AB-A3ED-E605-09006F7C0877}"/>
              </a:ext>
            </a:extLst>
          </p:cNvPr>
          <p:cNvSpPr txBox="1"/>
          <p:nvPr/>
        </p:nvSpPr>
        <p:spPr>
          <a:xfrm>
            <a:off x="1603215" y="4071436"/>
            <a:ext cx="4341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Nightclub &amp; Dance Venue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22939-72A5-10B3-226D-75F90BEA472A}"/>
              </a:ext>
            </a:extLst>
          </p:cNvPr>
          <p:cNvSpPr txBox="1"/>
          <p:nvPr/>
        </p:nvSpPr>
        <p:spPr>
          <a:xfrm>
            <a:off x="6362099" y="4030800"/>
            <a:ext cx="4341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Brunch Spots</a:t>
            </a:r>
          </a:p>
        </p:txBody>
      </p:sp>
      <p:pic>
        <p:nvPicPr>
          <p:cNvPr id="9" name="Picture 8" descr="The Best 20 Places for Brunch in Los Angeles">
            <a:extLst>
              <a:ext uri="{FF2B5EF4-FFF2-40B4-BE49-F238E27FC236}">
                <a16:creationId xmlns:a16="http://schemas.microsoft.com/office/drawing/2014/main" id="{985E8FCA-B57B-6F74-876E-39BEC12CC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5"/>
          <a:stretch/>
        </p:blipFill>
        <p:spPr bwMode="auto">
          <a:xfrm>
            <a:off x="6383278" y="4512185"/>
            <a:ext cx="4326751" cy="208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37D530-B123-635E-EBFA-EC4897D549F8}"/>
              </a:ext>
            </a:extLst>
          </p:cNvPr>
          <p:cNvSpPr txBox="1"/>
          <p:nvPr/>
        </p:nvSpPr>
        <p:spPr>
          <a:xfrm>
            <a:off x="1603215" y="1321016"/>
            <a:ext cx="4341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Craft Cocktail Bars</a:t>
            </a:r>
          </a:p>
        </p:txBody>
      </p:sp>
      <p:pic>
        <p:nvPicPr>
          <p:cNvPr id="16" name="Picture 2" descr="100% Design: The Best Cocktail Bars in London for All Design Lovers">
            <a:extLst>
              <a:ext uri="{FF2B5EF4-FFF2-40B4-BE49-F238E27FC236}">
                <a16:creationId xmlns:a16="http://schemas.microsoft.com/office/drawing/2014/main" id="{18908578-961E-2277-C2E2-ACAB8F34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15" y="1748767"/>
            <a:ext cx="4341221" cy="21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Experience Atlanta’s Best Nightlife At These Vibrant Bars And Clubs ...">
            <a:extLst>
              <a:ext uri="{FF2B5EF4-FFF2-40B4-BE49-F238E27FC236}">
                <a16:creationId xmlns:a16="http://schemas.microsoft.com/office/drawing/2014/main" id="{44C576FE-4C35-D7EA-F8BB-2403237DD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93" y="4535330"/>
            <a:ext cx="4326751" cy="216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7E4C326-7920-AA52-EDBC-1A6300CBFE04}"/>
              </a:ext>
            </a:extLst>
          </p:cNvPr>
          <p:cNvSpPr txBox="1"/>
          <p:nvPr/>
        </p:nvSpPr>
        <p:spPr>
          <a:xfrm>
            <a:off x="6368808" y="1321016"/>
            <a:ext cx="4341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Irish Pubs &amp; Restaurants</a:t>
            </a:r>
          </a:p>
        </p:txBody>
      </p:sp>
      <p:pic>
        <p:nvPicPr>
          <p:cNvPr id="8194" name="Picture 2" descr="The best irish pubs in washington dc – Artofit">
            <a:extLst>
              <a:ext uri="{FF2B5EF4-FFF2-40B4-BE49-F238E27FC236}">
                <a16:creationId xmlns:a16="http://schemas.microsoft.com/office/drawing/2014/main" id="{0D6BEDB1-96A2-6ACD-EE75-CED9AA4BF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98" y="1763041"/>
            <a:ext cx="4341221" cy="21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920DE64-1A2B-52B5-E4B9-3AFC3C25020E}"/>
              </a:ext>
            </a:extLst>
          </p:cNvPr>
          <p:cNvSpPr txBox="1"/>
          <p:nvPr/>
        </p:nvSpPr>
        <p:spPr>
          <a:xfrm>
            <a:off x="188673" y="2023406"/>
            <a:ext cx="12431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Irish Whiskey Sour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Muff Gin and Tonic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20D116-7E13-3B9B-27ED-A062C2B50E1C}"/>
              </a:ext>
            </a:extLst>
          </p:cNvPr>
          <p:cNvSpPr txBox="1"/>
          <p:nvPr/>
        </p:nvSpPr>
        <p:spPr>
          <a:xfrm>
            <a:off x="10661055" y="1877538"/>
            <a:ext cx="13422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Muff Irish Coffee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Muff Whiskey Ginger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001EE4-723A-A372-6BCC-664C6A21B63D}"/>
              </a:ext>
            </a:extLst>
          </p:cNvPr>
          <p:cNvSpPr txBox="1"/>
          <p:nvPr/>
        </p:nvSpPr>
        <p:spPr>
          <a:xfrm>
            <a:off x="131834" y="4756860"/>
            <a:ext cx="13000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Muff Vodka Red Bull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Muff Gin Fizz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4D0D94-6901-394A-9A62-AE6B17EAAC4B}"/>
              </a:ext>
            </a:extLst>
          </p:cNvPr>
          <p:cNvSpPr txBox="1"/>
          <p:nvPr/>
        </p:nvSpPr>
        <p:spPr>
          <a:xfrm>
            <a:off x="10751703" y="5033858"/>
            <a:ext cx="14610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Muff Vodka Bloody Mary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Gin Mimosa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5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Basier Square</vt:lpstr>
      <vt:lpstr>Calibri</vt:lpstr>
      <vt:lpstr>LHF Hensler</vt:lpstr>
      <vt:lpstr>3_office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2025-08-27T17:34:11Z</dcterms:created>
  <dcterms:modified xsi:type="dcterms:W3CDTF">2025-08-27T17:35:21Z</dcterms:modified>
</cp:coreProperties>
</file>