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64" r:id="rId2"/>
    <p:sldId id="440" r:id="rId3"/>
    <p:sldId id="485" r:id="rId4"/>
    <p:sldId id="471" r:id="rId5"/>
    <p:sldId id="474" r:id="rId6"/>
    <p:sldId id="475" r:id="rId7"/>
    <p:sldId id="472" r:id="rId8"/>
    <p:sldId id="482" r:id="rId9"/>
    <p:sldId id="487" r:id="rId10"/>
    <p:sldId id="481" r:id="rId11"/>
    <p:sldId id="488" r:id="rId12"/>
    <p:sldId id="480" r:id="rId13"/>
    <p:sldId id="489" r:id="rId14"/>
    <p:sldId id="477" r:id="rId15"/>
    <p:sldId id="473" r:id="rId16"/>
    <p:sldId id="478" r:id="rId17"/>
    <p:sldId id="491" r:id="rId18"/>
    <p:sldId id="479" r:id="rId19"/>
    <p:sldId id="494" r:id="rId20"/>
    <p:sldId id="460" r:id="rId2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322644-24FB-41C2-9945-B818ECDC0F39}" v="2" dt="2026-07-09T17:52:51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248BF-B439-29AB-4A1E-2109BBC48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31242-76C8-54EE-98AF-39CB66584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2" indent="0" algn="ctr">
              <a:buNone/>
              <a:defRPr sz="1800"/>
            </a:lvl3pPr>
            <a:lvl4pPr marL="1371633" indent="0" algn="ctr">
              <a:buNone/>
              <a:defRPr sz="1600"/>
            </a:lvl4pPr>
            <a:lvl5pPr marL="1828844" indent="0" algn="ctr">
              <a:buNone/>
              <a:defRPr sz="1600"/>
            </a:lvl5pPr>
            <a:lvl6pPr marL="2286055" indent="0" algn="ctr">
              <a:buNone/>
              <a:defRPr sz="1600"/>
            </a:lvl6pPr>
            <a:lvl7pPr marL="2743266" indent="0" algn="ctr">
              <a:buNone/>
              <a:defRPr sz="1600"/>
            </a:lvl7pPr>
            <a:lvl8pPr marL="3200476" indent="0" algn="ctr">
              <a:buNone/>
              <a:defRPr sz="1600"/>
            </a:lvl8pPr>
            <a:lvl9pPr marL="365768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9D10E-8AF4-5037-F81E-47541E1B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2562C-7CEE-7E9D-E8CF-F2E2F9C19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4C285-C36C-3DED-93D5-2C75AF6B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3A2F8-BB12-53F5-DF60-A425ECD51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63F8C4-D480-3D16-98A5-4B01AF240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015BB-C2E5-AD13-CB10-8EF4CA21E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0C74D-3790-4010-8EAB-5D08E5BB9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CE454-918D-8862-3E9E-8032CE98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5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39CE99-C7BF-6AE6-BD46-6D9B71600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5A04B-F7F5-540D-8C02-12E568136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85953-760B-1E62-7E1E-99A474C89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9FF50-747E-479F-8BD1-B8107ECBA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492DD-0369-76CD-293C-F49D4D589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0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4293B-E06D-9D1B-9B5F-3F4B822B2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3D26-5CE4-6AEA-CF82-23D149E23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7297D-C93C-C846-4E0C-CCFAB6143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D6F07-E333-4B24-3F54-FE5E282D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AA9D5-0A40-FE7C-5B7A-167EA46E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83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539AE-92E0-2340-CAF0-F16BDECCC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6B519-0198-79BB-6463-2BB8F9127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22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3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4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5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7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8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E776B-0241-E691-2EA9-9F9DFD17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A5C21-8645-DF0F-C719-8C90F0F37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94090-AA64-D781-5F21-1058242F9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04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A912D-0C05-8317-327D-0251BA7D3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44C93-26AC-5A5D-6F8B-3C593839FA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33211-F9C2-96A3-CE8A-9C11FCD3B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15E138-1C75-BA19-0F6E-3A6A1673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55856-5B0A-DFAA-493B-E2F8D41AF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D93B3-9580-148B-B6F8-DE07D9169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3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8DA17-7C25-5644-5B40-D99E5776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95A8D-F028-61F2-BD8C-2C04F2E9B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0" b="1"/>
            </a:lvl3pPr>
            <a:lvl4pPr marL="1371633" indent="0">
              <a:buNone/>
              <a:defRPr sz="1600" b="1"/>
            </a:lvl4pPr>
            <a:lvl5pPr marL="1828844" indent="0">
              <a:buNone/>
              <a:defRPr sz="1600" b="1"/>
            </a:lvl5pPr>
            <a:lvl6pPr marL="2286055" indent="0">
              <a:buNone/>
              <a:defRPr sz="1600" b="1"/>
            </a:lvl6pPr>
            <a:lvl7pPr marL="2743266" indent="0">
              <a:buNone/>
              <a:defRPr sz="1600" b="1"/>
            </a:lvl7pPr>
            <a:lvl8pPr marL="3200476" indent="0">
              <a:buNone/>
              <a:defRPr sz="1600" b="1"/>
            </a:lvl8pPr>
            <a:lvl9pPr marL="36576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3D1816-36D7-84B6-F4D5-79E0E2BAD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203AB2-ED4E-217B-7397-618AEAACAA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0" b="1"/>
            </a:lvl3pPr>
            <a:lvl4pPr marL="1371633" indent="0">
              <a:buNone/>
              <a:defRPr sz="1600" b="1"/>
            </a:lvl4pPr>
            <a:lvl5pPr marL="1828844" indent="0">
              <a:buNone/>
              <a:defRPr sz="1600" b="1"/>
            </a:lvl5pPr>
            <a:lvl6pPr marL="2286055" indent="0">
              <a:buNone/>
              <a:defRPr sz="1600" b="1"/>
            </a:lvl6pPr>
            <a:lvl7pPr marL="2743266" indent="0">
              <a:buNone/>
              <a:defRPr sz="1600" b="1"/>
            </a:lvl7pPr>
            <a:lvl8pPr marL="3200476" indent="0">
              <a:buNone/>
              <a:defRPr sz="1600" b="1"/>
            </a:lvl8pPr>
            <a:lvl9pPr marL="36576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595C40-84BF-2A91-D23C-2D10EEBFD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9AC0B3-DC04-9813-75A1-52936413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26D17-437C-5295-7ED6-A7E57E67F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E115BB-6637-C533-3825-43259B2D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F900F-AD40-9568-2C81-54761B0DE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9375B-CEB5-BAF5-D888-20D54131B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EFF147-C0DC-2E0C-A359-1994B645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DDD23-5E8A-FF59-EB15-02E80C314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7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5AD73-77A6-8126-A330-91C992A4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2085A8-8BB3-6AE5-5361-F8CEF7A1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0C18A-E7E4-3629-423C-E96EA12A0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6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E7F25-8344-9F1D-FFF2-35153F71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548BD-0F0D-0184-921E-3314BD4E4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C00CD-C467-240B-0350-CE420F327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F06BB-3182-86D0-1057-A2E305824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95571-6412-447B-8891-CD6E44135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4E095E-0CF5-D087-69BE-038F6391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62CFE-DBE0-2C0E-CC88-4B2928E47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C1A1FC-46A6-8CB9-6E03-1FB8B7BEB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2" indent="0">
              <a:buNone/>
              <a:defRPr sz="2400"/>
            </a:lvl3pPr>
            <a:lvl4pPr marL="1371633" indent="0">
              <a:buNone/>
              <a:defRPr sz="2000"/>
            </a:lvl4pPr>
            <a:lvl5pPr marL="1828844" indent="0">
              <a:buNone/>
              <a:defRPr sz="2000"/>
            </a:lvl5pPr>
            <a:lvl6pPr marL="2286055" indent="0">
              <a:buNone/>
              <a:defRPr sz="2000"/>
            </a:lvl6pPr>
            <a:lvl7pPr marL="2743266" indent="0">
              <a:buNone/>
              <a:defRPr sz="2000"/>
            </a:lvl7pPr>
            <a:lvl8pPr marL="3200476" indent="0">
              <a:buNone/>
              <a:defRPr sz="2000"/>
            </a:lvl8pPr>
            <a:lvl9pPr marL="365768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C16E3-80CC-CB14-1823-2685858AB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C390C-71C8-1028-E44D-651B4E913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DE814-FD18-5F78-617E-DE8A5EF75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5A441-D994-6972-F02F-28877C566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0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02348D-0391-5CF8-E5C8-0D4B658F4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35241-A882-6C1F-F8A7-CFB324A74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12119-8CC0-9C07-BAE1-D003A3B92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3023D3-F5B3-455F-A382-BB7A01C181D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64A23-9364-5124-F98A-9A42FD9DA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9ECED-E83B-CB40-B618-6EED49B49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B23E96-84F9-46DA-A7F8-C6C2474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22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6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7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9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9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0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1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2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3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2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3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4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5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6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76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87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885868-5EDF-57F2-3CDD-4B689B1A1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0D664D-8A93-F59B-3E9C-939028C30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8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EF9A76-B524-423F-3ED1-12EA1BB8E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60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A3092B-890A-47FE-E87A-7207E0E3F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7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25F30C-C91E-1072-A92B-7DEC7CE5C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9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AFFCA-C378-2F72-85E4-095B2DFA4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8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064195-64B0-6A1C-5021-A9CF81425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3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919C1B-B9A4-73C0-5A4D-C00393633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1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813332-D2CB-BBF5-82DC-C7BFA50B6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9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C77194-F265-F70C-FB3D-02A6715A0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2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8284E1-99F6-E780-FAA6-D5F2D745B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8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3F2479-5042-A6ED-0FC0-BA7206911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76707E-4EE4-409A-0BB6-537B1A136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9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FDD910-3309-AB62-E51E-C978C08F6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8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C65EB2-B422-D912-B97E-89834B87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3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A36903-2762-4C99-A9F1-7B6548B1E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0C8770-0EA4-0C43-042F-3BDA92261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049DB7-7E68-81EB-062B-94F947E17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673EC9-D7BF-8BC6-1E36-D5F6EBF162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1535" b="93968"/>
          <a:stretch>
            <a:fillRect/>
          </a:stretch>
        </p:blipFill>
        <p:spPr>
          <a:xfrm>
            <a:off x="155639" y="152400"/>
            <a:ext cx="2250104" cy="19267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A16E56-CDD2-297F-F8A1-541E12515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057" y="215461"/>
            <a:ext cx="2689495" cy="19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9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F454DA-CEDA-49D5-135C-01FBE2C70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8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A7EF751-7D16-6AF7-1942-34B096A58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4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cp:lastPrinted>2026-06-23T15:59:08Z</cp:lastPrinted>
  <dcterms:created xsi:type="dcterms:W3CDTF">2026-06-17T19:29:44Z</dcterms:created>
  <dcterms:modified xsi:type="dcterms:W3CDTF">2026-07-13T16:53:03Z</dcterms:modified>
</cp:coreProperties>
</file>