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4859000" cy="8464550"/>
  <p:notesSz cx="14859000" cy="846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901" y="2624010"/>
            <a:ext cx="12635548" cy="177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29802" y="4740148"/>
            <a:ext cx="10405745" cy="2116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43267" y="1946846"/>
            <a:ext cx="6466427" cy="558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655655" y="1946846"/>
            <a:ext cx="6466427" cy="558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267" y="338582"/>
            <a:ext cx="13378815" cy="1354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267" y="1946846"/>
            <a:ext cx="13378815" cy="558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054219" y="7872031"/>
            <a:ext cx="4756912" cy="423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43267" y="7872031"/>
            <a:ext cx="3419030" cy="423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703052" y="7872031"/>
            <a:ext cx="3419030" cy="423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6204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551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551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6204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6204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62047" cy="8381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6204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61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55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0"/>
            <a:ext cx="14740127" cy="84551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2026-02-24T02:09:23Z</dcterms:created>
  <dcterms:modified xsi:type="dcterms:W3CDTF">2026-02-24T02:09:23Z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2025-11-06T00:00:00Z</vt:filetime>
  </property>
  <property fmtid="{D5CDD505-2E9C-101B-9397-08002B2CF9AE}" pid="3" name="Creator">
    <vt:lpwstr>Adobe Acrobat 25.1</vt:lpwstr>
  </property>
  <property fmtid="{D5CDD505-2E9C-101B-9397-08002B2CF9AE}" pid="4" name="LastSaved">
    <vt:filetime>2026-02-24T00:00:00Z</vt:filetime>
  </property>
  <property fmtid="{D5CDD505-2E9C-101B-9397-08002B2CF9AE}" pid="5" name="Producer">
    <vt:lpwstr>Adobe Acrobat 25.1 Image Conversion Plug-in</vt:lpwstr>
  </property>
</Properties>
</file>