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74750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E9550-0208-4F34-932A-877741809F8A}" v="5" dt="2026-04-01T19:46:39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6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6" Type="http://schemas.openxmlformats.org/officeDocument/2006/relationships/image" Target="../media/image7.png"/><Relationship Id="rId5" Type="http://schemas.openxmlformats.org/officeDocument/2006/relationships/image" Target="../media/image9.emf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6" Type="http://schemas.openxmlformats.org/officeDocument/2006/relationships/image" Target="../media/image6.emf"/><Relationship Id="rId5" Type="http://schemas.openxmlformats.org/officeDocument/2006/relationships/image" Target="../media/image9.emf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Relationship Id="rId6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6" Type="http://schemas.openxmlformats.org/officeDocument/2006/relationships/image" Target="../media/image2.emf"/><Relationship Id="rId5" Type="http://schemas.openxmlformats.org/officeDocument/2006/relationships/image" Target="../media/image10.emf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2.xml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3.xml"/><Relationship Id="rId5" Type="http://schemas.openxmlformats.org/officeDocument/2006/relationships/image" Target="../media/image11.emf"/><Relationship Id="rId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Relationship Id="rId4" Type="http://schemas.openxmlformats.org/officeDocument/2006/relationships/image" Target="../media/image12.emf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5.xml"/><Relationship Id="rId4" Type="http://schemas.openxmlformats.org/officeDocument/2006/relationships/image" Target="../media/image12.emf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6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7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5" Type="http://schemas.openxmlformats.org/officeDocument/2006/relationships/image" Target="../media/image7.png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>
            <a:extLst>
              <a:ext uri="{FF2B5EF4-FFF2-40B4-BE49-F238E27FC236}">
                <a16:creationId xmlns:a16="http://schemas.microsoft.com/office/drawing/2014/main" id="{EB0CC4F8-51BB-BC82-9275-613A56650F8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3" name="Object 12" hidden="1">
                        <a:extLst>
                          <a:ext uri="{FF2B5EF4-FFF2-40B4-BE49-F238E27FC236}">
                            <a16:creationId xmlns:a16="http://schemas.microsoft.com/office/drawing/2014/main" id="{EB0CC4F8-51BB-BC82-9275-613A56650F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E5EC030A-DFC3-982E-4666-28E5CCF5BCE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CA0898-5F50-668E-26D3-B483930446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0082" y="6070518"/>
            <a:ext cx="7200000" cy="184666"/>
          </a:xfrm>
        </p:spPr>
        <p:txBody>
          <a:bodyPr vert="horz" wrap="square" anchor="b">
            <a:sp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3"/>
                </a:solidFill>
                <a:latin typeface="Basier Square SemiBold" panose="00000700000000000000" pitchFamily="50" charset="0"/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42C1AF8-6670-217C-6406-D3D4BA6DEA6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0082" y="6304227"/>
            <a:ext cx="7200000" cy="184666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accent2"/>
                </a:solidFill>
                <a:latin typeface="+mn-lt"/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en-GB"/>
              <a:t>Subtitle</a:t>
            </a:r>
          </a:p>
        </p:txBody>
      </p:sp>
      <p:sp>
        <p:nvSpPr>
          <p:cNvPr id="14" name="Tijdelijke aanduiding voor datum 3">
            <a:extLst>
              <a:ext uri="{FF2B5EF4-FFF2-40B4-BE49-F238E27FC236}">
                <a16:creationId xmlns:a16="http://schemas.microsoft.com/office/drawing/2014/main" id="{9B5CBADC-288F-FD9E-3459-8B7D018FD42B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9834881" y="6304227"/>
            <a:ext cx="202176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200">
                <a:solidFill>
                  <a:schemeClr val="accent2"/>
                </a:solidFill>
              </a:defRPr>
            </a:lvl1pPr>
          </a:lstStyle>
          <a:p>
            <a:pPr defTabSz="914355"/>
            <a:r>
              <a:rPr lang="en-US">
                <a:solidFill>
                  <a:srgbClr val="FF8E53"/>
                </a:solidFill>
              </a:rPr>
              <a:t>Date</a:t>
            </a:r>
            <a:endParaRPr lang="en-GB">
              <a:solidFill>
                <a:srgbClr val="FF8E53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089EA9-E938-5463-88FA-E34F895DB001}"/>
              </a:ext>
            </a:extLst>
          </p:cNvPr>
          <p:cNvSpPr>
            <a:spLocks noGrp="1" noChangeAspect="1"/>
          </p:cNvSpPr>
          <p:nvPr>
            <p:ph type="body" sz="quarter" idx="12" hasCustomPrompt="1"/>
          </p:nvPr>
        </p:nvSpPr>
        <p:spPr>
          <a:xfrm>
            <a:off x="2786884" y="1258001"/>
            <a:ext cx="6616800" cy="43416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648B27F-033B-15DB-5534-E0854F9355D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192000" y="2636838"/>
            <a:ext cx="1612800" cy="2088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12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textboxes with image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jdelijke aanduiding voor afbeelding 10">
            <a:extLst>
              <a:ext uri="{FF2B5EF4-FFF2-40B4-BE49-F238E27FC236}">
                <a16:creationId xmlns:a16="http://schemas.microsoft.com/office/drawing/2014/main" id="{78528C1D-A718-3677-E9B7-CF4E3CD412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773173B-7786-7631-5C1B-828B44C2CCC6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CA8E86-BE30-5645-3D24-15C8771E61A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192000" y="2276475"/>
            <a:ext cx="1612800" cy="2088214"/>
          </a:xfrm>
          <a:prstGeom prst="rect">
            <a:avLst/>
          </a:prstGeom>
        </p:spPr>
      </p:pic>
      <p:sp>
        <p:nvSpPr>
          <p:cNvPr id="16" name="Titel 1">
            <a:extLst>
              <a:ext uri="{FF2B5EF4-FFF2-40B4-BE49-F238E27FC236}">
                <a16:creationId xmlns:a16="http://schemas.microsoft.com/office/drawing/2014/main" id="{B497B535-F654-2B99-B21E-00AF91692F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>
                <a:solidFill>
                  <a:schemeClr val="accent3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6D06B59-BAA8-1B3B-B5AD-2B582E2D164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D6A7644-A482-2855-9255-C3A455FB4F7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28025" y="2274680"/>
            <a:ext cx="288131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FB9306D9-4661-4B86-8E50-D0E2368BF9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28025" y="2456689"/>
            <a:ext cx="2881313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10277048-3E34-8463-4768-DB2A29D29F29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41" y="2274680"/>
            <a:ext cx="2879725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E049D4CB-821D-2B6E-F6AE-0B710A7AC7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9" y="2456689"/>
            <a:ext cx="2879725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466BE03-F68A-362B-9D76-77CA0F8F2724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4851402" y="2274680"/>
            <a:ext cx="2882899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910DBFDD-6C01-0D9F-62DE-4B30E9AB174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1401" y="2456689"/>
            <a:ext cx="2882899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D81BDF4-B2D2-71D6-FB97-227B2FCA3BE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5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531">
          <p15:clr>
            <a:srgbClr val="FBAE40"/>
          </p15:clr>
        </p15:guide>
        <p15:guide id="2" orient="horz" pos="717">
          <p15:clr>
            <a:srgbClr val="FBAE40"/>
          </p15:clr>
        </p15:guide>
        <p15:guide id="3" pos="435">
          <p15:clr>
            <a:srgbClr val="FBAE40"/>
          </p15:clr>
        </p15:guide>
        <p15:guide id="4" orient="horz" pos="1817">
          <p15:clr>
            <a:srgbClr val="FBAE40"/>
          </p15:clr>
        </p15:guide>
        <p15:guide id="5" pos="1342">
          <p15:clr>
            <a:srgbClr val="FBAE40"/>
          </p15:clr>
        </p15:guide>
        <p15:guide id="6" pos="1523">
          <p15:clr>
            <a:srgbClr val="FBAE40"/>
          </p15:clr>
        </p15:guide>
        <p15:guide id="7" pos="2442">
          <p15:clr>
            <a:srgbClr val="FBAE40"/>
          </p15:clr>
        </p15:guide>
        <p15:guide id="8" pos="2623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extbox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E3AC5FB7-67A6-E73B-F4C3-2AE506705063}"/>
              </a:ext>
            </a:extLst>
          </p:cNvPr>
          <p:cNvSpPr txBox="1"/>
          <p:nvPr userDrawn="1"/>
        </p:nvSpPr>
        <p:spPr>
          <a:xfrm>
            <a:off x="4408680" y="1898348"/>
            <a:ext cx="677313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2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2D561F8-A9B1-8A89-0DF6-D23657D616B5}"/>
              </a:ext>
            </a:extLst>
          </p:cNvPr>
          <p:cNvSpPr txBox="1"/>
          <p:nvPr userDrawn="1"/>
        </p:nvSpPr>
        <p:spPr>
          <a:xfrm>
            <a:off x="1200278" y="1898348"/>
            <a:ext cx="460092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1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A407F8B-9E19-234E-D2D0-7BC9FE17D81B}"/>
              </a:ext>
            </a:extLst>
          </p:cNvPr>
          <p:cNvSpPr txBox="1"/>
          <p:nvPr userDrawn="1"/>
        </p:nvSpPr>
        <p:spPr>
          <a:xfrm>
            <a:off x="7884139" y="1898348"/>
            <a:ext cx="684527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3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383C3C3-B5B3-35F7-B138-1E030E64D36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37" y="2635043"/>
            <a:ext cx="2879726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407255C5-95E0-B615-AC1E-0EE1E15DF4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7" y="3078480"/>
            <a:ext cx="2879726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1541202-053D-D76F-CAFD-EDB32DEBEF9A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4854574" y="2635043"/>
            <a:ext cx="2879726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0B802EC0-DC11-3907-8222-F2FE792D200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4574" y="3078480"/>
            <a:ext cx="2879726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2EAB923-6364-CB56-1F26-1AB2D7525712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8329612" y="2635043"/>
            <a:ext cx="2879726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5A93FB3C-9491-9DA1-A586-0F0F6191E78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329612" y="3078480"/>
            <a:ext cx="2879726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BCD7461-16C9-EDC7-C083-73ECE31B55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/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1CD99509-1703-B1AC-02E5-9B2E4EF6F44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6" y="1686244"/>
            <a:ext cx="9432000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B0847175-CD4B-9A3F-AFD7-7017BF982F9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62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342">
          <p15:clr>
            <a:srgbClr val="FBAE40"/>
          </p15:clr>
        </p15:guide>
        <p15:guide id="2" pos="1528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pos="2623">
          <p15:clr>
            <a:srgbClr val="FBAE40"/>
          </p15:clr>
        </p15:guide>
        <p15:guide id="6" pos="2436">
          <p15:clr>
            <a:srgbClr val="FBAE40"/>
          </p15:clr>
        </p15:guide>
        <p15:guide id="7" pos="435">
          <p15:clr>
            <a:srgbClr val="FBAE40"/>
          </p15:clr>
        </p15:guide>
        <p15:guide id="8" orient="horz" pos="181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9120188" y="2274680"/>
            <a:ext cx="208915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188" y="2456689"/>
            <a:ext cx="2089150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606FA8D-6475-6EB4-3A46-204A31194D70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38" y="2274680"/>
            <a:ext cx="208756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2299D86-6681-B183-3D1F-1FF4F420FC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8" y="2456689"/>
            <a:ext cx="2087563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6AAB460-70C3-2C8E-ACA6-110BAD774C8E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537325" y="2274680"/>
            <a:ext cx="2092325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6A0EE2-C5B5-B163-C7F9-3C4A5016CB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7325" y="2456689"/>
            <a:ext cx="2092325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F50CFC2-1B4E-57FF-C511-3AD9F3B59A5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3959225" y="2274680"/>
            <a:ext cx="2090738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6599C23-A98F-E6D2-9668-3D53255EEF5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59225" y="2456689"/>
            <a:ext cx="2090738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0D89108-9B0E-6426-FBAA-E8495F474C0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03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092">
          <p15:clr>
            <a:srgbClr val="FBAE40"/>
          </p15:clr>
        </p15:guide>
        <p15:guide id="2" pos="1247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717">
          <p15:clr>
            <a:srgbClr val="FBAE40"/>
          </p15:clr>
        </p15:guide>
        <p15:guide id="5" pos="2873">
          <p15:clr>
            <a:srgbClr val="FBAE40"/>
          </p15:clr>
        </p15:guide>
        <p15:guide id="6" pos="2059">
          <p15:clr>
            <a:srgbClr val="FBAE40"/>
          </p15:clr>
        </p15:guide>
        <p15:guide id="7" pos="1906">
          <p15:clr>
            <a:srgbClr val="FBAE40"/>
          </p15:clr>
        </p15:guide>
        <p15:guide id="8" pos="2718">
          <p15:clr>
            <a:srgbClr val="FBAE40"/>
          </p15:clr>
        </p15:guide>
        <p15:guide id="9" pos="435">
          <p15:clr>
            <a:srgbClr val="FBAE40"/>
          </p15:clr>
        </p15:guide>
        <p15:guide id="10" orient="horz" pos="181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ur textboxes with image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jdelijke aanduiding voor afbeelding 10">
            <a:extLst>
              <a:ext uri="{FF2B5EF4-FFF2-40B4-BE49-F238E27FC236}">
                <a16:creationId xmlns:a16="http://schemas.microsoft.com/office/drawing/2014/main" id="{11C21058-5A26-30E3-F310-C67E9DCBED0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>
                <a:solidFill>
                  <a:schemeClr val="accent3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BA49327-6420-6F6A-5D17-6C55B7A5D8B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16580" y="316801"/>
            <a:ext cx="608400" cy="540603"/>
          </a:xfrm>
          <a:prstGeom prst="rect">
            <a:avLst/>
          </a:prstGeom>
        </p:spPr>
      </p:pic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9120188" y="2274680"/>
            <a:ext cx="208915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nl-NL" smtClean="0">
                <a:solidFill>
                  <a:srgbClr val="FF8E53"/>
                </a:solidFill>
              </a:rPr>
              <a:pPr defTabSz="914355"/>
              <a:t>‹#›</a:t>
            </a:fld>
            <a:endParaRPr lang="nl-NL">
              <a:solidFill>
                <a:srgbClr val="FF8E53"/>
              </a:solidFill>
            </a:endParaRP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188" y="2456689"/>
            <a:ext cx="2089150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606FA8D-6475-6EB4-3A46-204A31194D70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38" y="2274680"/>
            <a:ext cx="208756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2299D86-6681-B183-3D1F-1FF4F420FC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8" y="2456689"/>
            <a:ext cx="2087563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6AAB460-70C3-2C8E-ACA6-110BAD774C8E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537325" y="2274680"/>
            <a:ext cx="2092325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6A0EE2-C5B5-B163-C7F9-3C4A5016CB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7325" y="2456689"/>
            <a:ext cx="2092325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F50CFC2-1B4E-57FF-C511-3AD9F3B59A5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3959225" y="2274680"/>
            <a:ext cx="2090738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6599C23-A98F-E6D2-9668-3D53255EEF5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59225" y="2456689"/>
            <a:ext cx="2090738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7BF481EC-03BE-865C-A378-66C63F2D04D6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4BFC017-0BBC-3163-BF98-A434E2AE527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2192000" y="2276475"/>
            <a:ext cx="1612800" cy="2088214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8742050-0264-A3F6-4B28-7EF2F6344A73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7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092">
          <p15:clr>
            <a:srgbClr val="FBAE40"/>
          </p15:clr>
        </p15:guide>
        <p15:guide id="2" pos="1247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717">
          <p15:clr>
            <a:srgbClr val="FBAE40"/>
          </p15:clr>
        </p15:guide>
        <p15:guide id="5" pos="2873">
          <p15:clr>
            <a:srgbClr val="FBAE40"/>
          </p15:clr>
        </p15:guide>
        <p15:guide id="6" pos="2059">
          <p15:clr>
            <a:srgbClr val="FBAE40"/>
          </p15:clr>
        </p15:guide>
        <p15:guide id="7" pos="1906">
          <p15:clr>
            <a:srgbClr val="FBAE40"/>
          </p15:clr>
        </p15:guide>
        <p15:guide id="8" pos="2718">
          <p15:clr>
            <a:srgbClr val="FBAE40"/>
          </p15:clr>
        </p15:guide>
        <p15:guide id="9" pos="435">
          <p15:clr>
            <a:srgbClr val="FBAE40"/>
          </p15:clr>
        </p15:guide>
        <p15:guide id="10" orient="horz" pos="181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extbox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33323E46-E406-6762-EB86-2C28E12B15C5}"/>
              </a:ext>
            </a:extLst>
          </p:cNvPr>
          <p:cNvSpPr txBox="1"/>
          <p:nvPr userDrawn="1"/>
        </p:nvSpPr>
        <p:spPr>
          <a:xfrm>
            <a:off x="1200278" y="1898348"/>
            <a:ext cx="460092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1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24B5773-516A-6D3A-2FD5-02C37443794B}"/>
              </a:ext>
            </a:extLst>
          </p:cNvPr>
          <p:cNvSpPr txBox="1"/>
          <p:nvPr userDrawn="1"/>
        </p:nvSpPr>
        <p:spPr>
          <a:xfrm>
            <a:off x="3527411" y="1898348"/>
            <a:ext cx="677313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2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DE5D23-7062-DE20-7ECF-6C7412F1FA77}"/>
              </a:ext>
            </a:extLst>
          </p:cNvPr>
          <p:cNvSpPr txBox="1"/>
          <p:nvPr userDrawn="1"/>
        </p:nvSpPr>
        <p:spPr>
          <a:xfrm>
            <a:off x="6105149" y="1898348"/>
            <a:ext cx="684527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3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518C80B-0D02-67D0-C2FD-F8EFE97E286E}"/>
              </a:ext>
            </a:extLst>
          </p:cNvPr>
          <p:cNvSpPr txBox="1"/>
          <p:nvPr userDrawn="1"/>
        </p:nvSpPr>
        <p:spPr>
          <a:xfrm>
            <a:off x="8657546" y="1898348"/>
            <a:ext cx="694146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4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9120188" y="2635043"/>
            <a:ext cx="208915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20188" y="3078480"/>
            <a:ext cx="2089150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606FA8D-6475-6EB4-3A46-204A31194D70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38" y="2635043"/>
            <a:ext cx="208756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2299D86-6681-B183-3D1F-1FF4F420FC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8" y="3078480"/>
            <a:ext cx="2087563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6AAB460-70C3-2C8E-ACA6-110BAD774C8E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537325" y="2635043"/>
            <a:ext cx="2092325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6A0EE2-C5B5-B163-C7F9-3C4A5016CB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7325" y="3078480"/>
            <a:ext cx="2092325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F50CFC2-1B4E-57FF-C511-3AD9F3B59A5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3959225" y="2635043"/>
            <a:ext cx="2090738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C6599C23-A98F-E6D2-9668-3D53255EEF5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959225" y="3078480"/>
            <a:ext cx="2090738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A2F936-E6FB-C983-D3CB-1C27227D3B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/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FD740FFF-E9A2-F36E-20EA-DCFC0C81050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6" y="1686244"/>
            <a:ext cx="9432000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66910343-08AC-82C1-8668-0C1A49E5351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9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092">
          <p15:clr>
            <a:srgbClr val="FBAE40"/>
          </p15:clr>
        </p15:guide>
        <p15:guide id="2" pos="1247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pos="2873">
          <p15:clr>
            <a:srgbClr val="FBAE40"/>
          </p15:clr>
        </p15:guide>
        <p15:guide id="6" pos="2059">
          <p15:clr>
            <a:srgbClr val="FBAE40"/>
          </p15:clr>
        </p15:guide>
        <p15:guide id="7" pos="1906">
          <p15:clr>
            <a:srgbClr val="FBAE40"/>
          </p15:clr>
        </p15:guide>
        <p15:guide id="8" pos="2718">
          <p15:clr>
            <a:srgbClr val="FBAE40"/>
          </p15:clr>
        </p15:guide>
        <p15:guide id="9" pos="435">
          <p15:clr>
            <a:srgbClr val="FBAE40"/>
          </p15:clr>
        </p15:guide>
        <p15:guide id="10" orient="horz" pos="181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pictur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CEFED81F-1D5B-9360-7B23-5D0BF1D357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72376" y="1089026"/>
            <a:ext cx="3527425" cy="4680000"/>
          </a:xfrm>
          <a:solidFill>
            <a:schemeClr val="bg2">
              <a:lumMod val="95000"/>
            </a:schemeClr>
          </a:solidFill>
        </p:spPr>
        <p:txBody>
          <a:bodyPr lIns="792000" tIns="0" rIns="792000" bIns="0" anchor="ctr" anchorCtr="0"/>
          <a:lstStyle>
            <a:lvl1pPr algn="ctr">
              <a:defRPr sz="1000"/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GREY AREA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7" y="1076994"/>
            <a:ext cx="5761037" cy="621965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/>
          <a:p>
            <a:pPr defTabSz="914355"/>
            <a:fld id="{8008FCDA-A3A7-43F4-A886-F9C970867285}" type="slidenum">
              <a:rPr lang="en-GB" smtClean="0">
                <a:solidFill>
                  <a:srgbClr val="001739"/>
                </a:solidFill>
              </a:rPr>
              <a:pPr defTabSz="914355"/>
              <a:t>‹#›</a:t>
            </a:fld>
            <a:endParaRPr lang="en-GB">
              <a:solidFill>
                <a:srgbClr val="001739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FB57FB-C900-00FA-75A2-FDBAEA5DA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636839"/>
            <a:ext cx="5761037" cy="3132137"/>
          </a:xfrm>
        </p:spPr>
        <p:txBody>
          <a:bodyPr numCol="1" spcCol="396000"/>
          <a:lstStyle>
            <a:lvl1pPr>
              <a:defRPr/>
            </a:lvl1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7" y="1686244"/>
            <a:ext cx="5761037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1E7F341-15C5-F6F6-BE71-D531B6721150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860087" y="1371626"/>
            <a:ext cx="2952000" cy="41148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7AA9F9C-78C3-2FC1-E838-1EB6E0F351C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25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2249">
          <p15:clr>
            <a:srgbClr val="FBAE40"/>
          </p15:clr>
        </p15:guide>
        <p15:guide id="2" pos="2385">
          <p15:clr>
            <a:srgbClr val="FBAE40"/>
          </p15:clr>
        </p15:guide>
        <p15:guide id="3" pos="3496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pos="435">
          <p15:clr>
            <a:srgbClr val="FBAE40"/>
          </p15:clr>
        </p15:guide>
        <p15:guide id="6" orient="horz" pos="1817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pictur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CEFED81F-1D5B-9360-7B23-5D0BF1D357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56362" y="0"/>
            <a:ext cx="5735638" cy="6858000"/>
          </a:xfrm>
          <a:solidFill>
            <a:schemeClr val="bg2">
              <a:lumMod val="95000"/>
            </a:schemeClr>
          </a:solidFill>
        </p:spPr>
        <p:txBody>
          <a:bodyPr lIns="1368000" tIns="0" rIns="1368000" bIns="720000" anchor="ctr" anchorCtr="0"/>
          <a:lstStyle>
            <a:lvl1pPr algn="ctr">
              <a:defRPr sz="1000"/>
            </a:lvl1pPr>
          </a:lstStyle>
          <a:p>
            <a:r>
              <a:rPr lang="en-GB"/>
              <a:t>CLICK ON THE ICON TO INSERT AN IMAGE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7" y="1076994"/>
            <a:ext cx="4429126" cy="621965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FB57FB-C900-00FA-75A2-FDBAEA5DA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636839"/>
            <a:ext cx="4429126" cy="3132137"/>
          </a:xfrm>
        </p:spPr>
        <p:txBody>
          <a:bodyPr numCol="1" spcCol="396000"/>
          <a:lstStyle>
            <a:lvl1pPr>
              <a:defRPr/>
            </a:lvl1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7" y="1686244"/>
            <a:ext cx="4429126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8D0210C6-1CE7-8861-2F86-CDFED2D38834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0FA57EA-F811-68BF-687E-62A9F9B6247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15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830">
          <p15:clr>
            <a:srgbClr val="FBAE40"/>
          </p15:clr>
        </p15:guide>
        <p15:guide id="2" pos="2034">
          <p15:clr>
            <a:srgbClr val="FBAE40"/>
          </p15:clr>
        </p15:guide>
        <p15:guide id="3" pos="435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orient="horz" pos="1817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pictur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CEFED81F-1D5B-9360-7B23-5D0BF1D357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56362" y="0"/>
            <a:ext cx="5735638" cy="6858000"/>
          </a:xfrm>
          <a:solidFill>
            <a:schemeClr val="bg2">
              <a:lumMod val="95000"/>
            </a:schemeClr>
          </a:solidFill>
        </p:spPr>
        <p:txBody>
          <a:bodyPr lIns="1368000" tIns="0" rIns="1368000" bIns="0" anchor="ctr" anchorCtr="0"/>
          <a:lstStyle>
            <a:lvl1pPr algn="ctr">
              <a:defRPr sz="1000"/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GREY AREA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7" y="1076994"/>
            <a:ext cx="4429126" cy="621965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FB57FB-C900-00FA-75A2-FDBAEA5DA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636839"/>
            <a:ext cx="4429126" cy="3132137"/>
          </a:xfrm>
        </p:spPr>
        <p:txBody>
          <a:bodyPr numCol="1" spcCol="396000"/>
          <a:lstStyle>
            <a:lvl1pPr>
              <a:defRPr/>
            </a:lvl1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7" y="1686244"/>
            <a:ext cx="4429126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D1E7F341-15C5-F6F6-BE71-D531B6721150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7190049" y="437658"/>
            <a:ext cx="4292076" cy="5982736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8D0210C6-1CE7-8861-2F86-CDFED2D38834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07769AB-B8E8-5327-B859-87EC7B7CF0F2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75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830">
          <p15:clr>
            <a:srgbClr val="FBAE40"/>
          </p15:clr>
        </p15:guide>
        <p15:guide id="2" pos="2034">
          <p15:clr>
            <a:srgbClr val="FBAE40"/>
          </p15:clr>
        </p15:guide>
        <p15:guide id="3" pos="435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orient="horz" pos="181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7" y="1076994"/>
            <a:ext cx="4429126" cy="621965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FB57FB-C900-00FA-75A2-FDBAEA5DA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636839"/>
            <a:ext cx="4429126" cy="3132137"/>
          </a:xfrm>
        </p:spPr>
        <p:txBody>
          <a:bodyPr numCol="1" spcCol="396000"/>
          <a:lstStyle>
            <a:lvl1pPr>
              <a:defRPr/>
            </a:lvl1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7" y="1686244"/>
            <a:ext cx="4429126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A6BF4CFB-966C-D34E-499B-C79352BA8C47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456364" y="2054268"/>
            <a:ext cx="4752974" cy="3714706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BF472139-4094-D328-D817-4FE45A07891D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456365" y="1686244"/>
            <a:ext cx="4752974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5B6567DD-0BA3-90DA-BA12-24B18DDF8C0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CE8834-A457-0982-F541-87028F458D3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3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830">
          <p15:clr>
            <a:srgbClr val="FBAE40"/>
          </p15:clr>
        </p15:guide>
        <p15:guide id="2" pos="2034">
          <p15:clr>
            <a:srgbClr val="FBAE40"/>
          </p15:clr>
        </p15:guide>
        <p15:guide id="3" pos="3531">
          <p15:clr>
            <a:srgbClr val="FBAE40"/>
          </p15:clr>
        </p15:guide>
        <p15:guide id="5" orient="horz" pos="831">
          <p15:clr>
            <a:srgbClr val="FBAE40"/>
          </p15:clr>
        </p15:guide>
        <p15:guide id="6" orient="horz" pos="1817">
          <p15:clr>
            <a:srgbClr val="FBAE40"/>
          </p15:clr>
        </p15:guide>
        <p15:guide id="7" pos="435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table &amp; tex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C23510-C9D1-9CD1-3C2F-C2224FFAE875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60376" y="2102601"/>
            <a:ext cx="5672137" cy="3666374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 OR A TABLE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635750" y="1736726"/>
            <a:ext cx="4573588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0375" y="1736726"/>
            <a:ext cx="5672138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6982A09-8D97-C566-6151-483389A1EA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635750" y="2102602"/>
            <a:ext cx="4573588" cy="3666373"/>
          </a:xfrm>
        </p:spPr>
        <p:txBody>
          <a:bodyPr numCol="1" spcCol="396000"/>
          <a:lstStyle>
            <a:lvl1pPr>
              <a:spcAft>
                <a:spcPts val="150"/>
              </a:spcAft>
              <a:defRPr sz="1000"/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67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932">
          <p15:clr>
            <a:srgbClr val="FBAE40"/>
          </p15:clr>
        </p15:guide>
        <p15:guide id="2" pos="2090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4E786E-D71F-88C8-1D32-D4C00702147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4E786E-D71F-88C8-1D32-D4C0070214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" name="Picture 21">
            <a:extLst>
              <a:ext uri="{FF2B5EF4-FFF2-40B4-BE49-F238E27FC236}">
                <a16:creationId xmlns:a16="http://schemas.microsoft.com/office/drawing/2014/main" id="{1CD45D95-FF75-46FF-8468-A937E3D141B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192000" y="2636838"/>
            <a:ext cx="1612800" cy="2088214"/>
          </a:xfrm>
          <a:prstGeom prst="rect">
            <a:avLst/>
          </a:prstGeom>
        </p:spPr>
      </p:pic>
      <p:sp>
        <p:nvSpPr>
          <p:cNvPr id="20" name="Tijdelijke aanduiding voor afbeelding 10">
            <a:extLst>
              <a:ext uri="{FF2B5EF4-FFF2-40B4-BE49-F238E27FC236}">
                <a16:creationId xmlns:a16="http://schemas.microsoft.com/office/drawing/2014/main" id="{EED961D7-55E2-D5BE-A1F8-2CB12BFB3EC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 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417DB0D-3F75-F1CE-059A-33DFC7D2884B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99D5FC-A5FF-3369-1420-EF9C68BCE3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79538" y="2428615"/>
            <a:ext cx="7200000" cy="1009507"/>
          </a:xfrm>
        </p:spPr>
        <p:txBody>
          <a:bodyPr vert="horz" wrap="square" anchor="b">
            <a:spAutoFit/>
          </a:bodyPr>
          <a:lstStyle>
            <a:lvl1pPr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800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/>
              <a:t>Chapter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201D34-A67C-2D5F-4DE1-938E12C0F3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79538" y="3425689"/>
            <a:ext cx="7200000" cy="1009507"/>
          </a:xfrm>
        </p:spPr>
        <p:txBody>
          <a:bodyPr wrap="square">
            <a:sp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accent2"/>
                </a:solidFill>
                <a:latin typeface="+mj-lt"/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en-US"/>
              <a:t>Name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ED0D9-469B-6250-0558-94F727825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BB58F-18A9-BA8F-42BF-D94C7DA2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CBC126F9-F1D5-4E1F-9CD3-E5747E0D4B4E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12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5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table &amp; 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C23510-C9D1-9CD1-3C2F-C2224FFAE875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60375" y="1736725"/>
            <a:ext cx="4267200" cy="403225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 OR A TABLE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6982A09-8D97-C566-6151-483389A1EA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11900" y="1736725"/>
            <a:ext cx="4897438" cy="75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27E7697-A99E-FB4D-DDFA-8D31894DB4D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51425" y="1736725"/>
            <a:ext cx="1152000" cy="756000"/>
          </a:xfrm>
          <a:solidFill>
            <a:schemeClr val="accent1"/>
          </a:solidFill>
        </p:spPr>
        <p:txBody>
          <a:bodyPr lIns="72000" tIns="72000" rIns="72000" bIns="72000" numCol="1" spcCol="396000"/>
          <a:lstStyle>
            <a:lvl1pPr>
              <a:spcAft>
                <a:spcPts val="150"/>
              </a:spcAft>
              <a:defRPr sz="10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1EA180F2-093B-8E90-B627-961F3FFD1D5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11900" y="2555787"/>
            <a:ext cx="4897438" cy="75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1C8E7E44-ED86-ED6F-5EF6-8CB8DDEBD7A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51425" y="2555787"/>
            <a:ext cx="1152000" cy="756000"/>
          </a:xfrm>
          <a:solidFill>
            <a:schemeClr val="accent2"/>
          </a:solidFill>
        </p:spPr>
        <p:txBody>
          <a:bodyPr lIns="72000" tIns="72000" rIns="72000" bIns="72000" numCol="1" spcCol="396000"/>
          <a:lstStyle>
            <a:lvl1pPr>
              <a:spcAft>
                <a:spcPts val="150"/>
              </a:spcAft>
              <a:defRPr sz="10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BE3EEDAF-FE09-9557-E3C4-D6A62EC5B2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11900" y="3374849"/>
            <a:ext cx="4897438" cy="75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43CF39A0-15C8-8488-C5C9-2D44A56C93C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051425" y="3374849"/>
            <a:ext cx="1152000" cy="756000"/>
          </a:xfrm>
          <a:solidFill>
            <a:schemeClr val="accent1"/>
          </a:solidFill>
        </p:spPr>
        <p:txBody>
          <a:bodyPr lIns="72000" tIns="72000" rIns="72000" bIns="72000" numCol="1" spcCol="396000"/>
          <a:lstStyle>
            <a:lvl1pPr>
              <a:spcAft>
                <a:spcPts val="150"/>
              </a:spcAft>
              <a:defRPr sz="10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33" name="Text Placeholder 8">
            <a:extLst>
              <a:ext uri="{FF2B5EF4-FFF2-40B4-BE49-F238E27FC236}">
                <a16:creationId xmlns:a16="http://schemas.microsoft.com/office/drawing/2014/main" id="{FBB2E786-CE44-2319-2703-F11ABA32BE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11900" y="4193911"/>
            <a:ext cx="4897438" cy="75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739DB6B3-567C-2E7A-CFB9-5D60FF224C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051425" y="4193911"/>
            <a:ext cx="1152000" cy="756000"/>
          </a:xfrm>
          <a:solidFill>
            <a:schemeClr val="accent2"/>
          </a:solidFill>
        </p:spPr>
        <p:txBody>
          <a:bodyPr lIns="72000" tIns="72000" rIns="72000" bIns="72000" numCol="1" spcCol="396000"/>
          <a:lstStyle>
            <a:lvl1pPr>
              <a:spcAft>
                <a:spcPts val="150"/>
              </a:spcAft>
              <a:defRPr sz="10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C5ED7402-DFBF-C4B5-08D7-A2BFFC80A8D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11900" y="5012975"/>
            <a:ext cx="4897438" cy="75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1F02423-942E-7113-ACC3-D64ABA556DE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051425" y="5012975"/>
            <a:ext cx="1152000" cy="756000"/>
          </a:xfrm>
          <a:solidFill>
            <a:schemeClr val="accent1"/>
          </a:solidFill>
        </p:spPr>
        <p:txBody>
          <a:bodyPr lIns="72000" tIns="72000" rIns="72000" bIns="72000" numCol="1" spcCol="396000"/>
          <a:lstStyle>
            <a:lvl1pPr>
              <a:spcAft>
                <a:spcPts val="150"/>
              </a:spcAft>
              <a:defRPr sz="10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651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489">
          <p15:clr>
            <a:srgbClr val="FBAE40"/>
          </p15:clr>
        </p15:guide>
        <p15:guide id="2" pos="1988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  <p15:guide id="8" pos="159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or table &amp; tex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AC23510-C9D1-9CD1-3C2F-C2224FFAE875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60374" y="1736725"/>
            <a:ext cx="5527675" cy="403225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 OR A TABLE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6982A09-8D97-C566-6151-483389A1EA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11900" y="2067558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527E7697-A99E-FB4D-DDFA-8D31894DB4D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11900" y="1736725"/>
            <a:ext cx="2340000" cy="259200"/>
          </a:xfrm>
          <a:solidFill>
            <a:schemeClr val="accent1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23330C9E-B4CD-5E9F-7E52-76588F2F9CE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11900" y="3441190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795457DD-0383-EB9F-C7AE-2527EE8530D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11900" y="3110357"/>
            <a:ext cx="2340000" cy="259200"/>
          </a:xfrm>
          <a:solidFill>
            <a:schemeClr val="accent2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61" name="Text Placeholder 8">
            <a:extLst>
              <a:ext uri="{FF2B5EF4-FFF2-40B4-BE49-F238E27FC236}">
                <a16:creationId xmlns:a16="http://schemas.microsoft.com/office/drawing/2014/main" id="{BD1476AA-0786-1DBD-03DC-E09894D8F7C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11900" y="4832975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4CF1C469-7A5F-B7A2-4B6B-723B2D7F382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11900" y="4502142"/>
            <a:ext cx="2340000" cy="259200"/>
          </a:xfrm>
          <a:solidFill>
            <a:schemeClr val="accent1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A639CF31-0DF4-6E13-F72E-84A1079AD56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869338" y="2067558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FD579EBE-2459-A0E1-39B4-E2F8265C276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869338" y="1736725"/>
            <a:ext cx="2340000" cy="259200"/>
          </a:xfrm>
          <a:solidFill>
            <a:schemeClr val="accent2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845EF404-116B-2621-8B4F-E14FE2F5B8B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869338" y="3441190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8BFC5E50-5A14-2F89-66A8-204FC1C587A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869338" y="3110357"/>
            <a:ext cx="2340000" cy="259200"/>
          </a:xfrm>
          <a:solidFill>
            <a:schemeClr val="accent1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  <p:sp>
        <p:nvSpPr>
          <p:cNvPr id="67" name="Text Placeholder 8">
            <a:extLst>
              <a:ext uri="{FF2B5EF4-FFF2-40B4-BE49-F238E27FC236}">
                <a16:creationId xmlns:a16="http://schemas.microsoft.com/office/drawing/2014/main" id="{88E30441-5BCE-32F5-1183-8BFDCE2C02F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869338" y="4832975"/>
            <a:ext cx="2340000" cy="936000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900"/>
            </a:lvl1pPr>
            <a:lvl2pPr>
              <a:lnSpc>
                <a:spcPct val="110000"/>
              </a:lnSpc>
              <a:spcAft>
                <a:spcPts val="150"/>
              </a:spcAft>
              <a:defRPr sz="900"/>
            </a:lvl2pPr>
            <a:lvl3pPr>
              <a:lnSpc>
                <a:spcPct val="110000"/>
              </a:lnSpc>
              <a:spcAft>
                <a:spcPts val="150"/>
              </a:spcAft>
              <a:defRPr sz="9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  <a:endParaRPr lang="en-GB"/>
          </a:p>
        </p:txBody>
      </p:sp>
      <p:sp>
        <p:nvSpPr>
          <p:cNvPr id="68" name="Text Placeholder 8">
            <a:extLst>
              <a:ext uri="{FF2B5EF4-FFF2-40B4-BE49-F238E27FC236}">
                <a16:creationId xmlns:a16="http://schemas.microsoft.com/office/drawing/2014/main" id="{8FDCDBD7-5766-DAB9-4328-1B2FCAC364B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8869338" y="4502142"/>
            <a:ext cx="2340000" cy="259200"/>
          </a:xfrm>
          <a:solidFill>
            <a:schemeClr val="accent2"/>
          </a:solidFill>
        </p:spPr>
        <p:txBody>
          <a:bodyPr lIns="72000" tIns="36000" rIns="72000" bIns="36000" numCol="1" spcCol="396000" anchor="ctr" anchorCtr="0"/>
          <a:lstStyle>
            <a:lvl1pPr>
              <a:spcAft>
                <a:spcPts val="150"/>
              </a:spcAft>
              <a:defRPr sz="900">
                <a:solidFill>
                  <a:schemeClr val="bg1"/>
                </a:solidFill>
              </a:defRPr>
            </a:lvl1pPr>
            <a:lvl2pPr>
              <a:spcAft>
                <a:spcPts val="150"/>
              </a:spcAft>
              <a:defRPr sz="1000"/>
            </a:lvl2pPr>
            <a:lvl3pPr>
              <a:spcAft>
                <a:spcPts val="150"/>
              </a:spcAft>
              <a:defRPr sz="1000"/>
            </a:lvl3pPr>
            <a:lvl4pPr>
              <a:spcAft>
                <a:spcPts val="150"/>
              </a:spcAft>
              <a:defRPr sz="1000"/>
            </a:lvl4pPr>
            <a:lvl5pPr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27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2" pos="1988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7" orient="horz" pos="1817">
          <p15:clr>
            <a:srgbClr val="FBAE40"/>
          </p15:clr>
        </p15:guide>
        <p15:guide id="8" pos="1886">
          <p15:clr>
            <a:srgbClr val="FBAE40"/>
          </p15:clr>
        </p15:guide>
        <p15:guide id="9" pos="435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9" name="Chart Placeholder 7">
            <a:extLst>
              <a:ext uri="{FF2B5EF4-FFF2-40B4-BE49-F238E27FC236}">
                <a16:creationId xmlns:a16="http://schemas.microsoft.com/office/drawing/2014/main" id="{02E3B1B4-5FEA-1A5F-9F4A-B4851BD200B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456364" y="2102602"/>
            <a:ext cx="4752974" cy="3666373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456365" y="1736726"/>
            <a:ext cx="4752974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21" name="Chart Placeholder 7">
            <a:extLst>
              <a:ext uri="{FF2B5EF4-FFF2-40B4-BE49-F238E27FC236}">
                <a16:creationId xmlns:a16="http://schemas.microsoft.com/office/drawing/2014/main" id="{5B44420C-238E-87C9-BF01-0D9DAF485352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1379538" y="2102602"/>
            <a:ext cx="4752974" cy="3666373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379539" y="1736726"/>
            <a:ext cx="4752974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7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932">
          <p15:clr>
            <a:srgbClr val="FBAE40"/>
          </p15:clr>
        </p15:guide>
        <p15:guide id="2" pos="2034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9" name="Chart Placeholder 7">
            <a:extLst>
              <a:ext uri="{FF2B5EF4-FFF2-40B4-BE49-F238E27FC236}">
                <a16:creationId xmlns:a16="http://schemas.microsoft.com/office/drawing/2014/main" id="{02E3B1B4-5FEA-1A5F-9F4A-B4851BD200B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456364" y="2102602"/>
            <a:ext cx="4752974" cy="25200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456365" y="1736726"/>
            <a:ext cx="4752974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21" name="Chart Placeholder 7">
            <a:extLst>
              <a:ext uri="{FF2B5EF4-FFF2-40B4-BE49-F238E27FC236}">
                <a16:creationId xmlns:a16="http://schemas.microsoft.com/office/drawing/2014/main" id="{5B44420C-238E-87C9-BF01-0D9DAF485352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1379538" y="2102602"/>
            <a:ext cx="4752974" cy="25200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379539" y="1736726"/>
            <a:ext cx="4752974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DCDB0B7C-8FBA-9157-D452-C5B96568CA4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8" y="4715691"/>
            <a:ext cx="4752974" cy="1053284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lnSpc>
                <a:spcPct val="110000"/>
              </a:lnSpc>
              <a:spcAft>
                <a:spcPts val="150"/>
              </a:spcAft>
              <a:defRPr sz="1000"/>
            </a:lvl4pPr>
            <a:lvl5pPr>
              <a:lnSpc>
                <a:spcPct val="110000"/>
              </a:lnSpc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26982A09-8D97-C566-6151-483389A1EA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56364" y="4715691"/>
            <a:ext cx="4752974" cy="1053284"/>
          </a:xfrm>
        </p:spPr>
        <p:txBody>
          <a:bodyPr numCol="1" spcCol="396000"/>
          <a:lstStyle>
            <a:lvl1pPr>
              <a:lnSpc>
                <a:spcPct val="110000"/>
              </a:lnSpc>
              <a:spcAft>
                <a:spcPts val="150"/>
              </a:spcAft>
              <a:defRPr sz="1000"/>
            </a:lvl1pPr>
            <a:lvl2pPr>
              <a:lnSpc>
                <a:spcPct val="110000"/>
              </a:lnSpc>
              <a:spcAft>
                <a:spcPts val="150"/>
              </a:spcAft>
              <a:defRPr sz="1000"/>
            </a:lvl2pPr>
            <a:lvl3pPr>
              <a:lnSpc>
                <a:spcPct val="110000"/>
              </a:lnSpc>
              <a:spcAft>
                <a:spcPts val="150"/>
              </a:spcAft>
              <a:defRPr sz="1000"/>
            </a:lvl3pPr>
            <a:lvl4pPr>
              <a:lnSpc>
                <a:spcPct val="110000"/>
              </a:lnSpc>
              <a:spcAft>
                <a:spcPts val="150"/>
              </a:spcAft>
              <a:defRPr sz="1000"/>
            </a:lvl4pPr>
            <a:lvl5pPr>
              <a:lnSpc>
                <a:spcPct val="110000"/>
              </a:lnSpc>
              <a:spcAft>
                <a:spcPts val="150"/>
              </a:spcAft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86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932">
          <p15:clr>
            <a:srgbClr val="FBAE40"/>
          </p15:clr>
        </p15:guide>
        <p15:guide id="2" pos="2034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&amp; two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9" name="Chart Placeholder 7">
            <a:extLst>
              <a:ext uri="{FF2B5EF4-FFF2-40B4-BE49-F238E27FC236}">
                <a16:creationId xmlns:a16="http://schemas.microsoft.com/office/drawing/2014/main" id="{02E3B1B4-5FEA-1A5F-9F4A-B4851BD200B4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6025338" y="2102600"/>
            <a:ext cx="5184000" cy="25200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025339" y="1736726"/>
            <a:ext cx="5184000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21" name="Chart Placeholder 7">
            <a:extLst>
              <a:ext uri="{FF2B5EF4-FFF2-40B4-BE49-F238E27FC236}">
                <a16:creationId xmlns:a16="http://schemas.microsoft.com/office/drawing/2014/main" id="{5B44420C-238E-87C9-BF01-0D9DAF485352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460373" y="2102600"/>
            <a:ext cx="5240340" cy="25200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CHART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0374" y="1736726"/>
            <a:ext cx="5240340" cy="258532"/>
          </a:xfrm>
        </p:spPr>
        <p:txBody>
          <a:bodyPr wrap="square" anchor="t" anchorCtr="0">
            <a:spAutoFit/>
          </a:bodyPr>
          <a:lstStyle>
            <a:lvl1pPr marL="0" indent="0" algn="ctr">
              <a:buNone/>
              <a:defRPr sz="1500" b="0">
                <a:latin typeface="Basier Square Bold" panose="000008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Chart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968C3D87-D8A3-263A-7DB2-D283E025594A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460375" y="4714175"/>
            <a:ext cx="5240338" cy="10548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TABLE OR A TEXT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0EC77851-ED59-4018-6F7A-D742B2E45CDD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24563" y="4714175"/>
            <a:ext cx="5184775" cy="1054800"/>
          </a:xfrm>
        </p:spPr>
        <p:txBody>
          <a:bodyPr bIns="720000" anchor="ctr" anchorCtr="0"/>
          <a:lstStyle>
            <a:lvl1pPr algn="ctr">
              <a:defRPr/>
            </a:lvl1pPr>
          </a:lstStyle>
          <a:p>
            <a:r>
              <a:rPr lang="en-GB"/>
              <a:t>CLICK ON THE ICON TO INSERT A TABLE OR A TEXT</a:t>
            </a:r>
          </a:p>
        </p:txBody>
      </p:sp>
    </p:spTree>
    <p:extLst>
      <p:ext uri="{BB962C8B-B14F-4D97-AF65-F5344CB8AC3E}">
        <p14:creationId xmlns:p14="http://schemas.microsoft.com/office/powerpoint/2010/main" val="395821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796">
          <p15:clr>
            <a:srgbClr val="FBAE40"/>
          </p15:clr>
        </p15:guide>
        <p15:guide id="2" pos="1898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product photo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963" y="344102"/>
            <a:ext cx="9718092" cy="435376"/>
          </a:xfrm>
        </p:spPr>
        <p:txBody>
          <a:bodyPr vert="horz"/>
          <a:lstStyle>
            <a:lvl1pPr>
              <a:spcBef>
                <a:spcPts val="0"/>
              </a:spcBef>
              <a:defRPr sz="3500">
                <a:solidFill>
                  <a:schemeClr val="accent3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1963" y="766763"/>
            <a:ext cx="9718092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nl-NL" smtClean="0">
                <a:solidFill>
                  <a:srgbClr val="FF8E53"/>
                </a:solidFill>
              </a:rPr>
              <a:pPr defTabSz="914355"/>
              <a:t>‹#›</a:t>
            </a:fld>
            <a:endParaRPr lang="nl-NL">
              <a:solidFill>
                <a:srgbClr val="FF8E53"/>
              </a:solidFill>
            </a:endParaRPr>
          </a:p>
        </p:txBody>
      </p:sp>
      <p:pic>
        <p:nvPicPr>
          <p:cNvPr id="23" name="Afbeelding 28">
            <a:extLst>
              <a:ext uri="{FF2B5EF4-FFF2-40B4-BE49-F238E27FC236}">
                <a16:creationId xmlns:a16="http://schemas.microsoft.com/office/drawing/2014/main" id="{8CB4BBF9-6577-1E3D-4317-D657B22698B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49373"/>
          <a:stretch/>
        </p:blipFill>
        <p:spPr>
          <a:xfrm>
            <a:off x="0" y="1736725"/>
            <a:ext cx="1305336" cy="3594215"/>
          </a:xfrm>
          <a:prstGeom prst="rect">
            <a:avLst/>
          </a:prstGeom>
        </p:spPr>
      </p:pic>
      <p:pic>
        <p:nvPicPr>
          <p:cNvPr id="24" name="Afbeelding 18">
            <a:extLst>
              <a:ext uri="{FF2B5EF4-FFF2-40B4-BE49-F238E27FC236}">
                <a16:creationId xmlns:a16="http://schemas.microsoft.com/office/drawing/2014/main" id="{A059143B-484D-5F18-D60A-9B742F7FC81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76878" y="1736726"/>
            <a:ext cx="2578330" cy="3594215"/>
          </a:xfrm>
          <a:prstGeom prst="rect">
            <a:avLst/>
          </a:prstGeom>
        </p:spPr>
      </p:pic>
      <p:pic>
        <p:nvPicPr>
          <p:cNvPr id="25" name="Afbeelding 33">
            <a:extLst>
              <a:ext uri="{FF2B5EF4-FFF2-40B4-BE49-F238E27FC236}">
                <a16:creationId xmlns:a16="http://schemas.microsoft.com/office/drawing/2014/main" id="{A95550D8-F6A2-75B2-C282-1039A87DA27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26749" y="1736726"/>
            <a:ext cx="2578330" cy="3594215"/>
          </a:xfrm>
          <a:prstGeom prst="rect">
            <a:avLst/>
          </a:prstGeom>
        </p:spPr>
      </p:pic>
      <p:pic>
        <p:nvPicPr>
          <p:cNvPr id="26" name="Afbeelding 38">
            <a:extLst>
              <a:ext uri="{FF2B5EF4-FFF2-40B4-BE49-F238E27FC236}">
                <a16:creationId xmlns:a16="http://schemas.microsoft.com/office/drawing/2014/main" id="{275A4115-48AE-584B-6EA3-B8BF652921E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76620" y="1736726"/>
            <a:ext cx="2578330" cy="3594215"/>
          </a:xfrm>
          <a:prstGeom prst="rect">
            <a:avLst/>
          </a:prstGeom>
        </p:spPr>
      </p:pic>
      <p:pic>
        <p:nvPicPr>
          <p:cNvPr id="27" name="Afbeelding 41">
            <a:extLst>
              <a:ext uri="{FF2B5EF4-FFF2-40B4-BE49-F238E27FC236}">
                <a16:creationId xmlns:a16="http://schemas.microsoft.com/office/drawing/2014/main" id="{D8170288-EAD6-F8C7-BC5D-A2253EB748B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r="50917"/>
          <a:stretch/>
        </p:blipFill>
        <p:spPr>
          <a:xfrm>
            <a:off x="10926490" y="1736726"/>
            <a:ext cx="1265510" cy="3594215"/>
          </a:xfrm>
          <a:prstGeom prst="rect">
            <a:avLst/>
          </a:prstGeom>
        </p:spPr>
      </p:pic>
      <p:sp>
        <p:nvSpPr>
          <p:cNvPr id="29" name="Tijdelijke aanduiding voor afbeelding 10">
            <a:extLst>
              <a:ext uri="{FF2B5EF4-FFF2-40B4-BE49-F238E27FC236}">
                <a16:creationId xmlns:a16="http://schemas.microsoft.com/office/drawing/2014/main" id="{F776AD9A-53B6-51A5-96AA-CC396B518F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27479" y="1738141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0" name="Tijdelijke aanduiding voor afbeelding 10">
            <a:extLst>
              <a:ext uri="{FF2B5EF4-FFF2-40B4-BE49-F238E27FC236}">
                <a16:creationId xmlns:a16="http://schemas.microsoft.com/office/drawing/2014/main" id="{4D2D93EE-83F5-4836-8439-566C6A2DC05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776878" y="1738141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1" name="Tijdelijke aanduiding voor afbeelding 10">
            <a:extLst>
              <a:ext uri="{FF2B5EF4-FFF2-40B4-BE49-F238E27FC236}">
                <a16:creationId xmlns:a16="http://schemas.microsoft.com/office/drawing/2014/main" id="{03F13565-D7F5-7734-ED4C-6CCF219461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-1272264" y="1738141"/>
            <a:ext cx="2577600" cy="3592800"/>
          </a:xfrm>
          <a:noFill/>
        </p:spPr>
        <p:txBody>
          <a:bodyPr vert="vert" lIns="720000" tIns="0" rIns="0" bIns="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2" name="Tijdelijke aanduiding voor afbeelding 10">
            <a:extLst>
              <a:ext uri="{FF2B5EF4-FFF2-40B4-BE49-F238E27FC236}">
                <a16:creationId xmlns:a16="http://schemas.microsoft.com/office/drawing/2014/main" id="{7FE00B9C-973A-7554-B4F8-90C2BA24068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877350" y="1738141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3" name="Tijdelijke aanduiding voor afbeelding 10">
            <a:extLst>
              <a:ext uri="{FF2B5EF4-FFF2-40B4-BE49-F238E27FC236}">
                <a16:creationId xmlns:a16="http://schemas.microsoft.com/office/drawing/2014/main" id="{BAAA8945-0601-413A-D5FC-1B013018677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926490" y="1738141"/>
            <a:ext cx="2577600" cy="3592800"/>
          </a:xfrm>
          <a:noFill/>
        </p:spPr>
        <p:txBody>
          <a:bodyPr vert="vert270" lIns="0" tIns="0" rIns="720000" bIns="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pic>
        <p:nvPicPr>
          <p:cNvPr id="20" name="Picture 13">
            <a:extLst>
              <a:ext uri="{FF2B5EF4-FFF2-40B4-BE49-F238E27FC236}">
                <a16:creationId xmlns:a16="http://schemas.microsoft.com/office/drawing/2014/main" id="{983A8D6C-BB77-5E2A-9B47-E30CDF68873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6580" y="316801"/>
            <a:ext cx="607506" cy="54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52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4" orient="horz" pos="547">
          <p15:clr>
            <a:srgbClr val="FBAE40"/>
          </p15:clr>
        </p15:guide>
        <p15:guide id="5" orient="horz" pos="168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oduct photo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" name="1. O">
            <a:extLst>
              <a:ext uri="{FF2B5EF4-FFF2-40B4-BE49-F238E27FC236}">
                <a16:creationId xmlns:a16="http://schemas.microsoft.com/office/drawing/2014/main" id="{A5DBD0E1-FDE4-BD05-4428-2D2DD2AB3D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49373"/>
          <a:stretch/>
        </p:blipFill>
        <p:spPr>
          <a:xfrm>
            <a:off x="0" y="1505504"/>
            <a:ext cx="1305336" cy="3594215"/>
          </a:xfrm>
          <a:prstGeom prst="rect">
            <a:avLst/>
          </a:prstGeom>
        </p:spPr>
      </p:pic>
      <p:pic>
        <p:nvPicPr>
          <p:cNvPr id="21" name="2. O">
            <a:extLst>
              <a:ext uri="{FF2B5EF4-FFF2-40B4-BE49-F238E27FC236}">
                <a16:creationId xmlns:a16="http://schemas.microsoft.com/office/drawing/2014/main" id="{3672035F-5A93-4EB5-96F7-82429268119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76878" y="1505504"/>
            <a:ext cx="2578330" cy="3594215"/>
          </a:xfrm>
          <a:prstGeom prst="rect">
            <a:avLst/>
          </a:prstGeom>
        </p:spPr>
      </p:pic>
      <p:pic>
        <p:nvPicPr>
          <p:cNvPr id="22" name="3. O">
            <a:extLst>
              <a:ext uri="{FF2B5EF4-FFF2-40B4-BE49-F238E27FC236}">
                <a16:creationId xmlns:a16="http://schemas.microsoft.com/office/drawing/2014/main" id="{5BF43FF4-249F-B524-1FD1-F5EF3FDC512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26749" y="1505504"/>
            <a:ext cx="2578330" cy="3594215"/>
          </a:xfrm>
          <a:prstGeom prst="rect">
            <a:avLst/>
          </a:prstGeom>
        </p:spPr>
      </p:pic>
      <p:pic>
        <p:nvPicPr>
          <p:cNvPr id="34" name="4. O">
            <a:extLst>
              <a:ext uri="{FF2B5EF4-FFF2-40B4-BE49-F238E27FC236}">
                <a16:creationId xmlns:a16="http://schemas.microsoft.com/office/drawing/2014/main" id="{A1DF1820-1102-CE4F-0C14-24388D6D24E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876620" y="1505504"/>
            <a:ext cx="2578330" cy="3594215"/>
          </a:xfrm>
          <a:prstGeom prst="rect">
            <a:avLst/>
          </a:prstGeom>
        </p:spPr>
      </p:pic>
      <p:pic>
        <p:nvPicPr>
          <p:cNvPr id="35" name="5. O">
            <a:extLst>
              <a:ext uri="{FF2B5EF4-FFF2-40B4-BE49-F238E27FC236}">
                <a16:creationId xmlns:a16="http://schemas.microsoft.com/office/drawing/2014/main" id="{EB464C93-CED7-FF6B-8D85-9A44D7BFD3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r="50917"/>
          <a:stretch/>
        </p:blipFill>
        <p:spPr>
          <a:xfrm>
            <a:off x="10926490" y="1505504"/>
            <a:ext cx="1265510" cy="3594215"/>
          </a:xfrm>
          <a:prstGeom prst="rect">
            <a:avLst/>
          </a:prstGeom>
        </p:spPr>
      </p:pic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79538" y="6858001"/>
            <a:ext cx="4428000" cy="92333"/>
          </a:xfrm>
          <a:noFill/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pPr defTabSz="914355"/>
            <a:endParaRPr lang="en-GB">
              <a:solidFill>
                <a:srgbClr val="F4FFDE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827591" y="6858001"/>
            <a:ext cx="105805" cy="92333"/>
          </a:xfrm>
          <a:noFill/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pPr defTabSz="914355"/>
            <a:fld id="{8008FCDA-A3A7-43F4-A886-F9C970867285}" type="slidenum">
              <a:rPr lang="nl-NL" smtClean="0">
                <a:solidFill>
                  <a:srgbClr val="F4FFDE"/>
                </a:solidFill>
              </a:rPr>
              <a:pPr defTabSz="914355"/>
              <a:t>‹#›</a:t>
            </a:fld>
            <a:endParaRPr lang="nl-NL">
              <a:solidFill>
                <a:srgbClr val="F4FFDE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BA49327-6420-6F6A-5D17-6C55B7A5D8B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16580" y="316801"/>
            <a:ext cx="608400" cy="540603"/>
          </a:xfrm>
          <a:prstGeom prst="rect">
            <a:avLst/>
          </a:prstGeom>
        </p:spPr>
      </p:pic>
      <p:sp>
        <p:nvSpPr>
          <p:cNvPr id="29" name="Tijdelijke aanduiding voor afbeelding 10">
            <a:extLst>
              <a:ext uri="{FF2B5EF4-FFF2-40B4-BE49-F238E27FC236}">
                <a16:creationId xmlns:a16="http://schemas.microsoft.com/office/drawing/2014/main" id="{F776AD9A-53B6-51A5-96AA-CC396B518F4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827479" y="1505503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0" name="Tijdelijke aanduiding voor afbeelding 10">
            <a:extLst>
              <a:ext uri="{FF2B5EF4-FFF2-40B4-BE49-F238E27FC236}">
                <a16:creationId xmlns:a16="http://schemas.microsoft.com/office/drawing/2014/main" id="{4D2D93EE-83F5-4836-8439-566C6A2DC05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776878" y="1505503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1" name="Tijdelijke aanduiding voor afbeelding 10">
            <a:extLst>
              <a:ext uri="{FF2B5EF4-FFF2-40B4-BE49-F238E27FC236}">
                <a16:creationId xmlns:a16="http://schemas.microsoft.com/office/drawing/2014/main" id="{03F13565-D7F5-7734-ED4C-6CCF2194613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-1272264" y="1505503"/>
            <a:ext cx="2577600" cy="3592800"/>
          </a:xfrm>
          <a:noFill/>
        </p:spPr>
        <p:txBody>
          <a:bodyPr vert="vert" lIns="720000" tIns="0" rIns="0" bIns="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2" name="Tijdelijke aanduiding voor afbeelding 10">
            <a:extLst>
              <a:ext uri="{FF2B5EF4-FFF2-40B4-BE49-F238E27FC236}">
                <a16:creationId xmlns:a16="http://schemas.microsoft.com/office/drawing/2014/main" id="{7FE00B9C-973A-7554-B4F8-90C2BA240681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877350" y="1505503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33" name="Tijdelijke aanduiding voor afbeelding 10">
            <a:extLst>
              <a:ext uri="{FF2B5EF4-FFF2-40B4-BE49-F238E27FC236}">
                <a16:creationId xmlns:a16="http://schemas.microsoft.com/office/drawing/2014/main" id="{BAAA8945-0601-413A-D5FC-1B0130186775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0926490" y="1505503"/>
            <a:ext cx="2577600" cy="3592800"/>
          </a:xfrm>
          <a:noFill/>
        </p:spPr>
        <p:txBody>
          <a:bodyPr vert="vert270" lIns="0" tIns="0" rIns="720000" bIns="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pic>
        <p:nvPicPr>
          <p:cNvPr id="19" name="5. O">
            <a:extLst>
              <a:ext uri="{FF2B5EF4-FFF2-40B4-BE49-F238E27FC236}">
                <a16:creationId xmlns:a16="http://schemas.microsoft.com/office/drawing/2014/main" id="{E3EE02E1-DE19-1A52-72CC-C3A195009C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63135"/>
          <a:stretch/>
        </p:blipFill>
        <p:spPr>
          <a:xfrm>
            <a:off x="9357966" y="0"/>
            <a:ext cx="2578329" cy="1325018"/>
          </a:xfrm>
          <a:prstGeom prst="rect">
            <a:avLst/>
          </a:prstGeom>
        </p:spPr>
      </p:pic>
      <p:pic>
        <p:nvPicPr>
          <p:cNvPr id="36" name="2. O">
            <a:extLst>
              <a:ext uri="{FF2B5EF4-FFF2-40B4-BE49-F238E27FC236}">
                <a16:creationId xmlns:a16="http://schemas.microsoft.com/office/drawing/2014/main" id="{A644CE4A-899A-FAB0-4619-F61F3540D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63135"/>
          <a:stretch/>
        </p:blipFill>
        <p:spPr>
          <a:xfrm>
            <a:off x="208354" y="0"/>
            <a:ext cx="2578330" cy="1325018"/>
          </a:xfrm>
          <a:prstGeom prst="rect">
            <a:avLst/>
          </a:prstGeom>
        </p:spPr>
      </p:pic>
      <p:pic>
        <p:nvPicPr>
          <p:cNvPr id="37" name="3. O">
            <a:extLst>
              <a:ext uri="{FF2B5EF4-FFF2-40B4-BE49-F238E27FC236}">
                <a16:creationId xmlns:a16="http://schemas.microsoft.com/office/drawing/2014/main" id="{B181B85F-A9CC-EDEB-EDC7-23EB0735761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63135"/>
          <a:stretch/>
        </p:blipFill>
        <p:spPr>
          <a:xfrm>
            <a:off x="3258225" y="0"/>
            <a:ext cx="2578330" cy="1325018"/>
          </a:xfrm>
          <a:prstGeom prst="rect">
            <a:avLst/>
          </a:prstGeom>
        </p:spPr>
      </p:pic>
      <p:pic>
        <p:nvPicPr>
          <p:cNvPr id="38" name="4. O">
            <a:extLst>
              <a:ext uri="{FF2B5EF4-FFF2-40B4-BE49-F238E27FC236}">
                <a16:creationId xmlns:a16="http://schemas.microsoft.com/office/drawing/2014/main" id="{8AF59B5A-3371-FB33-AB21-E68705B018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63135"/>
          <a:stretch/>
        </p:blipFill>
        <p:spPr>
          <a:xfrm>
            <a:off x="6308096" y="0"/>
            <a:ext cx="2578330" cy="1325018"/>
          </a:xfrm>
          <a:prstGeom prst="rect">
            <a:avLst/>
          </a:prstGeom>
        </p:spPr>
      </p:pic>
      <p:pic>
        <p:nvPicPr>
          <p:cNvPr id="39" name="2. O">
            <a:extLst>
              <a:ext uri="{FF2B5EF4-FFF2-40B4-BE49-F238E27FC236}">
                <a16:creationId xmlns:a16="http://schemas.microsoft.com/office/drawing/2014/main" id="{0EF08B50-5B65-D65B-A067-EA88EC43F3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b="56900"/>
          <a:stretch/>
        </p:blipFill>
        <p:spPr>
          <a:xfrm>
            <a:off x="208356" y="5308895"/>
            <a:ext cx="2578330" cy="1549106"/>
          </a:xfrm>
          <a:prstGeom prst="rect">
            <a:avLst/>
          </a:prstGeom>
        </p:spPr>
      </p:pic>
      <p:pic>
        <p:nvPicPr>
          <p:cNvPr id="40" name="3. O">
            <a:extLst>
              <a:ext uri="{FF2B5EF4-FFF2-40B4-BE49-F238E27FC236}">
                <a16:creationId xmlns:a16="http://schemas.microsoft.com/office/drawing/2014/main" id="{7DB4ACF1-6076-1625-BF4E-C8B5ACE2A3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b="56900"/>
          <a:stretch/>
        </p:blipFill>
        <p:spPr>
          <a:xfrm>
            <a:off x="3258226" y="5308895"/>
            <a:ext cx="2578330" cy="1549106"/>
          </a:xfrm>
          <a:prstGeom prst="rect">
            <a:avLst/>
          </a:prstGeom>
        </p:spPr>
      </p:pic>
      <p:pic>
        <p:nvPicPr>
          <p:cNvPr id="41" name="4. O">
            <a:extLst>
              <a:ext uri="{FF2B5EF4-FFF2-40B4-BE49-F238E27FC236}">
                <a16:creationId xmlns:a16="http://schemas.microsoft.com/office/drawing/2014/main" id="{81B70B7D-5966-993A-269C-39CC4CB589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b="56900"/>
          <a:stretch/>
        </p:blipFill>
        <p:spPr>
          <a:xfrm>
            <a:off x="6308097" y="5308895"/>
            <a:ext cx="2578330" cy="1549106"/>
          </a:xfrm>
          <a:prstGeom prst="rect">
            <a:avLst/>
          </a:prstGeom>
        </p:spPr>
      </p:pic>
      <p:pic>
        <p:nvPicPr>
          <p:cNvPr id="42" name="5. O">
            <a:extLst>
              <a:ext uri="{FF2B5EF4-FFF2-40B4-BE49-F238E27FC236}">
                <a16:creationId xmlns:a16="http://schemas.microsoft.com/office/drawing/2014/main" id="{63390D44-9FFC-BEED-DBD8-4C1E456A24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b="56900"/>
          <a:stretch/>
        </p:blipFill>
        <p:spPr>
          <a:xfrm>
            <a:off x="9357966" y="5308895"/>
            <a:ext cx="2578330" cy="1549106"/>
          </a:xfrm>
          <a:prstGeom prst="rect">
            <a:avLst/>
          </a:prstGeom>
        </p:spPr>
      </p:pic>
      <p:sp>
        <p:nvSpPr>
          <p:cNvPr id="45" name="Tijdelijke aanduiding voor afbeelding 10">
            <a:extLst>
              <a:ext uri="{FF2B5EF4-FFF2-40B4-BE49-F238E27FC236}">
                <a16:creationId xmlns:a16="http://schemas.microsoft.com/office/drawing/2014/main" id="{6E302271-04D7-D002-D3C1-F895558E797D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208356" y="5308895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47" name="Tijdelijke aanduiding voor afbeelding 10">
            <a:extLst>
              <a:ext uri="{FF2B5EF4-FFF2-40B4-BE49-F238E27FC236}">
                <a16:creationId xmlns:a16="http://schemas.microsoft.com/office/drawing/2014/main" id="{A4F402FF-45C2-5A65-9795-79D5E9FD275B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3258956" y="5308895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48" name="Tijdelijke aanduiding voor afbeelding 10">
            <a:extLst>
              <a:ext uri="{FF2B5EF4-FFF2-40B4-BE49-F238E27FC236}">
                <a16:creationId xmlns:a16="http://schemas.microsoft.com/office/drawing/2014/main" id="{7EDC58E8-1AD6-DEA5-4C8B-CA9A82D216E1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6308827" y="5308895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49" name="Tijdelijke aanduiding voor afbeelding 10">
            <a:extLst>
              <a:ext uri="{FF2B5EF4-FFF2-40B4-BE49-F238E27FC236}">
                <a16:creationId xmlns:a16="http://schemas.microsoft.com/office/drawing/2014/main" id="{A54DA519-B903-98B3-3A5F-B0B26640C6E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358696" y="5308895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50" name="Tijdelijke aanduiding voor afbeelding 10">
            <a:extLst>
              <a:ext uri="{FF2B5EF4-FFF2-40B4-BE49-F238E27FC236}">
                <a16:creationId xmlns:a16="http://schemas.microsoft.com/office/drawing/2014/main" id="{DAAA3BFD-84DC-52C2-88E7-6E10B9A93588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208356" y="-2267782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51" name="Tijdelijke aanduiding voor afbeelding 10">
            <a:extLst>
              <a:ext uri="{FF2B5EF4-FFF2-40B4-BE49-F238E27FC236}">
                <a16:creationId xmlns:a16="http://schemas.microsoft.com/office/drawing/2014/main" id="{D10C0136-B2CF-F255-7D0E-7DBA2A097918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3258956" y="-2267782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52" name="Tijdelijke aanduiding voor afbeelding 10">
            <a:extLst>
              <a:ext uri="{FF2B5EF4-FFF2-40B4-BE49-F238E27FC236}">
                <a16:creationId xmlns:a16="http://schemas.microsoft.com/office/drawing/2014/main" id="{79C2FCD3-AE84-6C02-6F15-97211F89717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6308827" y="-2267782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  <p:sp>
        <p:nvSpPr>
          <p:cNvPr id="53" name="Tijdelijke aanduiding voor afbeelding 10">
            <a:extLst>
              <a:ext uri="{FF2B5EF4-FFF2-40B4-BE49-F238E27FC236}">
                <a16:creationId xmlns:a16="http://schemas.microsoft.com/office/drawing/2014/main" id="{43CC3E7E-4E07-0E08-12AB-D9E57C71926D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9358696" y="-2267782"/>
            <a:ext cx="2577600" cy="3592800"/>
          </a:xfrm>
          <a:noFill/>
        </p:spPr>
        <p:txBody>
          <a:bodyPr lIns="468000" tIns="0" rIns="468000" bIns="936000" anchor="ctr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ON THE ICON TO INSERT AN IMAGE WITH TRANSPARENT BACKGROUND</a:t>
            </a:r>
          </a:p>
        </p:txBody>
      </p:sp>
    </p:spTree>
    <p:extLst>
      <p:ext uri="{BB962C8B-B14F-4D97-AF65-F5344CB8AC3E}">
        <p14:creationId xmlns:p14="http://schemas.microsoft.com/office/powerpoint/2010/main" val="1489890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CEFED81F-1D5B-9360-7B23-5D0BF1D357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95000"/>
            </a:schemeClr>
          </a:solidFill>
        </p:spPr>
        <p:txBody>
          <a:bodyPr lIns="1368000" tIns="0" rIns="1368000" bIns="720000" anchor="ctr" anchorCtr="0"/>
          <a:lstStyle>
            <a:lvl1pPr algn="ctr">
              <a:defRPr sz="1000"/>
            </a:lvl1pPr>
          </a:lstStyle>
          <a:p>
            <a:r>
              <a:rPr lang="en-GB"/>
              <a:t>CLICK ON THE ICON TO INSERT AN IMAGE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8D0210C6-1CE7-8861-2F86-CDFED2D38834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EC6FE886-D319-0558-A148-D8EBC21B76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055" y="344102"/>
            <a:ext cx="9720000" cy="435376"/>
          </a:xfrm>
        </p:spPr>
        <p:txBody>
          <a:bodyPr vert="horz"/>
          <a:lstStyle>
            <a:lvl1pPr>
              <a:spcBef>
                <a:spcPts val="0"/>
              </a:spcBef>
              <a:defRPr sz="3500">
                <a:solidFill>
                  <a:schemeClr val="accent3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E003D5C0-6805-9141-FA2D-674A5C1FBA6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055" y="766763"/>
            <a:ext cx="972000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52729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4" pos="14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jdelijke aanduiding voor afbeelding 10">
            <a:extLst>
              <a:ext uri="{FF2B5EF4-FFF2-40B4-BE49-F238E27FC236}">
                <a16:creationId xmlns:a16="http://schemas.microsoft.com/office/drawing/2014/main" id="{CEFED81F-1D5B-9360-7B23-5D0BF1D3571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95000"/>
            </a:schemeClr>
          </a:solidFill>
        </p:spPr>
        <p:txBody>
          <a:bodyPr lIns="1368000" tIns="0" rIns="1368000" bIns="720000" anchor="ctr" anchorCtr="0"/>
          <a:lstStyle>
            <a:lvl1pPr algn="ctr">
              <a:defRPr sz="1000"/>
            </a:lvl1pPr>
          </a:lstStyle>
          <a:p>
            <a:r>
              <a:rPr lang="en-GB"/>
              <a:t>CLICK ON THE ICON TO INSERT AN IMAGE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8D0210C6-1CE7-8861-2F86-CDFED2D38834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301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4512A16B-1FD2-4A9A-91EE-7515A2FCAC2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4512A16B-1FD2-4A9A-91EE-7515A2FCA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30BC12-6637-532D-137A-FBD8611C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26069-75ED-ACF3-0DAF-64025244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55"/>
            <a:fld id="{CBC126F9-F1D5-4E1F-9CD3-E5747E0D4B4E}" type="slidenum">
              <a:rPr lang="en-GB" smtClean="0">
                <a:solidFill>
                  <a:srgbClr val="001739"/>
                </a:solidFill>
              </a:rPr>
              <a:pPr defTabSz="914355"/>
              <a:t>‹#›</a:t>
            </a:fld>
            <a:endParaRPr lang="en-GB">
              <a:solidFill>
                <a:srgbClr val="001739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969FD63-1196-AC9A-44B6-C4303B4D26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/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CC0B5C1-76F5-9AC2-7F7D-8F35433974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686244"/>
            <a:ext cx="9432925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02395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5">
          <p15:clr>
            <a:srgbClr val="FBAE40"/>
          </p15:clr>
        </p15:guide>
        <p15:guide id="2" pos="3406">
          <p15:clr>
            <a:srgbClr val="FBAE40"/>
          </p15:clr>
        </p15:guide>
        <p15:guide id="3" orient="horz" pos="831">
          <p15:clr>
            <a:srgbClr val="FBAE40"/>
          </p15:clr>
        </p15:guide>
        <p15:guide id="4" orient="horz" pos="181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214E786E-D71F-88C8-1D32-D4C00702147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214E786E-D71F-88C8-1D32-D4C0070214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BB6E5EEA-A3CB-E0E2-B131-8DA7B35A30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68579" y="2036580"/>
            <a:ext cx="3143884" cy="2846847"/>
          </a:xfrm>
        </p:spPr>
        <p:txBody>
          <a:bodyPr numCol="1" spcCol="396000" anchor="ctr" anchorCtr="0"/>
          <a:lstStyle>
            <a:lvl1pPr marL="269862" indent="-269862">
              <a:buFont typeface="+mj-lt"/>
              <a:buAutoNum type="arabicPeriod"/>
              <a:defRPr sz="1500"/>
            </a:lvl1pPr>
            <a:lvl2pPr marL="444478" indent="-176204">
              <a:defRPr sz="1500"/>
            </a:lvl2pPr>
            <a:lvl3pPr marL="628619" indent="-184141">
              <a:defRPr sz="1500"/>
            </a:lvl3pPr>
            <a:lvl4pPr marL="804823" indent="-176204">
              <a:defRPr sz="1500"/>
            </a:lvl4pPr>
            <a:lvl5pPr marL="987376" indent="-182554">
              <a:defRPr sz="15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99D5FC-A5FF-3369-1420-EF9C68BCE3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79538" y="2022215"/>
            <a:ext cx="4680000" cy="1009507"/>
          </a:xfrm>
        </p:spPr>
        <p:txBody>
          <a:bodyPr vert="horz" wrap="square" anchor="b">
            <a:spAutoFit/>
          </a:bodyPr>
          <a:lstStyle>
            <a:lvl1pPr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80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Index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201D34-A67C-2D5F-4DE1-938E12C0F3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79538" y="2887210"/>
            <a:ext cx="4680000" cy="2979277"/>
          </a:xfrm>
        </p:spPr>
        <p:txBody>
          <a:bodyPr wrap="square">
            <a:sp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8000">
                <a:solidFill>
                  <a:schemeClr val="accent2"/>
                </a:solidFill>
                <a:latin typeface="+mj-lt"/>
              </a:defRPr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en-US"/>
              <a:t>Name presentation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5C44D-B79B-D1B3-B203-8AC8CE2C3A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defTabSz="914355"/>
            <a:endParaRPr lang="nl-NL">
              <a:solidFill>
                <a:srgbClr val="001739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01141-7ABC-91D0-C679-E74E9D911A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63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5">
          <p15:clr>
            <a:srgbClr val="FBAE40"/>
          </p15:clr>
        </p15:guide>
        <p15:guide id="2" pos="3406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0375" y="344102"/>
            <a:ext cx="9719680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0375" y="766763"/>
            <a:ext cx="9719680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800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3531">
          <p15:clr>
            <a:srgbClr val="FBAE40"/>
          </p15:clr>
        </p15:guide>
        <p15:guide id="4" orient="horz" pos="547">
          <p15:clr>
            <a:srgbClr val="FBAE40"/>
          </p15:clr>
        </p15:guide>
        <p15:guide id="5" pos="145">
          <p15:clr>
            <a:srgbClr val="FBAE40"/>
          </p15:clr>
        </p15:guide>
        <p15:guide id="6" pos="435">
          <p15:clr>
            <a:srgbClr val="FBAE40"/>
          </p15:clr>
        </p15:guide>
        <p15:guide id="7" orient="horz" pos="1817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sclaim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4512A16B-1FD2-4A9A-91EE-7515A2FCAC2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4512A16B-1FD2-4A9A-91EE-7515A2FCA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BE2F72A-C0FF-A111-EFE3-68656A8E83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8" y="1772857"/>
            <a:ext cx="7975478" cy="3996118"/>
          </a:xfrm>
        </p:spPr>
        <p:txBody>
          <a:bodyPr numCol="1" spcCol="396000"/>
          <a:lstStyle>
            <a:lvl1pPr>
              <a:defRPr sz="1400">
                <a:solidFill>
                  <a:schemeClr val="accent3"/>
                </a:solidFill>
              </a:defRPr>
            </a:lvl1pPr>
            <a:lvl2pPr>
              <a:defRPr sz="1400">
                <a:solidFill>
                  <a:schemeClr val="accent3"/>
                </a:solidFill>
              </a:defRPr>
            </a:lvl2pPr>
            <a:lvl3pPr>
              <a:defRPr sz="1400">
                <a:solidFill>
                  <a:schemeClr val="accent3"/>
                </a:solidFill>
              </a:defRPr>
            </a:lvl3pPr>
            <a:lvl4pPr>
              <a:defRPr sz="1400">
                <a:solidFill>
                  <a:schemeClr val="accent3"/>
                </a:solidFill>
              </a:defRPr>
            </a:lvl4pPr>
            <a:lvl5pPr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Disclaimer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13">
            <a:extLst>
              <a:ext uri="{FF2B5EF4-FFF2-40B4-BE49-F238E27FC236}">
                <a16:creationId xmlns:a16="http://schemas.microsoft.com/office/drawing/2014/main" id="{CF0E6D9C-6E8D-EDFF-6937-E9214183389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316580" y="316801"/>
            <a:ext cx="607506" cy="54060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C1CBF-CB5E-B1C7-83CD-530063A433A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nl-NL">
              <a:solidFill>
                <a:srgbClr val="FF8E53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993A-DA96-D955-810E-E0D7A9C89F1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nl-NL" smtClean="0">
                <a:solidFill>
                  <a:srgbClr val="FF8E53"/>
                </a:solidFill>
              </a:rPr>
              <a:pPr defTabSz="914355"/>
              <a:t>‹#›</a:t>
            </a:fld>
            <a:endParaRPr lang="nl-NL">
              <a:solidFill>
                <a:srgbClr val="FF8E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5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4512A16B-1FD2-4A9A-91EE-7515A2FCAC2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4512A16B-1FD2-4A9A-91EE-7515A2FCA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60262F95-820D-EAFF-D071-8B71CF38D46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745052" y="2924944"/>
            <a:ext cx="2702692" cy="78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57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Box">
    <p:bg>
      <p:bgPr>
        <a:solidFill>
          <a:srgbClr val="00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35AC32-B67E-8740-8B72-3E0E1F31C52C}"/>
              </a:ext>
            </a:extLst>
          </p:cNvPr>
          <p:cNvSpPr/>
          <p:nvPr userDrawn="1"/>
        </p:nvSpPr>
        <p:spPr>
          <a:xfrm flipV="1">
            <a:off x="0" y="914402"/>
            <a:ext cx="12192000" cy="59435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17" tIns="22859" rIns="45717" bIns="228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900"/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91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91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2" y="162416"/>
            <a:ext cx="12191999" cy="879561"/>
          </a:xfrm>
        </p:spPr>
        <p:txBody>
          <a:bodyPr anchor="ctr"/>
          <a:lstStyle>
            <a:lvl1pPr algn="ctr" defTabSz="457154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nl-NL" sz="3000" kern="1200" cap="all" baseline="0">
                <a:solidFill>
                  <a:schemeClr val="bg1"/>
                </a:solidFill>
                <a:latin typeface="Adobe Caslon Pro Bold" panose="0205050205050A020403" pitchFamily="18" charset="77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474494D-F4CD-484B-99D7-A20B6F7F683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971550"/>
            <a:ext cx="12192000" cy="0"/>
          </a:xfrm>
          <a:prstGeom prst="line">
            <a:avLst/>
          </a:prstGeom>
          <a:ln w="25400">
            <a:solidFill>
              <a:srgbClr val="0000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2E2BDCA-F7B2-7040-9E90-6E1C4E99C9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3703" y="1517651"/>
            <a:ext cx="9144595" cy="457517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 anchor="ctr"/>
          <a:lstStyle>
            <a:lvl1pPr algn="ctr">
              <a:spcBef>
                <a:spcPts val="0"/>
              </a:spcBef>
              <a:spcAft>
                <a:spcPts val="1200"/>
              </a:spcAft>
              <a:defRPr sz="225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F6CCB4-942D-994A-8C48-B7CDEAEB98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2873" y="1386715"/>
            <a:ext cx="4066252" cy="260916"/>
          </a:xfrm>
          <a:solidFill>
            <a:schemeClr val="bg1"/>
          </a:solidFill>
        </p:spPr>
        <p:txBody>
          <a:bodyPr anchor="ctr"/>
          <a:lstStyle>
            <a:lvl1pPr algn="ctr">
              <a:spcBef>
                <a:spcPts val="0"/>
              </a:spcBef>
              <a:spcAft>
                <a:spcPts val="1200"/>
              </a:spcAft>
              <a:defRPr sz="1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FE2F2967-BF52-9043-953F-657C5A8452AB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1818980" y="1769166"/>
            <a:ext cx="8538545" cy="4025348"/>
          </a:xfrm>
        </p:spPr>
        <p:txBody>
          <a:bodyPr anchor="t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0" name="Tijdelijke aanduiding voor dianummer 3">
            <a:extLst>
              <a:ext uri="{FF2B5EF4-FFF2-40B4-BE49-F238E27FC236}">
                <a16:creationId xmlns:a16="http://schemas.microsoft.com/office/drawing/2014/main" id="{F9E3D138-90E0-4F0A-BA70-A3192070FC18}"/>
              </a:ext>
            </a:extLst>
          </p:cNvPr>
          <p:cNvSpPr txBox="1">
            <a:spLocks/>
          </p:cNvSpPr>
          <p:nvPr userDrawn="1"/>
        </p:nvSpPr>
        <p:spPr>
          <a:xfrm>
            <a:off x="5562566" y="6611725"/>
            <a:ext cx="1066869" cy="1825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914354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l-NL" sz="1200">
              <a:latin typeface="HelveticaNeueLT Pro 53 Ex" panose="020B0605020202020204" pitchFamily="34" charset="0"/>
            </a:endParaRPr>
          </a:p>
        </p:txBody>
      </p:sp>
      <p:sp>
        <p:nvSpPr>
          <p:cNvPr id="12" name="Tijdelijke aanduiding voor dianummer 3">
            <a:extLst>
              <a:ext uri="{FF2B5EF4-FFF2-40B4-BE49-F238E27FC236}">
                <a16:creationId xmlns:a16="http://schemas.microsoft.com/office/drawing/2014/main" id="{B2C2AB95-2922-488E-A747-EED7157CF5A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714732" y="6462088"/>
            <a:ext cx="1066869" cy="18256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33DDFB-1B01-F94B-833A-AB2D266BBC9E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194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  <p15:guide id="2" pos="76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D1DC-5B39-23AA-823C-2575AE77A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11969-FA89-13A7-03FD-498498A97C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3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BAF73-AEAC-DCED-9E8C-9A6BF9F71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097C-2413-4B10-874A-364B408CCC16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F6F0A-F76F-DA7C-FD36-2C62067BF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C3C7A-4A74-5F69-6C4A-1027504BA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DF751-E650-4174-8BE7-6149CB428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7312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1EE20-FAF6-8C5C-CC98-D8862676A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9690C-C4A1-944D-E736-5CBDEFF0F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A1911-DC5E-B010-AFE3-C5CCDE5D6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097C-2413-4B10-874A-364B408CCC16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1B6C5-1845-47A9-72B0-48DB2843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0AF14-AB13-30DF-B6A0-578F7981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42019" y="6623716"/>
            <a:ext cx="91377" cy="92333"/>
          </a:xfrm>
        </p:spPr>
        <p:txBody>
          <a:bodyPr/>
          <a:lstStyle/>
          <a:p>
            <a:fld id="{0FEDF751-E650-4174-8BE7-6149CB428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674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7200F-30E9-D09D-E03B-DC9431716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097C-2413-4B10-874A-364B408CCC16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49D573-4CA7-C5CB-9EA0-CDBD3C9A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2ABE8-34D7-72DB-A169-0C980A17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DF751-E650-4174-8BE7-6149CB428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74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bg>
      <p:bgPr>
        <a:solidFill>
          <a:srgbClr val="0000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35AC32-B67E-8740-8B72-3E0E1F31C52C}"/>
              </a:ext>
            </a:extLst>
          </p:cNvPr>
          <p:cNvSpPr/>
          <p:nvPr userDrawn="1"/>
        </p:nvSpPr>
        <p:spPr>
          <a:xfrm flipV="1">
            <a:off x="0" y="1384302"/>
            <a:ext cx="12192000" cy="547369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5720" tIns="22860" rIns="45720" bIns="228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00"/>
          </a:p>
        </p:txBody>
      </p:sp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2118" y="1590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90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10399" y="0"/>
            <a:ext cx="11371201" cy="1323976"/>
          </a:xfrm>
        </p:spPr>
        <p:txBody>
          <a:bodyPr tIns="648000" anchor="ctr"/>
          <a:lstStyle>
            <a:lvl1pPr algn="ctr" defTabSz="4571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3000" kern="1200" cap="all" baseline="0">
                <a:solidFill>
                  <a:schemeClr val="bg1"/>
                </a:solidFill>
                <a:latin typeface="Adobe Caslon Pro Bold" panose="0205050205050A020403" pitchFamily="18" charset="77"/>
                <a:ea typeface="+mj-ea"/>
                <a:cs typeface="+mj-cs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474494D-F4CD-484B-99D7-A20B6F7F683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441451"/>
            <a:ext cx="12192000" cy="0"/>
          </a:xfrm>
          <a:prstGeom prst="line">
            <a:avLst/>
          </a:prstGeom>
          <a:ln w="25400">
            <a:solidFill>
              <a:srgbClr val="00003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F6CCB4-942D-994A-8C48-B7CDEAEB98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0399" y="1542074"/>
            <a:ext cx="11371201" cy="431792"/>
          </a:xfrm>
          <a:noFill/>
        </p:spPr>
        <p:txBody>
          <a:bodyPr anchor="t"/>
          <a:lstStyle>
            <a:lvl1pPr algn="ctr">
              <a:spcBef>
                <a:spcPts val="0"/>
              </a:spcBef>
              <a:spcAft>
                <a:spcPts val="1200"/>
              </a:spcAft>
              <a:defRPr sz="2250" b="0" i="0" cap="none" baseline="0">
                <a:latin typeface="HelveticaNeueLT Pro 63 MdEx" panose="020B0605020202020204" pitchFamily="34" charset="77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E104045-96AE-1A49-A852-5729C615B44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3399" y="2450123"/>
            <a:ext cx="9678030" cy="3718269"/>
          </a:xfrm>
        </p:spPr>
        <p:txBody>
          <a:bodyPr anchor="t"/>
          <a:lstStyle>
            <a:lvl1pPr algn="ctr">
              <a:spcBef>
                <a:spcPts val="0"/>
              </a:spcBef>
              <a:spcAft>
                <a:spcPts val="600"/>
              </a:spcAft>
              <a:defRPr sz="19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ijdelijke aanduiding voor dianummer 3">
            <a:extLst>
              <a:ext uri="{FF2B5EF4-FFF2-40B4-BE49-F238E27FC236}">
                <a16:creationId xmlns:a16="http://schemas.microsoft.com/office/drawing/2014/main" id="{E73C49F4-150C-4502-812F-4AD3DE70B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14731" y="6462087"/>
            <a:ext cx="1066869" cy="182563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33DDFB-1B01-F94B-833A-AB2D266BBC9E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13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>
            <a:extLst>
              <a:ext uri="{FF2B5EF4-FFF2-40B4-BE49-F238E27FC236}">
                <a16:creationId xmlns:a16="http://schemas.microsoft.com/office/drawing/2014/main" id="{4512A16B-1FD2-4A9A-91EE-7515A2FCAC2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0" name="Object 9" hidden="1">
                        <a:extLst>
                          <a:ext uri="{FF2B5EF4-FFF2-40B4-BE49-F238E27FC236}">
                            <a16:creationId xmlns:a16="http://schemas.microsoft.com/office/drawing/2014/main" id="{4512A16B-1FD2-4A9A-91EE-7515A2FCAC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30BC12-6637-532D-137A-FBD8611C8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10"/>
            <a:endParaRPr lang="en-GB">
              <a:solidFill>
                <a:srgbClr val="001739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26069-75ED-ACF3-0DAF-64025244A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773862" y="13293598"/>
            <a:ext cx="91377" cy="92333"/>
          </a:xfrm>
        </p:spPr>
        <p:txBody>
          <a:bodyPr/>
          <a:lstStyle/>
          <a:p>
            <a:pPr defTabSz="914310"/>
            <a:fld id="{CBC126F9-F1D5-4E1F-9CD3-E5747E0D4B4E}" type="slidenum">
              <a:rPr lang="en-GB" smtClean="0">
                <a:solidFill>
                  <a:srgbClr val="001739"/>
                </a:solidFill>
              </a:rPr>
              <a:pPr defTabSz="914310"/>
              <a:t>‹#›</a:t>
            </a:fld>
            <a:endParaRPr lang="en-GB">
              <a:solidFill>
                <a:srgbClr val="001739"/>
              </a:solidFill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969FD63-1196-AC9A-44B6-C4303B4D26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68017"/>
            <a:ext cx="9432925" cy="630942"/>
          </a:xfr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4CC0B5C1-76F5-9AC2-7F7D-8F35433974B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686245"/>
            <a:ext cx="9432925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19639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35">
          <p15:clr>
            <a:srgbClr val="FBAE40"/>
          </p15:clr>
        </p15:guide>
        <p15:guide id="2" pos="3406">
          <p15:clr>
            <a:srgbClr val="FBAE40"/>
          </p15:clr>
        </p15:guide>
        <p15:guide id="3" orient="horz" pos="831">
          <p15:clr>
            <a:srgbClr val="FBAE40"/>
          </p15:clr>
        </p15:guide>
        <p15:guide id="4" orient="horz" pos="181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592888" y="2274680"/>
            <a:ext cx="461645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379539" y="2274680"/>
            <a:ext cx="4613274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BB0BF495-79F1-E707-6DE5-EF39D33095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456689"/>
            <a:ext cx="4613276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92886" y="2456689"/>
            <a:ext cx="4616450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5AFE93-3875-6BFF-775D-C54920D7B96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795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888">
          <p15:clr>
            <a:srgbClr val="FBAE40"/>
          </p15:clr>
        </p15:guide>
        <p15:guide id="2" pos="2077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717">
          <p15:clr>
            <a:srgbClr val="FBAE40"/>
          </p15:clr>
        </p15:guide>
        <p15:guide id="5" pos="435">
          <p15:clr>
            <a:srgbClr val="FBAE40"/>
          </p15:clr>
        </p15:guide>
        <p15:guide id="6" orient="horz" pos="181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textboxes with image A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jdelijke aanduiding voor afbeelding 10">
            <a:extLst>
              <a:ext uri="{FF2B5EF4-FFF2-40B4-BE49-F238E27FC236}">
                <a16:creationId xmlns:a16="http://schemas.microsoft.com/office/drawing/2014/main" id="{78528C1D-A718-3677-E9B7-CF4E3CD412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773173B-7786-7631-5C1B-828B44C2CCC6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08B6A93-CC5E-9018-FBBF-5E671051A1B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192000" y="2276475"/>
            <a:ext cx="1612800" cy="2088214"/>
          </a:xfrm>
          <a:prstGeom prst="rect">
            <a:avLst/>
          </a:prstGeom>
        </p:spPr>
      </p:pic>
      <p:sp>
        <p:nvSpPr>
          <p:cNvPr id="18" name="Titel 1">
            <a:extLst>
              <a:ext uri="{FF2B5EF4-FFF2-40B4-BE49-F238E27FC236}">
                <a16:creationId xmlns:a16="http://schemas.microsoft.com/office/drawing/2014/main" id="{1DC8C056-B21B-C45F-336F-8123694FEB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>
                <a:solidFill>
                  <a:schemeClr val="accent3"/>
                </a:solidFill>
              </a:defRPr>
            </a:lvl1pPr>
          </a:lstStyle>
          <a:p>
            <a:r>
              <a:rPr lang="en-GB"/>
              <a:t>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80699649-51E2-08E2-802F-25DBBCF4C43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2B36904F-A2BA-7F49-EB7A-2A82FA35DD19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594477" y="2274680"/>
            <a:ext cx="461486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A696449-2003-CAF9-A409-609C522E877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379539" y="2274680"/>
            <a:ext cx="461520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93B1A5BA-A3F1-ACD6-795B-CAE1374D69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456689"/>
            <a:ext cx="4615200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953217A0-3386-5FFD-863E-9BCAD4A360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94475" y="2456689"/>
            <a:ext cx="4614863" cy="3312287"/>
          </a:xfrm>
        </p:spPr>
        <p:txBody>
          <a:bodyPr numCol="1" spcCol="396000"/>
          <a:lstStyle>
            <a:lvl1pPr>
              <a:defRPr sz="1000">
                <a:solidFill>
                  <a:schemeClr val="accent3"/>
                </a:solidFill>
              </a:defRPr>
            </a:lvl1pPr>
            <a:lvl2pPr>
              <a:defRPr sz="1000">
                <a:solidFill>
                  <a:schemeClr val="accent3"/>
                </a:solidFill>
              </a:defRPr>
            </a:lvl2pPr>
            <a:lvl3pPr>
              <a:defRPr sz="1000">
                <a:solidFill>
                  <a:schemeClr val="accent3"/>
                </a:solidFill>
              </a:defRPr>
            </a:lvl3pPr>
            <a:lvl4pPr>
              <a:defRPr sz="1000">
                <a:solidFill>
                  <a:schemeClr val="accent3"/>
                </a:solidFill>
              </a:defRPr>
            </a:lvl4pPr>
            <a:lvl5pPr>
              <a:defRPr sz="10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399CAF8-80A9-A939-1421-F4233DE0427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76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531">
          <p15:clr>
            <a:srgbClr val="FBAE40"/>
          </p15:clr>
        </p15:guide>
        <p15:guide id="2" orient="horz" pos="717">
          <p15:clr>
            <a:srgbClr val="FBAE40"/>
          </p15:clr>
        </p15:guide>
        <p15:guide id="3" orient="horz" pos="1817">
          <p15:clr>
            <a:srgbClr val="FBAE40"/>
          </p15:clr>
        </p15:guide>
        <p15:guide id="4" pos="435">
          <p15:clr>
            <a:srgbClr val="FBAE40"/>
          </p15:clr>
        </p15:guide>
        <p15:guide id="5" pos="1888">
          <p15:clr>
            <a:srgbClr val="FBAE40"/>
          </p15:clr>
        </p15:guide>
        <p15:guide id="6" pos="207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textboxes with image B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jdelijke aanduiding voor afbeelding 10">
            <a:extLst>
              <a:ext uri="{FF2B5EF4-FFF2-40B4-BE49-F238E27FC236}">
                <a16:creationId xmlns:a16="http://schemas.microsoft.com/office/drawing/2014/main" id="{78528C1D-A718-3677-E9B7-CF4E3CD4121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noFill/>
        </p:spPr>
        <p:txBody>
          <a:bodyPr lIns="0" tIns="108000" bIns="0" anchor="t" anchorCtr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TO INSERT AN IMAGE: </a:t>
            </a:r>
            <a:br>
              <a:rPr lang="en-GB"/>
            </a:br>
            <a:r>
              <a:rPr lang="en-GB"/>
              <a:t>SELECT THIS PICTURE PLACEHOLDER BOX </a:t>
            </a:r>
            <a:br>
              <a:rPr lang="en-GB"/>
            </a:br>
            <a:r>
              <a:rPr lang="en-GB"/>
              <a:t>CLICK IN THE RIBBON ON 'INSERT' - 'PICTURES’ </a:t>
            </a:r>
            <a:br>
              <a:rPr lang="en-GB"/>
            </a:br>
            <a:r>
              <a:rPr lang="en-GB"/>
              <a:t>SELECT A PHOTO OR IMAGE VIA THE EXPLORER AND CLICK ON 'INSERT'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773173B-7786-7631-5C1B-828B44C2CCC6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11316580" y="316800"/>
            <a:ext cx="608400" cy="540000"/>
          </a:xfr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txBody>
          <a:bodyPr/>
          <a:lstStyle>
            <a:lvl1pPr algn="ctr">
              <a:defRPr sz="100">
                <a:solidFill>
                  <a:schemeClr val="tx1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endParaRPr lang="en-GB">
              <a:solidFill>
                <a:srgbClr val="FF8E53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2248A4-6129-0580-C6EE-460E71902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27591" y="6623716"/>
            <a:ext cx="105805" cy="9233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defTabSz="914355"/>
            <a:fld id="{8008FCDA-A3A7-43F4-A886-F9C970867285}" type="slidenum">
              <a:rPr lang="en-GB" smtClean="0">
                <a:solidFill>
                  <a:srgbClr val="FF8E53"/>
                </a:solidFill>
              </a:rPr>
              <a:pPr defTabSz="914355"/>
              <a:t>‹#›</a:t>
            </a:fld>
            <a:endParaRPr lang="en-GB">
              <a:solidFill>
                <a:srgbClr val="FF8E53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08B6A93-CC5E-9018-FBBF-5E671051A1B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2192000" y="2276475"/>
            <a:ext cx="1612800" cy="2088214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93B1A5BA-A3F1-ACD6-795B-CAE1374D69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636838"/>
            <a:ext cx="4615200" cy="3132138"/>
          </a:xfrm>
        </p:spPr>
        <p:txBody>
          <a:bodyPr numCol="1" spcCol="396000"/>
          <a:lstStyle>
            <a:lvl1pPr>
              <a:defRPr sz="1200">
                <a:solidFill>
                  <a:schemeClr val="accent3"/>
                </a:solidFill>
              </a:defRPr>
            </a:lvl1pPr>
            <a:lvl2pPr>
              <a:defRPr sz="1200">
                <a:solidFill>
                  <a:schemeClr val="accent3"/>
                </a:solidFill>
              </a:defRPr>
            </a:lvl2pPr>
            <a:lvl3pPr>
              <a:defRPr sz="1200">
                <a:solidFill>
                  <a:schemeClr val="accent3"/>
                </a:solidFill>
              </a:defRPr>
            </a:lvl3pPr>
            <a:lvl4pPr>
              <a:defRPr sz="1200">
                <a:solidFill>
                  <a:schemeClr val="accent3"/>
                </a:solidFill>
              </a:defRPr>
            </a:lvl4pPr>
            <a:lvl5pPr>
              <a:defRPr sz="12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953217A0-3386-5FFD-863E-9BCAD4A3604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94475" y="2636838"/>
            <a:ext cx="4614863" cy="3132138"/>
          </a:xfrm>
        </p:spPr>
        <p:txBody>
          <a:bodyPr numCol="1" spcCol="396000"/>
          <a:lstStyle>
            <a:lvl1pPr>
              <a:defRPr sz="1200">
                <a:solidFill>
                  <a:schemeClr val="accent3"/>
                </a:solidFill>
              </a:defRPr>
            </a:lvl1pPr>
            <a:lvl2pPr>
              <a:defRPr sz="1200">
                <a:solidFill>
                  <a:schemeClr val="accent3"/>
                </a:solidFill>
              </a:defRPr>
            </a:lvl2pPr>
            <a:lvl3pPr>
              <a:defRPr sz="1200">
                <a:solidFill>
                  <a:schemeClr val="accent3"/>
                </a:solidFill>
              </a:defRPr>
            </a:lvl3pPr>
            <a:lvl4pPr>
              <a:defRPr sz="1200">
                <a:solidFill>
                  <a:schemeClr val="accent3"/>
                </a:solidFill>
              </a:defRPr>
            </a:lvl4pPr>
            <a:lvl5pPr>
              <a:defRPr sz="12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399CAF8-80A9-A939-1421-F4233DE0427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-1975274" y="2636838"/>
            <a:ext cx="1975275" cy="31884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48171A-1988-5EDA-DBC0-AA915CF902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DD4963B0-F167-C17F-97FD-697D330418C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7" y="1686244"/>
            <a:ext cx="9432000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1695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531">
          <p15:clr>
            <a:srgbClr val="FBAE40"/>
          </p15:clr>
        </p15:guide>
        <p15:guide id="2" orient="horz" pos="831">
          <p15:clr>
            <a:srgbClr val="FBAE40"/>
          </p15:clr>
        </p15:guide>
        <p15:guide id="3" orient="horz" pos="1817">
          <p15:clr>
            <a:srgbClr val="FBAE40"/>
          </p15:clr>
        </p15:guide>
        <p15:guide id="4" pos="435">
          <p15:clr>
            <a:srgbClr val="FBAE40"/>
          </p15:clr>
        </p15:guide>
        <p15:guide id="5" pos="1888">
          <p15:clr>
            <a:srgbClr val="FBAE40"/>
          </p15:clr>
        </p15:guide>
        <p15:guide id="6" pos="2077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extbox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71F665-5B67-87BA-AB56-DD3050B95635}"/>
              </a:ext>
            </a:extLst>
          </p:cNvPr>
          <p:cNvSpPr txBox="1"/>
          <p:nvPr userDrawn="1"/>
        </p:nvSpPr>
        <p:spPr>
          <a:xfrm>
            <a:off x="6146996" y="1898348"/>
            <a:ext cx="677313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2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7D4137-842F-BC43-33E4-CD1259A8BCFE}"/>
              </a:ext>
            </a:extLst>
          </p:cNvPr>
          <p:cNvSpPr txBox="1"/>
          <p:nvPr userDrawn="1"/>
        </p:nvSpPr>
        <p:spPr>
          <a:xfrm>
            <a:off x="1200278" y="1898348"/>
            <a:ext cx="460092" cy="2308260"/>
          </a:xfrm>
          <a:prstGeom prst="rect">
            <a:avLst/>
          </a:prstGeom>
          <a:noFill/>
        </p:spPr>
        <p:txBody>
          <a:bodyPr wrap="square" lIns="0" tIns="0" rIns="0" bIns="0" numCol="1" spcCol="720000">
            <a:spAutoFit/>
          </a:bodyPr>
          <a:lstStyle/>
          <a:p>
            <a:pPr marL="0" marR="0" lvl="0" indent="0" algn="r" defTabSz="91435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5000" b="0" i="0" u="none" strike="noStrike" kern="1200" cap="none" spc="0" normalizeH="0" baseline="0" noProof="0">
                <a:ln>
                  <a:noFill/>
                </a:ln>
                <a:solidFill>
                  <a:srgbClr val="FF8E53"/>
                </a:solidFill>
                <a:effectLst/>
                <a:uLnTx/>
                <a:uFillTx/>
                <a:latin typeface="Ivar Display Condensed Light"/>
                <a:ea typeface="+mn-ea"/>
                <a:cs typeface="+mn-cs"/>
              </a:rPr>
              <a:t>1</a:t>
            </a:r>
            <a:endParaRPr kumimoji="0" lang="en-NL" sz="15000" b="0" i="0" u="none" strike="noStrike" kern="1200" cap="none" spc="0" normalizeH="0" baseline="0" noProof="0">
              <a:ln>
                <a:noFill/>
              </a:ln>
              <a:solidFill>
                <a:srgbClr val="FF8E53"/>
              </a:solidFill>
              <a:effectLst/>
              <a:uLnTx/>
              <a:uFillTx/>
              <a:latin typeface="Ivar Display Condensed Light"/>
              <a:ea typeface="+mn-ea"/>
              <a:cs typeface="+mn-cs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550FBD5-5F2F-2F29-4BC6-A1CCFB56DCC5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36" y="2635043"/>
            <a:ext cx="4613277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CB91353B-7713-9BB0-BF59-032B136719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6" y="3078480"/>
            <a:ext cx="4613277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8C0EE0C-E2E7-E9A0-38F2-D2A5CB91F739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592889" y="2635043"/>
            <a:ext cx="461645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tx1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2C28D0C2-BCCC-E746-E40F-45C723AB079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92889" y="3078480"/>
            <a:ext cx="4616450" cy="2690496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FF5439AE-714C-74C3-392A-7F636D53299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379536" y="1686244"/>
            <a:ext cx="9432000" cy="630942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Aft>
                <a:spcPts val="0"/>
              </a:spcAft>
              <a:buNone/>
              <a:defRPr sz="50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D2D304F-2360-D96B-FCD5-858C00275B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>
              <a:defRPr/>
            </a:lvl1pPr>
          </a:lstStyle>
          <a:p>
            <a:r>
              <a:rPr lang="en-US"/>
              <a:t>Title</a:t>
            </a:r>
            <a:endParaRPr lang="en-GB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6221727-2BF2-00F7-2AA3-C1F62FDA415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98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888">
          <p15:clr>
            <a:srgbClr val="FBAE40"/>
          </p15:clr>
        </p15:guide>
        <p15:guide id="2" pos="2077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831">
          <p15:clr>
            <a:srgbClr val="FBAE40"/>
          </p15:clr>
        </p15:guide>
        <p15:guide id="5" pos="435">
          <p15:clr>
            <a:srgbClr val="FBAE40"/>
          </p15:clr>
        </p15:guide>
        <p15:guide id="6" orient="horz" pos="1817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EDF5B70-E305-0FF4-EF50-5F573A431AD9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6047791" y="2837485"/>
            <a:ext cx="493295" cy="2550694"/>
          </a:xfrm>
          <a:custGeom>
            <a:avLst/>
            <a:gdLst>
              <a:gd name="connsiteX0" fmla="*/ 0 w 493295"/>
              <a:gd name="connsiteY0" fmla="*/ 0 h 2550694"/>
              <a:gd name="connsiteX1" fmla="*/ 493295 w 493295"/>
              <a:gd name="connsiteY1" fmla="*/ 1275347 h 2550694"/>
              <a:gd name="connsiteX2" fmla="*/ 0 w 493295"/>
              <a:gd name="connsiteY2" fmla="*/ 2550694 h 2550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93295" h="2550694">
                <a:moveTo>
                  <a:pt x="0" y="0"/>
                </a:moveTo>
                <a:lnTo>
                  <a:pt x="493295" y="1275347"/>
                </a:lnTo>
                <a:lnTo>
                  <a:pt x="0" y="255069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wrap="square" anchor="ctr" anchorCtr="0">
            <a:noAutofit/>
          </a:bodyPr>
          <a:lstStyle>
            <a:lvl1pPr algn="ctr">
              <a:defRPr sz="100">
                <a:solidFill>
                  <a:schemeClr val="accent2"/>
                </a:solidFill>
              </a:defRPr>
            </a:lvl1pPr>
            <a:lvl5pPr>
              <a:defRPr/>
            </a:lvl5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6961338" y="2274680"/>
            <a:ext cx="424800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27C59C2-9389-C871-39C7-D0B13194870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379539" y="2274680"/>
            <a:ext cx="4248000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BB0BF495-79F1-E707-6DE5-EF39D33095D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79537" y="2456689"/>
            <a:ext cx="4248000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61336" y="2456689"/>
            <a:ext cx="4248000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EF254B2-D738-DF8F-7801-5DFB670CC09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3" pos="3531">
          <p15:clr>
            <a:srgbClr val="FBAE40"/>
          </p15:clr>
        </p15:guide>
        <p15:guide id="4" orient="horz" pos="717">
          <p15:clr>
            <a:srgbClr val="FBAE40"/>
          </p15:clr>
        </p15:guide>
        <p15:guide id="5" pos="435">
          <p15:clr>
            <a:srgbClr val="FBAE40"/>
          </p15:clr>
        </p15:guide>
        <p15:guide id="6" orient="horz" pos="1817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bject 11" hidden="1">
            <a:extLst>
              <a:ext uri="{FF2B5EF4-FFF2-40B4-BE49-F238E27FC236}">
                <a16:creationId xmlns:a16="http://schemas.microsoft.com/office/drawing/2014/main" id="{DED2F203-B30E-8D19-506A-B5B93A26E62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27" imgH="327" progId="TCLayout.ActiveDocument.1">
                  <p:embed/>
                </p:oleObj>
              </mc:Choice>
              <mc:Fallback>
                <p:oleObj name="think-cell Slide" r:id="rId3" imgW="327" imgH="327" progId="TCLayout.ActiveDocument.1">
                  <p:embed/>
                  <p:pic>
                    <p:nvPicPr>
                      <p:cNvPr id="12" name="Object 11" hidden="1">
                        <a:extLst>
                          <a:ext uri="{FF2B5EF4-FFF2-40B4-BE49-F238E27FC236}">
                            <a16:creationId xmlns:a16="http://schemas.microsoft.com/office/drawing/2014/main" id="{DED2F203-B30E-8D19-506A-B5B93A26E6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E2C83D43-8C04-86DF-804D-F7E021360A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9538" y="1075751"/>
            <a:ext cx="8800517" cy="435376"/>
          </a:xfrm>
        </p:spPr>
        <p:txBody>
          <a:bodyPr vert="horz"/>
          <a:lstStyle>
            <a:lvl1pPr>
              <a:spcBef>
                <a:spcPts val="0"/>
              </a:spcBef>
              <a:defRPr sz="3500"/>
            </a:lvl1pPr>
          </a:lstStyle>
          <a:p>
            <a:r>
              <a:rPr lang="en-GB"/>
              <a:t>Title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4F03D3-B983-16A7-44C0-E015CA237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355"/>
            <a:endParaRPr lang="en-GB">
              <a:solidFill>
                <a:srgbClr val="001739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144281DA-F947-CAD7-868D-15445FE53EB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9538" y="1498412"/>
            <a:ext cx="8800517" cy="441659"/>
          </a:xfrm>
        </p:spPr>
        <p:txBody>
          <a:bodyPr wrap="square" anchor="t" anchorCtr="0">
            <a:sp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3500" b="0">
                <a:solidFill>
                  <a:schemeClr val="accent2"/>
                </a:solidFill>
                <a:latin typeface="+mj-lt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66D5A6F5-3849-BAC0-6D68-8AB75B2A89AA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328025" y="2274680"/>
            <a:ext cx="2881313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48C87BE-8B44-27D8-C030-7209A0F9271A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D70BCB73-03E4-5756-5E28-A042E6606ED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28025" y="2456689"/>
            <a:ext cx="2881313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606FA8D-6475-6EB4-3A46-204A31194D70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79541" y="2274680"/>
            <a:ext cx="2879725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2299D86-6681-B183-3D1F-1FF4F420FC8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379539" y="2456689"/>
            <a:ext cx="2879725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96AAB460-70C3-2C8E-ACA6-110BAD774C8E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4851402" y="2274680"/>
            <a:ext cx="2882899" cy="172355"/>
          </a:xfrm>
        </p:spPr>
        <p:txBody>
          <a:bodyPr wrap="square" anchor="b" anchorCtr="0">
            <a:spAutoFit/>
          </a:bodyPr>
          <a:lstStyle>
            <a:lvl1pPr marL="0" indent="0" algn="l">
              <a:buNone/>
              <a:defRPr sz="1000" b="0">
                <a:solidFill>
                  <a:schemeClr val="accent2"/>
                </a:solidFill>
                <a:latin typeface="Basier Square SemiBold" panose="00000700000000000000" pitchFamily="50" charset="0"/>
              </a:defRPr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56A0EE2-C5B5-B163-C7F9-3C4A5016CBD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51401" y="2456689"/>
            <a:ext cx="2882899" cy="3312287"/>
          </a:xfrm>
        </p:spPr>
        <p:txBody>
          <a:bodyPr numCol="1" spcCol="396000"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36AF8B-CD95-2FA8-39AF-3382C640F97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975274" y="2276475"/>
            <a:ext cx="1975275" cy="318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43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1342">
          <p15:clr>
            <a:srgbClr val="FBAE40"/>
          </p15:clr>
        </p15:guide>
        <p15:guide id="2" pos="1528">
          <p15:clr>
            <a:srgbClr val="FBAE40"/>
          </p15:clr>
        </p15:guide>
        <p15:guide id="3" pos="3531">
          <p15:clr>
            <a:srgbClr val="FBAE40"/>
          </p15:clr>
        </p15:guide>
        <p15:guide id="4" orient="horz" pos="717">
          <p15:clr>
            <a:srgbClr val="FBAE40"/>
          </p15:clr>
        </p15:guide>
        <p15:guide id="5" pos="2623">
          <p15:clr>
            <a:srgbClr val="FBAE40"/>
          </p15:clr>
        </p15:guide>
        <p15:guide id="6" pos="2436">
          <p15:clr>
            <a:srgbClr val="FBAE40"/>
          </p15:clr>
        </p15:guide>
        <p15:guide id="7" pos="435">
          <p15:clr>
            <a:srgbClr val="FBAE40"/>
          </p15:clr>
        </p15:guide>
        <p15:guide id="8" orient="horz" pos="1817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2.emf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82CBE1F5-484B-EA2A-67A6-A8C51E75CC4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0"/>
            </p:custDataLst>
            <p:extLst>
              <p:ext uri="{D42A27DB-BD31-4B8C-83A1-F6EECF244321}">
                <p14:modId xmlns:p14="http://schemas.microsoft.com/office/powerpoint/2010/main" val="9681557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1" imgW="327" imgH="327" progId="TCLayout.ActiveDocument.1">
                  <p:embed/>
                </p:oleObj>
              </mc:Choice>
              <mc:Fallback>
                <p:oleObj name="think-cell Slide" r:id="rId41" imgW="327" imgH="327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82CBE1F5-484B-EA2A-67A6-A8C51E75CC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E75BD9F-7FB0-71A1-A866-BC72889BB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9538" y="-794031"/>
            <a:ext cx="9432925" cy="2492990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D6C9D00-5B30-8CCF-2A61-C6947D2331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9538" y="2636839"/>
            <a:ext cx="9432925" cy="31321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E27F139-E3A3-92E3-8B13-FAD1863914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9538" y="6623716"/>
            <a:ext cx="4428000" cy="9233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600">
                <a:solidFill>
                  <a:schemeClr val="tx2"/>
                </a:solidFill>
              </a:defRPr>
            </a:lvl1pPr>
          </a:lstStyle>
          <a:p>
            <a:pPr defTabSz="914355"/>
            <a:endParaRPr lang="nl-NL">
              <a:solidFill>
                <a:srgbClr val="001739"/>
              </a:solidFill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A73FE4-85C1-3D06-1121-A4577604AB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27591" y="6623716"/>
            <a:ext cx="105805" cy="9233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600">
                <a:solidFill>
                  <a:schemeClr val="tx2"/>
                </a:solidFill>
              </a:defRPr>
            </a:lvl1pPr>
          </a:lstStyle>
          <a:p>
            <a:pPr defTabSz="914355"/>
            <a:fld id="{8008FCDA-A3A7-43F4-A886-F9C970867285}" type="slidenum">
              <a:rPr lang="nl-NL" smtClean="0">
                <a:solidFill>
                  <a:srgbClr val="001739"/>
                </a:solidFill>
              </a:rPr>
              <a:pPr defTabSz="914355"/>
              <a:t>‹#›</a:t>
            </a:fld>
            <a:endParaRPr lang="nl-NL">
              <a:solidFill>
                <a:srgbClr val="001739"/>
              </a:solidFill>
            </a:endParaRPr>
          </a:p>
        </p:txBody>
      </p:sp>
      <p:pic>
        <p:nvPicPr>
          <p:cNvPr id="11" name="Picture 13">
            <a:extLst>
              <a:ext uri="{FF2B5EF4-FFF2-40B4-BE49-F238E27FC236}">
                <a16:creationId xmlns:a16="http://schemas.microsoft.com/office/drawing/2014/main" id="{A26457F8-AEDB-4FEB-2950-E381FC58D106}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16580" y="316801"/>
            <a:ext cx="608400" cy="540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6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hf hdr="0" ftr="0"/>
  <p:txStyles>
    <p:titleStyle>
      <a:lvl1pPr algn="l" defTabSz="1828709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10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Arial" panose="020B0604020202020204" pitchFamily="34" charset="0"/>
        <a:buNone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58" indent="-358758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717514" indent="-358758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Basier Square" panose="00000500000000000000" pitchFamily="50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073096" indent="-355582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Basier Square" panose="00000500000000000000" pitchFamily="50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431854" indent="-358758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Basier Square" panose="00000500000000000000" pitchFamily="50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1790610" indent="-358758" algn="l" defTabSz="1828709" rtl="0" eaLnBrk="1" latinLnBrk="0" hangingPunct="1">
        <a:lnSpc>
          <a:spcPct val="120000"/>
        </a:lnSpc>
        <a:spcBef>
          <a:spcPts val="0"/>
        </a:spcBef>
        <a:spcAft>
          <a:spcPts val="500"/>
        </a:spcAft>
        <a:buFont typeface="Basier Square" panose="00000500000000000000" pitchFamily="50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80B27-F0E0-FD45-BA4F-C90D7367B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852B54-FF94-CCEB-1B95-553FE73756DF}"/>
              </a:ext>
            </a:extLst>
          </p:cNvPr>
          <p:cNvSpPr/>
          <p:nvPr/>
        </p:nvSpPr>
        <p:spPr>
          <a:xfrm>
            <a:off x="1191" y="679"/>
            <a:ext cx="12189621" cy="685665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4BC84A3-E67B-1DEF-4E81-1A2A9BD0668B}"/>
              </a:ext>
            </a:extLst>
          </p:cNvPr>
          <p:cNvSpPr/>
          <p:nvPr/>
        </p:nvSpPr>
        <p:spPr>
          <a:xfrm rot="16200000">
            <a:off x="-735357" y="3079271"/>
            <a:ext cx="2984695" cy="635524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12618ED-A4B6-A3B8-A42E-A446F2D6507F}"/>
              </a:ext>
            </a:extLst>
          </p:cNvPr>
          <p:cNvSpPr/>
          <p:nvPr/>
        </p:nvSpPr>
        <p:spPr>
          <a:xfrm rot="16200000">
            <a:off x="-24377" y="5496405"/>
            <a:ext cx="1575602" cy="635524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6C03CB-060B-171A-10B3-4340A9844378}"/>
              </a:ext>
            </a:extLst>
          </p:cNvPr>
          <p:cNvSpPr/>
          <p:nvPr/>
        </p:nvSpPr>
        <p:spPr>
          <a:xfrm>
            <a:off x="1176794" y="1898162"/>
            <a:ext cx="3365200" cy="298469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AE471E1-53F3-76F0-E3B4-67A3758C3BF4}"/>
              </a:ext>
            </a:extLst>
          </p:cNvPr>
          <p:cNvSpPr/>
          <p:nvPr/>
        </p:nvSpPr>
        <p:spPr>
          <a:xfrm>
            <a:off x="4770594" y="1898162"/>
            <a:ext cx="3365200" cy="298469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BF0055-8671-57CE-389D-C571274D0AB0}"/>
              </a:ext>
            </a:extLst>
          </p:cNvPr>
          <p:cNvSpPr/>
          <p:nvPr/>
        </p:nvSpPr>
        <p:spPr>
          <a:xfrm>
            <a:off x="8336366" y="1884794"/>
            <a:ext cx="3365200" cy="298469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Segoe U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BAD3A1-1DCE-777E-2F96-D4EAF22B9C31}"/>
              </a:ext>
            </a:extLst>
          </p:cNvPr>
          <p:cNvSpPr txBox="1"/>
          <p:nvPr/>
        </p:nvSpPr>
        <p:spPr>
          <a:xfrm>
            <a:off x="412669" y="168659"/>
            <a:ext cx="10977487" cy="7078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 lIns="91422" tIns="45711" rIns="91422" bIns="45711" anchor="t">
            <a:spAutoFit/>
          </a:bodyPr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3993" marR="0" lvl="2" indent="0" algn="ctr" defTabSz="3713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Times New Roman"/>
              </a:rPr>
              <a:t>2026 COMMERCIAL CALENDAR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1B684-1327-F44F-9826-97D39BE12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5506" y="171807"/>
            <a:ext cx="840915" cy="746846"/>
          </a:xfrm>
          <a:prstGeom prst="rect">
            <a:avLst/>
          </a:prstGeom>
        </p:spPr>
      </p:pic>
      <p:pic>
        <p:nvPicPr>
          <p:cNvPr id="6" name="Picture 4" descr="LucasBols Logo PNG Vector (SVG) Free Download">
            <a:extLst>
              <a:ext uri="{FF2B5EF4-FFF2-40B4-BE49-F238E27FC236}">
                <a16:creationId xmlns:a16="http://schemas.microsoft.com/office/drawing/2014/main" id="{ADD4797A-52F6-D73B-4C87-19E21732E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439" y="205111"/>
            <a:ext cx="1143132" cy="74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4A57D0F2-4C81-BCF9-7084-C3C92E96CFB9}"/>
              </a:ext>
            </a:extLst>
          </p:cNvPr>
          <p:cNvSpPr/>
          <p:nvPr/>
        </p:nvSpPr>
        <p:spPr>
          <a:xfrm>
            <a:off x="1163426" y="5053104"/>
            <a:ext cx="3365200" cy="157560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BE4F8B-0BB7-02E9-37A7-1A2F52A80152}"/>
              </a:ext>
            </a:extLst>
          </p:cNvPr>
          <p:cNvSpPr/>
          <p:nvPr/>
        </p:nvSpPr>
        <p:spPr>
          <a:xfrm>
            <a:off x="4770594" y="5026367"/>
            <a:ext cx="3365200" cy="157560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AB2C80-1159-74DD-A40D-68E1B3023F22}"/>
              </a:ext>
            </a:extLst>
          </p:cNvPr>
          <p:cNvSpPr/>
          <p:nvPr/>
        </p:nvSpPr>
        <p:spPr>
          <a:xfrm>
            <a:off x="8346690" y="5026367"/>
            <a:ext cx="3365200" cy="1575601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0" anchor="ctr"/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Segoe UI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F85240-7C84-894D-B6F9-904E649757FD}"/>
              </a:ext>
            </a:extLst>
          </p:cNvPr>
          <p:cNvSpPr txBox="1"/>
          <p:nvPr/>
        </p:nvSpPr>
        <p:spPr>
          <a:xfrm>
            <a:off x="1351038" y="5047114"/>
            <a:ext cx="3164441" cy="18466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>
                <a:ln>
                  <a:noFill/>
                </a:ln>
                <a:solidFill>
                  <a:srgbClr val="8B0B2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Small Sizes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Passoa 50ml $0.99</a:t>
            </a: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Pallini 50ml $1.49 / Sip of Italy $4.99 </a:t>
            </a: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>
                <a:ln>
                  <a:noFill/>
                </a:ln>
                <a:solidFill>
                  <a:srgbClr val="8B0B2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Local Flex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Pallini, Nuvo, </a:t>
            </a:r>
            <a:r>
              <a:rPr kumimoji="0" lang="en-US" sz="1400" b="0" i="1" u="none" strike="noStrike" kern="100" cap="none" spc="0" normalizeH="0" baseline="0" noProof="0" err="1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Fluere</a:t>
            </a: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 </a:t>
            </a: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00" cap="none" spc="0" normalizeH="0" baseline="0" noProof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F773131-C480-37D2-E94F-353CF0FA060B}"/>
              </a:ext>
            </a:extLst>
          </p:cNvPr>
          <p:cNvSpPr txBox="1"/>
          <p:nvPr/>
        </p:nvSpPr>
        <p:spPr>
          <a:xfrm rot="16200000">
            <a:off x="85433" y="3209283"/>
            <a:ext cx="139172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NATIONAL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6D53EA1-3D86-C441-03EA-C3991AE72C74}"/>
              </a:ext>
            </a:extLst>
          </p:cNvPr>
          <p:cNvSpPr txBox="1"/>
          <p:nvPr/>
        </p:nvSpPr>
        <p:spPr>
          <a:xfrm rot="16200000">
            <a:off x="70151" y="5636997"/>
            <a:ext cx="1431674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REGIONAL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CFE1FB-7902-8F53-4E9D-518BB947D037}"/>
              </a:ext>
            </a:extLst>
          </p:cNvPr>
          <p:cNvSpPr/>
          <p:nvPr/>
        </p:nvSpPr>
        <p:spPr>
          <a:xfrm>
            <a:off x="1176794" y="1232048"/>
            <a:ext cx="3353683" cy="568323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AAE753-97A5-31B8-7865-77AEF3A43527}"/>
              </a:ext>
            </a:extLst>
          </p:cNvPr>
          <p:cNvSpPr txBox="1"/>
          <p:nvPr/>
        </p:nvSpPr>
        <p:spPr>
          <a:xfrm>
            <a:off x="1352231" y="1902368"/>
            <a:ext cx="3189096" cy="3085442"/>
          </a:xfrm>
          <a:prstGeom prst="rect">
            <a:avLst/>
          </a:prstGeom>
          <a:noFill/>
        </p:spPr>
        <p:txBody>
          <a:bodyPr wrap="square" lIns="91422" tIns="45711" rIns="91422" bIns="45711" anchor="t">
            <a:spAutoFit/>
          </a:bodyPr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BOLS Cocktails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Dare to compare: </a:t>
            </a:r>
            <a:r>
              <a:rPr kumimoji="0" lang="en-US" sz="1400" b="1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ELDERFLOWER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&amp; Portfolio Volume Fast Start Programming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Tequila PARTIDA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Blanco Volume &amp; Repo/</a:t>
            </a:r>
            <a:r>
              <a:rPr kumimoji="0" lang="en-US" sz="1400" b="0" i="1" u="none" strike="noStrike" kern="100" cap="none" spc="0" normalizeH="0" baseline="0" noProof="0" dirty="0" err="1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Anejo</a:t>
            </a: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Price repositioning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Roble Fino – Distribution Focus 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PASSOA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Innovation: New Bottle launch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50000"/>
                    <a:lumOff val="50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750ml off premise/1lt on premise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42AA9B-8062-0472-B675-4B8648ACAA05}"/>
              </a:ext>
            </a:extLst>
          </p:cNvPr>
          <p:cNvSpPr/>
          <p:nvPr/>
        </p:nvSpPr>
        <p:spPr>
          <a:xfrm>
            <a:off x="4782111" y="1232047"/>
            <a:ext cx="3353683" cy="568323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F611B8C-BBB3-A443-FD2C-D0D3C468C3AD}"/>
              </a:ext>
            </a:extLst>
          </p:cNvPr>
          <p:cNvSpPr/>
          <p:nvPr/>
        </p:nvSpPr>
        <p:spPr>
          <a:xfrm>
            <a:off x="8335173" y="1232047"/>
            <a:ext cx="3353683" cy="568323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C20C7C-F422-ECFC-FEE2-D8D30553A025}"/>
              </a:ext>
            </a:extLst>
          </p:cNvPr>
          <p:cNvSpPr txBox="1"/>
          <p:nvPr/>
        </p:nvSpPr>
        <p:spPr>
          <a:xfrm>
            <a:off x="4892940" y="1327576"/>
            <a:ext cx="3091287" cy="646313"/>
          </a:xfrm>
          <a:prstGeom prst="rect">
            <a:avLst/>
          </a:prstGeom>
          <a:noFill/>
        </p:spPr>
        <p:txBody>
          <a:bodyPr wrap="square" lIns="91422" tIns="45711" rIns="91422" bIns="45711" anchor="t">
            <a:spAutoFit/>
          </a:bodyPr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0C16A0-E767-A10E-7D0A-BB092E3F997A}"/>
              </a:ext>
            </a:extLst>
          </p:cNvPr>
          <p:cNvSpPr txBox="1"/>
          <p:nvPr/>
        </p:nvSpPr>
        <p:spPr>
          <a:xfrm>
            <a:off x="4746091" y="2020294"/>
            <a:ext cx="3384981" cy="28161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Pallini 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Spritz Activations and 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 err="1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Limonzero</a:t>
            </a: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Expansion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Tequila PARTIDA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>
                  <a:lumMod val="76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Cinco De Mayo and Volume Focus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Barrel program 2.0 Launch </a:t>
            </a:r>
            <a:endParaRPr kumimoji="0" lang="en-US" sz="1400" b="0" i="1" u="none" strike="noStrike" kern="100" cap="none" spc="0" normalizeH="0" baseline="0" noProof="0" dirty="0">
              <a:ln>
                <a:noFill/>
              </a:ln>
              <a:solidFill>
                <a:srgbClr val="001739">
                  <a:lumMod val="49000"/>
                  <a:lumOff val="51000"/>
                </a:srgbClr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1" i="0" u="none" strike="noStrike" kern="1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PASSOA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>
                  <a:lumMod val="76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Summer Cocktail Menu 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and Volume Push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3D6B840-360B-208D-8FFF-2F63F31D78BB}"/>
              </a:ext>
            </a:extLst>
          </p:cNvPr>
          <p:cNvSpPr txBox="1"/>
          <p:nvPr/>
        </p:nvSpPr>
        <p:spPr>
          <a:xfrm>
            <a:off x="4856362" y="5029384"/>
            <a:ext cx="3164441" cy="18466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Local Flex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BOLS</a:t>
            </a:r>
            <a:r>
              <a:rPr kumimoji="0" lang="en-US" sz="1400" b="0" i="1" u="none" strike="noStrike" kern="100" cap="none" spc="0" normalizeH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</a:t>
            </a:r>
            <a:r>
              <a:rPr kumimoji="0" lang="en-US" sz="1400" i="1" u="none" strike="noStrike" kern="100" cap="none" spc="0" normalizeH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COCONUT</a:t>
            </a: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 Launch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i="1" kern="100" dirty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Dare to Compare </a:t>
            </a:r>
            <a:r>
              <a:rPr lang="en-US" sz="1400" b="1" i="1" kern="100" dirty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COCONUT</a:t>
            </a:r>
            <a:r>
              <a:rPr lang="en-US" sz="1400" i="1" kern="100" dirty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 focus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1739">
                  <a:lumMod val="49000"/>
                  <a:lumOff val="51000"/>
                </a:srgbClr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  <a:p>
            <a:pPr lvl="0" algn="ctr">
              <a:defRPr/>
            </a:pPr>
            <a:r>
              <a:rPr lang="en-US" sz="2400" b="1" i="1" u="sng" kern="100" dirty="0">
                <a:solidFill>
                  <a:srgbClr val="8B0B2F">
                    <a:lumMod val="76000"/>
                  </a:srgbClr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Muff Liquor Company </a:t>
            </a:r>
          </a:p>
          <a:p>
            <a:pPr lvl="0" algn="ctr">
              <a:defRPr/>
            </a:pPr>
            <a:r>
              <a:rPr lang="en-US" sz="1400" i="1" kern="100" dirty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Cherry Bomb Launch (Tentative)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00" cap="none" spc="0" normalizeH="0" baseline="0" noProof="0" dirty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BC04E6-B518-69A7-578B-F73376F1B2F1}"/>
              </a:ext>
            </a:extLst>
          </p:cNvPr>
          <p:cNvSpPr txBox="1"/>
          <p:nvPr/>
        </p:nvSpPr>
        <p:spPr>
          <a:xfrm>
            <a:off x="8535589" y="2153489"/>
            <a:ext cx="3153267" cy="243912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BOLS Cocktails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Portfolio Volume Drive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Dare to Compare </a:t>
            </a: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– </a:t>
            </a:r>
            <a:r>
              <a:rPr lang="en-US" sz="1400" b="1" i="1" kern="100" noProof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LYCHEE/FLEX</a:t>
            </a:r>
            <a:r>
              <a:rPr lang="en-US" sz="1400" i="1" kern="100" noProof="0">
                <a:solidFill>
                  <a:srgbClr val="001739">
                    <a:lumMod val="49000"/>
                    <a:lumOff val="51000"/>
                  </a:srgbClr>
                </a:solidFill>
                <a:latin typeface="Calibri"/>
                <a:ea typeface="Calibri"/>
                <a:cs typeface="Calibri"/>
              </a:rPr>
              <a:t> </a:t>
            </a: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Focus 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00" cap="none" spc="0" normalizeH="0" baseline="0" noProof="0" dirty="0">
              <a:ln>
                <a:noFill/>
              </a:ln>
              <a:solidFill>
                <a:srgbClr val="D9D9D9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Tequila PARTIDA</a:t>
            </a:r>
            <a:endParaRPr kumimoji="0" lang="en-US" sz="2400" b="0" i="1" u="sng" strike="noStrike" kern="100" cap="none" spc="0" normalizeH="0" baseline="0" noProof="0" dirty="0">
              <a:ln>
                <a:noFill/>
              </a:ln>
              <a:solidFill>
                <a:srgbClr val="8B0B2F">
                  <a:lumMod val="76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Retail Distribution Expansion Focus on 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Riserva and Roble Fino Tiers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1739">
                  <a:lumMod val="49000"/>
                  <a:lumOff val="51000"/>
                </a:srgbClr>
              </a:solidFill>
              <a:effectLst/>
              <a:uLnTx/>
              <a:uFillTx/>
              <a:latin typeface="Basier Square"/>
              <a:ea typeface="+mn-ea"/>
              <a:cs typeface="+mn-cs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 dirty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Galliano</a:t>
            </a:r>
            <a:endParaRPr kumimoji="0" lang="en-US" sz="2400" b="1" i="1" u="sng" strike="noStrike" kern="100" cap="none" spc="0" normalizeH="0" baseline="0" noProof="0" dirty="0">
              <a:ln>
                <a:noFill/>
              </a:ln>
              <a:solidFill>
                <a:srgbClr val="8B0B2F">
                  <a:lumMod val="76000"/>
                </a:srgbClr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SOND –Holiday Cocktail Focus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B2717DA-E2FF-921E-E530-7F9031F1BA6E}"/>
              </a:ext>
            </a:extLst>
          </p:cNvPr>
          <p:cNvSpPr txBox="1"/>
          <p:nvPr/>
        </p:nvSpPr>
        <p:spPr>
          <a:xfrm>
            <a:off x="8429052" y="5020377"/>
            <a:ext cx="3164441" cy="18466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Small Sizes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Passoa 50ml $0.99</a:t>
            </a: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srgbClr val="001739">
                  <a:lumMod val="49000"/>
                  <a:lumOff val="51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Pallini 50ml $1.49 / Sip of Italy $4.99 </a:t>
            </a:r>
            <a:endParaRPr kumimoji="0" lang="en-US" sz="1400" b="0" i="0" u="none" strike="noStrike" kern="100" cap="none" spc="0" normalizeH="0" baseline="0" noProof="0">
              <a:ln>
                <a:noFill/>
              </a:ln>
              <a:solidFill>
                <a:srgbClr val="001739">
                  <a:lumMod val="49000"/>
                  <a:lumOff val="51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sng" strike="noStrike" kern="100" cap="none" spc="0" normalizeH="0" baseline="0" noProof="0">
                <a:ln>
                  <a:noFill/>
                </a:ln>
                <a:solidFill>
                  <a:srgbClr val="8B0B2F">
                    <a:lumMod val="76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Local Flex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00" cap="none" spc="0" normalizeH="0" baseline="0" noProof="0" err="1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Fluere</a:t>
            </a: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, </a:t>
            </a:r>
            <a:r>
              <a:rPr kumimoji="0" lang="en-US" sz="1400" b="0" i="1" u="none" strike="noStrike" kern="100" cap="none" spc="0" normalizeH="0" baseline="0" noProof="0" err="1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Passoa</a:t>
            </a:r>
            <a:r>
              <a:rPr kumimoji="0" lang="en-US" sz="1400" b="0" i="1" u="none" strike="noStrike" kern="100" cap="none" spc="0" normalizeH="0" baseline="0" noProof="0">
                <a:ln>
                  <a:noFill/>
                </a:ln>
                <a:solidFill>
                  <a:srgbClr val="001739">
                    <a:lumMod val="49000"/>
                    <a:lumOff val="51000"/>
                  </a:srgbClr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00" cap="none" spc="0" normalizeH="0" baseline="0" noProof="0">
              <a:ln>
                <a:noFill/>
              </a:ln>
              <a:solidFill>
                <a:srgbClr val="FFFFFF">
                  <a:lumMod val="85000"/>
                </a:srgbClr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0847591-1F0C-01BF-12A0-0D6C9B2BEF2B}"/>
              </a:ext>
            </a:extLst>
          </p:cNvPr>
          <p:cNvSpPr txBox="1"/>
          <p:nvPr/>
        </p:nvSpPr>
        <p:spPr>
          <a:xfrm>
            <a:off x="-193603" y="1267113"/>
            <a:ext cx="6094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T1</a:t>
            </a:r>
            <a:r>
              <a:rPr kumimoji="0" lang="en-US" sz="28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- JAN - APR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0803A2C-BF0B-05E7-0721-71A348017650}"/>
              </a:ext>
            </a:extLst>
          </p:cNvPr>
          <p:cNvSpPr txBox="1"/>
          <p:nvPr/>
        </p:nvSpPr>
        <p:spPr>
          <a:xfrm>
            <a:off x="4908415" y="1264021"/>
            <a:ext cx="3091287" cy="1077200"/>
          </a:xfrm>
          <a:prstGeom prst="rect">
            <a:avLst/>
          </a:prstGeom>
          <a:noFill/>
        </p:spPr>
        <p:txBody>
          <a:bodyPr wrap="square" lIns="91422" tIns="45711" rIns="91422" bIns="45711" anchor="t">
            <a:spAutoFit/>
          </a:bodyPr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T2</a:t>
            </a:r>
            <a:r>
              <a:rPr kumimoji="0" lang="en-US" sz="28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- MAY - AUG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5430F5-A78C-CA14-31DD-42DA70C48F36}"/>
              </a:ext>
            </a:extLst>
          </p:cNvPr>
          <p:cNvSpPr txBox="1"/>
          <p:nvPr/>
        </p:nvSpPr>
        <p:spPr>
          <a:xfrm>
            <a:off x="8502206" y="1272997"/>
            <a:ext cx="3091287" cy="1077200"/>
          </a:xfrm>
          <a:prstGeom prst="rect">
            <a:avLst/>
          </a:prstGeom>
          <a:noFill/>
        </p:spPr>
        <p:txBody>
          <a:bodyPr wrap="square" lIns="91422" tIns="45711" rIns="91422" bIns="45711" anchor="t">
            <a:spAutoFit/>
          </a:bodyPr>
          <a:lstStyle>
            <a:defPPr>
              <a:defRPr lang="en-US"/>
            </a:defPPr>
            <a:lvl1pPr marL="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35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09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063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417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1771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126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0480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4834" algn="l" defTabSz="1828709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T3</a:t>
            </a:r>
            <a:r>
              <a:rPr kumimoji="0" lang="en-US" sz="2800" b="0" i="1" u="none" strike="noStrike" kern="100" cap="none" spc="0" normalizeH="0" baseline="0" noProof="0" dirty="0">
                <a:ln>
                  <a:noFill/>
                </a:ln>
                <a:solidFill>
                  <a:srgbClr val="001739">
                    <a:lumMod val="90000"/>
                    <a:lumOff val="10000"/>
                  </a:srgbClr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- SEP - DEC</a:t>
            </a: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857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15" grpId="0" animBg="1"/>
      <p:bldP spid="7" grpId="0" animBg="1"/>
      <p:bldP spid="17" grpId="0" animBg="1"/>
      <p:bldP spid="14" grpId="0"/>
      <p:bldP spid="26" grpId="0"/>
      <p:bldP spid="27" grpId="0"/>
      <p:bldP spid="28" grpId="0"/>
      <p:bldP spid="29" grpId="0"/>
      <p:bldP spid="25" grpId="0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ucas Bols">
  <a:themeElements>
    <a:clrScheme name="Lucas Bols">
      <a:dk1>
        <a:srgbClr val="000000"/>
      </a:dk1>
      <a:lt1>
        <a:sysClr val="window" lastClr="FFFFFF"/>
      </a:lt1>
      <a:dk2>
        <a:srgbClr val="001739"/>
      </a:dk2>
      <a:lt2>
        <a:srgbClr val="FFFFFF"/>
      </a:lt2>
      <a:accent1>
        <a:srgbClr val="001739"/>
      </a:accent1>
      <a:accent2>
        <a:srgbClr val="FF8E53"/>
      </a:accent2>
      <a:accent3>
        <a:srgbClr val="F4FFDE"/>
      </a:accent3>
      <a:accent4>
        <a:srgbClr val="AACEB8"/>
      </a:accent4>
      <a:accent5>
        <a:srgbClr val="85746E"/>
      </a:accent5>
      <a:accent6>
        <a:srgbClr val="8B0B2F"/>
      </a:accent6>
      <a:hlink>
        <a:srgbClr val="001739"/>
      </a:hlink>
      <a:folHlink>
        <a:srgbClr val="001739"/>
      </a:folHlink>
    </a:clrScheme>
    <a:fontScheme name="Lucas Bols">
      <a:majorFont>
        <a:latin typeface="Ivar Display Condensed Light"/>
        <a:ea typeface=""/>
        <a:cs typeface=""/>
      </a:majorFont>
      <a:minorFont>
        <a:latin typeface="Basier Squar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6350">
          <a:noFill/>
        </a:ln>
      </a:spPr>
      <a:bodyPr rtlCol="0" anchor="ctr"/>
      <a:lstStyle>
        <a:defPPr algn="ctr">
          <a:defRPr sz="1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Lucas Bols PPT template.potx" id="{D04BF90B-A13F-4E85-B3BE-C29C0B75AF19}" vid="{ECD5A56F-F783-45B8-8548-61DBC6FAB34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41a3f22-5d62-41fb-bfeb-a54020c48ba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80723ACEA7A346AD91773A69678FAE" ma:contentTypeVersion="13" ma:contentTypeDescription="Create a new document." ma:contentTypeScope="" ma:versionID="ef9b8909c4404e2da910e19660d64169">
  <xsd:schema xmlns:xsd="http://www.w3.org/2001/XMLSchema" xmlns:xs="http://www.w3.org/2001/XMLSchema" xmlns:p="http://schemas.microsoft.com/office/2006/metadata/properties" xmlns:ns3="b41a3f22-5d62-41fb-bfeb-a54020c48ba4" targetNamespace="http://schemas.microsoft.com/office/2006/metadata/properties" ma:root="true" ma:fieldsID="93445c6c0a3cb36382b4001994fa6192" ns3:_="">
    <xsd:import namespace="b41a3f22-5d62-41fb-bfeb-a54020c48ba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a3f22-5d62-41fb-bfeb-a54020c48ba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118B73-7235-4FC0-9DCC-79B9FC503475}">
  <ds:schemaRefs>
    <ds:schemaRef ds:uri="b41a3f22-5d62-41fb-bfeb-a54020c48ba4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9882296-29D7-42B5-8D67-202AE4E6F9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1a3f22-5d62-41fb-bfeb-a54020c48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F3B0B0A-F3D2-4FB1-A1DD-3E7B6E612A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180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Lucas Bols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Ignacio Llaneza</dc:creator>
  <cp:lastModifiedBy>Ignacio Llaneza</cp:lastModifiedBy>
  <cp:revision>3</cp:revision>
  <dcterms:created xsi:type="dcterms:W3CDTF">2026-01-17T20:16:47Z</dcterms:created>
  <dcterms:modified xsi:type="dcterms:W3CDTF">2026-04-02T12:18:47Z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0x0101005D80723ACEA7A346AD91773A69678FAE</vt:lpwstr>
  </property>
</Properties>
</file>