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DE195-DE63-DC5E-D23A-BC161F8269DB}" v="6" dt="2025-08-14T21:16:25.216"/>
    <p1510:client id="{B00039A6-108E-828A-3A81-C1995DF8D9B8}" v="18" dt="2025-08-14T18:49:46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ttle of liquid with a label&#10;&#10;AI-generated content may be incorrect.">
            <a:extLst>
              <a:ext uri="{FF2B5EF4-FFF2-40B4-BE49-F238E27FC236}">
                <a16:creationId xmlns:a16="http://schemas.microsoft.com/office/drawing/2014/main" id="{CD7F0DD4-9D9C-2C2A-D9A0-FB4D0E37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LOWEEN 1mb version">
            <a:hlinkClick r:id="" action="ppaction://media"/>
            <a:extLst>
              <a:ext uri="{FF2B5EF4-FFF2-40B4-BE49-F238E27FC236}">
                <a16:creationId xmlns:a16="http://schemas.microsoft.com/office/drawing/2014/main" id="{ECC65E51-F386-BE09-68F8-12970C031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3189" y="204822"/>
            <a:ext cx="3634801" cy="64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910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73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</cp:revision>
  <dcterms:created xsi:type="dcterms:W3CDTF">2013-07-15T20:26:40Z</dcterms:created>
  <dcterms:modified xsi:type="dcterms:W3CDTF">2025-08-22T16:59:30Z</dcterms:modified>
</cp:coreProperties>
</file>