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1" r:id="rId2"/>
    <p:sldId id="258" r:id="rId3"/>
    <p:sldId id="257" r:id="rId4"/>
    <p:sldId id="259" r:id="rId5"/>
    <p:sldId id="260" r:id="rId6"/>
    <p:sldId id="261" r:id="rId7"/>
    <p:sldId id="274" r:id="rId8"/>
    <p:sldId id="275" r:id="rId9"/>
    <p:sldId id="278" r:id="rId10"/>
    <p:sldId id="279" r:id="rId11"/>
    <p:sldId id="280" r:id="rId12"/>
    <p:sldId id="262" r:id="rId13"/>
    <p:sldId id="263" r:id="rId14"/>
    <p:sldId id="264" r:id="rId15"/>
    <p:sldId id="265" r:id="rId16"/>
    <p:sldId id="266" r:id="rId17"/>
    <p:sldId id="268" r:id="rId18"/>
    <p:sldId id="271" r:id="rId19"/>
    <p:sldId id="273" r:id="rId20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B50F44-412A-6844-92B7-F1E939F9079F}" v="2" dt="2023-05-12T09:17:22.64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72"/>
  </p:normalViewPr>
  <p:slideViewPr>
    <p:cSldViewPr snapToGrid="0">
      <p:cViewPr varScale="1">
        <p:scale>
          <a:sx n="99" d="100"/>
          <a:sy n="99" d="100"/>
        </p:scale>
        <p:origin x="520" y="17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3193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269585" y="260461"/>
            <a:ext cx="11652885" cy="6308725"/>
          </a:xfrm>
          <a:custGeom>
            <a:avLst/>
            <a:gdLst/>
            <a:ahLst/>
            <a:cxnLst/>
            <a:rect l="l" t="t" r="r" b="b"/>
            <a:pathLst>
              <a:path w="11652885" h="6308725">
                <a:moveTo>
                  <a:pt x="6595668" y="6308458"/>
                </a:moveTo>
                <a:lnTo>
                  <a:pt x="10853585" y="6308458"/>
                </a:lnTo>
                <a:lnTo>
                  <a:pt x="11642725" y="6308458"/>
                </a:lnTo>
                <a:lnTo>
                  <a:pt x="11652808" y="6308458"/>
                </a:lnTo>
                <a:lnTo>
                  <a:pt x="11652808" y="6298374"/>
                </a:lnTo>
                <a:lnTo>
                  <a:pt x="11652808" y="10083"/>
                </a:lnTo>
                <a:lnTo>
                  <a:pt x="11652808" y="0"/>
                </a:lnTo>
                <a:lnTo>
                  <a:pt x="11642725" y="0"/>
                </a:lnTo>
                <a:lnTo>
                  <a:pt x="10083" y="0"/>
                </a:lnTo>
                <a:lnTo>
                  <a:pt x="0" y="0"/>
                </a:lnTo>
                <a:lnTo>
                  <a:pt x="0" y="10083"/>
                </a:lnTo>
                <a:lnTo>
                  <a:pt x="0" y="6298374"/>
                </a:lnTo>
                <a:lnTo>
                  <a:pt x="0" y="6308458"/>
                </a:lnTo>
                <a:lnTo>
                  <a:pt x="10083" y="6308458"/>
                </a:lnTo>
                <a:lnTo>
                  <a:pt x="2454414" y="6308458"/>
                </a:lnTo>
                <a:lnTo>
                  <a:pt x="5047462" y="6308458"/>
                </a:lnTo>
                <a:lnTo>
                  <a:pt x="6595668" y="6308458"/>
                </a:lnTo>
                <a:close/>
              </a:path>
            </a:pathLst>
          </a:custGeom>
          <a:ln w="20167">
            <a:solidFill>
              <a:srgbClr val="00555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296458" y="287343"/>
            <a:ext cx="11599545" cy="6254750"/>
          </a:xfrm>
          <a:custGeom>
            <a:avLst/>
            <a:gdLst/>
            <a:ahLst/>
            <a:cxnLst/>
            <a:rect l="l" t="t" r="r" b="b"/>
            <a:pathLst>
              <a:path w="11599545" h="6254750">
                <a:moveTo>
                  <a:pt x="6568795" y="6254699"/>
                </a:moveTo>
                <a:lnTo>
                  <a:pt x="10826711" y="6254699"/>
                </a:lnTo>
                <a:lnTo>
                  <a:pt x="11599049" y="6254699"/>
                </a:lnTo>
                <a:lnTo>
                  <a:pt x="11599049" y="0"/>
                </a:lnTo>
                <a:lnTo>
                  <a:pt x="0" y="0"/>
                </a:lnTo>
                <a:lnTo>
                  <a:pt x="0" y="6254699"/>
                </a:lnTo>
                <a:lnTo>
                  <a:pt x="2427541" y="6254699"/>
                </a:lnTo>
                <a:lnTo>
                  <a:pt x="5020589" y="6254699"/>
                </a:lnTo>
                <a:lnTo>
                  <a:pt x="6568795" y="6254699"/>
                </a:lnTo>
                <a:close/>
              </a:path>
            </a:pathLst>
          </a:custGeom>
          <a:ln w="6731">
            <a:solidFill>
              <a:srgbClr val="00555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02943" y="593900"/>
            <a:ext cx="4730750" cy="558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EE2D7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0" i="0">
                <a:solidFill>
                  <a:srgbClr val="EE2D7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EE2D7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rgbClr val="EE2D7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EE2D7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527275" y="2312991"/>
            <a:ext cx="4884420" cy="3999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50" b="0" i="1">
                <a:solidFill>
                  <a:srgbClr val="00555D"/>
                </a:solidFill>
                <a:latin typeface="Avenir-MediumOblique"/>
                <a:cs typeface="Avenir-MediumOblique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3193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3193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EE2D7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3193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2943" y="593900"/>
            <a:ext cx="10732770" cy="558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EE2D7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08495" y="1340926"/>
            <a:ext cx="5031105" cy="19869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0" i="0">
                <a:solidFill>
                  <a:srgbClr val="EE2D7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0.jp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11" Type="http://schemas.openxmlformats.org/officeDocument/2006/relationships/image" Target="../media/image9.jpg"/><Relationship Id="rId5" Type="http://schemas.openxmlformats.org/officeDocument/2006/relationships/image" Target="../media/image52.png"/><Relationship Id="rId10" Type="http://schemas.openxmlformats.org/officeDocument/2006/relationships/image" Target="../media/image57.jp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jpg"/><Relationship Id="rId5" Type="http://schemas.openxmlformats.org/officeDocument/2006/relationships/image" Target="../media/image17.jpg"/><Relationship Id="rId10" Type="http://schemas.openxmlformats.org/officeDocument/2006/relationships/image" Target="../media/image22.png"/><Relationship Id="rId4" Type="http://schemas.openxmlformats.org/officeDocument/2006/relationships/image" Target="../media/image16.jp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6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beverage, drink, food, liquid&#10;&#10;Description automatically generated">
            <a:extLst>
              <a:ext uri="{FF2B5EF4-FFF2-40B4-BE49-F238E27FC236}">
                <a16:creationId xmlns:a16="http://schemas.microsoft.com/office/drawing/2014/main" id="{384CEFB2-3E93-F359-175C-2A6F60F3C4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 descr="A picture containing font, text, screenshot, graphics&#10;&#10;Description automatically generated">
            <a:extLst>
              <a:ext uri="{FF2B5EF4-FFF2-40B4-BE49-F238E27FC236}">
                <a16:creationId xmlns:a16="http://schemas.microsoft.com/office/drawing/2014/main" id="{369CBC83-CB15-B92A-4EDE-CC0752C0B8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78" y="887079"/>
            <a:ext cx="3432055" cy="1298451"/>
          </a:xfrm>
          <a:prstGeom prst="rect">
            <a:avLst/>
          </a:prstGeom>
        </p:spPr>
      </p:pic>
      <p:sp>
        <p:nvSpPr>
          <p:cNvPr id="38" name="object 4">
            <a:extLst>
              <a:ext uri="{FF2B5EF4-FFF2-40B4-BE49-F238E27FC236}">
                <a16:creationId xmlns:a16="http://schemas.microsoft.com/office/drawing/2014/main" id="{151086F7-D741-6F0C-D02D-CDDF5A2799AE}"/>
              </a:ext>
            </a:extLst>
          </p:cNvPr>
          <p:cNvSpPr/>
          <p:nvPr/>
        </p:nvSpPr>
        <p:spPr>
          <a:xfrm>
            <a:off x="296458" y="287343"/>
            <a:ext cx="11599545" cy="6254750"/>
          </a:xfrm>
          <a:custGeom>
            <a:avLst/>
            <a:gdLst/>
            <a:ahLst/>
            <a:cxnLst/>
            <a:rect l="l" t="t" r="r" b="b"/>
            <a:pathLst>
              <a:path w="11599545" h="6254750">
                <a:moveTo>
                  <a:pt x="6568795" y="6254699"/>
                </a:moveTo>
                <a:lnTo>
                  <a:pt x="10826711" y="6254699"/>
                </a:lnTo>
                <a:lnTo>
                  <a:pt x="11599049" y="6254699"/>
                </a:lnTo>
                <a:lnTo>
                  <a:pt x="11599049" y="0"/>
                </a:lnTo>
                <a:lnTo>
                  <a:pt x="0" y="0"/>
                </a:lnTo>
                <a:lnTo>
                  <a:pt x="0" y="6254699"/>
                </a:lnTo>
                <a:lnTo>
                  <a:pt x="2427541" y="6254699"/>
                </a:lnTo>
                <a:lnTo>
                  <a:pt x="5020589" y="6254699"/>
                </a:lnTo>
                <a:lnTo>
                  <a:pt x="6568795" y="6254699"/>
                </a:lnTo>
                <a:close/>
              </a:path>
            </a:pathLst>
          </a:custGeom>
          <a:ln w="6731">
            <a:solidFill>
              <a:srgbClr val="00555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5">
            <a:extLst>
              <a:ext uri="{FF2B5EF4-FFF2-40B4-BE49-F238E27FC236}">
                <a16:creationId xmlns:a16="http://schemas.microsoft.com/office/drawing/2014/main" id="{6EB28157-93B9-EBDB-CDCC-E3FA16437DC6}"/>
              </a:ext>
            </a:extLst>
          </p:cNvPr>
          <p:cNvSpPr/>
          <p:nvPr/>
        </p:nvSpPr>
        <p:spPr>
          <a:xfrm>
            <a:off x="269585" y="260461"/>
            <a:ext cx="11652885" cy="6308725"/>
          </a:xfrm>
          <a:custGeom>
            <a:avLst/>
            <a:gdLst/>
            <a:ahLst/>
            <a:cxnLst/>
            <a:rect l="l" t="t" r="r" b="b"/>
            <a:pathLst>
              <a:path w="11652885" h="6308725">
                <a:moveTo>
                  <a:pt x="6595668" y="6308458"/>
                </a:moveTo>
                <a:lnTo>
                  <a:pt x="10853585" y="6308458"/>
                </a:lnTo>
                <a:lnTo>
                  <a:pt x="11642725" y="6308458"/>
                </a:lnTo>
                <a:lnTo>
                  <a:pt x="11652808" y="6308458"/>
                </a:lnTo>
                <a:lnTo>
                  <a:pt x="11652808" y="6298374"/>
                </a:lnTo>
                <a:lnTo>
                  <a:pt x="11652808" y="10083"/>
                </a:lnTo>
                <a:lnTo>
                  <a:pt x="11652808" y="0"/>
                </a:lnTo>
                <a:lnTo>
                  <a:pt x="11642725" y="0"/>
                </a:lnTo>
                <a:lnTo>
                  <a:pt x="10083" y="0"/>
                </a:lnTo>
                <a:lnTo>
                  <a:pt x="0" y="0"/>
                </a:lnTo>
                <a:lnTo>
                  <a:pt x="0" y="10083"/>
                </a:lnTo>
                <a:lnTo>
                  <a:pt x="0" y="6298374"/>
                </a:lnTo>
                <a:lnTo>
                  <a:pt x="0" y="6308458"/>
                </a:lnTo>
                <a:lnTo>
                  <a:pt x="10083" y="6308458"/>
                </a:lnTo>
                <a:lnTo>
                  <a:pt x="2454414" y="6308458"/>
                </a:lnTo>
                <a:lnTo>
                  <a:pt x="5047462" y="6308458"/>
                </a:lnTo>
                <a:lnTo>
                  <a:pt x="6595668" y="6308458"/>
                </a:lnTo>
                <a:close/>
              </a:path>
            </a:pathLst>
          </a:custGeom>
          <a:ln w="20167">
            <a:solidFill>
              <a:srgbClr val="00555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3193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69585" y="260461"/>
              <a:ext cx="11652885" cy="6308725"/>
            </a:xfrm>
            <a:custGeom>
              <a:avLst/>
              <a:gdLst/>
              <a:ahLst/>
              <a:cxnLst/>
              <a:rect l="l" t="t" r="r" b="b"/>
              <a:pathLst>
                <a:path w="11652885" h="6308725">
                  <a:moveTo>
                    <a:pt x="6595668" y="6308458"/>
                  </a:moveTo>
                  <a:lnTo>
                    <a:pt x="10853585" y="6308458"/>
                  </a:lnTo>
                  <a:lnTo>
                    <a:pt x="11642725" y="6308458"/>
                  </a:lnTo>
                  <a:lnTo>
                    <a:pt x="11652808" y="6308458"/>
                  </a:lnTo>
                  <a:lnTo>
                    <a:pt x="11652808" y="6298374"/>
                  </a:lnTo>
                  <a:lnTo>
                    <a:pt x="11652808" y="10083"/>
                  </a:lnTo>
                  <a:lnTo>
                    <a:pt x="11652808" y="0"/>
                  </a:lnTo>
                  <a:lnTo>
                    <a:pt x="11642725" y="0"/>
                  </a:lnTo>
                  <a:lnTo>
                    <a:pt x="10083" y="0"/>
                  </a:lnTo>
                  <a:lnTo>
                    <a:pt x="0" y="0"/>
                  </a:lnTo>
                  <a:lnTo>
                    <a:pt x="0" y="10083"/>
                  </a:lnTo>
                  <a:lnTo>
                    <a:pt x="0" y="6298374"/>
                  </a:lnTo>
                  <a:lnTo>
                    <a:pt x="0" y="6308458"/>
                  </a:lnTo>
                  <a:lnTo>
                    <a:pt x="10083" y="6308458"/>
                  </a:lnTo>
                  <a:lnTo>
                    <a:pt x="2454414" y="6308458"/>
                  </a:lnTo>
                  <a:lnTo>
                    <a:pt x="5047462" y="6308458"/>
                  </a:lnTo>
                  <a:lnTo>
                    <a:pt x="6595668" y="6308458"/>
                  </a:lnTo>
                  <a:close/>
                </a:path>
              </a:pathLst>
            </a:custGeom>
            <a:ln w="20167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6458" y="287343"/>
              <a:ext cx="11599545" cy="6254750"/>
            </a:xfrm>
            <a:custGeom>
              <a:avLst/>
              <a:gdLst/>
              <a:ahLst/>
              <a:cxnLst/>
              <a:rect l="l" t="t" r="r" b="b"/>
              <a:pathLst>
                <a:path w="11599545" h="6254750">
                  <a:moveTo>
                    <a:pt x="6568795" y="6254699"/>
                  </a:moveTo>
                  <a:lnTo>
                    <a:pt x="10826711" y="6254699"/>
                  </a:lnTo>
                  <a:lnTo>
                    <a:pt x="11599049" y="6254699"/>
                  </a:lnTo>
                  <a:lnTo>
                    <a:pt x="11599049" y="0"/>
                  </a:lnTo>
                  <a:lnTo>
                    <a:pt x="0" y="0"/>
                  </a:lnTo>
                  <a:lnTo>
                    <a:pt x="0" y="6254699"/>
                  </a:lnTo>
                  <a:lnTo>
                    <a:pt x="2427541" y="6254699"/>
                  </a:lnTo>
                  <a:lnTo>
                    <a:pt x="5020589" y="6254699"/>
                  </a:lnTo>
                  <a:lnTo>
                    <a:pt x="6568795" y="6254699"/>
                  </a:lnTo>
                  <a:close/>
                </a:path>
              </a:pathLst>
            </a:custGeom>
            <a:ln w="6731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02943" y="593900"/>
            <a:ext cx="3263265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0">
                <a:solidFill>
                  <a:srgbClr val="00555D"/>
                </a:solidFill>
                <a:latin typeface="Avenir-Book"/>
                <a:cs typeface="Avenir-Book"/>
              </a:rPr>
              <a:t>BRAND </a:t>
            </a:r>
            <a:r>
              <a:rPr sz="3500" b="0" spc="-30">
                <a:solidFill>
                  <a:srgbClr val="00555D"/>
                </a:solidFill>
                <a:latin typeface="Avenir-Book"/>
                <a:cs typeface="Avenir-Book"/>
              </a:rPr>
              <a:t>VALUES</a:t>
            </a:r>
            <a:endParaRPr sz="3500">
              <a:latin typeface="Avenir-Book"/>
              <a:cs typeface="Avenir-Book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15643" y="606601"/>
            <a:ext cx="10761980" cy="4785995"/>
            <a:chOff x="715643" y="606601"/>
            <a:chExt cx="10761980" cy="4785995"/>
          </a:xfrm>
        </p:grpSpPr>
        <p:sp>
          <p:nvSpPr>
            <p:cNvPr id="8" name="object 8"/>
            <p:cNvSpPr/>
            <p:nvPr/>
          </p:nvSpPr>
          <p:spPr>
            <a:xfrm>
              <a:off x="715643" y="1440014"/>
              <a:ext cx="1080135" cy="0"/>
            </a:xfrm>
            <a:custGeom>
              <a:avLst/>
              <a:gdLst/>
              <a:ahLst/>
              <a:cxnLst/>
              <a:rect l="l" t="t" r="r" b="b"/>
              <a:pathLst>
                <a:path w="1080135">
                  <a:moveTo>
                    <a:pt x="0" y="0"/>
                  </a:moveTo>
                  <a:lnTo>
                    <a:pt x="1079995" y="0"/>
                  </a:lnTo>
                </a:path>
              </a:pathLst>
            </a:custGeom>
            <a:ln w="12700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25175" y="1128377"/>
              <a:ext cx="1507738" cy="4519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925507" y="606602"/>
              <a:ext cx="1552575" cy="425450"/>
            </a:xfrm>
            <a:custGeom>
              <a:avLst/>
              <a:gdLst/>
              <a:ahLst/>
              <a:cxnLst/>
              <a:rect l="l" t="t" r="r" b="b"/>
              <a:pathLst>
                <a:path w="1552575" h="425450">
                  <a:moveTo>
                    <a:pt x="194564" y="115658"/>
                  </a:moveTo>
                  <a:lnTo>
                    <a:pt x="0" y="115658"/>
                  </a:lnTo>
                  <a:lnTo>
                    <a:pt x="0" y="421703"/>
                  </a:lnTo>
                  <a:lnTo>
                    <a:pt x="42989" y="421703"/>
                  </a:lnTo>
                  <a:lnTo>
                    <a:pt x="42989" y="321221"/>
                  </a:lnTo>
                  <a:lnTo>
                    <a:pt x="180670" y="321221"/>
                  </a:lnTo>
                  <a:lnTo>
                    <a:pt x="180670" y="282346"/>
                  </a:lnTo>
                  <a:lnTo>
                    <a:pt x="42989" y="282346"/>
                  </a:lnTo>
                  <a:lnTo>
                    <a:pt x="42989" y="153695"/>
                  </a:lnTo>
                  <a:lnTo>
                    <a:pt x="194564" y="153695"/>
                  </a:lnTo>
                  <a:lnTo>
                    <a:pt x="194564" y="115658"/>
                  </a:lnTo>
                  <a:close/>
                </a:path>
                <a:path w="1552575" h="425450">
                  <a:moveTo>
                    <a:pt x="437565" y="383679"/>
                  </a:moveTo>
                  <a:lnTo>
                    <a:pt x="293116" y="383679"/>
                  </a:lnTo>
                  <a:lnTo>
                    <a:pt x="293116" y="115658"/>
                  </a:lnTo>
                  <a:lnTo>
                    <a:pt x="250228" y="115658"/>
                  </a:lnTo>
                  <a:lnTo>
                    <a:pt x="250228" y="421703"/>
                  </a:lnTo>
                  <a:lnTo>
                    <a:pt x="437565" y="421703"/>
                  </a:lnTo>
                  <a:lnTo>
                    <a:pt x="437565" y="383679"/>
                  </a:lnTo>
                  <a:close/>
                </a:path>
                <a:path w="1552575" h="425450">
                  <a:moveTo>
                    <a:pt x="703491" y="115658"/>
                  </a:moveTo>
                  <a:lnTo>
                    <a:pt x="660476" y="115658"/>
                  </a:lnTo>
                  <a:lnTo>
                    <a:pt x="660476" y="313537"/>
                  </a:lnTo>
                  <a:lnTo>
                    <a:pt x="655764" y="345097"/>
                  </a:lnTo>
                  <a:lnTo>
                    <a:pt x="641896" y="368198"/>
                  </a:lnTo>
                  <a:lnTo>
                    <a:pt x="619328" y="382397"/>
                  </a:lnTo>
                  <a:lnTo>
                    <a:pt x="588479" y="387223"/>
                  </a:lnTo>
                  <a:lnTo>
                    <a:pt x="557593" y="382397"/>
                  </a:lnTo>
                  <a:lnTo>
                    <a:pt x="534974" y="368198"/>
                  </a:lnTo>
                  <a:lnTo>
                    <a:pt x="521081" y="345097"/>
                  </a:lnTo>
                  <a:lnTo>
                    <a:pt x="516343" y="313537"/>
                  </a:lnTo>
                  <a:lnTo>
                    <a:pt x="516343" y="115658"/>
                  </a:lnTo>
                  <a:lnTo>
                    <a:pt x="473354" y="115658"/>
                  </a:lnTo>
                  <a:lnTo>
                    <a:pt x="473354" y="315722"/>
                  </a:lnTo>
                  <a:lnTo>
                    <a:pt x="481355" y="361340"/>
                  </a:lnTo>
                  <a:lnTo>
                    <a:pt x="504291" y="395820"/>
                  </a:lnTo>
                  <a:lnTo>
                    <a:pt x="540537" y="417639"/>
                  </a:lnTo>
                  <a:lnTo>
                    <a:pt x="588479" y="425246"/>
                  </a:lnTo>
                  <a:lnTo>
                    <a:pt x="635927" y="417499"/>
                  </a:lnTo>
                  <a:lnTo>
                    <a:pt x="672185" y="395439"/>
                  </a:lnTo>
                  <a:lnTo>
                    <a:pt x="677697" y="387223"/>
                  </a:lnTo>
                  <a:lnTo>
                    <a:pt x="695350" y="360908"/>
                  </a:lnTo>
                  <a:lnTo>
                    <a:pt x="703491" y="315722"/>
                  </a:lnTo>
                  <a:lnTo>
                    <a:pt x="703491" y="115658"/>
                  </a:lnTo>
                  <a:close/>
                </a:path>
                <a:path w="1552575" h="425450">
                  <a:moveTo>
                    <a:pt x="895997" y="94145"/>
                  </a:moveTo>
                  <a:lnTo>
                    <a:pt x="861669" y="0"/>
                  </a:lnTo>
                  <a:lnTo>
                    <a:pt x="813549" y="0"/>
                  </a:lnTo>
                  <a:lnTo>
                    <a:pt x="860412" y="94145"/>
                  </a:lnTo>
                  <a:lnTo>
                    <a:pt x="895997" y="94145"/>
                  </a:lnTo>
                  <a:close/>
                </a:path>
                <a:path w="1552575" h="425450">
                  <a:moveTo>
                    <a:pt x="977036" y="383679"/>
                  </a:moveTo>
                  <a:lnTo>
                    <a:pt x="816876" y="383679"/>
                  </a:lnTo>
                  <a:lnTo>
                    <a:pt x="816876" y="319874"/>
                  </a:lnTo>
                  <a:lnTo>
                    <a:pt x="954125" y="319874"/>
                  </a:lnTo>
                  <a:lnTo>
                    <a:pt x="954125" y="282346"/>
                  </a:lnTo>
                  <a:lnTo>
                    <a:pt x="816876" y="282346"/>
                  </a:lnTo>
                  <a:lnTo>
                    <a:pt x="816876" y="153708"/>
                  </a:lnTo>
                  <a:lnTo>
                    <a:pt x="970686" y="153708"/>
                  </a:lnTo>
                  <a:lnTo>
                    <a:pt x="970686" y="115658"/>
                  </a:lnTo>
                  <a:lnTo>
                    <a:pt x="773899" y="115658"/>
                  </a:lnTo>
                  <a:lnTo>
                    <a:pt x="773899" y="421716"/>
                  </a:lnTo>
                  <a:lnTo>
                    <a:pt x="977036" y="421716"/>
                  </a:lnTo>
                  <a:lnTo>
                    <a:pt x="977036" y="383679"/>
                  </a:lnTo>
                  <a:close/>
                </a:path>
                <a:path w="1552575" h="425450">
                  <a:moveTo>
                    <a:pt x="1248841" y="421716"/>
                  </a:moveTo>
                  <a:lnTo>
                    <a:pt x="1189837" y="341210"/>
                  </a:lnTo>
                  <a:lnTo>
                    <a:pt x="1180045" y="327863"/>
                  </a:lnTo>
                  <a:lnTo>
                    <a:pt x="1206284" y="311467"/>
                  </a:lnTo>
                  <a:lnTo>
                    <a:pt x="1211148" y="305841"/>
                  </a:lnTo>
                  <a:lnTo>
                    <a:pt x="1225461" y="289331"/>
                  </a:lnTo>
                  <a:lnTo>
                    <a:pt x="1237221" y="261988"/>
                  </a:lnTo>
                  <a:lnTo>
                    <a:pt x="1232039" y="182372"/>
                  </a:lnTo>
                  <a:lnTo>
                    <a:pt x="1205699" y="146380"/>
                  </a:lnTo>
                  <a:lnTo>
                    <a:pt x="1196911" y="141579"/>
                  </a:lnTo>
                  <a:lnTo>
                    <a:pt x="1196911" y="229971"/>
                  </a:lnTo>
                  <a:lnTo>
                    <a:pt x="1191272" y="263067"/>
                  </a:lnTo>
                  <a:lnTo>
                    <a:pt x="1174381" y="286791"/>
                  </a:lnTo>
                  <a:lnTo>
                    <a:pt x="1146327" y="301066"/>
                  </a:lnTo>
                  <a:lnTo>
                    <a:pt x="1107198" y="305841"/>
                  </a:lnTo>
                  <a:lnTo>
                    <a:pt x="1077747" y="305841"/>
                  </a:lnTo>
                  <a:lnTo>
                    <a:pt x="1077747" y="153708"/>
                  </a:lnTo>
                  <a:lnTo>
                    <a:pt x="1107198" y="153708"/>
                  </a:lnTo>
                  <a:lnTo>
                    <a:pt x="1145984" y="158610"/>
                  </a:lnTo>
                  <a:lnTo>
                    <a:pt x="1174076" y="173139"/>
                  </a:lnTo>
                  <a:lnTo>
                    <a:pt x="1191158" y="197015"/>
                  </a:lnTo>
                  <a:lnTo>
                    <a:pt x="1196911" y="229971"/>
                  </a:lnTo>
                  <a:lnTo>
                    <a:pt x="1196911" y="141579"/>
                  </a:lnTo>
                  <a:lnTo>
                    <a:pt x="1164069" y="123609"/>
                  </a:lnTo>
                  <a:lnTo>
                    <a:pt x="1109002" y="115658"/>
                  </a:lnTo>
                  <a:lnTo>
                    <a:pt x="1034859" y="115658"/>
                  </a:lnTo>
                  <a:lnTo>
                    <a:pt x="1034859" y="421716"/>
                  </a:lnTo>
                  <a:lnTo>
                    <a:pt x="1077747" y="421716"/>
                  </a:lnTo>
                  <a:lnTo>
                    <a:pt x="1077747" y="343331"/>
                  </a:lnTo>
                  <a:lnTo>
                    <a:pt x="1109002" y="343331"/>
                  </a:lnTo>
                  <a:lnTo>
                    <a:pt x="1116723" y="343204"/>
                  </a:lnTo>
                  <a:lnTo>
                    <a:pt x="1124343" y="342798"/>
                  </a:lnTo>
                  <a:lnTo>
                    <a:pt x="1131785" y="342138"/>
                  </a:lnTo>
                  <a:lnTo>
                    <a:pt x="1138961" y="341210"/>
                  </a:lnTo>
                  <a:lnTo>
                    <a:pt x="1197533" y="421716"/>
                  </a:lnTo>
                  <a:lnTo>
                    <a:pt x="1248841" y="421716"/>
                  </a:lnTo>
                  <a:close/>
                </a:path>
                <a:path w="1552575" h="425450">
                  <a:moveTo>
                    <a:pt x="1506156" y="383679"/>
                  </a:moveTo>
                  <a:lnTo>
                    <a:pt x="1346009" y="383679"/>
                  </a:lnTo>
                  <a:lnTo>
                    <a:pt x="1346009" y="319862"/>
                  </a:lnTo>
                  <a:lnTo>
                    <a:pt x="1483169" y="319862"/>
                  </a:lnTo>
                  <a:lnTo>
                    <a:pt x="1483169" y="282346"/>
                  </a:lnTo>
                  <a:lnTo>
                    <a:pt x="1346009" y="282346"/>
                  </a:lnTo>
                  <a:lnTo>
                    <a:pt x="1346009" y="153695"/>
                  </a:lnTo>
                  <a:lnTo>
                    <a:pt x="1499831" y="153695"/>
                  </a:lnTo>
                  <a:lnTo>
                    <a:pt x="1499831" y="115658"/>
                  </a:lnTo>
                  <a:lnTo>
                    <a:pt x="1303007" y="115658"/>
                  </a:lnTo>
                  <a:lnTo>
                    <a:pt x="1303007" y="421703"/>
                  </a:lnTo>
                  <a:lnTo>
                    <a:pt x="1506156" y="421703"/>
                  </a:lnTo>
                  <a:lnTo>
                    <a:pt x="1506156" y="383679"/>
                  </a:lnTo>
                  <a:close/>
                </a:path>
                <a:path w="1552575" h="425450">
                  <a:moveTo>
                    <a:pt x="1530858" y="115646"/>
                  </a:moveTo>
                  <a:lnTo>
                    <a:pt x="1516468" y="115646"/>
                  </a:lnTo>
                  <a:lnTo>
                    <a:pt x="1516468" y="117335"/>
                  </a:lnTo>
                  <a:lnTo>
                    <a:pt x="1522717" y="117335"/>
                  </a:lnTo>
                  <a:lnTo>
                    <a:pt x="1522717" y="134302"/>
                  </a:lnTo>
                  <a:lnTo>
                    <a:pt x="1524609" y="134302"/>
                  </a:lnTo>
                  <a:lnTo>
                    <a:pt x="1524609" y="117335"/>
                  </a:lnTo>
                  <a:lnTo>
                    <a:pt x="1530858" y="117335"/>
                  </a:lnTo>
                  <a:lnTo>
                    <a:pt x="1530858" y="115646"/>
                  </a:lnTo>
                  <a:close/>
                </a:path>
                <a:path w="1552575" h="425450">
                  <a:moveTo>
                    <a:pt x="1552028" y="115658"/>
                  </a:moveTo>
                  <a:lnTo>
                    <a:pt x="1549133" y="115658"/>
                  </a:lnTo>
                  <a:lnTo>
                    <a:pt x="1542884" y="131089"/>
                  </a:lnTo>
                  <a:lnTo>
                    <a:pt x="1536534" y="115658"/>
                  </a:lnTo>
                  <a:lnTo>
                    <a:pt x="1533639" y="115658"/>
                  </a:lnTo>
                  <a:lnTo>
                    <a:pt x="1533639" y="134302"/>
                  </a:lnTo>
                  <a:lnTo>
                    <a:pt x="1535531" y="134302"/>
                  </a:lnTo>
                  <a:lnTo>
                    <a:pt x="1535531" y="118110"/>
                  </a:lnTo>
                  <a:lnTo>
                    <a:pt x="1542338" y="134302"/>
                  </a:lnTo>
                  <a:lnTo>
                    <a:pt x="1543329" y="134302"/>
                  </a:lnTo>
                  <a:lnTo>
                    <a:pt x="1550073" y="118110"/>
                  </a:lnTo>
                  <a:lnTo>
                    <a:pt x="1550123" y="134302"/>
                  </a:lnTo>
                  <a:lnTo>
                    <a:pt x="1552028" y="134302"/>
                  </a:lnTo>
                  <a:lnTo>
                    <a:pt x="1552028" y="115658"/>
                  </a:lnTo>
                  <a:close/>
                </a:path>
              </a:pathLst>
            </a:custGeom>
            <a:solidFill>
              <a:srgbClr val="0055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398194" y="3298750"/>
              <a:ext cx="1383030" cy="0"/>
            </a:xfrm>
            <a:custGeom>
              <a:avLst/>
              <a:gdLst/>
              <a:ahLst/>
              <a:cxnLst/>
              <a:rect l="l" t="t" r="r" b="b"/>
              <a:pathLst>
                <a:path w="1383029">
                  <a:moveTo>
                    <a:pt x="0" y="0"/>
                  </a:moveTo>
                  <a:lnTo>
                    <a:pt x="1382864" y="0"/>
                  </a:lnTo>
                </a:path>
              </a:pathLst>
            </a:custGeom>
            <a:ln w="12700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781055" y="327335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50800" y="25400"/>
                  </a:moveTo>
                  <a:lnTo>
                    <a:pt x="48802" y="35289"/>
                  </a:lnTo>
                  <a:lnTo>
                    <a:pt x="43357" y="43362"/>
                  </a:lnTo>
                  <a:lnTo>
                    <a:pt x="35283" y="48804"/>
                  </a:lnTo>
                  <a:lnTo>
                    <a:pt x="25400" y="50800"/>
                  </a:lnTo>
                  <a:lnTo>
                    <a:pt x="15510" y="48804"/>
                  </a:lnTo>
                  <a:lnTo>
                    <a:pt x="7437" y="43362"/>
                  </a:lnTo>
                  <a:lnTo>
                    <a:pt x="1995" y="35289"/>
                  </a:lnTo>
                  <a:lnTo>
                    <a:pt x="0" y="25400"/>
                  </a:lnTo>
                  <a:lnTo>
                    <a:pt x="1995" y="15510"/>
                  </a:lnTo>
                  <a:lnTo>
                    <a:pt x="7437" y="7437"/>
                  </a:lnTo>
                  <a:lnTo>
                    <a:pt x="15510" y="1995"/>
                  </a:lnTo>
                  <a:lnTo>
                    <a:pt x="25400" y="0"/>
                  </a:lnTo>
                  <a:lnTo>
                    <a:pt x="35283" y="1995"/>
                  </a:lnTo>
                  <a:lnTo>
                    <a:pt x="43357" y="7437"/>
                  </a:lnTo>
                  <a:lnTo>
                    <a:pt x="48802" y="15510"/>
                  </a:lnTo>
                  <a:lnTo>
                    <a:pt x="50800" y="25400"/>
                  </a:lnTo>
                  <a:close/>
                </a:path>
              </a:pathLst>
            </a:custGeom>
            <a:ln w="12700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398194" y="3982750"/>
              <a:ext cx="1383030" cy="0"/>
            </a:xfrm>
            <a:custGeom>
              <a:avLst/>
              <a:gdLst/>
              <a:ahLst/>
              <a:cxnLst/>
              <a:rect l="l" t="t" r="r" b="b"/>
              <a:pathLst>
                <a:path w="1383029">
                  <a:moveTo>
                    <a:pt x="0" y="0"/>
                  </a:moveTo>
                  <a:lnTo>
                    <a:pt x="1382864" y="0"/>
                  </a:lnTo>
                </a:path>
              </a:pathLst>
            </a:custGeom>
            <a:ln w="12700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781055" y="395735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50800" y="25400"/>
                  </a:moveTo>
                  <a:lnTo>
                    <a:pt x="48802" y="35289"/>
                  </a:lnTo>
                  <a:lnTo>
                    <a:pt x="43357" y="43362"/>
                  </a:lnTo>
                  <a:lnTo>
                    <a:pt x="35283" y="48804"/>
                  </a:lnTo>
                  <a:lnTo>
                    <a:pt x="25400" y="50800"/>
                  </a:lnTo>
                  <a:lnTo>
                    <a:pt x="15510" y="48804"/>
                  </a:lnTo>
                  <a:lnTo>
                    <a:pt x="7437" y="43362"/>
                  </a:lnTo>
                  <a:lnTo>
                    <a:pt x="1995" y="35289"/>
                  </a:lnTo>
                  <a:lnTo>
                    <a:pt x="0" y="25400"/>
                  </a:lnTo>
                  <a:lnTo>
                    <a:pt x="1995" y="15510"/>
                  </a:lnTo>
                  <a:lnTo>
                    <a:pt x="7437" y="7437"/>
                  </a:lnTo>
                  <a:lnTo>
                    <a:pt x="15510" y="1995"/>
                  </a:lnTo>
                  <a:lnTo>
                    <a:pt x="25400" y="0"/>
                  </a:lnTo>
                  <a:lnTo>
                    <a:pt x="35283" y="1995"/>
                  </a:lnTo>
                  <a:lnTo>
                    <a:pt x="43357" y="7437"/>
                  </a:lnTo>
                  <a:lnTo>
                    <a:pt x="48802" y="15510"/>
                  </a:lnTo>
                  <a:lnTo>
                    <a:pt x="50800" y="25400"/>
                  </a:lnTo>
                  <a:close/>
                </a:path>
              </a:pathLst>
            </a:custGeom>
            <a:ln w="12700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398194" y="4675750"/>
              <a:ext cx="1383030" cy="0"/>
            </a:xfrm>
            <a:custGeom>
              <a:avLst/>
              <a:gdLst/>
              <a:ahLst/>
              <a:cxnLst/>
              <a:rect l="l" t="t" r="r" b="b"/>
              <a:pathLst>
                <a:path w="1383029">
                  <a:moveTo>
                    <a:pt x="0" y="0"/>
                  </a:moveTo>
                  <a:lnTo>
                    <a:pt x="1382864" y="0"/>
                  </a:lnTo>
                </a:path>
              </a:pathLst>
            </a:custGeom>
            <a:ln w="12700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781055" y="465035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50800" y="25399"/>
                  </a:moveTo>
                  <a:lnTo>
                    <a:pt x="48802" y="35289"/>
                  </a:lnTo>
                  <a:lnTo>
                    <a:pt x="43357" y="43362"/>
                  </a:lnTo>
                  <a:lnTo>
                    <a:pt x="35283" y="48804"/>
                  </a:lnTo>
                  <a:lnTo>
                    <a:pt x="25400" y="50799"/>
                  </a:lnTo>
                  <a:lnTo>
                    <a:pt x="15510" y="48804"/>
                  </a:lnTo>
                  <a:lnTo>
                    <a:pt x="7437" y="43362"/>
                  </a:lnTo>
                  <a:lnTo>
                    <a:pt x="1995" y="35289"/>
                  </a:lnTo>
                  <a:lnTo>
                    <a:pt x="0" y="25399"/>
                  </a:lnTo>
                  <a:lnTo>
                    <a:pt x="1995" y="15510"/>
                  </a:lnTo>
                  <a:lnTo>
                    <a:pt x="7437" y="7437"/>
                  </a:lnTo>
                  <a:lnTo>
                    <a:pt x="15510" y="1995"/>
                  </a:lnTo>
                  <a:lnTo>
                    <a:pt x="25400" y="0"/>
                  </a:lnTo>
                  <a:lnTo>
                    <a:pt x="35283" y="1995"/>
                  </a:lnTo>
                  <a:lnTo>
                    <a:pt x="43357" y="7437"/>
                  </a:lnTo>
                  <a:lnTo>
                    <a:pt x="48802" y="15510"/>
                  </a:lnTo>
                  <a:lnTo>
                    <a:pt x="50800" y="25399"/>
                  </a:lnTo>
                  <a:close/>
                </a:path>
              </a:pathLst>
            </a:custGeom>
            <a:ln w="12700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398194" y="5360249"/>
              <a:ext cx="1383030" cy="0"/>
            </a:xfrm>
            <a:custGeom>
              <a:avLst/>
              <a:gdLst/>
              <a:ahLst/>
              <a:cxnLst/>
              <a:rect l="l" t="t" r="r" b="b"/>
              <a:pathLst>
                <a:path w="1383029">
                  <a:moveTo>
                    <a:pt x="0" y="0"/>
                  </a:moveTo>
                  <a:lnTo>
                    <a:pt x="1382864" y="0"/>
                  </a:lnTo>
                </a:path>
              </a:pathLst>
            </a:custGeom>
            <a:ln w="12700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781055" y="5334849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50800" y="25399"/>
                  </a:moveTo>
                  <a:lnTo>
                    <a:pt x="48802" y="35289"/>
                  </a:lnTo>
                  <a:lnTo>
                    <a:pt x="43357" y="43362"/>
                  </a:lnTo>
                  <a:lnTo>
                    <a:pt x="35283" y="48804"/>
                  </a:lnTo>
                  <a:lnTo>
                    <a:pt x="25400" y="50799"/>
                  </a:lnTo>
                  <a:lnTo>
                    <a:pt x="15510" y="48804"/>
                  </a:lnTo>
                  <a:lnTo>
                    <a:pt x="7437" y="43362"/>
                  </a:lnTo>
                  <a:lnTo>
                    <a:pt x="1995" y="35289"/>
                  </a:lnTo>
                  <a:lnTo>
                    <a:pt x="0" y="25399"/>
                  </a:lnTo>
                  <a:lnTo>
                    <a:pt x="1995" y="15510"/>
                  </a:lnTo>
                  <a:lnTo>
                    <a:pt x="7437" y="7437"/>
                  </a:lnTo>
                  <a:lnTo>
                    <a:pt x="15510" y="1995"/>
                  </a:lnTo>
                  <a:lnTo>
                    <a:pt x="25400" y="0"/>
                  </a:lnTo>
                  <a:lnTo>
                    <a:pt x="35283" y="1995"/>
                  </a:lnTo>
                  <a:lnTo>
                    <a:pt x="43357" y="7437"/>
                  </a:lnTo>
                  <a:lnTo>
                    <a:pt x="48802" y="15510"/>
                  </a:lnTo>
                  <a:lnTo>
                    <a:pt x="50800" y="25399"/>
                  </a:lnTo>
                  <a:close/>
                </a:path>
              </a:pathLst>
            </a:custGeom>
            <a:ln w="12700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2683676" y="2003299"/>
            <a:ext cx="686689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25170" marR="5080" indent="-713105">
              <a:lnSpc>
                <a:spcPct val="100000"/>
              </a:lnSpc>
              <a:spcBef>
                <a:spcPts val="100"/>
              </a:spcBef>
            </a:pPr>
            <a:r>
              <a:rPr sz="2000" b="1" spc="-35">
                <a:solidFill>
                  <a:srgbClr val="231F20"/>
                </a:solidFill>
                <a:latin typeface="Avenir-Heavy"/>
                <a:cs typeface="Avenir-Heavy"/>
              </a:rPr>
              <a:t>Fluère</a:t>
            </a:r>
            <a:r>
              <a:rPr sz="2000" b="1" spc="-11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2000" b="1">
                <a:solidFill>
                  <a:srgbClr val="231F20"/>
                </a:solidFill>
                <a:latin typeface="Avenir-Heavy"/>
                <a:cs typeface="Avenir-Heavy"/>
              </a:rPr>
              <a:t>is</a:t>
            </a:r>
            <a:r>
              <a:rPr sz="2000" b="1" spc="-9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2000" b="1" spc="-30">
                <a:solidFill>
                  <a:srgbClr val="231F20"/>
                </a:solidFill>
                <a:latin typeface="Avenir-Heavy"/>
                <a:cs typeface="Avenir-Heavy"/>
              </a:rPr>
              <a:t>Beyond</a:t>
            </a:r>
            <a:r>
              <a:rPr sz="2000" b="1" spc="-9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2000" b="1" spc="-25">
                <a:solidFill>
                  <a:srgbClr val="231F20"/>
                </a:solidFill>
                <a:latin typeface="Avenir-Heavy"/>
                <a:cs typeface="Avenir-Heavy"/>
              </a:rPr>
              <a:t>What</a:t>
            </a:r>
            <a:r>
              <a:rPr sz="2000" b="1" spc="-85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2000" b="1" spc="-75">
                <a:solidFill>
                  <a:srgbClr val="231F20"/>
                </a:solidFill>
                <a:latin typeface="Avenir-Heavy"/>
                <a:cs typeface="Avenir-Heavy"/>
              </a:rPr>
              <a:t>You’re </a:t>
            </a:r>
            <a:r>
              <a:rPr sz="2000" b="1" spc="-35">
                <a:solidFill>
                  <a:srgbClr val="231F20"/>
                </a:solidFill>
                <a:latin typeface="Avenir-Heavy"/>
                <a:cs typeface="Avenir-Heavy"/>
              </a:rPr>
              <a:t>Drinking</a:t>
            </a:r>
            <a:r>
              <a:rPr sz="2000" b="1" spc="-9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2000" b="1">
                <a:solidFill>
                  <a:srgbClr val="231F20"/>
                </a:solidFill>
                <a:latin typeface="Avenir-Heavy"/>
                <a:cs typeface="Avenir-Heavy"/>
              </a:rPr>
              <a:t>–</a:t>
            </a:r>
            <a:r>
              <a:rPr sz="2000" b="1" spc="-9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2000" b="1" spc="-60">
                <a:solidFill>
                  <a:srgbClr val="231F20"/>
                </a:solidFill>
                <a:latin typeface="Avenir-Heavy"/>
                <a:cs typeface="Avenir-Heavy"/>
              </a:rPr>
              <a:t>It’s</a:t>
            </a:r>
            <a:r>
              <a:rPr sz="2000" b="1" spc="-85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2000" b="1" spc="-30">
                <a:solidFill>
                  <a:srgbClr val="231F20"/>
                </a:solidFill>
                <a:latin typeface="Avenir-Heavy"/>
                <a:cs typeface="Avenir-Heavy"/>
              </a:rPr>
              <a:t>About</a:t>
            </a:r>
            <a:r>
              <a:rPr sz="2000" b="1" spc="-9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2000" b="1" spc="-45">
                <a:solidFill>
                  <a:srgbClr val="231F20"/>
                </a:solidFill>
                <a:latin typeface="Avenir-Heavy"/>
                <a:cs typeface="Avenir-Heavy"/>
              </a:rPr>
              <a:t>Enjoying </a:t>
            </a:r>
            <a:r>
              <a:rPr sz="2000" b="1" spc="-10">
                <a:solidFill>
                  <a:srgbClr val="231F20"/>
                </a:solidFill>
                <a:latin typeface="Avenir-Heavy"/>
                <a:cs typeface="Avenir-Heavy"/>
              </a:rPr>
              <a:t>the</a:t>
            </a:r>
            <a:r>
              <a:rPr sz="2000" b="1" spc="-14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2000" b="1" spc="-35">
                <a:solidFill>
                  <a:srgbClr val="231F20"/>
                </a:solidFill>
                <a:latin typeface="Avenir-Heavy"/>
                <a:cs typeface="Avenir-Heavy"/>
              </a:rPr>
              <a:t>Moment</a:t>
            </a:r>
            <a:r>
              <a:rPr sz="2000" b="1" spc="-114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2000" b="1" spc="-10">
                <a:solidFill>
                  <a:srgbClr val="231F20"/>
                </a:solidFill>
                <a:latin typeface="Avenir-Heavy"/>
                <a:cs typeface="Avenir-Heavy"/>
              </a:rPr>
              <a:t>and</a:t>
            </a:r>
            <a:r>
              <a:rPr sz="2000" b="1" spc="-11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2000" b="1" spc="-30">
                <a:solidFill>
                  <a:srgbClr val="231F20"/>
                </a:solidFill>
                <a:latin typeface="Avenir-Heavy"/>
                <a:cs typeface="Avenir-Heavy"/>
              </a:rPr>
              <a:t>Making</a:t>
            </a:r>
            <a:r>
              <a:rPr sz="2000" b="1" spc="-105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2000" b="1" spc="-85">
                <a:solidFill>
                  <a:srgbClr val="231F20"/>
                </a:solidFill>
                <a:latin typeface="Avenir-Heavy"/>
                <a:cs typeface="Avenir-Heavy"/>
              </a:rPr>
              <a:t>Your</a:t>
            </a:r>
            <a:r>
              <a:rPr sz="2000" b="1" spc="-65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2000" b="1" spc="-20">
                <a:solidFill>
                  <a:srgbClr val="231F20"/>
                </a:solidFill>
                <a:latin typeface="Avenir-Heavy"/>
                <a:cs typeface="Avenir-Heavy"/>
              </a:rPr>
              <a:t>Life</a:t>
            </a:r>
            <a:r>
              <a:rPr sz="2000" b="1" spc="-105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2000" b="1" spc="-25">
                <a:solidFill>
                  <a:srgbClr val="231F20"/>
                </a:solidFill>
                <a:latin typeface="Avenir-Heavy"/>
                <a:cs typeface="Avenir-Heavy"/>
              </a:rPr>
              <a:t>Really</a:t>
            </a:r>
            <a:r>
              <a:rPr sz="2000" b="1" spc="-105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2000" b="1" spc="-10">
                <a:solidFill>
                  <a:srgbClr val="231F20"/>
                </a:solidFill>
                <a:latin typeface="Avenir-Heavy"/>
                <a:cs typeface="Avenir-Heavy"/>
              </a:rPr>
              <a:t>Yours.</a:t>
            </a:r>
            <a:endParaRPr sz="2000">
              <a:latin typeface="Avenir-Heavy"/>
              <a:cs typeface="Avenir-Heavy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70445" y="3158999"/>
            <a:ext cx="3263264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500" spc="-25" dirty="0">
                <a:solidFill>
                  <a:srgbClr val="231F20"/>
                </a:solidFill>
                <a:latin typeface="Avenir-Roman"/>
                <a:cs typeface="Avenir-Roman"/>
              </a:rPr>
              <a:t>Cocktail Experience </a:t>
            </a:r>
            <a:r>
              <a:rPr sz="1500" spc="-70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Avenir-Roman"/>
                <a:cs typeface="Avenir-Roman"/>
              </a:rPr>
              <a:t>without</a:t>
            </a:r>
            <a:r>
              <a:rPr sz="1500" spc="-65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Avenir-Roman"/>
                <a:cs typeface="Avenir-Roman"/>
              </a:rPr>
              <a:t>the</a:t>
            </a:r>
            <a:r>
              <a:rPr sz="1500" spc="-65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 spc="-30" dirty="0">
                <a:solidFill>
                  <a:srgbClr val="231F20"/>
                </a:solidFill>
                <a:latin typeface="Avenir-Roman"/>
                <a:cs typeface="Avenir-Roman"/>
              </a:rPr>
              <a:t>Alcohol</a:t>
            </a:r>
            <a:endParaRPr sz="1500" dirty="0">
              <a:latin typeface="Avenir-Roman"/>
              <a:cs typeface="Avenir-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328848" y="3158999"/>
            <a:ext cx="258318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30">
                <a:solidFill>
                  <a:srgbClr val="231F20"/>
                </a:solidFill>
                <a:latin typeface="Avenir-Roman"/>
                <a:cs typeface="Avenir-Roman"/>
              </a:rPr>
              <a:t>Empowers</a:t>
            </a:r>
            <a:r>
              <a:rPr sz="1500" spc="-7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>
                <a:solidFill>
                  <a:srgbClr val="231F20"/>
                </a:solidFill>
                <a:latin typeface="Avenir-Roman"/>
                <a:cs typeface="Avenir-Roman"/>
              </a:rPr>
              <a:t>my</a:t>
            </a:r>
            <a:r>
              <a:rPr sz="1500" spc="-65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 spc="-25">
                <a:solidFill>
                  <a:srgbClr val="231F20"/>
                </a:solidFill>
                <a:latin typeface="Avenir-Roman"/>
                <a:cs typeface="Avenir-Roman"/>
              </a:rPr>
              <a:t>Healthy</a:t>
            </a:r>
            <a:r>
              <a:rPr sz="1500" spc="-65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 spc="-25">
                <a:solidFill>
                  <a:srgbClr val="231F20"/>
                </a:solidFill>
                <a:latin typeface="Avenir-Roman"/>
                <a:cs typeface="Avenir-Roman"/>
              </a:rPr>
              <a:t>Lifestyle</a:t>
            </a:r>
            <a:endParaRPr sz="1500">
              <a:latin typeface="Avenir-Roman"/>
              <a:cs typeface="Avenir-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322943" y="3844799"/>
            <a:ext cx="1840864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30">
                <a:solidFill>
                  <a:srgbClr val="231F20"/>
                </a:solidFill>
                <a:latin typeface="Avenir-Roman"/>
                <a:cs typeface="Avenir-Roman"/>
              </a:rPr>
              <a:t>Luxurious</a:t>
            </a:r>
            <a:r>
              <a:rPr sz="1500" spc="-55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 spc="-20">
                <a:solidFill>
                  <a:srgbClr val="231F20"/>
                </a:solidFill>
                <a:latin typeface="Avenir-Roman"/>
                <a:cs typeface="Avenir-Roman"/>
              </a:rPr>
              <a:t>Look</a:t>
            </a:r>
            <a:r>
              <a:rPr sz="1500" spc="-5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>
                <a:solidFill>
                  <a:srgbClr val="231F20"/>
                </a:solidFill>
                <a:latin typeface="Avenir-Roman"/>
                <a:cs typeface="Avenir-Roman"/>
              </a:rPr>
              <a:t>&amp;</a:t>
            </a:r>
            <a:r>
              <a:rPr sz="1500" spc="-5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 spc="-20">
                <a:solidFill>
                  <a:srgbClr val="231F20"/>
                </a:solidFill>
                <a:latin typeface="Avenir-Roman"/>
                <a:cs typeface="Avenir-Roman"/>
              </a:rPr>
              <a:t>Feel</a:t>
            </a:r>
            <a:endParaRPr sz="1500">
              <a:latin typeface="Avenir-Roman"/>
              <a:cs typeface="Avenir-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608510" y="3844799"/>
            <a:ext cx="230378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5">
                <a:solidFill>
                  <a:srgbClr val="231F20"/>
                </a:solidFill>
                <a:latin typeface="Avenir-Roman"/>
                <a:cs typeface="Avenir-Roman"/>
              </a:rPr>
              <a:t>Makes</a:t>
            </a:r>
            <a:r>
              <a:rPr sz="1500" spc="-8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>
                <a:solidFill>
                  <a:srgbClr val="231F20"/>
                </a:solidFill>
                <a:latin typeface="Avenir-Roman"/>
                <a:cs typeface="Avenir-Roman"/>
              </a:rPr>
              <a:t>Me</a:t>
            </a:r>
            <a:r>
              <a:rPr sz="1500" spc="-75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 spc="-20">
                <a:solidFill>
                  <a:srgbClr val="231F20"/>
                </a:solidFill>
                <a:latin typeface="Avenir-Roman"/>
                <a:cs typeface="Avenir-Roman"/>
              </a:rPr>
              <a:t>Feel</a:t>
            </a:r>
            <a:r>
              <a:rPr sz="1500" spc="-8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>
                <a:solidFill>
                  <a:srgbClr val="231F20"/>
                </a:solidFill>
                <a:latin typeface="Avenir-Roman"/>
                <a:cs typeface="Avenir-Roman"/>
              </a:rPr>
              <a:t>in</a:t>
            </a:r>
            <a:r>
              <a:rPr sz="1500" spc="-75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 spc="-10">
                <a:solidFill>
                  <a:srgbClr val="231F20"/>
                </a:solidFill>
                <a:latin typeface="Avenir-Roman"/>
                <a:cs typeface="Avenir-Roman"/>
              </a:rPr>
              <a:t>the</a:t>
            </a:r>
            <a:r>
              <a:rPr sz="1500" spc="-8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 spc="-25">
                <a:solidFill>
                  <a:srgbClr val="231F20"/>
                </a:solidFill>
                <a:latin typeface="Avenir-Roman"/>
                <a:cs typeface="Avenir-Roman"/>
              </a:rPr>
              <a:t>Know</a:t>
            </a:r>
            <a:endParaRPr sz="1500">
              <a:latin typeface="Avenir-Roman"/>
              <a:cs typeface="Avenir-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322943" y="4530599"/>
            <a:ext cx="22034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30">
                <a:solidFill>
                  <a:srgbClr val="231F20"/>
                </a:solidFill>
                <a:latin typeface="Avenir-Roman"/>
                <a:cs typeface="Avenir-Roman"/>
              </a:rPr>
              <a:t>Complex Botanical </a:t>
            </a:r>
            <a:r>
              <a:rPr sz="1500" spc="-25">
                <a:solidFill>
                  <a:srgbClr val="231F20"/>
                </a:solidFill>
                <a:latin typeface="Avenir-Roman"/>
                <a:cs typeface="Avenir-Roman"/>
              </a:rPr>
              <a:t>Flavors</a:t>
            </a:r>
            <a:endParaRPr sz="1500">
              <a:latin typeface="Avenir-Roman"/>
              <a:cs typeface="Avenir-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833098" y="4530599"/>
            <a:ext cx="2078989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35">
                <a:solidFill>
                  <a:srgbClr val="231F20"/>
                </a:solidFill>
                <a:latin typeface="Avenir-Roman"/>
                <a:cs typeface="Avenir-Roman"/>
              </a:rPr>
              <a:t>Reflects</a:t>
            </a:r>
            <a:r>
              <a:rPr sz="1500" spc="-65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>
                <a:solidFill>
                  <a:srgbClr val="231F20"/>
                </a:solidFill>
                <a:latin typeface="Avenir-Roman"/>
                <a:cs typeface="Avenir-Roman"/>
              </a:rPr>
              <a:t>my</a:t>
            </a:r>
            <a:r>
              <a:rPr sz="1500" spc="-6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 spc="-30">
                <a:solidFill>
                  <a:srgbClr val="231F20"/>
                </a:solidFill>
                <a:latin typeface="Avenir-Roman"/>
                <a:cs typeface="Avenir-Roman"/>
              </a:rPr>
              <a:t>Mature</a:t>
            </a:r>
            <a:r>
              <a:rPr sz="1500" spc="-6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 spc="-50">
                <a:solidFill>
                  <a:srgbClr val="231F20"/>
                </a:solidFill>
                <a:latin typeface="Avenir-Roman"/>
                <a:cs typeface="Avenir-Roman"/>
              </a:rPr>
              <a:t>Taste</a:t>
            </a:r>
            <a:endParaRPr sz="1500">
              <a:latin typeface="Avenir-Roman"/>
              <a:cs typeface="Avenir-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322943" y="5216399"/>
            <a:ext cx="268859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35">
                <a:solidFill>
                  <a:srgbClr val="231F20"/>
                </a:solidFill>
                <a:latin typeface="Avenir-Roman"/>
                <a:cs typeface="Avenir-Roman"/>
              </a:rPr>
              <a:t>Adventurous </a:t>
            </a:r>
            <a:r>
              <a:rPr sz="1500">
                <a:solidFill>
                  <a:srgbClr val="231F20"/>
                </a:solidFill>
                <a:latin typeface="Avenir-Roman"/>
                <a:cs typeface="Avenir-Roman"/>
              </a:rPr>
              <a:t>&amp;</a:t>
            </a:r>
            <a:r>
              <a:rPr sz="1500" spc="-30">
                <a:solidFill>
                  <a:srgbClr val="231F20"/>
                </a:solidFill>
                <a:latin typeface="Avenir-Roman"/>
                <a:cs typeface="Avenir-Roman"/>
              </a:rPr>
              <a:t> Balanced</a:t>
            </a:r>
            <a:r>
              <a:rPr sz="1500" spc="-35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 spc="-25">
                <a:solidFill>
                  <a:srgbClr val="231F20"/>
                </a:solidFill>
                <a:latin typeface="Avenir-Roman"/>
                <a:cs typeface="Avenir-Roman"/>
              </a:rPr>
              <a:t>Palette</a:t>
            </a:r>
            <a:endParaRPr sz="1500">
              <a:latin typeface="Avenir-Roman"/>
              <a:cs typeface="Avenir-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693454" y="5216399"/>
            <a:ext cx="221869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0">
                <a:solidFill>
                  <a:srgbClr val="231F20"/>
                </a:solidFill>
                <a:latin typeface="Avenir-Roman"/>
                <a:cs typeface="Avenir-Roman"/>
              </a:rPr>
              <a:t>Gives</a:t>
            </a:r>
            <a:r>
              <a:rPr sz="1500" spc="-7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>
                <a:solidFill>
                  <a:srgbClr val="231F20"/>
                </a:solidFill>
                <a:latin typeface="Avenir-Roman"/>
                <a:cs typeface="Avenir-Roman"/>
              </a:rPr>
              <a:t>me</a:t>
            </a:r>
            <a:r>
              <a:rPr sz="1500" spc="-7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>
                <a:solidFill>
                  <a:srgbClr val="231F20"/>
                </a:solidFill>
                <a:latin typeface="Avenir-Roman"/>
                <a:cs typeface="Avenir-Roman"/>
              </a:rPr>
              <a:t>a</a:t>
            </a:r>
            <a:r>
              <a:rPr sz="1500" spc="-7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 spc="-25">
                <a:solidFill>
                  <a:srgbClr val="231F20"/>
                </a:solidFill>
                <a:latin typeface="Avenir-Roman"/>
                <a:cs typeface="Avenir-Roman"/>
              </a:rPr>
              <a:t>Festive</a:t>
            </a:r>
            <a:r>
              <a:rPr sz="1500" spc="-7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 spc="-25">
                <a:solidFill>
                  <a:srgbClr val="231F20"/>
                </a:solidFill>
                <a:latin typeface="Avenir-Roman"/>
                <a:cs typeface="Avenir-Roman"/>
              </a:rPr>
              <a:t>Feeling</a:t>
            </a:r>
            <a:endParaRPr sz="1500">
              <a:latin typeface="Avenir-Roman"/>
              <a:cs typeface="Avenir-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sp>
          <p:nvSpPr>
            <p:cNvPr id="3" name="object 3"/>
            <p:cNvSpPr/>
            <p:nvPr/>
          </p:nvSpPr>
          <p:spPr>
            <a:xfrm>
              <a:off x="269585" y="260461"/>
              <a:ext cx="11652885" cy="6308725"/>
            </a:xfrm>
            <a:custGeom>
              <a:avLst/>
              <a:gdLst/>
              <a:ahLst/>
              <a:cxnLst/>
              <a:rect l="l" t="t" r="r" b="b"/>
              <a:pathLst>
                <a:path w="11652885" h="6308725">
                  <a:moveTo>
                    <a:pt x="6595668" y="6308458"/>
                  </a:moveTo>
                  <a:lnTo>
                    <a:pt x="10853585" y="6308458"/>
                  </a:lnTo>
                  <a:lnTo>
                    <a:pt x="11642725" y="6308458"/>
                  </a:lnTo>
                  <a:lnTo>
                    <a:pt x="11652808" y="6308458"/>
                  </a:lnTo>
                  <a:lnTo>
                    <a:pt x="11652808" y="6298374"/>
                  </a:lnTo>
                  <a:lnTo>
                    <a:pt x="11652808" y="10083"/>
                  </a:lnTo>
                  <a:lnTo>
                    <a:pt x="11652808" y="0"/>
                  </a:lnTo>
                  <a:lnTo>
                    <a:pt x="11642725" y="0"/>
                  </a:lnTo>
                  <a:lnTo>
                    <a:pt x="10083" y="0"/>
                  </a:lnTo>
                  <a:lnTo>
                    <a:pt x="0" y="0"/>
                  </a:lnTo>
                  <a:lnTo>
                    <a:pt x="0" y="10083"/>
                  </a:lnTo>
                  <a:lnTo>
                    <a:pt x="0" y="6298374"/>
                  </a:lnTo>
                  <a:lnTo>
                    <a:pt x="0" y="6308458"/>
                  </a:lnTo>
                  <a:lnTo>
                    <a:pt x="10083" y="6308458"/>
                  </a:lnTo>
                  <a:lnTo>
                    <a:pt x="2454414" y="6308458"/>
                  </a:lnTo>
                  <a:lnTo>
                    <a:pt x="5047462" y="6308458"/>
                  </a:lnTo>
                  <a:lnTo>
                    <a:pt x="6595668" y="6308458"/>
                  </a:lnTo>
                  <a:close/>
                </a:path>
              </a:pathLst>
            </a:custGeom>
            <a:ln w="20167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6458" y="287343"/>
              <a:ext cx="11599545" cy="6254750"/>
            </a:xfrm>
            <a:custGeom>
              <a:avLst/>
              <a:gdLst/>
              <a:ahLst/>
              <a:cxnLst/>
              <a:rect l="l" t="t" r="r" b="b"/>
              <a:pathLst>
                <a:path w="11599545" h="6254750">
                  <a:moveTo>
                    <a:pt x="6568795" y="6254699"/>
                  </a:moveTo>
                  <a:lnTo>
                    <a:pt x="10826711" y="6254699"/>
                  </a:lnTo>
                  <a:lnTo>
                    <a:pt x="11599049" y="6254699"/>
                  </a:lnTo>
                  <a:lnTo>
                    <a:pt x="11599049" y="0"/>
                  </a:lnTo>
                  <a:lnTo>
                    <a:pt x="0" y="0"/>
                  </a:lnTo>
                  <a:lnTo>
                    <a:pt x="0" y="6254699"/>
                  </a:lnTo>
                  <a:lnTo>
                    <a:pt x="2427541" y="6254699"/>
                  </a:lnTo>
                  <a:lnTo>
                    <a:pt x="5020589" y="6254699"/>
                  </a:lnTo>
                  <a:lnTo>
                    <a:pt x="6568795" y="6254699"/>
                  </a:lnTo>
                  <a:close/>
                </a:path>
              </a:pathLst>
            </a:custGeom>
            <a:ln w="6731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0" dirty="0">
                <a:solidFill>
                  <a:srgbClr val="00555D"/>
                </a:solidFill>
                <a:latin typeface="Avenir-Book"/>
                <a:cs typeface="Avenir-Book"/>
              </a:rPr>
              <a:t>TARGET</a:t>
            </a:r>
            <a:r>
              <a:rPr sz="3500" b="0" spc="-240" dirty="0">
                <a:solidFill>
                  <a:srgbClr val="00555D"/>
                </a:solidFill>
                <a:latin typeface="Avenir-Book"/>
                <a:cs typeface="Avenir-Book"/>
              </a:rPr>
              <a:t> </a:t>
            </a:r>
            <a:r>
              <a:rPr sz="3500" b="0" spc="-10" dirty="0">
                <a:solidFill>
                  <a:srgbClr val="00555D"/>
                </a:solidFill>
                <a:latin typeface="Avenir-Book"/>
                <a:cs typeface="Avenir-Book"/>
              </a:rPr>
              <a:t>AUDIENCE</a:t>
            </a:r>
            <a:endParaRPr sz="3500" dirty="0">
              <a:latin typeface="Avenir-Book"/>
              <a:cs typeface="Avenir-Book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15643" y="606601"/>
            <a:ext cx="11043920" cy="5800090"/>
            <a:chOff x="715643" y="606601"/>
            <a:chExt cx="11043920" cy="5800090"/>
          </a:xfrm>
        </p:grpSpPr>
        <p:sp>
          <p:nvSpPr>
            <p:cNvPr id="7" name="object 7"/>
            <p:cNvSpPr/>
            <p:nvPr/>
          </p:nvSpPr>
          <p:spPr>
            <a:xfrm>
              <a:off x="715643" y="1440014"/>
              <a:ext cx="1080135" cy="0"/>
            </a:xfrm>
            <a:custGeom>
              <a:avLst/>
              <a:gdLst/>
              <a:ahLst/>
              <a:cxnLst/>
              <a:rect l="l" t="t" r="r" b="b"/>
              <a:pathLst>
                <a:path w="1080135">
                  <a:moveTo>
                    <a:pt x="0" y="0"/>
                  </a:moveTo>
                  <a:lnTo>
                    <a:pt x="1079995" y="0"/>
                  </a:lnTo>
                </a:path>
              </a:pathLst>
            </a:custGeom>
            <a:ln w="12700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25175" y="1128377"/>
              <a:ext cx="1507738" cy="4519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9925507" y="606602"/>
              <a:ext cx="1552575" cy="425450"/>
            </a:xfrm>
            <a:custGeom>
              <a:avLst/>
              <a:gdLst/>
              <a:ahLst/>
              <a:cxnLst/>
              <a:rect l="l" t="t" r="r" b="b"/>
              <a:pathLst>
                <a:path w="1552575" h="425450">
                  <a:moveTo>
                    <a:pt x="194564" y="115658"/>
                  </a:moveTo>
                  <a:lnTo>
                    <a:pt x="0" y="115658"/>
                  </a:lnTo>
                  <a:lnTo>
                    <a:pt x="0" y="421703"/>
                  </a:lnTo>
                  <a:lnTo>
                    <a:pt x="42989" y="421703"/>
                  </a:lnTo>
                  <a:lnTo>
                    <a:pt x="42989" y="321221"/>
                  </a:lnTo>
                  <a:lnTo>
                    <a:pt x="180670" y="321221"/>
                  </a:lnTo>
                  <a:lnTo>
                    <a:pt x="180670" y="282346"/>
                  </a:lnTo>
                  <a:lnTo>
                    <a:pt x="42989" y="282346"/>
                  </a:lnTo>
                  <a:lnTo>
                    <a:pt x="42989" y="153695"/>
                  </a:lnTo>
                  <a:lnTo>
                    <a:pt x="194564" y="153695"/>
                  </a:lnTo>
                  <a:lnTo>
                    <a:pt x="194564" y="115658"/>
                  </a:lnTo>
                  <a:close/>
                </a:path>
                <a:path w="1552575" h="425450">
                  <a:moveTo>
                    <a:pt x="437565" y="383679"/>
                  </a:moveTo>
                  <a:lnTo>
                    <a:pt x="293116" y="383679"/>
                  </a:lnTo>
                  <a:lnTo>
                    <a:pt x="293116" y="115658"/>
                  </a:lnTo>
                  <a:lnTo>
                    <a:pt x="250228" y="115658"/>
                  </a:lnTo>
                  <a:lnTo>
                    <a:pt x="250228" y="421703"/>
                  </a:lnTo>
                  <a:lnTo>
                    <a:pt x="437565" y="421703"/>
                  </a:lnTo>
                  <a:lnTo>
                    <a:pt x="437565" y="383679"/>
                  </a:lnTo>
                  <a:close/>
                </a:path>
                <a:path w="1552575" h="425450">
                  <a:moveTo>
                    <a:pt x="703491" y="115658"/>
                  </a:moveTo>
                  <a:lnTo>
                    <a:pt x="660476" y="115658"/>
                  </a:lnTo>
                  <a:lnTo>
                    <a:pt x="660476" y="313537"/>
                  </a:lnTo>
                  <a:lnTo>
                    <a:pt x="655764" y="345097"/>
                  </a:lnTo>
                  <a:lnTo>
                    <a:pt x="641896" y="368198"/>
                  </a:lnTo>
                  <a:lnTo>
                    <a:pt x="619328" y="382397"/>
                  </a:lnTo>
                  <a:lnTo>
                    <a:pt x="588479" y="387223"/>
                  </a:lnTo>
                  <a:lnTo>
                    <a:pt x="557593" y="382397"/>
                  </a:lnTo>
                  <a:lnTo>
                    <a:pt x="534974" y="368198"/>
                  </a:lnTo>
                  <a:lnTo>
                    <a:pt x="521081" y="345097"/>
                  </a:lnTo>
                  <a:lnTo>
                    <a:pt x="516343" y="313537"/>
                  </a:lnTo>
                  <a:lnTo>
                    <a:pt x="516343" y="115658"/>
                  </a:lnTo>
                  <a:lnTo>
                    <a:pt x="473354" y="115658"/>
                  </a:lnTo>
                  <a:lnTo>
                    <a:pt x="473354" y="315722"/>
                  </a:lnTo>
                  <a:lnTo>
                    <a:pt x="481355" y="361340"/>
                  </a:lnTo>
                  <a:lnTo>
                    <a:pt x="504291" y="395820"/>
                  </a:lnTo>
                  <a:lnTo>
                    <a:pt x="540537" y="417639"/>
                  </a:lnTo>
                  <a:lnTo>
                    <a:pt x="588479" y="425246"/>
                  </a:lnTo>
                  <a:lnTo>
                    <a:pt x="635927" y="417499"/>
                  </a:lnTo>
                  <a:lnTo>
                    <a:pt x="672185" y="395439"/>
                  </a:lnTo>
                  <a:lnTo>
                    <a:pt x="677697" y="387223"/>
                  </a:lnTo>
                  <a:lnTo>
                    <a:pt x="695350" y="360908"/>
                  </a:lnTo>
                  <a:lnTo>
                    <a:pt x="703491" y="315722"/>
                  </a:lnTo>
                  <a:lnTo>
                    <a:pt x="703491" y="115658"/>
                  </a:lnTo>
                  <a:close/>
                </a:path>
                <a:path w="1552575" h="425450">
                  <a:moveTo>
                    <a:pt x="895997" y="94145"/>
                  </a:moveTo>
                  <a:lnTo>
                    <a:pt x="861669" y="0"/>
                  </a:lnTo>
                  <a:lnTo>
                    <a:pt x="813549" y="0"/>
                  </a:lnTo>
                  <a:lnTo>
                    <a:pt x="860412" y="94145"/>
                  </a:lnTo>
                  <a:lnTo>
                    <a:pt x="895997" y="94145"/>
                  </a:lnTo>
                  <a:close/>
                </a:path>
                <a:path w="1552575" h="425450">
                  <a:moveTo>
                    <a:pt x="977036" y="383679"/>
                  </a:moveTo>
                  <a:lnTo>
                    <a:pt x="816876" y="383679"/>
                  </a:lnTo>
                  <a:lnTo>
                    <a:pt x="816876" y="319874"/>
                  </a:lnTo>
                  <a:lnTo>
                    <a:pt x="954125" y="319874"/>
                  </a:lnTo>
                  <a:lnTo>
                    <a:pt x="954125" y="282346"/>
                  </a:lnTo>
                  <a:lnTo>
                    <a:pt x="816876" y="282346"/>
                  </a:lnTo>
                  <a:lnTo>
                    <a:pt x="816876" y="153708"/>
                  </a:lnTo>
                  <a:lnTo>
                    <a:pt x="970686" y="153708"/>
                  </a:lnTo>
                  <a:lnTo>
                    <a:pt x="970686" y="115658"/>
                  </a:lnTo>
                  <a:lnTo>
                    <a:pt x="773899" y="115658"/>
                  </a:lnTo>
                  <a:lnTo>
                    <a:pt x="773899" y="421716"/>
                  </a:lnTo>
                  <a:lnTo>
                    <a:pt x="977036" y="421716"/>
                  </a:lnTo>
                  <a:lnTo>
                    <a:pt x="977036" y="383679"/>
                  </a:lnTo>
                  <a:close/>
                </a:path>
                <a:path w="1552575" h="425450">
                  <a:moveTo>
                    <a:pt x="1248841" y="421716"/>
                  </a:moveTo>
                  <a:lnTo>
                    <a:pt x="1189837" y="341210"/>
                  </a:lnTo>
                  <a:lnTo>
                    <a:pt x="1180045" y="327863"/>
                  </a:lnTo>
                  <a:lnTo>
                    <a:pt x="1206284" y="311467"/>
                  </a:lnTo>
                  <a:lnTo>
                    <a:pt x="1211148" y="305841"/>
                  </a:lnTo>
                  <a:lnTo>
                    <a:pt x="1225461" y="289331"/>
                  </a:lnTo>
                  <a:lnTo>
                    <a:pt x="1237221" y="261988"/>
                  </a:lnTo>
                  <a:lnTo>
                    <a:pt x="1232039" y="182372"/>
                  </a:lnTo>
                  <a:lnTo>
                    <a:pt x="1205699" y="146380"/>
                  </a:lnTo>
                  <a:lnTo>
                    <a:pt x="1196911" y="141579"/>
                  </a:lnTo>
                  <a:lnTo>
                    <a:pt x="1196911" y="229971"/>
                  </a:lnTo>
                  <a:lnTo>
                    <a:pt x="1191272" y="263067"/>
                  </a:lnTo>
                  <a:lnTo>
                    <a:pt x="1174381" y="286791"/>
                  </a:lnTo>
                  <a:lnTo>
                    <a:pt x="1146327" y="301066"/>
                  </a:lnTo>
                  <a:lnTo>
                    <a:pt x="1107198" y="305841"/>
                  </a:lnTo>
                  <a:lnTo>
                    <a:pt x="1077747" y="305841"/>
                  </a:lnTo>
                  <a:lnTo>
                    <a:pt x="1077747" y="153708"/>
                  </a:lnTo>
                  <a:lnTo>
                    <a:pt x="1107198" y="153708"/>
                  </a:lnTo>
                  <a:lnTo>
                    <a:pt x="1145984" y="158610"/>
                  </a:lnTo>
                  <a:lnTo>
                    <a:pt x="1174076" y="173139"/>
                  </a:lnTo>
                  <a:lnTo>
                    <a:pt x="1191158" y="197015"/>
                  </a:lnTo>
                  <a:lnTo>
                    <a:pt x="1196911" y="229971"/>
                  </a:lnTo>
                  <a:lnTo>
                    <a:pt x="1196911" y="141579"/>
                  </a:lnTo>
                  <a:lnTo>
                    <a:pt x="1164069" y="123609"/>
                  </a:lnTo>
                  <a:lnTo>
                    <a:pt x="1109002" y="115658"/>
                  </a:lnTo>
                  <a:lnTo>
                    <a:pt x="1034859" y="115658"/>
                  </a:lnTo>
                  <a:lnTo>
                    <a:pt x="1034859" y="421716"/>
                  </a:lnTo>
                  <a:lnTo>
                    <a:pt x="1077747" y="421716"/>
                  </a:lnTo>
                  <a:lnTo>
                    <a:pt x="1077747" y="343331"/>
                  </a:lnTo>
                  <a:lnTo>
                    <a:pt x="1109002" y="343331"/>
                  </a:lnTo>
                  <a:lnTo>
                    <a:pt x="1116723" y="343204"/>
                  </a:lnTo>
                  <a:lnTo>
                    <a:pt x="1124343" y="342798"/>
                  </a:lnTo>
                  <a:lnTo>
                    <a:pt x="1131785" y="342138"/>
                  </a:lnTo>
                  <a:lnTo>
                    <a:pt x="1138961" y="341210"/>
                  </a:lnTo>
                  <a:lnTo>
                    <a:pt x="1197533" y="421716"/>
                  </a:lnTo>
                  <a:lnTo>
                    <a:pt x="1248841" y="421716"/>
                  </a:lnTo>
                  <a:close/>
                </a:path>
                <a:path w="1552575" h="425450">
                  <a:moveTo>
                    <a:pt x="1506156" y="383679"/>
                  </a:moveTo>
                  <a:lnTo>
                    <a:pt x="1346009" y="383679"/>
                  </a:lnTo>
                  <a:lnTo>
                    <a:pt x="1346009" y="319862"/>
                  </a:lnTo>
                  <a:lnTo>
                    <a:pt x="1483169" y="319862"/>
                  </a:lnTo>
                  <a:lnTo>
                    <a:pt x="1483169" y="282346"/>
                  </a:lnTo>
                  <a:lnTo>
                    <a:pt x="1346009" y="282346"/>
                  </a:lnTo>
                  <a:lnTo>
                    <a:pt x="1346009" y="153695"/>
                  </a:lnTo>
                  <a:lnTo>
                    <a:pt x="1499831" y="153695"/>
                  </a:lnTo>
                  <a:lnTo>
                    <a:pt x="1499831" y="115658"/>
                  </a:lnTo>
                  <a:lnTo>
                    <a:pt x="1303007" y="115658"/>
                  </a:lnTo>
                  <a:lnTo>
                    <a:pt x="1303007" y="421703"/>
                  </a:lnTo>
                  <a:lnTo>
                    <a:pt x="1506156" y="421703"/>
                  </a:lnTo>
                  <a:lnTo>
                    <a:pt x="1506156" y="383679"/>
                  </a:lnTo>
                  <a:close/>
                </a:path>
                <a:path w="1552575" h="425450">
                  <a:moveTo>
                    <a:pt x="1530858" y="115646"/>
                  </a:moveTo>
                  <a:lnTo>
                    <a:pt x="1516468" y="115646"/>
                  </a:lnTo>
                  <a:lnTo>
                    <a:pt x="1516468" y="117335"/>
                  </a:lnTo>
                  <a:lnTo>
                    <a:pt x="1522717" y="117335"/>
                  </a:lnTo>
                  <a:lnTo>
                    <a:pt x="1522717" y="134302"/>
                  </a:lnTo>
                  <a:lnTo>
                    <a:pt x="1524609" y="134302"/>
                  </a:lnTo>
                  <a:lnTo>
                    <a:pt x="1524609" y="117335"/>
                  </a:lnTo>
                  <a:lnTo>
                    <a:pt x="1530858" y="117335"/>
                  </a:lnTo>
                  <a:lnTo>
                    <a:pt x="1530858" y="115646"/>
                  </a:lnTo>
                  <a:close/>
                </a:path>
                <a:path w="1552575" h="425450">
                  <a:moveTo>
                    <a:pt x="1552028" y="115658"/>
                  </a:moveTo>
                  <a:lnTo>
                    <a:pt x="1549133" y="115658"/>
                  </a:lnTo>
                  <a:lnTo>
                    <a:pt x="1542884" y="131089"/>
                  </a:lnTo>
                  <a:lnTo>
                    <a:pt x="1536534" y="115658"/>
                  </a:lnTo>
                  <a:lnTo>
                    <a:pt x="1533639" y="115658"/>
                  </a:lnTo>
                  <a:lnTo>
                    <a:pt x="1533639" y="134302"/>
                  </a:lnTo>
                  <a:lnTo>
                    <a:pt x="1535531" y="134302"/>
                  </a:lnTo>
                  <a:lnTo>
                    <a:pt x="1535531" y="118110"/>
                  </a:lnTo>
                  <a:lnTo>
                    <a:pt x="1542338" y="134302"/>
                  </a:lnTo>
                  <a:lnTo>
                    <a:pt x="1543329" y="134302"/>
                  </a:lnTo>
                  <a:lnTo>
                    <a:pt x="1550073" y="118110"/>
                  </a:lnTo>
                  <a:lnTo>
                    <a:pt x="1550123" y="134302"/>
                  </a:lnTo>
                  <a:lnTo>
                    <a:pt x="1552028" y="134302"/>
                  </a:lnTo>
                  <a:lnTo>
                    <a:pt x="1552028" y="115658"/>
                  </a:lnTo>
                  <a:close/>
                </a:path>
              </a:pathLst>
            </a:custGeom>
            <a:solidFill>
              <a:srgbClr val="0055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70601" y="1658094"/>
              <a:ext cx="2105685" cy="474816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62076" y="1658094"/>
              <a:ext cx="2105685" cy="474816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53549" y="1658094"/>
              <a:ext cx="2105679" cy="4748166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550543" y="1730164"/>
            <a:ext cx="4068445" cy="45781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0" marR="887094">
              <a:lnSpc>
                <a:spcPct val="100000"/>
              </a:lnSpc>
              <a:spcBef>
                <a:spcPts val="100"/>
              </a:spcBef>
            </a:pPr>
            <a:r>
              <a:rPr sz="1500" b="1" spc="-50" dirty="0">
                <a:solidFill>
                  <a:srgbClr val="231F20"/>
                </a:solidFill>
                <a:latin typeface="Avenir-Heavy"/>
                <a:cs typeface="Avenir-Heavy"/>
              </a:rPr>
              <a:t>Targeting</a:t>
            </a:r>
            <a:r>
              <a:rPr sz="1500" b="1" spc="-55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dirty="0">
                <a:solidFill>
                  <a:srgbClr val="231F20"/>
                </a:solidFill>
                <a:latin typeface="Avenir-Heavy"/>
                <a:cs typeface="Avenir-Heavy"/>
              </a:rPr>
              <a:t>an</a:t>
            </a:r>
            <a:r>
              <a:rPr sz="1500" b="1" spc="-55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30" dirty="0">
                <a:solidFill>
                  <a:srgbClr val="231F20"/>
                </a:solidFill>
                <a:latin typeface="Avenir-Heavy"/>
                <a:cs typeface="Avenir-Heavy"/>
              </a:rPr>
              <a:t>’Energetic</a:t>
            </a:r>
            <a:r>
              <a:rPr sz="1500" b="1" spc="-55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40" dirty="0">
                <a:solidFill>
                  <a:srgbClr val="231F20"/>
                </a:solidFill>
                <a:latin typeface="Avenir-Heavy"/>
                <a:cs typeface="Avenir-Heavy"/>
              </a:rPr>
              <a:t>Expressive’ </a:t>
            </a:r>
            <a:r>
              <a:rPr sz="1500" b="1" spc="-10" dirty="0">
                <a:solidFill>
                  <a:srgbClr val="231F20"/>
                </a:solidFill>
                <a:latin typeface="Avenir-Heavy"/>
                <a:cs typeface="Avenir-Heavy"/>
              </a:rPr>
              <a:t>Consumer</a:t>
            </a:r>
            <a:endParaRPr sz="1500" dirty="0">
              <a:latin typeface="Avenir-Heavy"/>
              <a:cs typeface="Avenir-Heavy"/>
            </a:endParaRPr>
          </a:p>
          <a:p>
            <a:pPr marL="344805" marR="781050" indent="-180340" algn="just">
              <a:lnSpc>
                <a:spcPct val="100000"/>
              </a:lnSpc>
              <a:spcBef>
                <a:spcPts val="1800"/>
              </a:spcBef>
              <a:buFont typeface="Avenir-Book"/>
              <a:buChar char="•"/>
              <a:tabLst>
                <a:tab pos="345440" algn="l"/>
              </a:tabLst>
            </a:pPr>
            <a:r>
              <a:rPr sz="1500" b="1" dirty="0">
                <a:solidFill>
                  <a:srgbClr val="231F20"/>
                </a:solidFill>
                <a:latin typeface="Avenir-Roman"/>
                <a:cs typeface="Avenir-Roman"/>
              </a:rPr>
              <a:t>The young and conscious at </a:t>
            </a:r>
            <a:r>
              <a:rPr sz="1500" b="1" spc="-10" dirty="0">
                <a:solidFill>
                  <a:srgbClr val="231F20"/>
                </a:solidFill>
                <a:latin typeface="Avenir-Roman"/>
                <a:cs typeface="Avenir-Roman"/>
              </a:rPr>
              <a:t>heart, </a:t>
            </a:r>
            <a:r>
              <a:rPr sz="1500" b="1" dirty="0">
                <a:solidFill>
                  <a:srgbClr val="231F20"/>
                </a:solidFill>
                <a:latin typeface="Avenir-Roman"/>
                <a:cs typeface="Avenir-Roman"/>
              </a:rPr>
              <a:t>25-40 years old, above average </a:t>
            </a:r>
            <a:r>
              <a:rPr sz="1500" b="1" spc="-25" dirty="0">
                <a:solidFill>
                  <a:srgbClr val="231F20"/>
                </a:solidFill>
                <a:latin typeface="Avenir-Roman"/>
                <a:cs typeface="Avenir-Roman"/>
              </a:rPr>
              <a:t>to </a:t>
            </a:r>
            <a:r>
              <a:rPr sz="1500" b="1" dirty="0">
                <a:solidFill>
                  <a:srgbClr val="231F20"/>
                </a:solidFill>
                <a:latin typeface="Avenir-Roman"/>
                <a:cs typeface="Avenir-Roman"/>
              </a:rPr>
              <a:t>higher </a:t>
            </a:r>
            <a:r>
              <a:rPr sz="1500" b="1" spc="-10" dirty="0">
                <a:solidFill>
                  <a:srgbClr val="231F20"/>
                </a:solidFill>
                <a:latin typeface="Avenir-Roman"/>
                <a:cs typeface="Avenir-Roman"/>
              </a:rPr>
              <a:t>income.</a:t>
            </a:r>
            <a:endParaRPr sz="1500" b="1" dirty="0">
              <a:latin typeface="Avenir-Roman"/>
              <a:cs typeface="Avenir-Roman"/>
            </a:endParaRPr>
          </a:p>
          <a:p>
            <a:pPr marL="344805" marR="119380" indent="-180340">
              <a:lnSpc>
                <a:spcPct val="100000"/>
              </a:lnSpc>
              <a:spcBef>
                <a:spcPts val="960"/>
              </a:spcBef>
              <a:buFont typeface="Avenir-Book"/>
              <a:buChar char="•"/>
              <a:tabLst>
                <a:tab pos="345440" algn="l"/>
              </a:tabLst>
            </a:pPr>
            <a:r>
              <a:rPr sz="1500" spc="-10" dirty="0">
                <a:solidFill>
                  <a:srgbClr val="231F20"/>
                </a:solidFill>
                <a:latin typeface="Avenir-Roman"/>
                <a:cs typeface="Avenir-Roman"/>
              </a:rPr>
              <a:t>In</a:t>
            </a:r>
            <a:r>
              <a:rPr sz="1500" spc="-60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 spc="-40" dirty="0">
                <a:solidFill>
                  <a:srgbClr val="231F20"/>
                </a:solidFill>
                <a:latin typeface="Avenir-Roman"/>
                <a:cs typeface="Avenir-Roman"/>
              </a:rPr>
              <a:t>search</a:t>
            </a:r>
            <a:r>
              <a:rPr sz="1500" spc="-55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Avenir-Roman"/>
                <a:cs typeface="Avenir-Roman"/>
              </a:rPr>
              <a:t>of</a:t>
            </a:r>
            <a:r>
              <a:rPr sz="1500" spc="-55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 spc="-40" dirty="0">
                <a:solidFill>
                  <a:srgbClr val="231F20"/>
                </a:solidFill>
                <a:latin typeface="Avenir-Roman"/>
                <a:cs typeface="Avenir-Roman"/>
              </a:rPr>
              <a:t>escapism</a:t>
            </a:r>
            <a:r>
              <a:rPr sz="1500" spc="-55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 spc="-35" dirty="0">
                <a:solidFill>
                  <a:srgbClr val="231F20"/>
                </a:solidFill>
                <a:latin typeface="Avenir-Roman"/>
                <a:cs typeface="Avenir-Roman"/>
              </a:rPr>
              <a:t>and</a:t>
            </a:r>
            <a:r>
              <a:rPr sz="1500" spc="-55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 spc="-40" dirty="0">
                <a:solidFill>
                  <a:srgbClr val="231F20"/>
                </a:solidFill>
                <a:latin typeface="Avenir-Roman"/>
                <a:cs typeface="Avenir-Roman"/>
              </a:rPr>
              <a:t>optimism,</a:t>
            </a:r>
            <a:r>
              <a:rPr sz="1500" spc="-60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 spc="-20" dirty="0">
                <a:solidFill>
                  <a:srgbClr val="231F20"/>
                </a:solidFill>
                <a:latin typeface="Avenir-Roman"/>
                <a:cs typeface="Avenir-Roman"/>
              </a:rPr>
              <a:t>need for</a:t>
            </a:r>
            <a:r>
              <a:rPr sz="1500" spc="-55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 spc="-30" dirty="0">
                <a:solidFill>
                  <a:srgbClr val="231F20"/>
                </a:solidFill>
                <a:latin typeface="Avenir-Roman"/>
                <a:cs typeface="Avenir-Roman"/>
              </a:rPr>
              <a:t>fun</a:t>
            </a:r>
            <a:r>
              <a:rPr sz="1500" spc="-55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 spc="-35" dirty="0">
                <a:solidFill>
                  <a:srgbClr val="231F20"/>
                </a:solidFill>
                <a:latin typeface="Avenir-Roman"/>
                <a:cs typeface="Avenir-Roman"/>
              </a:rPr>
              <a:t>and</a:t>
            </a:r>
            <a:r>
              <a:rPr sz="1500" spc="-55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 spc="-40" dirty="0">
                <a:solidFill>
                  <a:srgbClr val="231F20"/>
                </a:solidFill>
                <a:latin typeface="Avenir-Roman"/>
                <a:cs typeface="Avenir-Roman"/>
              </a:rPr>
              <a:t>entertainment,</a:t>
            </a:r>
            <a:r>
              <a:rPr sz="1500" spc="-55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 spc="-35" dirty="0">
                <a:solidFill>
                  <a:srgbClr val="231F20"/>
                </a:solidFill>
                <a:latin typeface="Avenir-Roman"/>
                <a:cs typeface="Avenir-Roman"/>
              </a:rPr>
              <a:t>enjoys</a:t>
            </a:r>
            <a:r>
              <a:rPr sz="1500" spc="-55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 spc="-35" dirty="0">
                <a:solidFill>
                  <a:srgbClr val="231F20"/>
                </a:solidFill>
                <a:latin typeface="Avenir-Roman"/>
                <a:cs typeface="Avenir-Roman"/>
              </a:rPr>
              <a:t>going</a:t>
            </a:r>
            <a:r>
              <a:rPr sz="1500" spc="-50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Avenir-Roman"/>
                <a:cs typeface="Avenir-Roman"/>
              </a:rPr>
              <a:t>out.</a:t>
            </a:r>
            <a:endParaRPr sz="1500" dirty="0">
              <a:latin typeface="Avenir-Roman"/>
              <a:cs typeface="Avenir-Roman"/>
            </a:endParaRPr>
          </a:p>
          <a:p>
            <a:pPr marL="344805" marR="897255" indent="-180340">
              <a:lnSpc>
                <a:spcPct val="100000"/>
              </a:lnSpc>
              <a:spcBef>
                <a:spcPts val="960"/>
              </a:spcBef>
              <a:buFont typeface="Avenir-Book"/>
              <a:buChar char="•"/>
              <a:tabLst>
                <a:tab pos="345440" algn="l"/>
              </a:tabLst>
            </a:pPr>
            <a:r>
              <a:rPr sz="1500" b="1" dirty="0">
                <a:solidFill>
                  <a:srgbClr val="231F20"/>
                </a:solidFill>
                <a:latin typeface="Avenir-Roman"/>
                <a:cs typeface="Avenir-Roman"/>
              </a:rPr>
              <a:t>Health conscious and focused </a:t>
            </a:r>
            <a:r>
              <a:rPr sz="1500" b="1" spc="-25" dirty="0">
                <a:solidFill>
                  <a:srgbClr val="231F20"/>
                </a:solidFill>
                <a:latin typeface="Avenir-Roman"/>
                <a:cs typeface="Avenir-Roman"/>
              </a:rPr>
              <a:t>on </a:t>
            </a:r>
            <a:r>
              <a:rPr sz="1500" b="1" dirty="0">
                <a:solidFill>
                  <a:srgbClr val="231F20"/>
                </a:solidFill>
                <a:latin typeface="Avenir-Roman"/>
                <a:cs typeface="Avenir-Roman"/>
              </a:rPr>
              <a:t>their </a:t>
            </a:r>
            <a:r>
              <a:rPr sz="1500" b="1" spc="-10" dirty="0">
                <a:solidFill>
                  <a:srgbClr val="231F20"/>
                </a:solidFill>
                <a:latin typeface="Avenir-Roman"/>
                <a:cs typeface="Avenir-Roman"/>
              </a:rPr>
              <a:t>wellbeing.</a:t>
            </a:r>
            <a:endParaRPr sz="1500" b="1" dirty="0">
              <a:latin typeface="Avenir-Roman"/>
              <a:cs typeface="Avenir-Roman"/>
            </a:endParaRPr>
          </a:p>
          <a:p>
            <a:pPr marL="344805" marR="704215" indent="-180340">
              <a:lnSpc>
                <a:spcPct val="100000"/>
              </a:lnSpc>
              <a:spcBef>
                <a:spcPts val="960"/>
              </a:spcBef>
              <a:buFont typeface="Avenir-Book"/>
              <a:buChar char="•"/>
              <a:tabLst>
                <a:tab pos="345440" algn="l"/>
              </a:tabLst>
            </a:pPr>
            <a:r>
              <a:rPr sz="1500" dirty="0">
                <a:solidFill>
                  <a:srgbClr val="231F20"/>
                </a:solidFill>
                <a:latin typeface="Avenir-Roman"/>
                <a:cs typeface="Avenir-Roman"/>
              </a:rPr>
              <a:t>Active, experimental, inventive </a:t>
            </a:r>
            <a:r>
              <a:rPr sz="1500" spc="-25" dirty="0">
                <a:solidFill>
                  <a:srgbClr val="231F20"/>
                </a:solidFill>
                <a:latin typeface="Avenir-Roman"/>
                <a:cs typeface="Avenir-Roman"/>
              </a:rPr>
              <a:t>and </a:t>
            </a:r>
            <a:r>
              <a:rPr sz="1500" dirty="0">
                <a:solidFill>
                  <a:srgbClr val="231F20"/>
                </a:solidFill>
                <a:latin typeface="Avenir-Roman"/>
                <a:cs typeface="Avenir-Roman"/>
              </a:rPr>
              <a:t>willing to invest time for DIY </a:t>
            </a:r>
            <a:r>
              <a:rPr sz="1500" spc="-20" dirty="0">
                <a:solidFill>
                  <a:srgbClr val="231F20"/>
                </a:solidFill>
                <a:latin typeface="Avenir-Roman"/>
                <a:cs typeface="Avenir-Roman"/>
              </a:rPr>
              <a:t>fresh </a:t>
            </a:r>
            <a:r>
              <a:rPr sz="1500" dirty="0">
                <a:solidFill>
                  <a:srgbClr val="231F20"/>
                </a:solidFill>
                <a:latin typeface="Avenir-Roman"/>
                <a:cs typeface="Avenir-Roman"/>
              </a:rPr>
              <a:t>cooking, crafting and </a:t>
            </a:r>
            <a:r>
              <a:rPr sz="1500" spc="-10" dirty="0">
                <a:solidFill>
                  <a:srgbClr val="231F20"/>
                </a:solidFill>
                <a:latin typeface="Avenir-Roman"/>
                <a:cs typeface="Avenir-Roman"/>
              </a:rPr>
              <a:t>gardening.</a:t>
            </a:r>
            <a:endParaRPr sz="1500" dirty="0">
              <a:latin typeface="Avenir-Roman"/>
              <a:cs typeface="Avenir-Roman"/>
            </a:endParaRPr>
          </a:p>
          <a:p>
            <a:pPr marL="344805" marR="502920" indent="-180340">
              <a:lnSpc>
                <a:spcPct val="100000"/>
              </a:lnSpc>
              <a:spcBef>
                <a:spcPts val="960"/>
              </a:spcBef>
              <a:buFont typeface="Avenir-Book"/>
              <a:buChar char="•"/>
              <a:tabLst>
                <a:tab pos="345440" algn="l"/>
              </a:tabLst>
            </a:pPr>
            <a:r>
              <a:rPr sz="1500" dirty="0">
                <a:solidFill>
                  <a:srgbClr val="231F20"/>
                </a:solidFill>
                <a:latin typeface="Avenir-Roman"/>
                <a:cs typeface="Avenir-Roman"/>
              </a:rPr>
              <a:t>Cultivated and suspicious </a:t>
            </a:r>
            <a:r>
              <a:rPr sz="1500" spc="-10" dirty="0">
                <a:solidFill>
                  <a:srgbClr val="231F20"/>
                </a:solidFill>
                <a:latin typeface="Avenir-Roman"/>
                <a:cs typeface="Avenir-Roman"/>
              </a:rPr>
              <a:t>towards </a:t>
            </a:r>
            <a:r>
              <a:rPr sz="1500" dirty="0">
                <a:solidFill>
                  <a:srgbClr val="231F20"/>
                </a:solidFill>
                <a:latin typeface="Avenir-Roman"/>
                <a:cs typeface="Avenir-Roman"/>
              </a:rPr>
              <a:t>marketing</a:t>
            </a:r>
            <a:r>
              <a:rPr sz="1500" spc="-10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 dirty="0">
                <a:solidFill>
                  <a:srgbClr val="231F20"/>
                </a:solidFill>
                <a:latin typeface="Avenir-Roman"/>
                <a:cs typeface="Avenir-Roman"/>
              </a:rPr>
              <a:t>and</a:t>
            </a:r>
            <a:r>
              <a:rPr sz="1500" spc="-10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 dirty="0">
                <a:solidFill>
                  <a:srgbClr val="231F20"/>
                </a:solidFill>
                <a:latin typeface="Avenir-Roman"/>
                <a:cs typeface="Avenir-Roman"/>
              </a:rPr>
              <a:t>overpromising</a:t>
            </a:r>
            <a:r>
              <a:rPr sz="1500" spc="-10" dirty="0">
                <a:solidFill>
                  <a:srgbClr val="231F20"/>
                </a:solidFill>
                <a:latin typeface="Avenir-Roman"/>
                <a:cs typeface="Avenir-Roman"/>
              </a:rPr>
              <a:t> brands.</a:t>
            </a:r>
            <a:endParaRPr sz="1500" dirty="0">
              <a:latin typeface="Avenir-Roman"/>
              <a:cs typeface="Avenir-Roman"/>
            </a:endParaRPr>
          </a:p>
          <a:p>
            <a:pPr marL="344805" marR="1148715" indent="-180340">
              <a:lnSpc>
                <a:spcPct val="100000"/>
              </a:lnSpc>
              <a:spcBef>
                <a:spcPts val="960"/>
              </a:spcBef>
              <a:buFont typeface="Avenir-Book"/>
              <a:buChar char="•"/>
              <a:tabLst>
                <a:tab pos="345440" algn="l"/>
              </a:tabLst>
            </a:pPr>
            <a:r>
              <a:rPr sz="1500" dirty="0">
                <a:solidFill>
                  <a:srgbClr val="231F20"/>
                </a:solidFill>
                <a:latin typeface="Avenir-Roman"/>
                <a:cs typeface="Avenir-Roman"/>
              </a:rPr>
              <a:t>Social, community feeling </a:t>
            </a:r>
            <a:r>
              <a:rPr sz="1500" spc="-25" dirty="0">
                <a:solidFill>
                  <a:srgbClr val="231F20"/>
                </a:solidFill>
                <a:latin typeface="Avenir-Roman"/>
                <a:cs typeface="Avenir-Roman"/>
              </a:rPr>
              <a:t>and </a:t>
            </a:r>
            <a:r>
              <a:rPr sz="1500" dirty="0">
                <a:solidFill>
                  <a:srgbClr val="231F20"/>
                </a:solidFill>
                <a:latin typeface="Avenir-Roman"/>
                <a:cs typeface="Avenir-Roman"/>
              </a:rPr>
              <a:t>encouraging</a:t>
            </a:r>
            <a:r>
              <a:rPr sz="1500" spc="-10" dirty="0">
                <a:solidFill>
                  <a:srgbClr val="231F20"/>
                </a:solidFill>
                <a:latin typeface="Avenir-Roman"/>
                <a:cs typeface="Avenir-Roman"/>
              </a:rPr>
              <a:t> harmony.</a:t>
            </a:r>
            <a:endParaRPr sz="1500" dirty="0">
              <a:latin typeface="Avenir-Roman"/>
              <a:cs typeface="Avenir-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3193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71900" y="3056300"/>
            <a:ext cx="4792980" cy="2463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spc="-25">
                <a:solidFill>
                  <a:srgbClr val="00555D"/>
                </a:solidFill>
                <a:latin typeface="Avenir-Book"/>
                <a:cs typeface="Avenir-Book"/>
              </a:rPr>
              <a:t>HOW</a:t>
            </a:r>
            <a:endParaRPr sz="8000">
              <a:latin typeface="Avenir-Book"/>
              <a:cs typeface="Avenir-Book"/>
            </a:endParaRPr>
          </a:p>
          <a:p>
            <a:pPr marL="12700">
              <a:lnSpc>
                <a:spcPct val="100000"/>
              </a:lnSpc>
              <a:tabLst>
                <a:tab pos="1725295" algn="l"/>
              </a:tabLst>
            </a:pPr>
            <a:r>
              <a:rPr sz="8000" spc="-25">
                <a:solidFill>
                  <a:srgbClr val="00555D"/>
                </a:solidFill>
                <a:latin typeface="Avenir-Book"/>
                <a:cs typeface="Avenir-Book"/>
              </a:rPr>
              <a:t>TO</a:t>
            </a:r>
            <a:r>
              <a:rPr sz="8000">
                <a:solidFill>
                  <a:srgbClr val="00555D"/>
                </a:solidFill>
                <a:latin typeface="Avenir-Book"/>
                <a:cs typeface="Avenir-Book"/>
              </a:rPr>
              <a:t>	</a:t>
            </a:r>
            <a:r>
              <a:rPr sz="8000" spc="-10">
                <a:solidFill>
                  <a:srgbClr val="00555D"/>
                </a:solidFill>
                <a:latin typeface="Avenir-Book"/>
                <a:cs typeface="Avenir-Book"/>
              </a:rPr>
              <a:t>DRINK</a:t>
            </a:r>
            <a:endParaRPr sz="8000">
              <a:latin typeface="Avenir-Book"/>
              <a:cs typeface="Avenir-Boo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84600" y="606601"/>
            <a:ext cx="10493375" cy="5401945"/>
            <a:chOff x="984600" y="606601"/>
            <a:chExt cx="10493375" cy="5401945"/>
          </a:xfrm>
        </p:grpSpPr>
        <p:sp>
          <p:nvSpPr>
            <p:cNvPr id="5" name="object 5"/>
            <p:cNvSpPr/>
            <p:nvPr/>
          </p:nvSpPr>
          <p:spPr>
            <a:xfrm>
              <a:off x="984600" y="5989048"/>
              <a:ext cx="8184515" cy="0"/>
            </a:xfrm>
            <a:custGeom>
              <a:avLst/>
              <a:gdLst/>
              <a:ahLst/>
              <a:cxnLst/>
              <a:rect l="l" t="t" r="r" b="b"/>
              <a:pathLst>
                <a:path w="8184515">
                  <a:moveTo>
                    <a:pt x="0" y="0"/>
                  </a:moveTo>
                  <a:lnTo>
                    <a:pt x="8183994" y="0"/>
                  </a:lnTo>
                </a:path>
              </a:pathLst>
            </a:custGeom>
            <a:ln w="38100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25175" y="1128377"/>
              <a:ext cx="1507738" cy="4519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925507" y="606602"/>
              <a:ext cx="1552575" cy="425450"/>
            </a:xfrm>
            <a:custGeom>
              <a:avLst/>
              <a:gdLst/>
              <a:ahLst/>
              <a:cxnLst/>
              <a:rect l="l" t="t" r="r" b="b"/>
              <a:pathLst>
                <a:path w="1552575" h="425450">
                  <a:moveTo>
                    <a:pt x="194564" y="115658"/>
                  </a:moveTo>
                  <a:lnTo>
                    <a:pt x="0" y="115658"/>
                  </a:lnTo>
                  <a:lnTo>
                    <a:pt x="0" y="421703"/>
                  </a:lnTo>
                  <a:lnTo>
                    <a:pt x="42989" y="421703"/>
                  </a:lnTo>
                  <a:lnTo>
                    <a:pt x="42989" y="321221"/>
                  </a:lnTo>
                  <a:lnTo>
                    <a:pt x="180670" y="321221"/>
                  </a:lnTo>
                  <a:lnTo>
                    <a:pt x="180670" y="282346"/>
                  </a:lnTo>
                  <a:lnTo>
                    <a:pt x="42989" y="282346"/>
                  </a:lnTo>
                  <a:lnTo>
                    <a:pt x="42989" y="153695"/>
                  </a:lnTo>
                  <a:lnTo>
                    <a:pt x="194564" y="153695"/>
                  </a:lnTo>
                  <a:lnTo>
                    <a:pt x="194564" y="115658"/>
                  </a:lnTo>
                  <a:close/>
                </a:path>
                <a:path w="1552575" h="425450">
                  <a:moveTo>
                    <a:pt x="437565" y="383679"/>
                  </a:moveTo>
                  <a:lnTo>
                    <a:pt x="293116" y="383679"/>
                  </a:lnTo>
                  <a:lnTo>
                    <a:pt x="293116" y="115658"/>
                  </a:lnTo>
                  <a:lnTo>
                    <a:pt x="250228" y="115658"/>
                  </a:lnTo>
                  <a:lnTo>
                    <a:pt x="250228" y="421703"/>
                  </a:lnTo>
                  <a:lnTo>
                    <a:pt x="437565" y="421703"/>
                  </a:lnTo>
                  <a:lnTo>
                    <a:pt x="437565" y="383679"/>
                  </a:lnTo>
                  <a:close/>
                </a:path>
                <a:path w="1552575" h="425450">
                  <a:moveTo>
                    <a:pt x="703491" y="115658"/>
                  </a:moveTo>
                  <a:lnTo>
                    <a:pt x="660476" y="115658"/>
                  </a:lnTo>
                  <a:lnTo>
                    <a:pt x="660476" y="313537"/>
                  </a:lnTo>
                  <a:lnTo>
                    <a:pt x="655764" y="345097"/>
                  </a:lnTo>
                  <a:lnTo>
                    <a:pt x="641896" y="368198"/>
                  </a:lnTo>
                  <a:lnTo>
                    <a:pt x="619328" y="382397"/>
                  </a:lnTo>
                  <a:lnTo>
                    <a:pt x="588479" y="387223"/>
                  </a:lnTo>
                  <a:lnTo>
                    <a:pt x="557593" y="382397"/>
                  </a:lnTo>
                  <a:lnTo>
                    <a:pt x="534974" y="368198"/>
                  </a:lnTo>
                  <a:lnTo>
                    <a:pt x="521081" y="345097"/>
                  </a:lnTo>
                  <a:lnTo>
                    <a:pt x="516343" y="313537"/>
                  </a:lnTo>
                  <a:lnTo>
                    <a:pt x="516343" y="115658"/>
                  </a:lnTo>
                  <a:lnTo>
                    <a:pt x="473354" y="115658"/>
                  </a:lnTo>
                  <a:lnTo>
                    <a:pt x="473354" y="315722"/>
                  </a:lnTo>
                  <a:lnTo>
                    <a:pt x="481355" y="361340"/>
                  </a:lnTo>
                  <a:lnTo>
                    <a:pt x="504291" y="395820"/>
                  </a:lnTo>
                  <a:lnTo>
                    <a:pt x="540537" y="417639"/>
                  </a:lnTo>
                  <a:lnTo>
                    <a:pt x="588479" y="425246"/>
                  </a:lnTo>
                  <a:lnTo>
                    <a:pt x="635927" y="417499"/>
                  </a:lnTo>
                  <a:lnTo>
                    <a:pt x="672185" y="395439"/>
                  </a:lnTo>
                  <a:lnTo>
                    <a:pt x="677697" y="387223"/>
                  </a:lnTo>
                  <a:lnTo>
                    <a:pt x="695350" y="360908"/>
                  </a:lnTo>
                  <a:lnTo>
                    <a:pt x="703491" y="315722"/>
                  </a:lnTo>
                  <a:lnTo>
                    <a:pt x="703491" y="115658"/>
                  </a:lnTo>
                  <a:close/>
                </a:path>
                <a:path w="1552575" h="425450">
                  <a:moveTo>
                    <a:pt x="895997" y="94145"/>
                  </a:moveTo>
                  <a:lnTo>
                    <a:pt x="861669" y="0"/>
                  </a:lnTo>
                  <a:lnTo>
                    <a:pt x="813549" y="0"/>
                  </a:lnTo>
                  <a:lnTo>
                    <a:pt x="860412" y="94145"/>
                  </a:lnTo>
                  <a:lnTo>
                    <a:pt x="895997" y="94145"/>
                  </a:lnTo>
                  <a:close/>
                </a:path>
                <a:path w="1552575" h="425450">
                  <a:moveTo>
                    <a:pt x="977036" y="383679"/>
                  </a:moveTo>
                  <a:lnTo>
                    <a:pt x="816876" y="383679"/>
                  </a:lnTo>
                  <a:lnTo>
                    <a:pt x="816876" y="319874"/>
                  </a:lnTo>
                  <a:lnTo>
                    <a:pt x="954125" y="319874"/>
                  </a:lnTo>
                  <a:lnTo>
                    <a:pt x="954125" y="282346"/>
                  </a:lnTo>
                  <a:lnTo>
                    <a:pt x="816876" y="282346"/>
                  </a:lnTo>
                  <a:lnTo>
                    <a:pt x="816876" y="153708"/>
                  </a:lnTo>
                  <a:lnTo>
                    <a:pt x="970686" y="153708"/>
                  </a:lnTo>
                  <a:lnTo>
                    <a:pt x="970686" y="115658"/>
                  </a:lnTo>
                  <a:lnTo>
                    <a:pt x="773899" y="115658"/>
                  </a:lnTo>
                  <a:lnTo>
                    <a:pt x="773899" y="421716"/>
                  </a:lnTo>
                  <a:lnTo>
                    <a:pt x="977036" y="421716"/>
                  </a:lnTo>
                  <a:lnTo>
                    <a:pt x="977036" y="383679"/>
                  </a:lnTo>
                  <a:close/>
                </a:path>
                <a:path w="1552575" h="425450">
                  <a:moveTo>
                    <a:pt x="1248841" y="421716"/>
                  </a:moveTo>
                  <a:lnTo>
                    <a:pt x="1189837" y="341210"/>
                  </a:lnTo>
                  <a:lnTo>
                    <a:pt x="1180045" y="327863"/>
                  </a:lnTo>
                  <a:lnTo>
                    <a:pt x="1206284" y="311467"/>
                  </a:lnTo>
                  <a:lnTo>
                    <a:pt x="1211148" y="305841"/>
                  </a:lnTo>
                  <a:lnTo>
                    <a:pt x="1225461" y="289331"/>
                  </a:lnTo>
                  <a:lnTo>
                    <a:pt x="1237221" y="261988"/>
                  </a:lnTo>
                  <a:lnTo>
                    <a:pt x="1232039" y="182372"/>
                  </a:lnTo>
                  <a:lnTo>
                    <a:pt x="1205699" y="146380"/>
                  </a:lnTo>
                  <a:lnTo>
                    <a:pt x="1196911" y="141579"/>
                  </a:lnTo>
                  <a:lnTo>
                    <a:pt x="1196911" y="229971"/>
                  </a:lnTo>
                  <a:lnTo>
                    <a:pt x="1191272" y="263067"/>
                  </a:lnTo>
                  <a:lnTo>
                    <a:pt x="1174381" y="286791"/>
                  </a:lnTo>
                  <a:lnTo>
                    <a:pt x="1146327" y="301066"/>
                  </a:lnTo>
                  <a:lnTo>
                    <a:pt x="1107198" y="305841"/>
                  </a:lnTo>
                  <a:lnTo>
                    <a:pt x="1077747" y="305841"/>
                  </a:lnTo>
                  <a:lnTo>
                    <a:pt x="1077747" y="153708"/>
                  </a:lnTo>
                  <a:lnTo>
                    <a:pt x="1107198" y="153708"/>
                  </a:lnTo>
                  <a:lnTo>
                    <a:pt x="1145984" y="158610"/>
                  </a:lnTo>
                  <a:lnTo>
                    <a:pt x="1174076" y="173139"/>
                  </a:lnTo>
                  <a:lnTo>
                    <a:pt x="1191158" y="197015"/>
                  </a:lnTo>
                  <a:lnTo>
                    <a:pt x="1196911" y="229971"/>
                  </a:lnTo>
                  <a:lnTo>
                    <a:pt x="1196911" y="141579"/>
                  </a:lnTo>
                  <a:lnTo>
                    <a:pt x="1164069" y="123609"/>
                  </a:lnTo>
                  <a:lnTo>
                    <a:pt x="1109002" y="115658"/>
                  </a:lnTo>
                  <a:lnTo>
                    <a:pt x="1034859" y="115658"/>
                  </a:lnTo>
                  <a:lnTo>
                    <a:pt x="1034859" y="421716"/>
                  </a:lnTo>
                  <a:lnTo>
                    <a:pt x="1077747" y="421716"/>
                  </a:lnTo>
                  <a:lnTo>
                    <a:pt x="1077747" y="343331"/>
                  </a:lnTo>
                  <a:lnTo>
                    <a:pt x="1109002" y="343331"/>
                  </a:lnTo>
                  <a:lnTo>
                    <a:pt x="1116723" y="343204"/>
                  </a:lnTo>
                  <a:lnTo>
                    <a:pt x="1124343" y="342798"/>
                  </a:lnTo>
                  <a:lnTo>
                    <a:pt x="1131785" y="342138"/>
                  </a:lnTo>
                  <a:lnTo>
                    <a:pt x="1138961" y="341210"/>
                  </a:lnTo>
                  <a:lnTo>
                    <a:pt x="1197533" y="421716"/>
                  </a:lnTo>
                  <a:lnTo>
                    <a:pt x="1248841" y="421716"/>
                  </a:lnTo>
                  <a:close/>
                </a:path>
                <a:path w="1552575" h="425450">
                  <a:moveTo>
                    <a:pt x="1506156" y="383679"/>
                  </a:moveTo>
                  <a:lnTo>
                    <a:pt x="1346009" y="383679"/>
                  </a:lnTo>
                  <a:lnTo>
                    <a:pt x="1346009" y="319862"/>
                  </a:lnTo>
                  <a:lnTo>
                    <a:pt x="1483169" y="319862"/>
                  </a:lnTo>
                  <a:lnTo>
                    <a:pt x="1483169" y="282346"/>
                  </a:lnTo>
                  <a:lnTo>
                    <a:pt x="1346009" y="282346"/>
                  </a:lnTo>
                  <a:lnTo>
                    <a:pt x="1346009" y="153695"/>
                  </a:lnTo>
                  <a:lnTo>
                    <a:pt x="1499831" y="153695"/>
                  </a:lnTo>
                  <a:lnTo>
                    <a:pt x="1499831" y="115658"/>
                  </a:lnTo>
                  <a:lnTo>
                    <a:pt x="1303007" y="115658"/>
                  </a:lnTo>
                  <a:lnTo>
                    <a:pt x="1303007" y="421703"/>
                  </a:lnTo>
                  <a:lnTo>
                    <a:pt x="1506156" y="421703"/>
                  </a:lnTo>
                  <a:lnTo>
                    <a:pt x="1506156" y="383679"/>
                  </a:lnTo>
                  <a:close/>
                </a:path>
                <a:path w="1552575" h="425450">
                  <a:moveTo>
                    <a:pt x="1530858" y="115646"/>
                  </a:moveTo>
                  <a:lnTo>
                    <a:pt x="1516468" y="115646"/>
                  </a:lnTo>
                  <a:lnTo>
                    <a:pt x="1516468" y="117335"/>
                  </a:lnTo>
                  <a:lnTo>
                    <a:pt x="1522717" y="117335"/>
                  </a:lnTo>
                  <a:lnTo>
                    <a:pt x="1522717" y="134302"/>
                  </a:lnTo>
                  <a:lnTo>
                    <a:pt x="1524609" y="134302"/>
                  </a:lnTo>
                  <a:lnTo>
                    <a:pt x="1524609" y="117335"/>
                  </a:lnTo>
                  <a:lnTo>
                    <a:pt x="1530858" y="117335"/>
                  </a:lnTo>
                  <a:lnTo>
                    <a:pt x="1530858" y="115646"/>
                  </a:lnTo>
                  <a:close/>
                </a:path>
                <a:path w="1552575" h="425450">
                  <a:moveTo>
                    <a:pt x="1552028" y="115658"/>
                  </a:moveTo>
                  <a:lnTo>
                    <a:pt x="1549133" y="115658"/>
                  </a:lnTo>
                  <a:lnTo>
                    <a:pt x="1542884" y="131089"/>
                  </a:lnTo>
                  <a:lnTo>
                    <a:pt x="1536534" y="115658"/>
                  </a:lnTo>
                  <a:lnTo>
                    <a:pt x="1533639" y="115658"/>
                  </a:lnTo>
                  <a:lnTo>
                    <a:pt x="1533639" y="134302"/>
                  </a:lnTo>
                  <a:lnTo>
                    <a:pt x="1535531" y="134302"/>
                  </a:lnTo>
                  <a:lnTo>
                    <a:pt x="1535531" y="118110"/>
                  </a:lnTo>
                  <a:lnTo>
                    <a:pt x="1542338" y="134302"/>
                  </a:lnTo>
                  <a:lnTo>
                    <a:pt x="1543329" y="134302"/>
                  </a:lnTo>
                  <a:lnTo>
                    <a:pt x="1550073" y="118110"/>
                  </a:lnTo>
                  <a:lnTo>
                    <a:pt x="1550123" y="134302"/>
                  </a:lnTo>
                  <a:lnTo>
                    <a:pt x="1552028" y="134302"/>
                  </a:lnTo>
                  <a:lnTo>
                    <a:pt x="1552028" y="115658"/>
                  </a:lnTo>
                  <a:close/>
                </a:path>
              </a:pathLst>
            </a:custGeom>
            <a:solidFill>
              <a:srgbClr val="0055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sp>
          <p:nvSpPr>
            <p:cNvPr id="3" name="object 3"/>
            <p:cNvSpPr/>
            <p:nvPr/>
          </p:nvSpPr>
          <p:spPr>
            <a:xfrm>
              <a:off x="6096597" y="0"/>
              <a:ext cx="6096635" cy="6858000"/>
            </a:xfrm>
            <a:custGeom>
              <a:avLst/>
              <a:gdLst/>
              <a:ahLst/>
              <a:cxnLst/>
              <a:rect l="l" t="t" r="r" b="b"/>
              <a:pathLst>
                <a:path w="6096634" h="6858000">
                  <a:moveTo>
                    <a:pt x="609659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6096596" y="6858000"/>
                  </a:lnTo>
                  <a:lnTo>
                    <a:pt x="6096596" y="0"/>
                  </a:lnTo>
                  <a:close/>
                </a:path>
              </a:pathLst>
            </a:custGeom>
            <a:solidFill>
              <a:srgbClr val="DC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69585" y="260461"/>
              <a:ext cx="11652885" cy="6308725"/>
            </a:xfrm>
            <a:custGeom>
              <a:avLst/>
              <a:gdLst/>
              <a:ahLst/>
              <a:cxnLst/>
              <a:rect l="l" t="t" r="r" b="b"/>
              <a:pathLst>
                <a:path w="11652885" h="6308725">
                  <a:moveTo>
                    <a:pt x="6595668" y="6308458"/>
                  </a:moveTo>
                  <a:lnTo>
                    <a:pt x="10853585" y="6308458"/>
                  </a:lnTo>
                  <a:lnTo>
                    <a:pt x="11642725" y="6308458"/>
                  </a:lnTo>
                  <a:lnTo>
                    <a:pt x="11652808" y="6308458"/>
                  </a:lnTo>
                  <a:lnTo>
                    <a:pt x="11652808" y="6298374"/>
                  </a:lnTo>
                  <a:lnTo>
                    <a:pt x="11652808" y="10083"/>
                  </a:lnTo>
                  <a:lnTo>
                    <a:pt x="11652808" y="0"/>
                  </a:lnTo>
                  <a:lnTo>
                    <a:pt x="11642725" y="0"/>
                  </a:lnTo>
                  <a:lnTo>
                    <a:pt x="10083" y="0"/>
                  </a:lnTo>
                  <a:lnTo>
                    <a:pt x="0" y="0"/>
                  </a:lnTo>
                  <a:lnTo>
                    <a:pt x="0" y="10083"/>
                  </a:lnTo>
                  <a:lnTo>
                    <a:pt x="0" y="6298374"/>
                  </a:lnTo>
                  <a:lnTo>
                    <a:pt x="0" y="6308458"/>
                  </a:lnTo>
                  <a:lnTo>
                    <a:pt x="10083" y="6308458"/>
                  </a:lnTo>
                  <a:lnTo>
                    <a:pt x="2454414" y="6308458"/>
                  </a:lnTo>
                  <a:lnTo>
                    <a:pt x="5047462" y="6308458"/>
                  </a:lnTo>
                  <a:lnTo>
                    <a:pt x="6595668" y="6308458"/>
                  </a:lnTo>
                  <a:close/>
                </a:path>
              </a:pathLst>
            </a:custGeom>
            <a:ln w="20167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6458" y="287343"/>
              <a:ext cx="11599545" cy="6254750"/>
            </a:xfrm>
            <a:custGeom>
              <a:avLst/>
              <a:gdLst/>
              <a:ahLst/>
              <a:cxnLst/>
              <a:rect l="l" t="t" r="r" b="b"/>
              <a:pathLst>
                <a:path w="11599545" h="6254750">
                  <a:moveTo>
                    <a:pt x="6568795" y="6254699"/>
                  </a:moveTo>
                  <a:lnTo>
                    <a:pt x="10826711" y="6254699"/>
                  </a:lnTo>
                  <a:lnTo>
                    <a:pt x="11599049" y="6254699"/>
                  </a:lnTo>
                  <a:lnTo>
                    <a:pt x="11599049" y="0"/>
                  </a:lnTo>
                  <a:lnTo>
                    <a:pt x="0" y="0"/>
                  </a:lnTo>
                  <a:lnTo>
                    <a:pt x="0" y="6254699"/>
                  </a:lnTo>
                  <a:lnTo>
                    <a:pt x="2427541" y="6254699"/>
                  </a:lnTo>
                  <a:lnTo>
                    <a:pt x="5020589" y="6254699"/>
                  </a:lnTo>
                  <a:lnTo>
                    <a:pt x="6568795" y="6254699"/>
                  </a:lnTo>
                  <a:close/>
                </a:path>
              </a:pathLst>
            </a:custGeom>
            <a:ln w="6731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376599" y="1433650"/>
              <a:ext cx="1440180" cy="0"/>
            </a:xfrm>
            <a:custGeom>
              <a:avLst/>
              <a:gdLst/>
              <a:ahLst/>
              <a:cxnLst/>
              <a:rect l="l" t="t" r="r" b="b"/>
              <a:pathLst>
                <a:path w="1440179">
                  <a:moveTo>
                    <a:pt x="0" y="0"/>
                  </a:moveTo>
                  <a:lnTo>
                    <a:pt x="1440002" y="0"/>
                  </a:lnTo>
                </a:path>
              </a:pathLst>
            </a:custGeom>
            <a:ln w="12700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56511" y="2229586"/>
              <a:ext cx="3034652" cy="3034665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158259" y="5735971"/>
            <a:ext cx="24314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dirty="0">
                <a:solidFill>
                  <a:srgbClr val="00555D"/>
                </a:solidFill>
                <a:latin typeface="Avenir-MediumOblique"/>
                <a:cs typeface="Avenir-MediumOblique"/>
              </a:rPr>
              <a:t>Non</a:t>
            </a:r>
            <a:r>
              <a:rPr sz="1800" b="1" i="1" spc="-10" dirty="0">
                <a:solidFill>
                  <a:srgbClr val="00555D"/>
                </a:solidFill>
                <a:latin typeface="Avenir-MediumOblique"/>
                <a:cs typeface="Avenir-MediumOblique"/>
              </a:rPr>
              <a:t> </a:t>
            </a:r>
            <a:r>
              <a:rPr sz="1800" b="1" i="1" dirty="0">
                <a:solidFill>
                  <a:srgbClr val="00555D"/>
                </a:solidFill>
                <a:latin typeface="Avenir-MediumOblique"/>
                <a:cs typeface="Avenir-MediumOblique"/>
              </a:rPr>
              <a:t>Alcoholic </a:t>
            </a:r>
            <a:r>
              <a:rPr sz="1800" i="1" spc="-10" dirty="0">
                <a:solidFill>
                  <a:srgbClr val="00555D"/>
                </a:solidFill>
                <a:latin typeface="Avenir-MediumOblique"/>
                <a:cs typeface="Avenir-MediumOblique"/>
              </a:rPr>
              <a:t>cocktails</a:t>
            </a:r>
            <a:endParaRPr sz="1800" dirty="0">
              <a:latin typeface="Avenir-MediumOblique"/>
              <a:cs typeface="Avenir-MediumOblique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056807" y="593900"/>
            <a:ext cx="2348865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0" dirty="0">
                <a:solidFill>
                  <a:srgbClr val="00555D"/>
                </a:solidFill>
                <a:latin typeface="Avenir-Book"/>
                <a:cs typeface="Avenir-Book"/>
              </a:rPr>
              <a:t>FOCUS </a:t>
            </a:r>
            <a:r>
              <a:rPr sz="3500" b="0" spc="-25" dirty="0">
                <a:solidFill>
                  <a:srgbClr val="00555D"/>
                </a:solidFill>
                <a:latin typeface="Avenir-Book"/>
                <a:cs typeface="Avenir-Book"/>
              </a:rPr>
              <a:t>ON</a:t>
            </a:r>
            <a:endParaRPr sz="3500" dirty="0">
              <a:latin typeface="Avenir-Book"/>
              <a:cs typeface="Avenir-Boo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59065" y="593900"/>
            <a:ext cx="3683425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500" dirty="0">
                <a:solidFill>
                  <a:srgbClr val="00555D"/>
                </a:solidFill>
                <a:latin typeface="Avenir-Book"/>
                <a:cs typeface="Avenir-Book"/>
              </a:rPr>
              <a:t>  </a:t>
            </a:r>
            <a:r>
              <a:rPr sz="3500" dirty="0">
                <a:solidFill>
                  <a:srgbClr val="00555D"/>
                </a:solidFill>
                <a:latin typeface="Avenir-Book"/>
                <a:cs typeface="Avenir-Book"/>
              </a:rPr>
              <a:t>2 </a:t>
            </a:r>
            <a:r>
              <a:rPr sz="3500" spc="-10" dirty="0">
                <a:solidFill>
                  <a:srgbClr val="00555D"/>
                </a:solidFill>
                <a:latin typeface="Avenir-Book"/>
                <a:cs typeface="Avenir-Book"/>
              </a:rPr>
              <a:t>SEGMENTS</a:t>
            </a:r>
            <a:r>
              <a:rPr lang="en-US" sz="3500" spc="-10" dirty="0">
                <a:solidFill>
                  <a:srgbClr val="00555D"/>
                </a:solidFill>
                <a:latin typeface="Avenir-Book"/>
                <a:cs typeface="Avenir-Book"/>
              </a:rPr>
              <a:t> </a:t>
            </a:r>
            <a:endParaRPr sz="3500" dirty="0">
              <a:latin typeface="Avenir-Book"/>
              <a:cs typeface="Avenir-Boo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45927" y="5735971"/>
            <a:ext cx="2947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>
                <a:solidFill>
                  <a:srgbClr val="00555D"/>
                </a:solidFill>
                <a:latin typeface="Avenir-MediumOblique"/>
                <a:cs typeface="Avenir-MediumOblique"/>
              </a:rPr>
              <a:t>Cocktails with </a:t>
            </a:r>
            <a:r>
              <a:rPr sz="1800" b="1" i="1">
                <a:solidFill>
                  <a:srgbClr val="00555D"/>
                </a:solidFill>
                <a:latin typeface="Avenir-BlackOblique"/>
                <a:cs typeface="Avenir-BlackOblique"/>
              </a:rPr>
              <a:t>lower</a:t>
            </a:r>
            <a:r>
              <a:rPr sz="1800" b="1" i="1" spc="-35">
                <a:solidFill>
                  <a:srgbClr val="00555D"/>
                </a:solidFill>
                <a:latin typeface="Avenir-BlackOblique"/>
                <a:cs typeface="Avenir-BlackOblique"/>
              </a:rPr>
              <a:t> </a:t>
            </a:r>
            <a:r>
              <a:rPr sz="1800" i="1" spc="-10">
                <a:solidFill>
                  <a:srgbClr val="00555D"/>
                </a:solidFill>
                <a:latin typeface="Avenir-MediumOblique"/>
                <a:cs typeface="Avenir-MediumOblique"/>
              </a:rPr>
              <a:t>alcohol</a:t>
            </a:r>
            <a:endParaRPr sz="1800">
              <a:latin typeface="Avenir-MediumOblique"/>
              <a:cs typeface="Avenir-MediumOblique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702587" y="2071509"/>
            <a:ext cx="8792210" cy="3350895"/>
            <a:chOff x="1702587" y="2071509"/>
            <a:chExt cx="8792210" cy="3350895"/>
          </a:xfrm>
        </p:grpSpPr>
        <p:sp>
          <p:nvSpPr>
            <p:cNvPr id="13" name="object 13"/>
            <p:cNvSpPr/>
            <p:nvPr/>
          </p:nvSpPr>
          <p:spPr>
            <a:xfrm>
              <a:off x="1708937" y="2077859"/>
              <a:ext cx="8779510" cy="3338195"/>
            </a:xfrm>
            <a:custGeom>
              <a:avLst/>
              <a:gdLst/>
              <a:ahLst/>
              <a:cxnLst/>
              <a:rect l="l" t="t" r="r" b="b"/>
              <a:pathLst>
                <a:path w="8779510" h="3338195">
                  <a:moveTo>
                    <a:pt x="5441365" y="3338131"/>
                  </a:moveTo>
                  <a:lnTo>
                    <a:pt x="8779484" y="3338131"/>
                  </a:lnTo>
                  <a:lnTo>
                    <a:pt x="8779484" y="0"/>
                  </a:lnTo>
                  <a:lnTo>
                    <a:pt x="5441365" y="0"/>
                  </a:lnTo>
                  <a:lnTo>
                    <a:pt x="5441365" y="3338131"/>
                  </a:lnTo>
                  <a:close/>
                </a:path>
                <a:path w="8779510" h="3338195">
                  <a:moveTo>
                    <a:pt x="0" y="3338131"/>
                  </a:moveTo>
                  <a:lnTo>
                    <a:pt x="3338118" y="3338131"/>
                  </a:lnTo>
                  <a:lnTo>
                    <a:pt x="3338118" y="0"/>
                  </a:lnTo>
                  <a:lnTo>
                    <a:pt x="0" y="0"/>
                  </a:lnTo>
                  <a:lnTo>
                    <a:pt x="0" y="3338131"/>
                  </a:lnTo>
                  <a:close/>
                </a:path>
              </a:pathLst>
            </a:custGeom>
            <a:ln w="12700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02030" y="2229592"/>
              <a:ext cx="3034652" cy="303465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sp>
          <p:nvSpPr>
            <p:cNvPr id="3" name="object 3"/>
            <p:cNvSpPr/>
            <p:nvPr/>
          </p:nvSpPr>
          <p:spPr>
            <a:xfrm>
              <a:off x="269585" y="260461"/>
              <a:ext cx="11652885" cy="6308725"/>
            </a:xfrm>
            <a:custGeom>
              <a:avLst/>
              <a:gdLst/>
              <a:ahLst/>
              <a:cxnLst/>
              <a:rect l="l" t="t" r="r" b="b"/>
              <a:pathLst>
                <a:path w="11652885" h="6308725">
                  <a:moveTo>
                    <a:pt x="6595668" y="6308458"/>
                  </a:moveTo>
                  <a:lnTo>
                    <a:pt x="10853585" y="6308458"/>
                  </a:lnTo>
                  <a:lnTo>
                    <a:pt x="11642725" y="6308458"/>
                  </a:lnTo>
                  <a:lnTo>
                    <a:pt x="11652808" y="6308458"/>
                  </a:lnTo>
                  <a:lnTo>
                    <a:pt x="11652808" y="6298374"/>
                  </a:lnTo>
                  <a:lnTo>
                    <a:pt x="11652808" y="10083"/>
                  </a:lnTo>
                  <a:lnTo>
                    <a:pt x="11652808" y="0"/>
                  </a:lnTo>
                  <a:lnTo>
                    <a:pt x="11642725" y="0"/>
                  </a:lnTo>
                  <a:lnTo>
                    <a:pt x="10083" y="0"/>
                  </a:lnTo>
                  <a:lnTo>
                    <a:pt x="0" y="0"/>
                  </a:lnTo>
                  <a:lnTo>
                    <a:pt x="0" y="10083"/>
                  </a:lnTo>
                  <a:lnTo>
                    <a:pt x="0" y="6298374"/>
                  </a:lnTo>
                  <a:lnTo>
                    <a:pt x="0" y="6308458"/>
                  </a:lnTo>
                  <a:lnTo>
                    <a:pt x="10083" y="6308458"/>
                  </a:lnTo>
                  <a:lnTo>
                    <a:pt x="2454414" y="6308458"/>
                  </a:lnTo>
                  <a:lnTo>
                    <a:pt x="5047462" y="6308458"/>
                  </a:lnTo>
                  <a:lnTo>
                    <a:pt x="6595668" y="6308458"/>
                  </a:lnTo>
                  <a:close/>
                </a:path>
              </a:pathLst>
            </a:custGeom>
            <a:ln w="20167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6458" y="287343"/>
              <a:ext cx="11599545" cy="6254750"/>
            </a:xfrm>
            <a:custGeom>
              <a:avLst/>
              <a:gdLst/>
              <a:ahLst/>
              <a:cxnLst/>
              <a:rect l="l" t="t" r="r" b="b"/>
              <a:pathLst>
                <a:path w="11599545" h="6254750">
                  <a:moveTo>
                    <a:pt x="6568795" y="6254699"/>
                  </a:moveTo>
                  <a:lnTo>
                    <a:pt x="10826711" y="6254699"/>
                  </a:lnTo>
                  <a:lnTo>
                    <a:pt x="11599049" y="6254699"/>
                  </a:lnTo>
                  <a:lnTo>
                    <a:pt x="11599049" y="0"/>
                  </a:lnTo>
                  <a:lnTo>
                    <a:pt x="0" y="0"/>
                  </a:lnTo>
                  <a:lnTo>
                    <a:pt x="0" y="6254699"/>
                  </a:lnTo>
                  <a:lnTo>
                    <a:pt x="2427541" y="6254699"/>
                  </a:lnTo>
                  <a:lnTo>
                    <a:pt x="5020589" y="6254699"/>
                  </a:lnTo>
                  <a:lnTo>
                    <a:pt x="6568795" y="6254699"/>
                  </a:lnTo>
                  <a:close/>
                </a:path>
              </a:pathLst>
            </a:custGeom>
            <a:ln w="6731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18701" y="0"/>
              <a:ext cx="4574492" cy="685799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0" spc="-10">
                <a:solidFill>
                  <a:srgbClr val="00555D"/>
                </a:solidFill>
                <a:latin typeface="Avenir-Book"/>
                <a:cs typeface="Avenir-Book"/>
              </a:rPr>
              <a:t>DYNAMICS</a:t>
            </a:r>
            <a:endParaRPr sz="3500">
              <a:latin typeface="Avenir-Book"/>
              <a:cs typeface="Avenir-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2943" y="1292209"/>
            <a:ext cx="6336665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21740" algn="l"/>
              </a:tabLst>
            </a:pPr>
            <a:r>
              <a:rPr sz="3500" b="1" spc="-25" dirty="0">
                <a:solidFill>
                  <a:srgbClr val="00555D"/>
                </a:solidFill>
                <a:latin typeface="Avenir-Heavy"/>
                <a:cs typeface="Avenir-Heavy"/>
              </a:rPr>
              <a:t>NON</a:t>
            </a:r>
            <a:r>
              <a:rPr lang="en-US" sz="3500" b="1" spc="-25" dirty="0">
                <a:solidFill>
                  <a:srgbClr val="00555D"/>
                </a:solidFill>
                <a:latin typeface="Avenir-Heavy"/>
                <a:cs typeface="Avenir-Heavy"/>
              </a:rPr>
              <a:t> </a:t>
            </a:r>
            <a:r>
              <a:rPr sz="3500" b="1" dirty="0">
                <a:solidFill>
                  <a:srgbClr val="00555D"/>
                </a:solidFill>
                <a:latin typeface="Avenir-Heavy"/>
                <a:cs typeface="Avenir-Heavy"/>
              </a:rPr>
              <a:t>ALCOHOLIC</a:t>
            </a:r>
            <a:r>
              <a:rPr sz="3500" b="1" spc="-65" dirty="0">
                <a:solidFill>
                  <a:srgbClr val="00555D"/>
                </a:solidFill>
                <a:latin typeface="Avenir-Heavy"/>
                <a:cs typeface="Avenir-Heavy"/>
              </a:rPr>
              <a:t> </a:t>
            </a:r>
            <a:r>
              <a:rPr sz="3500" spc="-30" dirty="0">
                <a:solidFill>
                  <a:srgbClr val="00555D"/>
                </a:solidFill>
                <a:latin typeface="Avenir-Book"/>
                <a:cs typeface="Avenir-Book"/>
              </a:rPr>
              <a:t>COCKTAILS</a:t>
            </a:r>
            <a:endParaRPr sz="3500" dirty="0">
              <a:latin typeface="Avenir-Book"/>
              <a:cs typeface="Avenir-Book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15643" y="250374"/>
            <a:ext cx="11217275" cy="6329045"/>
            <a:chOff x="715643" y="250374"/>
            <a:chExt cx="11217275" cy="6329045"/>
          </a:xfrm>
        </p:grpSpPr>
        <p:sp>
          <p:nvSpPr>
            <p:cNvPr id="9" name="object 9"/>
            <p:cNvSpPr/>
            <p:nvPr/>
          </p:nvSpPr>
          <p:spPr>
            <a:xfrm>
              <a:off x="715643" y="2220349"/>
              <a:ext cx="1080135" cy="0"/>
            </a:xfrm>
            <a:custGeom>
              <a:avLst/>
              <a:gdLst/>
              <a:ahLst/>
              <a:cxnLst/>
              <a:rect l="l" t="t" r="r" b="b"/>
              <a:pathLst>
                <a:path w="1080135">
                  <a:moveTo>
                    <a:pt x="0" y="0"/>
                  </a:moveTo>
                  <a:lnTo>
                    <a:pt x="1079995" y="0"/>
                  </a:lnTo>
                </a:path>
              </a:pathLst>
            </a:custGeom>
            <a:ln w="12700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618700" y="280621"/>
              <a:ext cx="4283710" cy="6268720"/>
            </a:xfrm>
            <a:custGeom>
              <a:avLst/>
              <a:gdLst/>
              <a:ahLst/>
              <a:cxnLst/>
              <a:rect l="l" t="t" r="r" b="b"/>
              <a:pathLst>
                <a:path w="4283709" h="6268720">
                  <a:moveTo>
                    <a:pt x="0" y="6268135"/>
                  </a:moveTo>
                  <a:lnTo>
                    <a:pt x="3504463" y="6268135"/>
                  </a:lnTo>
                  <a:lnTo>
                    <a:pt x="4283519" y="6268135"/>
                  </a:lnTo>
                  <a:lnTo>
                    <a:pt x="4283519" y="0"/>
                  </a:lnTo>
                  <a:lnTo>
                    <a:pt x="50995" y="0"/>
                  </a:lnTo>
                  <a:lnTo>
                    <a:pt x="0" y="0"/>
                  </a:lnTo>
                </a:path>
              </a:pathLst>
            </a:custGeom>
            <a:ln w="2016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618700" y="253739"/>
              <a:ext cx="4311015" cy="6322060"/>
            </a:xfrm>
            <a:custGeom>
              <a:avLst/>
              <a:gdLst/>
              <a:ahLst/>
              <a:cxnLst/>
              <a:rect l="l" t="t" r="r" b="b"/>
              <a:pathLst>
                <a:path w="4311015" h="6322059">
                  <a:moveTo>
                    <a:pt x="0" y="6321894"/>
                  </a:moveTo>
                  <a:lnTo>
                    <a:pt x="3504463" y="6321894"/>
                  </a:lnTo>
                  <a:lnTo>
                    <a:pt x="4293603" y="6321894"/>
                  </a:lnTo>
                  <a:lnTo>
                    <a:pt x="4310405" y="6321894"/>
                  </a:lnTo>
                  <a:lnTo>
                    <a:pt x="4310405" y="6305105"/>
                  </a:lnTo>
                  <a:lnTo>
                    <a:pt x="4310405" y="16802"/>
                  </a:lnTo>
                  <a:lnTo>
                    <a:pt x="4310405" y="12"/>
                  </a:lnTo>
                  <a:lnTo>
                    <a:pt x="4293603" y="12"/>
                  </a:lnTo>
                  <a:lnTo>
                    <a:pt x="0" y="0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12773" y="2551380"/>
            <a:ext cx="6426835" cy="29751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 marR="224790" indent="-18034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500" spc="-30" dirty="0">
                <a:solidFill>
                  <a:srgbClr val="231F20"/>
                </a:solidFill>
                <a:latin typeface="Avenir-Book"/>
                <a:cs typeface="Avenir-Book"/>
              </a:rPr>
              <a:t>Consumers</a:t>
            </a:r>
            <a:r>
              <a:rPr sz="1500" spc="-6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30" dirty="0">
                <a:solidFill>
                  <a:srgbClr val="231F20"/>
                </a:solidFill>
                <a:latin typeface="Avenir-Book"/>
                <a:cs typeface="Avenir-Book"/>
              </a:rPr>
              <a:t>choosing</a:t>
            </a:r>
            <a:r>
              <a:rPr sz="1500" spc="-5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dirty="0">
                <a:solidFill>
                  <a:srgbClr val="231F20"/>
                </a:solidFill>
                <a:latin typeface="Avenir-Book"/>
                <a:cs typeface="Avenir-Book"/>
              </a:rPr>
              <a:t>to</a:t>
            </a:r>
            <a:r>
              <a:rPr sz="1500" spc="-5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Avenir-Book"/>
                <a:cs typeface="Avenir-Book"/>
              </a:rPr>
              <a:t>live</a:t>
            </a:r>
            <a:r>
              <a:rPr sz="1500" spc="-5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dirty="0">
                <a:solidFill>
                  <a:srgbClr val="231F20"/>
                </a:solidFill>
                <a:latin typeface="Avenir-Book"/>
                <a:cs typeface="Avenir-Book"/>
              </a:rPr>
              <a:t>a</a:t>
            </a:r>
            <a:r>
              <a:rPr sz="1500" spc="-5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30" dirty="0">
                <a:solidFill>
                  <a:srgbClr val="231F20"/>
                </a:solidFill>
                <a:latin typeface="Avenir-Book"/>
                <a:cs typeface="Avenir-Book"/>
              </a:rPr>
              <a:t>more</a:t>
            </a:r>
            <a:r>
              <a:rPr sz="1500" spc="-5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30" dirty="0">
                <a:solidFill>
                  <a:srgbClr val="231F20"/>
                </a:solidFill>
                <a:latin typeface="Avenir-Book"/>
                <a:cs typeface="Avenir-Book"/>
              </a:rPr>
              <a:t>balanced</a:t>
            </a:r>
            <a:r>
              <a:rPr sz="1500" spc="-6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Avenir-Book"/>
                <a:cs typeface="Avenir-Book"/>
              </a:rPr>
              <a:t>lifestyle;</a:t>
            </a:r>
            <a:r>
              <a:rPr sz="1500" spc="-5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Avenir-Book"/>
                <a:cs typeface="Avenir-Book"/>
              </a:rPr>
              <a:t>the</a:t>
            </a:r>
            <a:r>
              <a:rPr sz="1500" spc="-5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Avenir-Book"/>
                <a:cs typeface="Avenir-Book"/>
              </a:rPr>
              <a:t>’Sober</a:t>
            </a:r>
            <a:r>
              <a:rPr sz="1500" spc="-5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35" dirty="0">
                <a:solidFill>
                  <a:srgbClr val="231F20"/>
                </a:solidFill>
                <a:latin typeface="Avenir-Book"/>
                <a:cs typeface="Avenir-Book"/>
              </a:rPr>
              <a:t>Curious’ </a:t>
            </a:r>
            <a:r>
              <a:rPr sz="1500" spc="-10" dirty="0">
                <a:solidFill>
                  <a:srgbClr val="231F20"/>
                </a:solidFill>
                <a:latin typeface="Avenir-Book"/>
                <a:cs typeface="Avenir-Book"/>
              </a:rPr>
              <a:t>movement.</a:t>
            </a:r>
            <a:endParaRPr lang="en-US" sz="1500" spc="-10" dirty="0">
              <a:solidFill>
                <a:srgbClr val="231F20"/>
              </a:solidFill>
              <a:latin typeface="Avenir-Book"/>
              <a:cs typeface="Avenir-Book"/>
            </a:endParaRPr>
          </a:p>
          <a:p>
            <a:pPr marL="12065" marR="224790">
              <a:lnSpc>
                <a:spcPct val="100000"/>
              </a:lnSpc>
              <a:spcBef>
                <a:spcPts val="100"/>
              </a:spcBef>
              <a:tabLst>
                <a:tab pos="193040" algn="l"/>
              </a:tabLst>
            </a:pPr>
            <a:endParaRPr sz="1500" dirty="0">
              <a:latin typeface="Avenir-Book"/>
              <a:cs typeface="Avenir-Book"/>
            </a:endParaRPr>
          </a:p>
          <a:p>
            <a:pPr marL="192405" marR="101600" indent="-180340">
              <a:lnSpc>
                <a:spcPct val="100000"/>
              </a:lnSpc>
              <a:spcBef>
                <a:spcPts val="960"/>
              </a:spcBef>
              <a:buChar char="•"/>
              <a:tabLst>
                <a:tab pos="193040" algn="l"/>
              </a:tabLst>
            </a:pPr>
            <a:r>
              <a:rPr sz="1500" spc="-30" dirty="0">
                <a:solidFill>
                  <a:srgbClr val="231F20"/>
                </a:solidFill>
                <a:latin typeface="Avenir-Book"/>
                <a:cs typeface="Avenir-Book"/>
              </a:rPr>
              <a:t>Especially</a:t>
            </a:r>
            <a:r>
              <a:rPr sz="1500" spc="-5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45" dirty="0">
                <a:solidFill>
                  <a:srgbClr val="231F20"/>
                </a:solidFill>
                <a:latin typeface="Avenir-Book"/>
                <a:cs typeface="Avenir-Book"/>
              </a:rPr>
              <a:t>(Young) </a:t>
            </a:r>
            <a:r>
              <a:rPr sz="1500" spc="-30" dirty="0">
                <a:solidFill>
                  <a:srgbClr val="231F20"/>
                </a:solidFill>
                <a:latin typeface="Avenir-Book"/>
                <a:cs typeface="Avenir-Book"/>
              </a:rPr>
              <a:t>millennials,</a:t>
            </a:r>
            <a:r>
              <a:rPr sz="1500" spc="-4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0" dirty="0">
                <a:solidFill>
                  <a:srgbClr val="231F20"/>
                </a:solidFill>
                <a:latin typeface="Avenir-Book"/>
                <a:cs typeface="Avenir-Book"/>
              </a:rPr>
              <a:t>Gen</a:t>
            </a:r>
            <a:r>
              <a:rPr sz="1500" spc="-4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dirty="0">
                <a:solidFill>
                  <a:srgbClr val="231F20"/>
                </a:solidFill>
                <a:latin typeface="Avenir-Book"/>
                <a:cs typeface="Avenir-Book"/>
              </a:rPr>
              <a:t>Z</a:t>
            </a:r>
            <a:r>
              <a:rPr sz="1500" spc="-4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30" dirty="0">
                <a:solidFill>
                  <a:srgbClr val="231F20"/>
                </a:solidFill>
                <a:latin typeface="Avenir-Book"/>
                <a:cs typeface="Avenir-Book"/>
              </a:rPr>
              <a:t>group</a:t>
            </a:r>
            <a:r>
              <a:rPr sz="1500" spc="-4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0" dirty="0">
                <a:solidFill>
                  <a:srgbClr val="231F20"/>
                </a:solidFill>
                <a:latin typeface="Avenir-Book"/>
                <a:cs typeface="Avenir-Book"/>
              </a:rPr>
              <a:t>are</a:t>
            </a:r>
            <a:r>
              <a:rPr sz="1500" spc="-4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Avenir-Book"/>
                <a:cs typeface="Avenir-Book"/>
              </a:rPr>
              <a:t>getting</a:t>
            </a:r>
            <a:r>
              <a:rPr sz="1500" spc="-5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30" dirty="0">
                <a:solidFill>
                  <a:srgbClr val="231F20"/>
                </a:solidFill>
                <a:latin typeface="Avenir-Book"/>
                <a:cs typeface="Avenir-Book"/>
              </a:rPr>
              <a:t>more</a:t>
            </a:r>
            <a:r>
              <a:rPr sz="1500" spc="-4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30" dirty="0">
                <a:solidFill>
                  <a:srgbClr val="231F20"/>
                </a:solidFill>
                <a:latin typeface="Avenir-Book"/>
                <a:cs typeface="Avenir-Book"/>
              </a:rPr>
              <a:t>conscious</a:t>
            </a:r>
            <a:r>
              <a:rPr sz="1500" spc="-4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35" dirty="0">
                <a:solidFill>
                  <a:srgbClr val="231F20"/>
                </a:solidFill>
                <a:latin typeface="Avenir-Book"/>
                <a:cs typeface="Avenir-Book"/>
              </a:rPr>
              <a:t>and </a:t>
            </a:r>
            <a:r>
              <a:rPr sz="1500" spc="-30" dirty="0">
                <a:solidFill>
                  <a:srgbClr val="231F20"/>
                </a:solidFill>
                <a:latin typeface="Avenir-Book"/>
                <a:cs typeface="Avenir-Book"/>
              </a:rPr>
              <a:t>demanding</a:t>
            </a:r>
            <a:r>
              <a:rPr sz="1500" spc="-6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35" dirty="0">
                <a:solidFill>
                  <a:srgbClr val="231F20"/>
                </a:solidFill>
                <a:latin typeface="Avenir-Book"/>
                <a:cs typeface="Avenir-Book"/>
              </a:rPr>
              <a:t>regarding</a:t>
            </a:r>
            <a:r>
              <a:rPr sz="1500" spc="-6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Avenir-Book"/>
                <a:cs typeface="Avenir-Book"/>
              </a:rPr>
              <a:t>the</a:t>
            </a:r>
            <a:r>
              <a:rPr sz="1500" spc="-5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0" dirty="0">
                <a:solidFill>
                  <a:srgbClr val="231F20"/>
                </a:solidFill>
                <a:latin typeface="Avenir-Book"/>
                <a:cs typeface="Avenir-Book"/>
              </a:rPr>
              <a:t>type</a:t>
            </a:r>
            <a:r>
              <a:rPr sz="1500" spc="-6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dirty="0">
                <a:solidFill>
                  <a:srgbClr val="231F20"/>
                </a:solidFill>
                <a:latin typeface="Avenir-Book"/>
                <a:cs typeface="Avenir-Book"/>
              </a:rPr>
              <a:t>of</a:t>
            </a:r>
            <a:r>
              <a:rPr sz="1500" spc="-6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Avenir-Book"/>
                <a:cs typeface="Avenir-Book"/>
              </a:rPr>
              <a:t>cocktails</a:t>
            </a:r>
            <a:r>
              <a:rPr sz="1500" spc="-5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30" dirty="0">
                <a:solidFill>
                  <a:srgbClr val="231F20"/>
                </a:solidFill>
                <a:latin typeface="Avenir-Book"/>
                <a:cs typeface="Avenir-Book"/>
              </a:rPr>
              <a:t>they’re</a:t>
            </a:r>
            <a:r>
              <a:rPr sz="1500" spc="-6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Avenir-Book"/>
                <a:cs typeface="Avenir-Book"/>
              </a:rPr>
              <a:t>willing</a:t>
            </a:r>
            <a:r>
              <a:rPr sz="1500" spc="-5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dirty="0">
                <a:solidFill>
                  <a:srgbClr val="231F20"/>
                </a:solidFill>
                <a:latin typeface="Avenir-Book"/>
                <a:cs typeface="Avenir-Book"/>
              </a:rPr>
              <a:t>to</a:t>
            </a:r>
            <a:r>
              <a:rPr sz="1500" spc="-6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Avenir-Book"/>
                <a:cs typeface="Avenir-Book"/>
              </a:rPr>
              <a:t>drink.</a:t>
            </a:r>
            <a:endParaRPr lang="en-US" sz="1500" spc="-10" dirty="0">
              <a:solidFill>
                <a:srgbClr val="231F20"/>
              </a:solidFill>
              <a:latin typeface="Avenir-Book"/>
              <a:cs typeface="Avenir-Book"/>
            </a:endParaRPr>
          </a:p>
          <a:p>
            <a:pPr marL="12065" marR="101600">
              <a:lnSpc>
                <a:spcPct val="100000"/>
              </a:lnSpc>
              <a:spcBef>
                <a:spcPts val="960"/>
              </a:spcBef>
              <a:tabLst>
                <a:tab pos="193040" algn="l"/>
              </a:tabLst>
            </a:pPr>
            <a:endParaRPr sz="1500" dirty="0">
              <a:latin typeface="Avenir-Book"/>
              <a:cs typeface="Avenir-Book"/>
            </a:endParaRPr>
          </a:p>
          <a:p>
            <a:pPr marL="192405" indent="-180340">
              <a:lnSpc>
                <a:spcPct val="100000"/>
              </a:lnSpc>
              <a:spcBef>
                <a:spcPts val="960"/>
              </a:spcBef>
              <a:buChar char="•"/>
              <a:tabLst>
                <a:tab pos="193040" algn="l"/>
              </a:tabLst>
            </a:pPr>
            <a:r>
              <a:rPr sz="1500" spc="-35" dirty="0">
                <a:solidFill>
                  <a:srgbClr val="231F20"/>
                </a:solidFill>
                <a:latin typeface="Avenir-Book"/>
                <a:cs typeface="Avenir-Book"/>
              </a:rPr>
              <a:t>2-</a:t>
            </a:r>
            <a:r>
              <a:rPr sz="1500" dirty="0">
                <a:solidFill>
                  <a:srgbClr val="231F20"/>
                </a:solidFill>
                <a:latin typeface="Avenir-Book"/>
                <a:cs typeface="Avenir-Book"/>
              </a:rPr>
              <a:t>5</a:t>
            </a:r>
            <a:r>
              <a:rPr sz="1500" spc="-6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Avenir-Book"/>
                <a:cs typeface="Avenir-Book"/>
              </a:rPr>
              <a:t>brands</a:t>
            </a:r>
            <a:r>
              <a:rPr sz="1500" spc="-6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Avenir-Book"/>
                <a:cs typeface="Avenir-Book"/>
              </a:rPr>
              <a:t>within</a:t>
            </a:r>
            <a:r>
              <a:rPr sz="1500" spc="-6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Avenir-Book"/>
                <a:cs typeface="Avenir-Book"/>
              </a:rPr>
              <a:t>non</a:t>
            </a:r>
            <a:r>
              <a:rPr sz="1500" spc="-6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Avenir-Book"/>
                <a:cs typeface="Avenir-Book"/>
              </a:rPr>
              <a:t>alcoholic</a:t>
            </a:r>
            <a:r>
              <a:rPr sz="1500" spc="-6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30" dirty="0">
                <a:solidFill>
                  <a:srgbClr val="231F20"/>
                </a:solidFill>
                <a:latin typeface="Avenir-Book"/>
                <a:cs typeface="Avenir-Book"/>
              </a:rPr>
              <a:t>segment</a:t>
            </a:r>
            <a:r>
              <a:rPr sz="1500" spc="-6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dirty="0">
                <a:solidFill>
                  <a:srgbClr val="231F20"/>
                </a:solidFill>
                <a:latin typeface="Avenir-Book"/>
                <a:cs typeface="Avenir-Book"/>
              </a:rPr>
              <a:t>is</a:t>
            </a:r>
            <a:r>
              <a:rPr sz="1500" spc="-6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0" dirty="0">
                <a:solidFill>
                  <a:srgbClr val="231F20"/>
                </a:solidFill>
                <a:latin typeface="Avenir-Book"/>
                <a:cs typeface="Avenir-Book"/>
              </a:rPr>
              <a:t>being</a:t>
            </a:r>
            <a:r>
              <a:rPr sz="1500" spc="-6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Avenir-Book"/>
                <a:cs typeface="Avenir-Book"/>
              </a:rPr>
              <a:t>stocked</a:t>
            </a:r>
            <a:r>
              <a:rPr sz="1500" spc="-6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endParaRPr lang="en-US" sz="1500" spc="-50" dirty="0">
              <a:solidFill>
                <a:srgbClr val="231F20"/>
              </a:solidFill>
              <a:latin typeface="Avenir-Book"/>
              <a:cs typeface="Avenir-Book"/>
            </a:endParaRPr>
          </a:p>
          <a:p>
            <a:pPr marL="12065">
              <a:lnSpc>
                <a:spcPct val="100000"/>
              </a:lnSpc>
              <a:spcBef>
                <a:spcPts val="960"/>
              </a:spcBef>
              <a:tabLst>
                <a:tab pos="193040" algn="l"/>
              </a:tabLst>
            </a:pPr>
            <a:endParaRPr sz="1500" dirty="0">
              <a:latin typeface="Avenir-Book"/>
              <a:cs typeface="Avenir-Book"/>
            </a:endParaRPr>
          </a:p>
          <a:p>
            <a:pPr marL="192405" indent="-180340">
              <a:lnSpc>
                <a:spcPct val="100000"/>
              </a:lnSpc>
              <a:spcBef>
                <a:spcPts val="960"/>
              </a:spcBef>
              <a:buChar char="•"/>
              <a:tabLst>
                <a:tab pos="193040" algn="l"/>
              </a:tabLst>
            </a:pPr>
            <a:r>
              <a:rPr sz="1500" spc="-25" dirty="0">
                <a:solidFill>
                  <a:srgbClr val="231F20"/>
                </a:solidFill>
                <a:latin typeface="Avenir-Book"/>
                <a:cs typeface="Avenir-Book"/>
              </a:rPr>
              <a:t>Specific</a:t>
            </a:r>
            <a:r>
              <a:rPr sz="1500" spc="-5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0" dirty="0">
                <a:solidFill>
                  <a:srgbClr val="231F20"/>
                </a:solidFill>
                <a:latin typeface="Avenir-Book"/>
                <a:cs typeface="Avenir-Book"/>
              </a:rPr>
              <a:t>‘Non</a:t>
            </a:r>
            <a:r>
              <a:rPr sz="1500" spc="-4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Avenir-Book"/>
                <a:cs typeface="Avenir-Book"/>
              </a:rPr>
              <a:t>Alcoholic</a:t>
            </a:r>
            <a:r>
              <a:rPr sz="1500" spc="-4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Avenir-Book"/>
                <a:cs typeface="Avenir-Book"/>
              </a:rPr>
              <a:t>cocktail</a:t>
            </a:r>
            <a:r>
              <a:rPr sz="1500" spc="-5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30" dirty="0">
                <a:solidFill>
                  <a:srgbClr val="231F20"/>
                </a:solidFill>
                <a:latin typeface="Avenir-Book"/>
                <a:cs typeface="Avenir-Book"/>
              </a:rPr>
              <a:t>segment’</a:t>
            </a:r>
            <a:r>
              <a:rPr sz="1500" spc="-4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0" dirty="0">
                <a:solidFill>
                  <a:srgbClr val="231F20"/>
                </a:solidFill>
                <a:latin typeface="Avenir-Book"/>
                <a:cs typeface="Avenir-Book"/>
              </a:rPr>
              <a:t>(often</a:t>
            </a:r>
            <a:r>
              <a:rPr sz="1500" spc="-4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Avenir-Book"/>
                <a:cs typeface="Avenir-Book"/>
              </a:rPr>
              <a:t>called</a:t>
            </a:r>
            <a:r>
              <a:rPr sz="1500" spc="-4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30" dirty="0">
                <a:solidFill>
                  <a:srgbClr val="231F20"/>
                </a:solidFill>
                <a:latin typeface="Avenir-Book"/>
                <a:cs typeface="Avenir-Book"/>
              </a:rPr>
              <a:t>‘mocktails’)</a:t>
            </a:r>
            <a:r>
              <a:rPr sz="1500" spc="-5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Avenir-Book"/>
                <a:cs typeface="Avenir-Book"/>
              </a:rPr>
              <a:t>almost</a:t>
            </a:r>
            <a:r>
              <a:rPr sz="1500" spc="-4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Avenir-Book"/>
                <a:cs typeface="Avenir-Book"/>
              </a:rPr>
              <a:t>on</a:t>
            </a:r>
            <a:endParaRPr sz="1500" dirty="0">
              <a:latin typeface="Avenir-Book"/>
              <a:cs typeface="Avenir-Book"/>
            </a:endParaRPr>
          </a:p>
          <a:p>
            <a:pPr marL="192405">
              <a:lnSpc>
                <a:spcPct val="100000"/>
              </a:lnSpc>
            </a:pPr>
            <a:r>
              <a:rPr sz="1500" dirty="0">
                <a:solidFill>
                  <a:srgbClr val="231F20"/>
                </a:solidFill>
                <a:latin typeface="Avenir-Book"/>
                <a:cs typeface="Avenir-Book"/>
              </a:rPr>
              <a:t>all</a:t>
            </a:r>
            <a:r>
              <a:rPr sz="1500" spc="-8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Avenir-Book"/>
                <a:cs typeface="Avenir-Book"/>
              </a:rPr>
              <a:t>cocktail</a:t>
            </a:r>
            <a:r>
              <a:rPr sz="1500" spc="-6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55" dirty="0">
                <a:solidFill>
                  <a:srgbClr val="231F20"/>
                </a:solidFill>
                <a:latin typeface="Avenir-Book"/>
                <a:cs typeface="Avenir-Book"/>
              </a:rPr>
              <a:t>menu’s</a:t>
            </a:r>
            <a:r>
              <a:rPr sz="1500" spc="-5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dirty="0">
                <a:solidFill>
                  <a:srgbClr val="231F20"/>
                </a:solidFill>
                <a:latin typeface="Avenir-Book"/>
                <a:cs typeface="Avenir-Book"/>
              </a:rPr>
              <a:t>in</a:t>
            </a:r>
            <a:r>
              <a:rPr sz="1500" spc="-6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dirty="0">
                <a:solidFill>
                  <a:srgbClr val="231F20"/>
                </a:solidFill>
                <a:latin typeface="Avenir-Book"/>
                <a:cs typeface="Avenir-Book"/>
              </a:rPr>
              <a:t>on</a:t>
            </a:r>
            <a:r>
              <a:rPr sz="1500" spc="-6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0" dirty="0">
                <a:solidFill>
                  <a:srgbClr val="231F20"/>
                </a:solidFill>
                <a:latin typeface="Avenir-Book"/>
                <a:cs typeface="Avenir-Book"/>
              </a:rPr>
              <a:t>trade</a:t>
            </a:r>
            <a:r>
              <a:rPr sz="1500" spc="-6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35" dirty="0">
                <a:solidFill>
                  <a:srgbClr val="231F20"/>
                </a:solidFill>
                <a:latin typeface="Avenir-Book"/>
                <a:cs typeface="Avenir-Book"/>
              </a:rPr>
              <a:t>environment</a:t>
            </a:r>
            <a:r>
              <a:rPr sz="1500" spc="-6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Avenir-Book"/>
                <a:cs typeface="Avenir-Book"/>
              </a:rPr>
              <a:t>and</a:t>
            </a:r>
            <a:r>
              <a:rPr sz="1500" spc="-6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0" dirty="0">
                <a:solidFill>
                  <a:srgbClr val="231F20"/>
                </a:solidFill>
                <a:latin typeface="Avenir-Book"/>
                <a:cs typeface="Avenir-Book"/>
              </a:rPr>
              <a:t>well</a:t>
            </a:r>
            <a:r>
              <a:rPr sz="1500" spc="-6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Avenir-Book"/>
                <a:cs typeface="Avenir-Book"/>
              </a:rPr>
              <a:t>respected.</a:t>
            </a:r>
            <a:endParaRPr sz="1500" dirty="0">
              <a:latin typeface="Avenir-Book"/>
              <a:cs typeface="Avenir-Boo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15644" y="5643003"/>
            <a:ext cx="6484620" cy="639445"/>
          </a:xfrm>
          <a:prstGeom prst="rect">
            <a:avLst/>
          </a:prstGeom>
          <a:solidFill>
            <a:srgbClr val="DCE8E8">
              <a:alpha val="75000"/>
            </a:srgbClr>
          </a:solidFill>
        </p:spPr>
        <p:txBody>
          <a:bodyPr vert="horz" wrap="square" lIns="0" tIns="635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00"/>
              </a:spcBef>
            </a:pPr>
            <a:r>
              <a:rPr sz="1500" i="1" spc="-10">
                <a:solidFill>
                  <a:srgbClr val="00555D"/>
                </a:solidFill>
                <a:latin typeface="Avenir-BookOblique"/>
                <a:cs typeface="Avenir-BookOblique"/>
              </a:rPr>
              <a:t>The</a:t>
            </a:r>
            <a:r>
              <a:rPr sz="1500" i="1" spc="-65">
                <a:solidFill>
                  <a:srgbClr val="00555D"/>
                </a:solidFill>
                <a:latin typeface="Avenir-BookOblique"/>
                <a:cs typeface="Avenir-BookOblique"/>
              </a:rPr>
              <a:t> </a:t>
            </a:r>
            <a:r>
              <a:rPr sz="1500" i="1" spc="-30">
                <a:solidFill>
                  <a:srgbClr val="00555D"/>
                </a:solidFill>
                <a:latin typeface="Avenir-BookOblique"/>
                <a:cs typeface="Avenir-BookOblique"/>
              </a:rPr>
              <a:t>Fluère</a:t>
            </a:r>
            <a:r>
              <a:rPr sz="1500" i="1" spc="-60">
                <a:solidFill>
                  <a:srgbClr val="00555D"/>
                </a:solidFill>
                <a:latin typeface="Avenir-BookOblique"/>
                <a:cs typeface="Avenir-BookOblique"/>
              </a:rPr>
              <a:t> </a:t>
            </a:r>
            <a:r>
              <a:rPr sz="1500" i="1" spc="-30">
                <a:solidFill>
                  <a:srgbClr val="00555D"/>
                </a:solidFill>
                <a:latin typeface="Avenir-BookOblique"/>
                <a:cs typeface="Avenir-BookOblique"/>
              </a:rPr>
              <a:t>complete</a:t>
            </a:r>
            <a:r>
              <a:rPr sz="1500" i="1" spc="-60">
                <a:solidFill>
                  <a:srgbClr val="00555D"/>
                </a:solidFill>
                <a:latin typeface="Avenir-BookOblique"/>
                <a:cs typeface="Avenir-BookOblique"/>
              </a:rPr>
              <a:t> </a:t>
            </a:r>
            <a:r>
              <a:rPr sz="1500" i="1" spc="-20">
                <a:solidFill>
                  <a:srgbClr val="00555D"/>
                </a:solidFill>
                <a:latin typeface="Avenir-BookOblique"/>
                <a:cs typeface="Avenir-BookOblique"/>
              </a:rPr>
              <a:t>range</a:t>
            </a:r>
            <a:r>
              <a:rPr sz="1500" i="1" spc="-60">
                <a:solidFill>
                  <a:srgbClr val="00555D"/>
                </a:solidFill>
                <a:latin typeface="Avenir-BookOblique"/>
                <a:cs typeface="Avenir-BookOblique"/>
              </a:rPr>
              <a:t> </a:t>
            </a:r>
            <a:r>
              <a:rPr sz="1500" i="1" spc="-25">
                <a:solidFill>
                  <a:srgbClr val="00555D"/>
                </a:solidFill>
                <a:latin typeface="Avenir-BookOblique"/>
                <a:cs typeface="Avenir-BookOblique"/>
              </a:rPr>
              <a:t>enables</a:t>
            </a:r>
            <a:r>
              <a:rPr sz="1500" i="1" spc="-60">
                <a:solidFill>
                  <a:srgbClr val="00555D"/>
                </a:solidFill>
                <a:latin typeface="Avenir-BookOblique"/>
                <a:cs typeface="Avenir-BookOblique"/>
              </a:rPr>
              <a:t> </a:t>
            </a:r>
            <a:r>
              <a:rPr sz="1500" i="1" spc="-25">
                <a:solidFill>
                  <a:srgbClr val="00555D"/>
                </a:solidFill>
                <a:latin typeface="Avenir-BookOblique"/>
                <a:cs typeface="Avenir-BookOblique"/>
              </a:rPr>
              <a:t>crafting</a:t>
            </a:r>
            <a:r>
              <a:rPr sz="1500" i="1" spc="-65">
                <a:solidFill>
                  <a:srgbClr val="00555D"/>
                </a:solidFill>
                <a:latin typeface="Avenir-BookOblique"/>
                <a:cs typeface="Avenir-BookOblique"/>
              </a:rPr>
              <a:t> </a:t>
            </a:r>
            <a:r>
              <a:rPr sz="1500" i="1" spc="-25">
                <a:solidFill>
                  <a:srgbClr val="00555D"/>
                </a:solidFill>
                <a:latin typeface="Avenir-BookOblique"/>
                <a:cs typeface="Avenir-BookOblique"/>
              </a:rPr>
              <a:t>exciting</a:t>
            </a:r>
            <a:r>
              <a:rPr sz="1500" i="1" spc="-60">
                <a:solidFill>
                  <a:srgbClr val="00555D"/>
                </a:solidFill>
                <a:latin typeface="Avenir-BookOblique"/>
                <a:cs typeface="Avenir-BookOblique"/>
              </a:rPr>
              <a:t> </a:t>
            </a:r>
            <a:r>
              <a:rPr sz="1500" i="1" spc="-10">
                <a:solidFill>
                  <a:srgbClr val="00555D"/>
                </a:solidFill>
                <a:latin typeface="Avenir-BookOblique"/>
                <a:cs typeface="Avenir-BookOblique"/>
              </a:rPr>
              <a:t>non</a:t>
            </a:r>
            <a:r>
              <a:rPr sz="1500" i="1" spc="-60">
                <a:solidFill>
                  <a:srgbClr val="00555D"/>
                </a:solidFill>
                <a:latin typeface="Avenir-BookOblique"/>
                <a:cs typeface="Avenir-BookOblique"/>
              </a:rPr>
              <a:t> </a:t>
            </a:r>
            <a:r>
              <a:rPr sz="1500" i="1" spc="-25">
                <a:solidFill>
                  <a:srgbClr val="00555D"/>
                </a:solidFill>
                <a:latin typeface="Avenir-BookOblique"/>
                <a:cs typeface="Avenir-BookOblique"/>
              </a:rPr>
              <a:t>alcoholic</a:t>
            </a:r>
            <a:r>
              <a:rPr sz="1500" i="1" spc="-60">
                <a:solidFill>
                  <a:srgbClr val="00555D"/>
                </a:solidFill>
                <a:latin typeface="Avenir-BookOblique"/>
                <a:cs typeface="Avenir-BookOblique"/>
              </a:rPr>
              <a:t> </a:t>
            </a:r>
            <a:r>
              <a:rPr sz="1500" i="1" spc="-10">
                <a:solidFill>
                  <a:srgbClr val="00555D"/>
                </a:solidFill>
                <a:latin typeface="Avenir-BookOblique"/>
                <a:cs typeface="Avenir-BookOblique"/>
              </a:rPr>
              <a:t>variants</a:t>
            </a:r>
            <a:endParaRPr sz="1500">
              <a:latin typeface="Avenir-BookOblique"/>
              <a:cs typeface="Avenir-BookOblique"/>
            </a:endParaRPr>
          </a:p>
          <a:p>
            <a:pPr algn="ctr">
              <a:lnSpc>
                <a:spcPct val="100000"/>
              </a:lnSpc>
            </a:pPr>
            <a:r>
              <a:rPr sz="1500" i="1">
                <a:solidFill>
                  <a:srgbClr val="00555D"/>
                </a:solidFill>
                <a:latin typeface="Avenir-BookOblique"/>
                <a:cs typeface="Avenir-BookOblique"/>
              </a:rPr>
              <a:t>of</a:t>
            </a:r>
            <a:r>
              <a:rPr sz="1500" i="1" spc="-50">
                <a:solidFill>
                  <a:srgbClr val="00555D"/>
                </a:solidFill>
                <a:latin typeface="Avenir-BookOblique"/>
                <a:cs typeface="Avenir-BookOblique"/>
              </a:rPr>
              <a:t> </a:t>
            </a:r>
            <a:r>
              <a:rPr sz="1500" i="1" spc="-35">
                <a:solidFill>
                  <a:srgbClr val="00555D"/>
                </a:solidFill>
                <a:latin typeface="Avenir-BookOblique"/>
                <a:cs typeface="Avenir-BookOblique"/>
              </a:rPr>
              <a:t>well-</a:t>
            </a:r>
            <a:r>
              <a:rPr sz="1500" i="1" spc="-25">
                <a:solidFill>
                  <a:srgbClr val="00555D"/>
                </a:solidFill>
                <a:latin typeface="Avenir-BookOblique"/>
                <a:cs typeface="Avenir-BookOblique"/>
              </a:rPr>
              <a:t>known</a:t>
            </a:r>
            <a:r>
              <a:rPr sz="1500" i="1" spc="-50">
                <a:solidFill>
                  <a:srgbClr val="00555D"/>
                </a:solidFill>
                <a:latin typeface="Avenir-BookOblique"/>
                <a:cs typeface="Avenir-BookOblique"/>
              </a:rPr>
              <a:t> </a:t>
            </a:r>
            <a:r>
              <a:rPr sz="1500" i="1" spc="-25">
                <a:solidFill>
                  <a:srgbClr val="00555D"/>
                </a:solidFill>
                <a:latin typeface="Avenir-BookOblique"/>
                <a:cs typeface="Avenir-BookOblique"/>
              </a:rPr>
              <a:t>cocktails</a:t>
            </a:r>
            <a:r>
              <a:rPr sz="1500" i="1" spc="-50">
                <a:solidFill>
                  <a:srgbClr val="00555D"/>
                </a:solidFill>
                <a:latin typeface="Avenir-BookOblique"/>
                <a:cs typeface="Avenir-BookOblique"/>
              </a:rPr>
              <a:t> </a:t>
            </a:r>
            <a:r>
              <a:rPr sz="1500" i="1" spc="-25">
                <a:solidFill>
                  <a:srgbClr val="00555D"/>
                </a:solidFill>
                <a:latin typeface="Avenir-BookOblique"/>
                <a:cs typeface="Avenir-BookOblique"/>
              </a:rPr>
              <a:t>without</a:t>
            </a:r>
            <a:r>
              <a:rPr sz="1500" i="1" spc="-50">
                <a:solidFill>
                  <a:srgbClr val="00555D"/>
                </a:solidFill>
                <a:latin typeface="Avenir-BookOblique"/>
                <a:cs typeface="Avenir-BookOblique"/>
              </a:rPr>
              <a:t> </a:t>
            </a:r>
            <a:r>
              <a:rPr sz="1500" i="1" spc="-35">
                <a:solidFill>
                  <a:srgbClr val="00555D"/>
                </a:solidFill>
                <a:latin typeface="Avenir-BookOblique"/>
                <a:cs typeface="Avenir-BookOblique"/>
              </a:rPr>
              <a:t>compromising</a:t>
            </a:r>
            <a:r>
              <a:rPr sz="1500" i="1" spc="-50">
                <a:solidFill>
                  <a:srgbClr val="00555D"/>
                </a:solidFill>
                <a:latin typeface="Avenir-BookOblique"/>
                <a:cs typeface="Avenir-BookOblique"/>
              </a:rPr>
              <a:t> </a:t>
            </a:r>
            <a:r>
              <a:rPr sz="1500" i="1">
                <a:solidFill>
                  <a:srgbClr val="00555D"/>
                </a:solidFill>
                <a:latin typeface="Avenir-BookOblique"/>
                <a:cs typeface="Avenir-BookOblique"/>
              </a:rPr>
              <a:t>in</a:t>
            </a:r>
            <a:r>
              <a:rPr sz="1500" i="1" spc="-50">
                <a:solidFill>
                  <a:srgbClr val="00555D"/>
                </a:solidFill>
                <a:latin typeface="Avenir-BookOblique"/>
                <a:cs typeface="Avenir-BookOblique"/>
              </a:rPr>
              <a:t> </a:t>
            </a:r>
            <a:r>
              <a:rPr sz="1500" i="1" spc="-10">
                <a:solidFill>
                  <a:srgbClr val="00555D"/>
                </a:solidFill>
                <a:latin typeface="Avenir-BookOblique"/>
                <a:cs typeface="Avenir-BookOblique"/>
              </a:rPr>
              <a:t>flavour.</a:t>
            </a:r>
            <a:endParaRPr sz="1500">
              <a:latin typeface="Avenir-BookOblique"/>
              <a:cs typeface="Avenir-BookObliqu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277899" y="6269300"/>
            <a:ext cx="14757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>
                <a:solidFill>
                  <a:srgbClr val="231F20"/>
                </a:solidFill>
                <a:latin typeface="Avenir-BookOblique"/>
                <a:cs typeface="Avenir-BookOblique"/>
              </a:rPr>
              <a:t>*</a:t>
            </a:r>
            <a:r>
              <a:rPr sz="1000" i="1" spc="-20">
                <a:solidFill>
                  <a:srgbClr val="231F20"/>
                </a:solidFill>
                <a:latin typeface="Avenir-BookOblique"/>
                <a:cs typeface="Avenir-BookOblique"/>
              </a:rPr>
              <a:t> Nielsen,</a:t>
            </a:r>
            <a:r>
              <a:rPr sz="1000" i="1" spc="-1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00" i="1" spc="-25">
                <a:solidFill>
                  <a:srgbClr val="231F20"/>
                </a:solidFill>
                <a:latin typeface="Avenir-BookOblique"/>
                <a:cs typeface="Avenir-BookOblique"/>
              </a:rPr>
              <a:t>November</a:t>
            </a:r>
            <a:r>
              <a:rPr sz="1000" i="1" spc="-1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00" i="1" spc="-20">
                <a:solidFill>
                  <a:srgbClr val="231F20"/>
                </a:solidFill>
                <a:latin typeface="Avenir-BookOblique"/>
                <a:cs typeface="Avenir-BookOblique"/>
              </a:rPr>
              <a:t>2022</a:t>
            </a:r>
            <a:endParaRPr sz="1000">
              <a:latin typeface="Avenir-BookOblique"/>
              <a:cs typeface="Avenir-BookObliqu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18704" y="0"/>
              <a:ext cx="4574489" cy="490500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69585" y="260461"/>
              <a:ext cx="11652885" cy="6308725"/>
            </a:xfrm>
            <a:custGeom>
              <a:avLst/>
              <a:gdLst/>
              <a:ahLst/>
              <a:cxnLst/>
              <a:rect l="l" t="t" r="r" b="b"/>
              <a:pathLst>
                <a:path w="11652885" h="6308725">
                  <a:moveTo>
                    <a:pt x="6595668" y="6308458"/>
                  </a:moveTo>
                  <a:lnTo>
                    <a:pt x="10853585" y="6308458"/>
                  </a:lnTo>
                  <a:lnTo>
                    <a:pt x="11642725" y="6308458"/>
                  </a:lnTo>
                  <a:lnTo>
                    <a:pt x="11652808" y="6308458"/>
                  </a:lnTo>
                  <a:lnTo>
                    <a:pt x="11652808" y="6298374"/>
                  </a:lnTo>
                  <a:lnTo>
                    <a:pt x="11652808" y="10083"/>
                  </a:lnTo>
                  <a:lnTo>
                    <a:pt x="11652808" y="0"/>
                  </a:lnTo>
                  <a:lnTo>
                    <a:pt x="11642725" y="0"/>
                  </a:lnTo>
                  <a:lnTo>
                    <a:pt x="10083" y="0"/>
                  </a:lnTo>
                  <a:lnTo>
                    <a:pt x="0" y="0"/>
                  </a:lnTo>
                  <a:lnTo>
                    <a:pt x="0" y="10083"/>
                  </a:lnTo>
                  <a:lnTo>
                    <a:pt x="0" y="6298374"/>
                  </a:lnTo>
                  <a:lnTo>
                    <a:pt x="0" y="6308458"/>
                  </a:lnTo>
                  <a:lnTo>
                    <a:pt x="10083" y="6308458"/>
                  </a:lnTo>
                  <a:lnTo>
                    <a:pt x="2454414" y="6308458"/>
                  </a:lnTo>
                  <a:lnTo>
                    <a:pt x="5047462" y="6308458"/>
                  </a:lnTo>
                  <a:lnTo>
                    <a:pt x="6595668" y="6308458"/>
                  </a:lnTo>
                  <a:close/>
                </a:path>
              </a:pathLst>
            </a:custGeom>
            <a:ln w="20167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6458" y="287343"/>
              <a:ext cx="11599545" cy="6254750"/>
            </a:xfrm>
            <a:custGeom>
              <a:avLst/>
              <a:gdLst/>
              <a:ahLst/>
              <a:cxnLst/>
              <a:rect l="l" t="t" r="r" b="b"/>
              <a:pathLst>
                <a:path w="11599545" h="6254750">
                  <a:moveTo>
                    <a:pt x="6568795" y="6254699"/>
                  </a:moveTo>
                  <a:lnTo>
                    <a:pt x="10826711" y="6254699"/>
                  </a:lnTo>
                  <a:lnTo>
                    <a:pt x="11599049" y="6254699"/>
                  </a:lnTo>
                  <a:lnTo>
                    <a:pt x="11599049" y="0"/>
                  </a:lnTo>
                  <a:lnTo>
                    <a:pt x="0" y="0"/>
                  </a:lnTo>
                  <a:lnTo>
                    <a:pt x="0" y="6254699"/>
                  </a:lnTo>
                  <a:lnTo>
                    <a:pt x="2427541" y="6254699"/>
                  </a:lnTo>
                  <a:lnTo>
                    <a:pt x="5020589" y="6254699"/>
                  </a:lnTo>
                  <a:lnTo>
                    <a:pt x="6568795" y="6254699"/>
                  </a:lnTo>
                  <a:close/>
                </a:path>
              </a:pathLst>
            </a:custGeom>
            <a:ln w="6731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02943" y="593900"/>
            <a:ext cx="508127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364229" algn="l"/>
              </a:tabLst>
            </a:pPr>
            <a:r>
              <a:rPr sz="3500" b="0" dirty="0">
                <a:solidFill>
                  <a:srgbClr val="00555D"/>
                </a:solidFill>
                <a:latin typeface="Avenir-Book"/>
                <a:cs typeface="Avenir-Book"/>
              </a:rPr>
              <a:t>FLUÈRE’S </a:t>
            </a:r>
            <a:r>
              <a:rPr sz="3500" spc="-10" dirty="0">
                <a:solidFill>
                  <a:srgbClr val="00555D"/>
                </a:solidFill>
                <a:latin typeface="Avenir-Heavy"/>
                <a:cs typeface="Avenir-Heavy"/>
              </a:rPr>
              <a:t>FIRST</a:t>
            </a:r>
            <a:r>
              <a:rPr lang="en-US" sz="3500" spc="-10" dirty="0">
                <a:solidFill>
                  <a:srgbClr val="00555D"/>
                </a:solidFill>
                <a:latin typeface="Avenir-Heavy"/>
                <a:cs typeface="Avenir-Heavy"/>
              </a:rPr>
              <a:t> </a:t>
            </a:r>
            <a:r>
              <a:rPr sz="3500" spc="-10" dirty="0">
                <a:solidFill>
                  <a:srgbClr val="00555D"/>
                </a:solidFill>
                <a:latin typeface="Avenir-Heavy"/>
                <a:cs typeface="Avenir-Heavy"/>
              </a:rPr>
              <a:t>CHOICE</a:t>
            </a:r>
            <a:endParaRPr sz="3500" dirty="0">
              <a:latin typeface="Avenir-Heavy"/>
              <a:cs typeface="Avenir-Heavy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2943" y="1292209"/>
            <a:ext cx="6283325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>
                <a:solidFill>
                  <a:srgbClr val="00555D"/>
                </a:solidFill>
                <a:latin typeface="Avenir-Book"/>
                <a:cs typeface="Avenir-Book"/>
              </a:rPr>
              <a:t>NON ALCOHOLIC </a:t>
            </a:r>
            <a:r>
              <a:rPr sz="3500" spc="-30">
                <a:solidFill>
                  <a:srgbClr val="00555D"/>
                </a:solidFill>
                <a:latin typeface="Avenir-Book"/>
                <a:cs typeface="Avenir-Book"/>
              </a:rPr>
              <a:t>COCKTAILS</a:t>
            </a:r>
            <a:endParaRPr sz="3500">
              <a:latin typeface="Avenir-Book"/>
              <a:cs typeface="Avenir-Book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15643" y="2220349"/>
            <a:ext cx="1080135" cy="0"/>
          </a:xfrm>
          <a:custGeom>
            <a:avLst/>
            <a:gdLst/>
            <a:ahLst/>
            <a:cxnLst/>
            <a:rect l="l" t="t" r="r" b="b"/>
            <a:pathLst>
              <a:path w="1080135">
                <a:moveTo>
                  <a:pt x="0" y="0"/>
                </a:moveTo>
                <a:lnTo>
                  <a:pt x="1079995" y="0"/>
                </a:lnTo>
              </a:path>
            </a:pathLst>
          </a:custGeom>
          <a:ln w="12700">
            <a:solidFill>
              <a:srgbClr val="00555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02943" y="2561300"/>
            <a:ext cx="6082030" cy="3362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100"/>
              </a:spcBef>
              <a:buFont typeface="Avenir-Book"/>
              <a:buChar char="•"/>
              <a:tabLst>
                <a:tab pos="193040" algn="l"/>
              </a:tabLst>
            </a:pPr>
            <a:r>
              <a:rPr sz="1500" b="1" spc="-10">
                <a:solidFill>
                  <a:srgbClr val="231F20"/>
                </a:solidFill>
                <a:latin typeface="Avenir-Heavy"/>
                <a:cs typeface="Avenir-Heavy"/>
              </a:rPr>
              <a:t>The</a:t>
            </a:r>
            <a:r>
              <a:rPr sz="1500" b="1" spc="-9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30">
                <a:solidFill>
                  <a:srgbClr val="231F20"/>
                </a:solidFill>
                <a:latin typeface="Avenir-Heavy"/>
                <a:cs typeface="Avenir-Heavy"/>
              </a:rPr>
              <a:t>Fluère</a:t>
            </a:r>
            <a:r>
              <a:rPr sz="1500" b="1" spc="-65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20">
                <a:solidFill>
                  <a:srgbClr val="231F20"/>
                </a:solidFill>
                <a:latin typeface="Avenir-Heavy"/>
                <a:cs typeface="Avenir-Heavy"/>
              </a:rPr>
              <a:t>Paper</a:t>
            </a:r>
            <a:r>
              <a:rPr sz="1500" b="1" spc="-65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50">
                <a:solidFill>
                  <a:srgbClr val="231F20"/>
                </a:solidFill>
                <a:latin typeface="Avenir-Heavy"/>
                <a:cs typeface="Avenir-Heavy"/>
              </a:rPr>
              <a:t>Train;</a:t>
            </a:r>
            <a:r>
              <a:rPr sz="1500" b="1" spc="-65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>
                <a:solidFill>
                  <a:srgbClr val="231F20"/>
                </a:solidFill>
                <a:latin typeface="Avenir-Book"/>
                <a:cs typeface="Avenir-Book"/>
              </a:rPr>
              <a:t>a</a:t>
            </a:r>
            <a:r>
              <a:rPr sz="1500" spc="-6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>
                <a:solidFill>
                  <a:srgbClr val="231F20"/>
                </a:solidFill>
                <a:latin typeface="Avenir-Book"/>
                <a:cs typeface="Avenir-Book"/>
              </a:rPr>
              <a:t>non</a:t>
            </a:r>
            <a:r>
              <a:rPr sz="1500" spc="-6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>
                <a:solidFill>
                  <a:srgbClr val="231F20"/>
                </a:solidFill>
                <a:latin typeface="Avenir-Book"/>
                <a:cs typeface="Avenir-Book"/>
              </a:rPr>
              <a:t>alcoholic</a:t>
            </a:r>
            <a:r>
              <a:rPr sz="1500" spc="-6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>
                <a:solidFill>
                  <a:srgbClr val="231F20"/>
                </a:solidFill>
                <a:latin typeface="Avenir-Book"/>
                <a:cs typeface="Avenir-Book"/>
              </a:rPr>
              <a:t>variant</a:t>
            </a:r>
            <a:r>
              <a:rPr sz="1500" spc="-6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>
                <a:solidFill>
                  <a:srgbClr val="231F20"/>
                </a:solidFill>
                <a:latin typeface="Avenir-Book"/>
                <a:cs typeface="Avenir-Book"/>
              </a:rPr>
              <a:t>of</a:t>
            </a:r>
            <a:r>
              <a:rPr sz="1500" spc="-6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>
                <a:solidFill>
                  <a:srgbClr val="231F20"/>
                </a:solidFill>
                <a:latin typeface="Avenir-Book"/>
                <a:cs typeface="Avenir-Book"/>
              </a:rPr>
              <a:t>the</a:t>
            </a:r>
            <a:r>
              <a:rPr sz="1500" spc="-6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>
                <a:solidFill>
                  <a:srgbClr val="231F20"/>
                </a:solidFill>
                <a:latin typeface="Avenir-Book"/>
                <a:cs typeface="Avenir-Book"/>
              </a:rPr>
              <a:t>‘Paper</a:t>
            </a:r>
            <a:r>
              <a:rPr sz="1500" spc="-6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>
                <a:solidFill>
                  <a:srgbClr val="231F20"/>
                </a:solidFill>
                <a:latin typeface="Avenir-Book"/>
                <a:cs typeface="Avenir-Book"/>
              </a:rPr>
              <a:t>Plane’</a:t>
            </a:r>
            <a:r>
              <a:rPr sz="1500" spc="-6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0">
                <a:solidFill>
                  <a:srgbClr val="231F20"/>
                </a:solidFill>
                <a:latin typeface="Avenir-Book"/>
                <a:cs typeface="Avenir-Book"/>
              </a:rPr>
              <a:t>with</a:t>
            </a:r>
            <a:endParaRPr sz="1500">
              <a:latin typeface="Avenir-Book"/>
              <a:cs typeface="Avenir-Book"/>
            </a:endParaRPr>
          </a:p>
          <a:p>
            <a:pPr marL="192405">
              <a:lnSpc>
                <a:spcPct val="100000"/>
              </a:lnSpc>
            </a:pPr>
            <a:r>
              <a:rPr sz="1500" spc="-20">
                <a:solidFill>
                  <a:srgbClr val="231F20"/>
                </a:solidFill>
                <a:latin typeface="Avenir-Book"/>
                <a:cs typeface="Avenir-Book"/>
              </a:rPr>
              <a:t>both</a:t>
            </a:r>
            <a:r>
              <a:rPr sz="1500" spc="-6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30">
                <a:solidFill>
                  <a:srgbClr val="231F20"/>
                </a:solidFill>
                <a:latin typeface="Avenir-Book"/>
                <a:cs typeface="Avenir-Book"/>
              </a:rPr>
              <a:t>Fluère</a:t>
            </a:r>
            <a:r>
              <a:rPr sz="1500" spc="-6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30">
                <a:solidFill>
                  <a:srgbClr val="231F20"/>
                </a:solidFill>
                <a:latin typeface="Avenir-Book"/>
                <a:cs typeface="Avenir-Book"/>
              </a:rPr>
              <a:t>Smoked</a:t>
            </a:r>
            <a:r>
              <a:rPr sz="1500" spc="-6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>
                <a:solidFill>
                  <a:srgbClr val="231F20"/>
                </a:solidFill>
                <a:latin typeface="Avenir-Book"/>
                <a:cs typeface="Avenir-Book"/>
              </a:rPr>
              <a:t>Agave</a:t>
            </a:r>
            <a:r>
              <a:rPr sz="1500" spc="-6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>
                <a:solidFill>
                  <a:srgbClr val="231F20"/>
                </a:solidFill>
                <a:latin typeface="Avenir-Book"/>
                <a:cs typeface="Avenir-Book"/>
              </a:rPr>
              <a:t>and</a:t>
            </a:r>
            <a:r>
              <a:rPr sz="1500" spc="-6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30">
                <a:solidFill>
                  <a:srgbClr val="231F20"/>
                </a:solidFill>
                <a:latin typeface="Avenir-Book"/>
                <a:cs typeface="Avenir-Book"/>
              </a:rPr>
              <a:t>Fluère</a:t>
            </a:r>
            <a:r>
              <a:rPr sz="1500" spc="-6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>
                <a:solidFill>
                  <a:srgbClr val="231F20"/>
                </a:solidFill>
                <a:latin typeface="Avenir-Book"/>
                <a:cs typeface="Avenir-Book"/>
              </a:rPr>
              <a:t>Bitter.</a:t>
            </a:r>
            <a:endParaRPr sz="1500">
              <a:latin typeface="Avenir-Book"/>
              <a:cs typeface="Avenir-Book"/>
            </a:endParaRPr>
          </a:p>
          <a:p>
            <a:pPr marL="192405" indent="-180340">
              <a:lnSpc>
                <a:spcPct val="100000"/>
              </a:lnSpc>
              <a:spcBef>
                <a:spcPts val="960"/>
              </a:spcBef>
              <a:buChar char="•"/>
              <a:tabLst>
                <a:tab pos="193040" algn="l"/>
              </a:tabLst>
            </a:pPr>
            <a:r>
              <a:rPr sz="1500" spc="-10">
                <a:solidFill>
                  <a:srgbClr val="231F20"/>
                </a:solidFill>
                <a:latin typeface="Avenir-Book"/>
                <a:cs typeface="Avenir-Book"/>
              </a:rPr>
              <a:t>The</a:t>
            </a:r>
            <a:r>
              <a:rPr sz="1500" spc="-6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>
                <a:solidFill>
                  <a:srgbClr val="231F20"/>
                </a:solidFill>
                <a:latin typeface="Avenir-Book"/>
                <a:cs typeface="Avenir-Book"/>
              </a:rPr>
              <a:t>original</a:t>
            </a:r>
            <a:r>
              <a:rPr sz="1500" spc="-6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0">
                <a:solidFill>
                  <a:srgbClr val="231F20"/>
                </a:solidFill>
                <a:latin typeface="Avenir-Book"/>
                <a:cs typeface="Avenir-Book"/>
              </a:rPr>
              <a:t>Paper</a:t>
            </a:r>
            <a:r>
              <a:rPr sz="1500" spc="-6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0">
                <a:solidFill>
                  <a:srgbClr val="231F20"/>
                </a:solidFill>
                <a:latin typeface="Avenir-Book"/>
                <a:cs typeface="Avenir-Book"/>
              </a:rPr>
              <a:t>Plane</a:t>
            </a:r>
            <a:r>
              <a:rPr sz="1500" spc="-6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>
                <a:solidFill>
                  <a:srgbClr val="231F20"/>
                </a:solidFill>
                <a:latin typeface="Avenir-Book"/>
                <a:cs typeface="Avenir-Book"/>
              </a:rPr>
              <a:t>is</a:t>
            </a:r>
            <a:r>
              <a:rPr sz="1500" spc="-6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>
                <a:solidFill>
                  <a:srgbClr val="231F20"/>
                </a:solidFill>
                <a:latin typeface="Avenir-Book"/>
                <a:cs typeface="Avenir-Book"/>
              </a:rPr>
              <a:t>rapidly</a:t>
            </a:r>
            <a:r>
              <a:rPr sz="1500" spc="-6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30">
                <a:solidFill>
                  <a:srgbClr val="231F20"/>
                </a:solidFill>
                <a:latin typeface="Avenir-Book"/>
                <a:cs typeface="Avenir-Book"/>
              </a:rPr>
              <a:t>growing</a:t>
            </a:r>
            <a:r>
              <a:rPr sz="1500" spc="-6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>
                <a:solidFill>
                  <a:srgbClr val="231F20"/>
                </a:solidFill>
                <a:latin typeface="Avenir-Book"/>
                <a:cs typeface="Avenir-Book"/>
              </a:rPr>
              <a:t>in</a:t>
            </a:r>
            <a:r>
              <a:rPr sz="1500" spc="-6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30">
                <a:solidFill>
                  <a:srgbClr val="231F20"/>
                </a:solidFill>
                <a:latin typeface="Avenir-Book"/>
                <a:cs typeface="Avenir-Book"/>
              </a:rPr>
              <a:t>popularity</a:t>
            </a:r>
            <a:r>
              <a:rPr sz="1500" spc="-6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>
                <a:solidFill>
                  <a:srgbClr val="231F20"/>
                </a:solidFill>
                <a:latin typeface="Avenir-Book"/>
                <a:cs typeface="Avenir-Book"/>
              </a:rPr>
              <a:t>and</a:t>
            </a:r>
            <a:r>
              <a:rPr sz="1500" spc="-6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>
                <a:solidFill>
                  <a:srgbClr val="231F20"/>
                </a:solidFill>
                <a:latin typeface="Avenir-Book"/>
                <a:cs typeface="Avenir-Book"/>
              </a:rPr>
              <a:t>entering</a:t>
            </a:r>
            <a:endParaRPr sz="1500">
              <a:latin typeface="Avenir-Book"/>
              <a:cs typeface="Avenir-Book"/>
            </a:endParaRPr>
          </a:p>
          <a:p>
            <a:pPr marL="192405">
              <a:lnSpc>
                <a:spcPct val="100000"/>
              </a:lnSpc>
            </a:pPr>
            <a:r>
              <a:rPr sz="1500" spc="-10">
                <a:solidFill>
                  <a:srgbClr val="231F20"/>
                </a:solidFill>
                <a:latin typeface="Avenir-Book"/>
                <a:cs typeface="Avenir-Book"/>
              </a:rPr>
              <a:t>the</a:t>
            </a:r>
            <a:r>
              <a:rPr sz="1500" spc="-9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>
                <a:solidFill>
                  <a:srgbClr val="231F20"/>
                </a:solidFill>
                <a:latin typeface="Avenir-Book"/>
                <a:cs typeface="Avenir-Book"/>
              </a:rPr>
              <a:t>top</a:t>
            </a:r>
            <a:r>
              <a:rPr sz="1500" spc="-6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>
                <a:solidFill>
                  <a:srgbClr val="231F20"/>
                </a:solidFill>
                <a:latin typeface="Avenir-Book"/>
                <a:cs typeface="Avenir-Book"/>
              </a:rPr>
              <a:t>20</a:t>
            </a:r>
            <a:r>
              <a:rPr sz="1500" spc="-6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>
                <a:solidFill>
                  <a:srgbClr val="231F20"/>
                </a:solidFill>
                <a:latin typeface="Avenir-Book"/>
                <a:cs typeface="Avenir-Book"/>
              </a:rPr>
              <a:t>of</a:t>
            </a:r>
            <a:r>
              <a:rPr sz="1500" spc="-7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50">
                <a:solidFill>
                  <a:srgbClr val="231F20"/>
                </a:solidFill>
                <a:latin typeface="Avenir-Book"/>
                <a:cs typeface="Avenir-Book"/>
              </a:rPr>
              <a:t>world’s </a:t>
            </a:r>
            <a:r>
              <a:rPr sz="1500" spc="-10">
                <a:solidFill>
                  <a:srgbClr val="231F20"/>
                </a:solidFill>
                <a:latin typeface="Avenir-Book"/>
                <a:cs typeface="Avenir-Book"/>
              </a:rPr>
              <a:t>top</a:t>
            </a:r>
            <a:r>
              <a:rPr sz="1500" spc="-7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>
                <a:solidFill>
                  <a:srgbClr val="231F20"/>
                </a:solidFill>
                <a:latin typeface="Avenir-Book"/>
                <a:cs typeface="Avenir-Book"/>
              </a:rPr>
              <a:t>100</a:t>
            </a:r>
            <a:r>
              <a:rPr sz="1500" spc="-6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>
                <a:solidFill>
                  <a:srgbClr val="231F20"/>
                </a:solidFill>
                <a:latin typeface="Avenir-Book"/>
                <a:cs typeface="Avenir-Book"/>
              </a:rPr>
              <a:t>cocktails*</a:t>
            </a:r>
            <a:r>
              <a:rPr sz="1500" spc="-6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50">
                <a:solidFill>
                  <a:srgbClr val="231F20"/>
                </a:solidFill>
                <a:latin typeface="Avenir-Book"/>
                <a:cs typeface="Avenir-Book"/>
              </a:rPr>
              <a:t>(*Difford’s</a:t>
            </a:r>
            <a:r>
              <a:rPr sz="1500" spc="-5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>
                <a:solidFill>
                  <a:srgbClr val="231F20"/>
                </a:solidFill>
                <a:latin typeface="Avenir-Book"/>
                <a:cs typeface="Avenir-Book"/>
              </a:rPr>
              <a:t>Guide</a:t>
            </a:r>
            <a:r>
              <a:rPr sz="1500" spc="-7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>
                <a:solidFill>
                  <a:srgbClr val="231F20"/>
                </a:solidFill>
                <a:latin typeface="Avenir-Book"/>
                <a:cs typeface="Avenir-Book"/>
              </a:rPr>
              <a:t>2022).</a:t>
            </a:r>
            <a:endParaRPr sz="1500">
              <a:latin typeface="Avenir-Book"/>
              <a:cs typeface="Avenir-Book"/>
            </a:endParaRPr>
          </a:p>
          <a:p>
            <a:pPr marL="192405" marR="2589530" indent="-180340">
              <a:lnSpc>
                <a:spcPct val="100000"/>
              </a:lnSpc>
              <a:spcBef>
                <a:spcPts val="960"/>
              </a:spcBef>
              <a:buChar char="•"/>
              <a:tabLst>
                <a:tab pos="193040" algn="l"/>
              </a:tabLst>
            </a:pPr>
            <a:r>
              <a:rPr sz="1500" spc="-30">
                <a:solidFill>
                  <a:srgbClr val="231F20"/>
                </a:solidFill>
                <a:latin typeface="Avenir-Book"/>
                <a:cs typeface="Avenir-Book"/>
              </a:rPr>
              <a:t>Fluère</a:t>
            </a:r>
            <a:r>
              <a:rPr sz="1500" spc="-7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>
                <a:solidFill>
                  <a:srgbClr val="231F20"/>
                </a:solidFill>
                <a:latin typeface="Avenir-Book"/>
                <a:cs typeface="Avenir-Book"/>
              </a:rPr>
              <a:t>is</a:t>
            </a:r>
            <a:r>
              <a:rPr sz="1500" spc="-7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0">
                <a:solidFill>
                  <a:srgbClr val="231F20"/>
                </a:solidFill>
                <a:latin typeface="Avenir-Book"/>
                <a:cs typeface="Avenir-Book"/>
              </a:rPr>
              <a:t>able</a:t>
            </a:r>
            <a:r>
              <a:rPr sz="1500" spc="-7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>
                <a:solidFill>
                  <a:srgbClr val="231F20"/>
                </a:solidFill>
                <a:latin typeface="Avenir-Book"/>
                <a:cs typeface="Avenir-Book"/>
              </a:rPr>
              <a:t>to</a:t>
            </a:r>
            <a:r>
              <a:rPr sz="1500" spc="-7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>
                <a:solidFill>
                  <a:srgbClr val="231F20"/>
                </a:solidFill>
                <a:latin typeface="Avenir-Book"/>
                <a:cs typeface="Avenir-Book"/>
              </a:rPr>
              <a:t>add</a:t>
            </a:r>
            <a:r>
              <a:rPr sz="1500" spc="-7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>
                <a:solidFill>
                  <a:srgbClr val="231F20"/>
                </a:solidFill>
                <a:latin typeface="Avenir-Book"/>
                <a:cs typeface="Avenir-Book"/>
              </a:rPr>
              <a:t>the</a:t>
            </a:r>
            <a:r>
              <a:rPr sz="1500" spc="-7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>
                <a:solidFill>
                  <a:srgbClr val="231F20"/>
                </a:solidFill>
                <a:latin typeface="Avenir-Book"/>
                <a:cs typeface="Avenir-Book"/>
              </a:rPr>
              <a:t>smoked</a:t>
            </a:r>
            <a:r>
              <a:rPr sz="1500" spc="-7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40">
                <a:solidFill>
                  <a:srgbClr val="231F20"/>
                </a:solidFill>
                <a:latin typeface="Avenir-Book"/>
                <a:cs typeface="Avenir-Book"/>
              </a:rPr>
              <a:t>mezcal </a:t>
            </a:r>
            <a:r>
              <a:rPr sz="1500" spc="-25">
                <a:solidFill>
                  <a:srgbClr val="231F20"/>
                </a:solidFill>
                <a:latin typeface="Avenir-Book"/>
                <a:cs typeface="Avenir-Book"/>
              </a:rPr>
              <a:t>flavour</a:t>
            </a:r>
            <a:r>
              <a:rPr sz="1500" spc="-6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>
                <a:solidFill>
                  <a:srgbClr val="231F20"/>
                </a:solidFill>
                <a:latin typeface="Avenir-Book"/>
                <a:cs typeface="Avenir-Book"/>
              </a:rPr>
              <a:t>without</a:t>
            </a:r>
            <a:r>
              <a:rPr sz="1500" spc="-6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>
                <a:solidFill>
                  <a:srgbClr val="231F20"/>
                </a:solidFill>
                <a:latin typeface="Avenir-Book"/>
                <a:cs typeface="Avenir-Book"/>
              </a:rPr>
              <a:t>alcohol</a:t>
            </a:r>
            <a:r>
              <a:rPr sz="1500" spc="-6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>
                <a:solidFill>
                  <a:srgbClr val="231F20"/>
                </a:solidFill>
                <a:latin typeface="Avenir-Book"/>
                <a:cs typeface="Avenir-Book"/>
              </a:rPr>
              <a:t>and</a:t>
            </a:r>
            <a:r>
              <a:rPr sz="1500" spc="-6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>
                <a:solidFill>
                  <a:srgbClr val="231F20"/>
                </a:solidFill>
                <a:latin typeface="Avenir-Book"/>
                <a:cs typeface="Avenir-Book"/>
              </a:rPr>
              <a:t>without </a:t>
            </a:r>
            <a:r>
              <a:rPr sz="1500" spc="-35">
                <a:solidFill>
                  <a:srgbClr val="231F20"/>
                </a:solidFill>
                <a:latin typeface="Avenir-Book"/>
                <a:cs typeface="Avenir-Book"/>
              </a:rPr>
              <a:t>compromising</a:t>
            </a:r>
            <a:r>
              <a:rPr sz="1500" spc="-5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>
                <a:solidFill>
                  <a:srgbClr val="231F20"/>
                </a:solidFill>
                <a:latin typeface="Avenir-Book"/>
                <a:cs typeface="Avenir-Book"/>
              </a:rPr>
              <a:t>in</a:t>
            </a:r>
            <a:r>
              <a:rPr sz="1500" spc="-5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40">
                <a:solidFill>
                  <a:srgbClr val="231F20"/>
                </a:solidFill>
                <a:latin typeface="Avenir-Book"/>
                <a:cs typeface="Avenir-Book"/>
              </a:rPr>
              <a:t>flavour.</a:t>
            </a:r>
            <a:r>
              <a:rPr sz="1500" spc="-5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0">
                <a:solidFill>
                  <a:srgbClr val="231F20"/>
                </a:solidFill>
                <a:latin typeface="Avenir-Book"/>
                <a:cs typeface="Avenir-Book"/>
              </a:rPr>
              <a:t>This</a:t>
            </a:r>
            <a:r>
              <a:rPr sz="1500" spc="-5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>
                <a:solidFill>
                  <a:srgbClr val="231F20"/>
                </a:solidFill>
                <a:latin typeface="Avenir-Book"/>
                <a:cs typeface="Avenir-Book"/>
              </a:rPr>
              <a:t>against</a:t>
            </a:r>
            <a:endParaRPr sz="1500">
              <a:latin typeface="Avenir-Book"/>
              <a:cs typeface="Avenir-Book"/>
            </a:endParaRPr>
          </a:p>
          <a:p>
            <a:pPr marL="192405" marR="3405504">
              <a:lnSpc>
                <a:spcPct val="100000"/>
              </a:lnSpc>
            </a:pPr>
            <a:r>
              <a:rPr sz="1500">
                <a:solidFill>
                  <a:srgbClr val="231F20"/>
                </a:solidFill>
                <a:latin typeface="Avenir-Book"/>
                <a:cs typeface="Avenir-Book"/>
              </a:rPr>
              <a:t>a</a:t>
            </a:r>
            <a:r>
              <a:rPr sz="1500" spc="-7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0">
                <a:solidFill>
                  <a:srgbClr val="231F20"/>
                </a:solidFill>
                <a:latin typeface="Avenir-Book"/>
                <a:cs typeface="Avenir-Book"/>
              </a:rPr>
              <a:t>lower</a:t>
            </a:r>
            <a:r>
              <a:rPr sz="1500" spc="-7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0">
                <a:solidFill>
                  <a:srgbClr val="231F20"/>
                </a:solidFill>
                <a:latin typeface="Avenir-Book"/>
                <a:cs typeface="Avenir-Book"/>
              </a:rPr>
              <a:t>cost</a:t>
            </a:r>
            <a:r>
              <a:rPr sz="1500" spc="-6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0">
                <a:solidFill>
                  <a:srgbClr val="231F20"/>
                </a:solidFill>
                <a:latin typeface="Avenir-Book"/>
                <a:cs typeface="Avenir-Book"/>
              </a:rPr>
              <a:t>price</a:t>
            </a:r>
            <a:r>
              <a:rPr sz="1500" spc="-7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>
                <a:solidFill>
                  <a:srgbClr val="231F20"/>
                </a:solidFill>
                <a:latin typeface="Avenir-Book"/>
                <a:cs typeface="Avenir-Book"/>
              </a:rPr>
              <a:t>vs</a:t>
            </a:r>
            <a:r>
              <a:rPr sz="1500" spc="-6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>
                <a:solidFill>
                  <a:srgbClr val="231F20"/>
                </a:solidFill>
                <a:latin typeface="Avenir-Book"/>
                <a:cs typeface="Avenir-Book"/>
              </a:rPr>
              <a:t>mezcal, </a:t>
            </a:r>
            <a:r>
              <a:rPr sz="1500" spc="-20">
                <a:solidFill>
                  <a:srgbClr val="231F20"/>
                </a:solidFill>
                <a:latin typeface="Avenir-Book"/>
                <a:cs typeface="Avenir-Book"/>
              </a:rPr>
              <a:t>which</a:t>
            </a:r>
            <a:r>
              <a:rPr sz="1500" spc="-7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>
                <a:solidFill>
                  <a:srgbClr val="231F20"/>
                </a:solidFill>
                <a:latin typeface="Avenir-Book"/>
                <a:cs typeface="Avenir-Book"/>
              </a:rPr>
              <a:t>makes</a:t>
            </a:r>
            <a:r>
              <a:rPr sz="1500" spc="-6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>
                <a:solidFill>
                  <a:srgbClr val="231F20"/>
                </a:solidFill>
                <a:latin typeface="Avenir-Book"/>
                <a:cs typeface="Avenir-Book"/>
              </a:rPr>
              <a:t>it</a:t>
            </a:r>
            <a:r>
              <a:rPr sz="1500" spc="-7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0">
                <a:solidFill>
                  <a:srgbClr val="231F20"/>
                </a:solidFill>
                <a:latin typeface="Avenir-Book"/>
                <a:cs typeface="Avenir-Book"/>
              </a:rPr>
              <a:t>also</a:t>
            </a:r>
            <a:r>
              <a:rPr sz="1500" spc="-6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40">
                <a:solidFill>
                  <a:srgbClr val="231F20"/>
                </a:solidFill>
                <a:latin typeface="Avenir-Book"/>
                <a:cs typeface="Avenir-Book"/>
              </a:rPr>
              <a:t>interesting </a:t>
            </a:r>
            <a:r>
              <a:rPr sz="1500" spc="-10">
                <a:solidFill>
                  <a:srgbClr val="231F20"/>
                </a:solidFill>
                <a:latin typeface="Avenir-Book"/>
                <a:cs typeface="Avenir-Book"/>
              </a:rPr>
              <a:t>for</a:t>
            </a:r>
            <a:r>
              <a:rPr sz="1500" spc="-7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>
                <a:solidFill>
                  <a:srgbClr val="231F20"/>
                </a:solidFill>
                <a:latin typeface="Avenir-Book"/>
                <a:cs typeface="Avenir-Book"/>
              </a:rPr>
              <a:t>a</a:t>
            </a:r>
            <a:r>
              <a:rPr sz="1500" spc="-7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>
                <a:solidFill>
                  <a:srgbClr val="231F20"/>
                </a:solidFill>
                <a:latin typeface="Avenir-Book"/>
                <a:cs typeface="Avenir-Book"/>
              </a:rPr>
              <a:t>bar</a:t>
            </a:r>
            <a:r>
              <a:rPr sz="1500" spc="-7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>
                <a:solidFill>
                  <a:srgbClr val="231F20"/>
                </a:solidFill>
                <a:latin typeface="Avenir-Book"/>
                <a:cs typeface="Avenir-Book"/>
              </a:rPr>
              <a:t>owner.</a:t>
            </a:r>
            <a:endParaRPr sz="1500">
              <a:latin typeface="Avenir-Book"/>
              <a:cs typeface="Avenir-Book"/>
            </a:endParaRPr>
          </a:p>
          <a:p>
            <a:pPr marL="192405">
              <a:lnSpc>
                <a:spcPct val="100000"/>
              </a:lnSpc>
            </a:pPr>
            <a:r>
              <a:rPr sz="1500">
                <a:solidFill>
                  <a:srgbClr val="231F20"/>
                </a:solidFill>
                <a:latin typeface="Avenir-Book"/>
                <a:cs typeface="Avenir-Book"/>
              </a:rPr>
              <a:t>A</a:t>
            </a:r>
            <a:r>
              <a:rPr sz="1500" spc="-7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0">
                <a:solidFill>
                  <a:srgbClr val="231F20"/>
                </a:solidFill>
                <a:latin typeface="Avenir-Book"/>
                <a:cs typeface="Avenir-Book"/>
              </a:rPr>
              <a:t>must</a:t>
            </a:r>
            <a:r>
              <a:rPr sz="1500" spc="-7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>
                <a:solidFill>
                  <a:srgbClr val="231F20"/>
                </a:solidFill>
                <a:latin typeface="Avenir-Book"/>
                <a:cs typeface="Avenir-Book"/>
              </a:rPr>
              <a:t>try</a:t>
            </a:r>
            <a:r>
              <a:rPr sz="1500" spc="-7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>
                <a:solidFill>
                  <a:srgbClr val="231F20"/>
                </a:solidFill>
                <a:latin typeface="Avenir-Book"/>
                <a:cs typeface="Avenir-Book"/>
              </a:rPr>
              <a:t>non</a:t>
            </a:r>
            <a:r>
              <a:rPr sz="1500" spc="-7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>
                <a:solidFill>
                  <a:srgbClr val="231F20"/>
                </a:solidFill>
                <a:latin typeface="Avenir-Book"/>
                <a:cs typeface="Avenir-Book"/>
              </a:rPr>
              <a:t>alcoholic</a:t>
            </a:r>
            <a:r>
              <a:rPr sz="1500" spc="-7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>
                <a:solidFill>
                  <a:srgbClr val="231F20"/>
                </a:solidFill>
                <a:latin typeface="Avenir-Book"/>
                <a:cs typeface="Avenir-Book"/>
              </a:rPr>
              <a:t>cocktail.</a:t>
            </a:r>
            <a:endParaRPr sz="1500">
              <a:latin typeface="Avenir-Book"/>
              <a:cs typeface="Avenir-Book"/>
            </a:endParaRPr>
          </a:p>
          <a:p>
            <a:pPr marL="192405" marR="3782060" indent="-180340">
              <a:lnSpc>
                <a:spcPct val="100000"/>
              </a:lnSpc>
              <a:spcBef>
                <a:spcPts val="960"/>
              </a:spcBef>
              <a:buFont typeface="Avenir-Book"/>
              <a:buChar char="•"/>
              <a:tabLst>
                <a:tab pos="193040" algn="l"/>
              </a:tabLst>
            </a:pPr>
            <a:r>
              <a:rPr sz="1500" b="1" spc="-25">
                <a:solidFill>
                  <a:srgbClr val="231F20"/>
                </a:solidFill>
                <a:latin typeface="Avenir-Heavy"/>
                <a:cs typeface="Avenir-Heavy"/>
              </a:rPr>
              <a:t>Always</a:t>
            </a:r>
            <a:r>
              <a:rPr sz="1500" b="1" spc="-6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30">
                <a:solidFill>
                  <a:srgbClr val="231F20"/>
                </a:solidFill>
                <a:latin typeface="Avenir-Heavy"/>
                <a:cs typeface="Avenir-Heavy"/>
              </a:rPr>
              <a:t>present</a:t>
            </a:r>
            <a:r>
              <a:rPr sz="1500" b="1" spc="-6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30">
                <a:solidFill>
                  <a:srgbClr val="231F20"/>
                </a:solidFill>
                <a:latin typeface="Avenir-Heavy"/>
                <a:cs typeface="Avenir-Heavy"/>
              </a:rPr>
              <a:t>Fluère</a:t>
            </a:r>
            <a:r>
              <a:rPr sz="1500" b="1" spc="-55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40">
                <a:solidFill>
                  <a:srgbClr val="231F20"/>
                </a:solidFill>
                <a:latin typeface="Avenir-Heavy"/>
                <a:cs typeface="Avenir-Heavy"/>
              </a:rPr>
              <a:t>in </a:t>
            </a:r>
            <a:r>
              <a:rPr sz="1500" b="1">
                <a:solidFill>
                  <a:srgbClr val="231F20"/>
                </a:solidFill>
                <a:latin typeface="Avenir-Heavy"/>
                <a:cs typeface="Avenir-Heavy"/>
              </a:rPr>
              <a:t>a</a:t>
            </a:r>
            <a:r>
              <a:rPr sz="1500" b="1" spc="-6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10">
                <a:solidFill>
                  <a:srgbClr val="231F20"/>
                </a:solidFill>
                <a:latin typeface="Avenir-Heavy"/>
                <a:cs typeface="Avenir-Heavy"/>
              </a:rPr>
              <a:t>cocktail</a:t>
            </a:r>
            <a:endParaRPr sz="1500">
              <a:latin typeface="Avenir-Heavy"/>
              <a:cs typeface="Avenir-Heavy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673083" y="3913416"/>
            <a:ext cx="9520555" cy="2945130"/>
            <a:chOff x="2673083" y="3913416"/>
            <a:chExt cx="9520555" cy="294513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4686" y="3913416"/>
              <a:ext cx="3324745" cy="294458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73083" y="4049814"/>
              <a:ext cx="3423513" cy="280818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618704" y="4905006"/>
              <a:ext cx="4574540" cy="1953260"/>
            </a:xfrm>
            <a:custGeom>
              <a:avLst/>
              <a:gdLst/>
              <a:ahLst/>
              <a:cxnLst/>
              <a:rect l="l" t="t" r="r" b="b"/>
              <a:pathLst>
                <a:path w="4574540" h="1953259">
                  <a:moveTo>
                    <a:pt x="4574501" y="0"/>
                  </a:moveTo>
                  <a:lnTo>
                    <a:pt x="0" y="0"/>
                  </a:lnTo>
                  <a:lnTo>
                    <a:pt x="0" y="1952993"/>
                  </a:lnTo>
                  <a:lnTo>
                    <a:pt x="4574501" y="1952993"/>
                  </a:lnTo>
                  <a:lnTo>
                    <a:pt x="4574501" y="0"/>
                  </a:lnTo>
                  <a:close/>
                </a:path>
              </a:pathLst>
            </a:custGeom>
            <a:solidFill>
              <a:srgbClr val="DC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506001" y="5120902"/>
            <a:ext cx="2291715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z="1500" spc="-20" dirty="0">
                <a:solidFill>
                  <a:srgbClr val="00555D"/>
                </a:solidFill>
                <a:latin typeface="Avenir-Roman"/>
                <a:cs typeface="Avenir-Roman"/>
              </a:rPr>
              <a:t>1.5 oz</a:t>
            </a:r>
            <a:r>
              <a:rPr sz="1500" spc="-60" dirty="0">
                <a:solidFill>
                  <a:srgbClr val="00555D"/>
                </a:solidFill>
                <a:latin typeface="Avenir-Roman"/>
                <a:cs typeface="Avenir-Roman"/>
              </a:rPr>
              <a:t> </a:t>
            </a:r>
            <a:r>
              <a:rPr sz="1500" spc="-30" dirty="0" err="1">
                <a:solidFill>
                  <a:srgbClr val="00555D"/>
                </a:solidFill>
                <a:latin typeface="Avenir-Roman"/>
                <a:cs typeface="Avenir-Roman"/>
              </a:rPr>
              <a:t>Fluère</a:t>
            </a:r>
            <a:r>
              <a:rPr sz="1500" spc="-55" dirty="0">
                <a:solidFill>
                  <a:srgbClr val="00555D"/>
                </a:solidFill>
                <a:latin typeface="Avenir-Roman"/>
                <a:cs typeface="Avenir-Roman"/>
              </a:rPr>
              <a:t> </a:t>
            </a:r>
            <a:r>
              <a:rPr sz="1500" spc="-30" dirty="0">
                <a:solidFill>
                  <a:srgbClr val="00555D"/>
                </a:solidFill>
                <a:latin typeface="Avenir-Roman"/>
                <a:cs typeface="Avenir-Roman"/>
              </a:rPr>
              <a:t>Smoked</a:t>
            </a:r>
            <a:r>
              <a:rPr sz="1500" spc="-55" dirty="0">
                <a:solidFill>
                  <a:srgbClr val="00555D"/>
                </a:solidFill>
                <a:latin typeface="Avenir-Roman"/>
                <a:cs typeface="Avenir-Roman"/>
              </a:rPr>
              <a:t> </a:t>
            </a:r>
            <a:r>
              <a:rPr sz="1500" spc="-45" dirty="0">
                <a:solidFill>
                  <a:srgbClr val="00555D"/>
                </a:solidFill>
                <a:latin typeface="Avenir-Roman"/>
                <a:cs typeface="Avenir-Roman"/>
              </a:rPr>
              <a:t>Agave </a:t>
            </a:r>
            <a:r>
              <a:rPr lang="en-US" sz="1500" spc="-20" dirty="0">
                <a:solidFill>
                  <a:srgbClr val="00555D"/>
                </a:solidFill>
                <a:latin typeface="Avenir-Roman"/>
                <a:cs typeface="Avenir-Roman"/>
              </a:rPr>
              <a:t>0.75 oz</a:t>
            </a:r>
            <a:r>
              <a:rPr sz="1500" spc="-65" dirty="0">
                <a:solidFill>
                  <a:srgbClr val="00555D"/>
                </a:solidFill>
                <a:latin typeface="Avenir-Roman"/>
                <a:cs typeface="Avenir-Roman"/>
              </a:rPr>
              <a:t> </a:t>
            </a:r>
            <a:r>
              <a:rPr sz="1500" spc="-30" dirty="0" err="1">
                <a:solidFill>
                  <a:srgbClr val="00555D"/>
                </a:solidFill>
                <a:latin typeface="Avenir-Roman"/>
                <a:cs typeface="Avenir-Roman"/>
              </a:rPr>
              <a:t>Fluère</a:t>
            </a:r>
            <a:r>
              <a:rPr sz="1500" spc="-60" dirty="0">
                <a:solidFill>
                  <a:srgbClr val="00555D"/>
                </a:solidFill>
                <a:latin typeface="Avenir-Roman"/>
                <a:cs typeface="Avenir-Roman"/>
              </a:rPr>
              <a:t> </a:t>
            </a:r>
            <a:r>
              <a:rPr sz="1500" spc="-10" dirty="0">
                <a:solidFill>
                  <a:srgbClr val="00555D"/>
                </a:solidFill>
                <a:latin typeface="Avenir-Roman"/>
                <a:cs typeface="Avenir-Roman"/>
              </a:rPr>
              <a:t>Bitter</a:t>
            </a:r>
            <a:endParaRPr sz="1500" dirty="0">
              <a:latin typeface="Avenir-Roman"/>
              <a:cs typeface="Avenir-Roman"/>
            </a:endParaRPr>
          </a:p>
          <a:p>
            <a:pPr marL="12700">
              <a:lnSpc>
                <a:spcPct val="100000"/>
              </a:lnSpc>
            </a:pPr>
            <a:r>
              <a:rPr lang="en-US" sz="1500" spc="-20" dirty="0">
                <a:solidFill>
                  <a:srgbClr val="00555D"/>
                </a:solidFill>
                <a:latin typeface="Avenir-Roman"/>
                <a:cs typeface="Avenir-Roman"/>
              </a:rPr>
              <a:t>0.5 oz</a:t>
            </a:r>
            <a:r>
              <a:rPr sz="1500" spc="-70" dirty="0">
                <a:solidFill>
                  <a:srgbClr val="00555D"/>
                </a:solidFill>
                <a:latin typeface="Avenir-Roman"/>
                <a:cs typeface="Avenir-Roman"/>
              </a:rPr>
              <a:t> </a:t>
            </a:r>
            <a:r>
              <a:rPr sz="1500" spc="-25" dirty="0">
                <a:solidFill>
                  <a:srgbClr val="00555D"/>
                </a:solidFill>
                <a:latin typeface="Avenir-Roman"/>
                <a:cs typeface="Avenir-Roman"/>
              </a:rPr>
              <a:t>fresh</a:t>
            </a:r>
            <a:r>
              <a:rPr sz="1500" spc="-70" dirty="0">
                <a:solidFill>
                  <a:srgbClr val="00555D"/>
                </a:solidFill>
                <a:latin typeface="Avenir-Roman"/>
                <a:cs typeface="Avenir-Roman"/>
              </a:rPr>
              <a:t> </a:t>
            </a:r>
            <a:r>
              <a:rPr sz="1500" spc="-20" dirty="0">
                <a:solidFill>
                  <a:srgbClr val="00555D"/>
                </a:solidFill>
                <a:latin typeface="Avenir-Roman"/>
                <a:cs typeface="Avenir-Roman"/>
              </a:rPr>
              <a:t>lime</a:t>
            </a:r>
            <a:r>
              <a:rPr sz="1500" spc="-65" dirty="0">
                <a:solidFill>
                  <a:srgbClr val="00555D"/>
                </a:solidFill>
                <a:latin typeface="Avenir-Roman"/>
                <a:cs typeface="Avenir-Roman"/>
              </a:rPr>
              <a:t> </a:t>
            </a:r>
            <a:r>
              <a:rPr sz="1500" spc="-10" dirty="0">
                <a:solidFill>
                  <a:srgbClr val="00555D"/>
                </a:solidFill>
                <a:latin typeface="Avenir-Roman"/>
                <a:cs typeface="Avenir-Roman"/>
              </a:rPr>
              <a:t>juice</a:t>
            </a:r>
            <a:endParaRPr sz="1500" dirty="0">
              <a:latin typeface="Avenir-Roman"/>
              <a:cs typeface="Avenir-Roman"/>
            </a:endParaRPr>
          </a:p>
          <a:p>
            <a:pPr marL="12700" marR="39370">
              <a:lnSpc>
                <a:spcPct val="100000"/>
              </a:lnSpc>
            </a:pPr>
            <a:r>
              <a:rPr sz="1500" spc="-20" dirty="0">
                <a:solidFill>
                  <a:srgbClr val="00555D"/>
                </a:solidFill>
                <a:latin typeface="Avenir-Roman"/>
                <a:cs typeface="Avenir-Roman"/>
              </a:rPr>
              <a:t>Egg</a:t>
            </a:r>
            <a:r>
              <a:rPr sz="1500" spc="-75" dirty="0">
                <a:solidFill>
                  <a:srgbClr val="00555D"/>
                </a:solidFill>
                <a:latin typeface="Avenir-Roman"/>
                <a:cs typeface="Avenir-Roman"/>
              </a:rPr>
              <a:t> </a:t>
            </a:r>
            <a:r>
              <a:rPr sz="1500" spc="-20" dirty="0">
                <a:solidFill>
                  <a:srgbClr val="00555D"/>
                </a:solidFill>
                <a:latin typeface="Avenir-Roman"/>
                <a:cs typeface="Avenir-Roman"/>
              </a:rPr>
              <a:t>white</a:t>
            </a:r>
            <a:r>
              <a:rPr sz="1500" spc="-70" dirty="0">
                <a:solidFill>
                  <a:srgbClr val="00555D"/>
                </a:solidFill>
                <a:latin typeface="Avenir-Roman"/>
                <a:cs typeface="Avenir-Roman"/>
              </a:rPr>
              <a:t> </a:t>
            </a:r>
            <a:r>
              <a:rPr sz="1500" spc="-10" dirty="0">
                <a:solidFill>
                  <a:srgbClr val="00555D"/>
                </a:solidFill>
                <a:latin typeface="Avenir-Roman"/>
                <a:cs typeface="Avenir-Roman"/>
              </a:rPr>
              <a:t>(or</a:t>
            </a:r>
            <a:r>
              <a:rPr sz="1500" spc="-70" dirty="0">
                <a:solidFill>
                  <a:srgbClr val="00555D"/>
                </a:solidFill>
                <a:latin typeface="Avenir-Roman"/>
                <a:cs typeface="Avenir-Roman"/>
              </a:rPr>
              <a:t> </a:t>
            </a:r>
            <a:r>
              <a:rPr sz="1500" spc="-40" dirty="0">
                <a:solidFill>
                  <a:srgbClr val="00555D"/>
                </a:solidFill>
                <a:latin typeface="Avenir-Roman"/>
                <a:cs typeface="Avenir-Roman"/>
              </a:rPr>
              <a:t>replacement) </a:t>
            </a:r>
            <a:r>
              <a:rPr sz="1500" spc="-20" dirty="0">
                <a:solidFill>
                  <a:srgbClr val="00555D"/>
                </a:solidFill>
                <a:latin typeface="Avenir-Roman"/>
                <a:cs typeface="Avenir-Roman"/>
              </a:rPr>
              <a:t>Dash</a:t>
            </a:r>
            <a:r>
              <a:rPr sz="1500" spc="-75" dirty="0">
                <a:solidFill>
                  <a:srgbClr val="00555D"/>
                </a:solidFill>
                <a:latin typeface="Avenir-Roman"/>
                <a:cs typeface="Avenir-Roman"/>
              </a:rPr>
              <a:t> </a:t>
            </a:r>
            <a:r>
              <a:rPr sz="1500" spc="-20" dirty="0">
                <a:solidFill>
                  <a:srgbClr val="00555D"/>
                </a:solidFill>
                <a:latin typeface="Avenir-Roman"/>
                <a:cs typeface="Avenir-Roman"/>
              </a:rPr>
              <a:t>sugar</a:t>
            </a:r>
            <a:r>
              <a:rPr sz="1500" spc="-75" dirty="0">
                <a:solidFill>
                  <a:srgbClr val="00555D"/>
                </a:solidFill>
                <a:latin typeface="Avenir-Roman"/>
                <a:cs typeface="Avenir-Roman"/>
              </a:rPr>
              <a:t> </a:t>
            </a:r>
            <a:r>
              <a:rPr sz="1500" spc="-10" dirty="0">
                <a:solidFill>
                  <a:srgbClr val="00555D"/>
                </a:solidFill>
                <a:latin typeface="Avenir-Roman"/>
                <a:cs typeface="Avenir-Roman"/>
              </a:rPr>
              <a:t>syrup</a:t>
            </a:r>
            <a:endParaRPr sz="1500" dirty="0">
              <a:latin typeface="Avenir-Roman"/>
              <a:cs typeface="Avenir-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sp>
          <p:nvSpPr>
            <p:cNvPr id="3" name="object 3"/>
            <p:cNvSpPr/>
            <p:nvPr/>
          </p:nvSpPr>
          <p:spPr>
            <a:xfrm>
              <a:off x="289749" y="280623"/>
              <a:ext cx="11612880" cy="6268720"/>
            </a:xfrm>
            <a:custGeom>
              <a:avLst/>
              <a:gdLst/>
              <a:ahLst/>
              <a:cxnLst/>
              <a:rect l="l" t="t" r="r" b="b"/>
              <a:pathLst>
                <a:path w="11612880" h="6268720">
                  <a:moveTo>
                    <a:pt x="11231029" y="6268135"/>
                  </a:moveTo>
                  <a:lnTo>
                    <a:pt x="11612473" y="6268135"/>
                  </a:lnTo>
                  <a:lnTo>
                    <a:pt x="11612473" y="0"/>
                  </a:lnTo>
                  <a:lnTo>
                    <a:pt x="0" y="0"/>
                  </a:lnTo>
                  <a:lnTo>
                    <a:pt x="0" y="6268135"/>
                  </a:lnTo>
                  <a:lnTo>
                    <a:pt x="425894" y="6268135"/>
                  </a:lnTo>
                </a:path>
              </a:pathLst>
            </a:custGeom>
            <a:ln w="20167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62876" y="253752"/>
              <a:ext cx="11666855" cy="6322060"/>
            </a:xfrm>
            <a:custGeom>
              <a:avLst/>
              <a:gdLst/>
              <a:ahLst/>
              <a:cxnLst/>
              <a:rect l="l" t="t" r="r" b="b"/>
              <a:pathLst>
                <a:path w="11666855" h="6322059">
                  <a:moveTo>
                    <a:pt x="11257902" y="6321882"/>
                  </a:moveTo>
                  <a:lnTo>
                    <a:pt x="11649430" y="6321882"/>
                  </a:lnTo>
                  <a:lnTo>
                    <a:pt x="11666232" y="6321882"/>
                  </a:lnTo>
                  <a:lnTo>
                    <a:pt x="11666232" y="6305092"/>
                  </a:lnTo>
                  <a:lnTo>
                    <a:pt x="11666232" y="16789"/>
                  </a:lnTo>
                  <a:lnTo>
                    <a:pt x="11666232" y="0"/>
                  </a:lnTo>
                  <a:lnTo>
                    <a:pt x="11649430" y="0"/>
                  </a:lnTo>
                  <a:lnTo>
                    <a:pt x="16789" y="0"/>
                  </a:lnTo>
                  <a:lnTo>
                    <a:pt x="0" y="0"/>
                  </a:lnTo>
                  <a:lnTo>
                    <a:pt x="0" y="16789"/>
                  </a:lnTo>
                  <a:lnTo>
                    <a:pt x="0" y="6305092"/>
                  </a:lnTo>
                  <a:lnTo>
                    <a:pt x="0" y="6321882"/>
                  </a:lnTo>
                  <a:lnTo>
                    <a:pt x="16789" y="6321882"/>
                  </a:lnTo>
                  <a:lnTo>
                    <a:pt x="452767" y="6321882"/>
                  </a:lnTo>
                </a:path>
              </a:pathLst>
            </a:custGeom>
            <a:ln w="6731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7246" y="1919641"/>
              <a:ext cx="1965325" cy="4938395"/>
            </a:xfrm>
            <a:custGeom>
              <a:avLst/>
              <a:gdLst/>
              <a:ahLst/>
              <a:cxnLst/>
              <a:rect l="l" t="t" r="r" b="b"/>
              <a:pathLst>
                <a:path w="1965325" h="4938395">
                  <a:moveTo>
                    <a:pt x="1874329" y="0"/>
                  </a:moveTo>
                  <a:lnTo>
                    <a:pt x="90411" y="0"/>
                  </a:lnTo>
                  <a:lnTo>
                    <a:pt x="55222" y="7104"/>
                  </a:lnTo>
                  <a:lnTo>
                    <a:pt x="26484" y="26479"/>
                  </a:lnTo>
                  <a:lnTo>
                    <a:pt x="7106" y="55217"/>
                  </a:lnTo>
                  <a:lnTo>
                    <a:pt x="0" y="90411"/>
                  </a:lnTo>
                  <a:lnTo>
                    <a:pt x="0" y="4938358"/>
                  </a:lnTo>
                  <a:lnTo>
                    <a:pt x="1964728" y="4938358"/>
                  </a:lnTo>
                  <a:lnTo>
                    <a:pt x="1964728" y="90411"/>
                  </a:lnTo>
                  <a:lnTo>
                    <a:pt x="1957623" y="55217"/>
                  </a:lnTo>
                  <a:lnTo>
                    <a:pt x="1938250" y="26479"/>
                  </a:lnTo>
                  <a:lnTo>
                    <a:pt x="1909515" y="7104"/>
                  </a:lnTo>
                  <a:lnTo>
                    <a:pt x="1874329" y="0"/>
                  </a:lnTo>
                  <a:close/>
                </a:path>
              </a:pathLst>
            </a:custGeom>
            <a:solidFill>
              <a:srgbClr val="DC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1325" y="3699002"/>
              <a:ext cx="1250647" cy="315899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0" dirty="0">
                <a:solidFill>
                  <a:srgbClr val="00555D"/>
                </a:solidFill>
                <a:latin typeface="Avenir-Book"/>
                <a:cs typeface="Avenir-Book"/>
              </a:rPr>
              <a:t>SIGNATURE</a:t>
            </a:r>
            <a:r>
              <a:rPr sz="3500" b="0" spc="-60" dirty="0">
                <a:solidFill>
                  <a:srgbClr val="00555D"/>
                </a:solidFill>
                <a:latin typeface="Avenir-Book"/>
                <a:cs typeface="Avenir-Book"/>
              </a:rPr>
              <a:t> </a:t>
            </a:r>
            <a:r>
              <a:rPr lang="en-US" sz="3500" b="0" spc="-60" dirty="0">
                <a:solidFill>
                  <a:srgbClr val="00555D"/>
                </a:solidFill>
                <a:latin typeface="Avenir-Book"/>
                <a:cs typeface="Avenir-Book"/>
              </a:rPr>
              <a:t>NON ALCOHOLIC </a:t>
            </a:r>
            <a:r>
              <a:rPr sz="3500" b="0" spc="-30" dirty="0">
                <a:solidFill>
                  <a:srgbClr val="00555D"/>
                </a:solidFill>
                <a:latin typeface="Avenir-Book"/>
                <a:cs typeface="Avenir-Book"/>
              </a:rPr>
              <a:t>COCKTAILS</a:t>
            </a:r>
            <a:r>
              <a:rPr lang="en-US" sz="3500" b="0" spc="-30" dirty="0">
                <a:solidFill>
                  <a:srgbClr val="00555D"/>
                </a:solidFill>
                <a:latin typeface="Avenir-Book"/>
                <a:cs typeface="Avenir-Book"/>
              </a:rPr>
              <a:t> BY SPIRIT</a:t>
            </a:r>
            <a:endParaRPr sz="3500" dirty="0">
              <a:latin typeface="Avenir-Book"/>
              <a:cs typeface="Avenir-Book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09293" y="1427300"/>
            <a:ext cx="6392545" cy="5431155"/>
            <a:chOff x="709293" y="1427300"/>
            <a:chExt cx="6392545" cy="5431155"/>
          </a:xfrm>
        </p:grpSpPr>
        <p:sp>
          <p:nvSpPr>
            <p:cNvPr id="9" name="object 9"/>
            <p:cNvSpPr/>
            <p:nvPr/>
          </p:nvSpPr>
          <p:spPr>
            <a:xfrm>
              <a:off x="715643" y="1433650"/>
              <a:ext cx="1080135" cy="0"/>
            </a:xfrm>
            <a:custGeom>
              <a:avLst/>
              <a:gdLst/>
              <a:ahLst/>
              <a:cxnLst/>
              <a:rect l="l" t="t" r="r" b="b"/>
              <a:pathLst>
                <a:path w="1080135">
                  <a:moveTo>
                    <a:pt x="0" y="0"/>
                  </a:moveTo>
                  <a:lnTo>
                    <a:pt x="1079995" y="0"/>
                  </a:lnTo>
                </a:path>
              </a:pathLst>
            </a:custGeom>
            <a:ln w="12700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97623" y="2340127"/>
              <a:ext cx="1604010" cy="1604010"/>
            </a:xfrm>
            <a:custGeom>
              <a:avLst/>
              <a:gdLst/>
              <a:ahLst/>
              <a:cxnLst/>
              <a:rect l="l" t="t" r="r" b="b"/>
              <a:pathLst>
                <a:path w="1604010" h="1604010">
                  <a:moveTo>
                    <a:pt x="0" y="1603984"/>
                  </a:moveTo>
                  <a:lnTo>
                    <a:pt x="1603984" y="1603984"/>
                  </a:lnTo>
                  <a:lnTo>
                    <a:pt x="1603984" y="0"/>
                  </a:lnTo>
                  <a:lnTo>
                    <a:pt x="0" y="0"/>
                  </a:lnTo>
                  <a:lnTo>
                    <a:pt x="0" y="1603984"/>
                  </a:lnTo>
                  <a:close/>
                </a:path>
              </a:pathLst>
            </a:custGeom>
            <a:ln w="6096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8527" y="2413025"/>
              <a:ext cx="1458175" cy="145816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136645" y="1919641"/>
              <a:ext cx="1965325" cy="4938395"/>
            </a:xfrm>
            <a:custGeom>
              <a:avLst/>
              <a:gdLst/>
              <a:ahLst/>
              <a:cxnLst/>
              <a:rect l="l" t="t" r="r" b="b"/>
              <a:pathLst>
                <a:path w="1965325" h="4938395">
                  <a:moveTo>
                    <a:pt x="1874329" y="0"/>
                  </a:moveTo>
                  <a:lnTo>
                    <a:pt x="90411" y="0"/>
                  </a:lnTo>
                  <a:lnTo>
                    <a:pt x="55222" y="7104"/>
                  </a:lnTo>
                  <a:lnTo>
                    <a:pt x="26484" y="26479"/>
                  </a:lnTo>
                  <a:lnTo>
                    <a:pt x="7106" y="55217"/>
                  </a:lnTo>
                  <a:lnTo>
                    <a:pt x="0" y="90411"/>
                  </a:lnTo>
                  <a:lnTo>
                    <a:pt x="0" y="4938358"/>
                  </a:lnTo>
                  <a:lnTo>
                    <a:pt x="1964728" y="4938358"/>
                  </a:lnTo>
                  <a:lnTo>
                    <a:pt x="1964728" y="90411"/>
                  </a:lnTo>
                  <a:lnTo>
                    <a:pt x="1957623" y="55217"/>
                  </a:lnTo>
                  <a:lnTo>
                    <a:pt x="1938250" y="26479"/>
                  </a:lnTo>
                  <a:lnTo>
                    <a:pt x="1909515" y="7104"/>
                  </a:lnTo>
                  <a:lnTo>
                    <a:pt x="1874329" y="0"/>
                  </a:lnTo>
                  <a:close/>
                </a:path>
              </a:pathLst>
            </a:custGeom>
            <a:solidFill>
              <a:srgbClr val="DC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65305" y="3681000"/>
              <a:ext cx="1236077" cy="3176999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076791" y="4054528"/>
            <a:ext cx="1241425" cy="80214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3030" marR="104139" algn="ctr">
              <a:lnSpc>
                <a:spcPct val="100000"/>
              </a:lnSpc>
              <a:spcBef>
                <a:spcPts val="95"/>
              </a:spcBef>
            </a:pPr>
            <a:r>
              <a:rPr lang="en-US" sz="850" dirty="0">
                <a:solidFill>
                  <a:srgbClr val="231F20"/>
                </a:solidFill>
                <a:latin typeface="Avenir-Roman"/>
                <a:cs typeface="Avenir-Roman"/>
              </a:rPr>
              <a:t>2 oz </a:t>
            </a:r>
            <a:r>
              <a:rPr sz="850" dirty="0" err="1">
                <a:solidFill>
                  <a:srgbClr val="231F20"/>
                </a:solidFill>
                <a:latin typeface="Avenir-Roman"/>
                <a:cs typeface="Avenir-Roman"/>
              </a:rPr>
              <a:t>Fluère</a:t>
            </a:r>
            <a:r>
              <a:rPr sz="850" spc="-25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850" spc="-10" dirty="0">
                <a:solidFill>
                  <a:srgbClr val="231F20"/>
                </a:solidFill>
                <a:latin typeface="Avenir-Roman"/>
                <a:cs typeface="Avenir-Roman"/>
              </a:rPr>
              <a:t>Original </a:t>
            </a:r>
            <a:br>
              <a:rPr lang="en-US" sz="850" spc="-10" dirty="0">
                <a:solidFill>
                  <a:srgbClr val="231F20"/>
                </a:solidFill>
                <a:latin typeface="Avenir-Roman"/>
                <a:cs typeface="Avenir-Roman"/>
              </a:rPr>
            </a:br>
            <a:r>
              <a:rPr lang="en-US" sz="850" dirty="0">
                <a:solidFill>
                  <a:srgbClr val="231F20"/>
                </a:solidFill>
                <a:latin typeface="Avenir-Roman"/>
                <a:cs typeface="Avenir-Roman"/>
              </a:rPr>
              <a:t>0.75 oz</a:t>
            </a:r>
            <a:r>
              <a:rPr sz="850" spc="-15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850" dirty="0">
                <a:solidFill>
                  <a:srgbClr val="231F20"/>
                </a:solidFill>
                <a:latin typeface="Avenir-Roman"/>
                <a:cs typeface="Avenir-Roman"/>
              </a:rPr>
              <a:t>Lime</a:t>
            </a:r>
            <a:r>
              <a:rPr sz="850" spc="-20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850" spc="-10" dirty="0">
                <a:solidFill>
                  <a:srgbClr val="231F20"/>
                </a:solidFill>
                <a:latin typeface="Avenir-Roman"/>
                <a:cs typeface="Avenir-Roman"/>
              </a:rPr>
              <a:t>juice</a:t>
            </a:r>
            <a:endParaRPr lang="en-US" sz="850" spc="-10" dirty="0">
              <a:solidFill>
                <a:srgbClr val="231F20"/>
              </a:solidFill>
              <a:latin typeface="Avenir-Roman"/>
              <a:cs typeface="Avenir-Roman"/>
            </a:endParaRPr>
          </a:p>
          <a:p>
            <a:pPr marL="113030" marR="104139" algn="ctr">
              <a:lnSpc>
                <a:spcPct val="100000"/>
              </a:lnSpc>
              <a:spcBef>
                <a:spcPts val="95"/>
              </a:spcBef>
            </a:pPr>
            <a:r>
              <a:rPr lang="en-US" sz="850" spc="-10" dirty="0">
                <a:solidFill>
                  <a:srgbClr val="231F20"/>
                </a:solidFill>
                <a:latin typeface="Avenir-Roman"/>
                <a:cs typeface="Avenir-Roman"/>
              </a:rPr>
              <a:t>0.75 oz simple syrup</a:t>
            </a:r>
            <a:endParaRPr sz="850" dirty="0">
              <a:latin typeface="Avenir-Roman"/>
              <a:cs typeface="Avenir-Roman"/>
            </a:endParaRPr>
          </a:p>
          <a:p>
            <a:pPr marL="12700" marR="5080" algn="ctr">
              <a:lnSpc>
                <a:spcPts val="1019"/>
              </a:lnSpc>
              <a:spcBef>
                <a:spcPts val="30"/>
              </a:spcBef>
            </a:pPr>
            <a:r>
              <a:rPr sz="850" spc="-25" dirty="0">
                <a:solidFill>
                  <a:srgbClr val="231F20"/>
                </a:solidFill>
                <a:latin typeface="Avenir-Roman"/>
                <a:cs typeface="Avenir-Roman"/>
              </a:rPr>
              <a:t>Garnish</a:t>
            </a:r>
            <a:r>
              <a:rPr sz="850" spc="-20" dirty="0">
                <a:solidFill>
                  <a:srgbClr val="231F20"/>
                </a:solidFill>
                <a:latin typeface="Avenir-Roman"/>
                <a:cs typeface="Avenir-Roman"/>
              </a:rPr>
              <a:t> with </a:t>
            </a:r>
            <a:r>
              <a:rPr sz="850" dirty="0">
                <a:solidFill>
                  <a:srgbClr val="231F20"/>
                </a:solidFill>
                <a:latin typeface="Avenir-Roman"/>
                <a:cs typeface="Avenir-Roman"/>
              </a:rPr>
              <a:t>a</a:t>
            </a:r>
            <a:r>
              <a:rPr sz="850" spc="-20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850" spc="-25" dirty="0">
                <a:solidFill>
                  <a:srgbClr val="231F20"/>
                </a:solidFill>
                <a:latin typeface="Avenir-Roman"/>
                <a:cs typeface="Avenir-Roman"/>
              </a:rPr>
              <a:t>maraschino </a:t>
            </a:r>
            <a:r>
              <a:rPr sz="850" dirty="0">
                <a:solidFill>
                  <a:srgbClr val="231F20"/>
                </a:solidFill>
                <a:latin typeface="Avenir-Roman"/>
                <a:cs typeface="Avenir-Roman"/>
              </a:rPr>
              <a:t>cherry</a:t>
            </a:r>
            <a:r>
              <a:rPr sz="850" spc="-30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850" dirty="0">
                <a:solidFill>
                  <a:srgbClr val="231F20"/>
                </a:solidFill>
                <a:latin typeface="Avenir-Roman"/>
                <a:cs typeface="Avenir-Roman"/>
              </a:rPr>
              <a:t>placed</a:t>
            </a:r>
            <a:r>
              <a:rPr sz="850" spc="-30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850" spc="-25" dirty="0">
                <a:solidFill>
                  <a:srgbClr val="231F20"/>
                </a:solidFill>
                <a:latin typeface="Avenir-Roman"/>
                <a:cs typeface="Avenir-Roman"/>
              </a:rPr>
              <a:t>in</a:t>
            </a:r>
            <a:endParaRPr sz="850" dirty="0">
              <a:latin typeface="Avenir-Roman"/>
              <a:cs typeface="Avenir-Roman"/>
            </a:endParaRPr>
          </a:p>
          <a:p>
            <a:pPr marL="635" algn="ctr">
              <a:lnSpc>
                <a:spcPts val="980"/>
              </a:lnSpc>
            </a:pPr>
            <a:r>
              <a:rPr sz="850" dirty="0">
                <a:solidFill>
                  <a:srgbClr val="231F20"/>
                </a:solidFill>
                <a:latin typeface="Avenir-Roman"/>
                <a:cs typeface="Avenir-Roman"/>
              </a:rPr>
              <a:t>the</a:t>
            </a:r>
            <a:r>
              <a:rPr sz="850" spc="-25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850" dirty="0">
                <a:solidFill>
                  <a:srgbClr val="231F20"/>
                </a:solidFill>
                <a:latin typeface="Avenir-Roman"/>
                <a:cs typeface="Avenir-Roman"/>
              </a:rPr>
              <a:t>bottom</a:t>
            </a:r>
            <a:r>
              <a:rPr sz="850" spc="-20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850" dirty="0">
                <a:solidFill>
                  <a:srgbClr val="231F20"/>
                </a:solidFill>
                <a:latin typeface="Avenir-Roman"/>
                <a:cs typeface="Avenir-Roman"/>
              </a:rPr>
              <a:t>of</a:t>
            </a:r>
            <a:r>
              <a:rPr sz="850" spc="-20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850" dirty="0">
                <a:solidFill>
                  <a:srgbClr val="231F20"/>
                </a:solidFill>
                <a:latin typeface="Avenir-Roman"/>
                <a:cs typeface="Avenir-Roman"/>
              </a:rPr>
              <a:t>the</a:t>
            </a:r>
            <a:r>
              <a:rPr sz="850" spc="-20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850" spc="-10" dirty="0">
                <a:solidFill>
                  <a:srgbClr val="231F20"/>
                </a:solidFill>
                <a:latin typeface="Avenir-Roman"/>
                <a:cs typeface="Avenir-Roman"/>
              </a:rPr>
              <a:t>glass.</a:t>
            </a:r>
            <a:endParaRPr sz="850" dirty="0">
              <a:latin typeface="Avenir-Roman"/>
              <a:cs typeface="Avenir-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54411" y="2043422"/>
            <a:ext cx="887094" cy="1885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50" b="1">
                <a:solidFill>
                  <a:srgbClr val="00555D"/>
                </a:solidFill>
                <a:latin typeface="Avenir-Heavy"/>
                <a:cs typeface="Avenir-Heavy"/>
              </a:rPr>
              <a:t>Fluère</a:t>
            </a:r>
            <a:r>
              <a:rPr sz="1050" b="1" spc="15">
                <a:solidFill>
                  <a:srgbClr val="00555D"/>
                </a:solidFill>
                <a:latin typeface="Avenir-Heavy"/>
                <a:cs typeface="Avenir-Heavy"/>
              </a:rPr>
              <a:t> </a:t>
            </a:r>
            <a:r>
              <a:rPr sz="1050" b="1" spc="-10">
                <a:solidFill>
                  <a:srgbClr val="00555D"/>
                </a:solidFill>
                <a:latin typeface="Avenir-Heavy"/>
                <a:cs typeface="Avenir-Heavy"/>
              </a:rPr>
              <a:t>Gimlet</a:t>
            </a:r>
            <a:endParaRPr sz="1050">
              <a:latin typeface="Avenir-Heavy"/>
              <a:cs typeface="Avenir-Heavy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486581" y="4054528"/>
            <a:ext cx="1264920" cy="43024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lang="en-US" sz="850" dirty="0">
                <a:solidFill>
                  <a:srgbClr val="231F20"/>
                </a:solidFill>
                <a:latin typeface="Avenir-Roman"/>
                <a:cs typeface="Avenir-Roman"/>
              </a:rPr>
              <a:t>2 oz </a:t>
            </a:r>
            <a:r>
              <a:rPr sz="850" dirty="0" err="1">
                <a:solidFill>
                  <a:srgbClr val="231F20"/>
                </a:solidFill>
                <a:latin typeface="Avenir-Roman"/>
                <a:cs typeface="Avenir-Roman"/>
              </a:rPr>
              <a:t>Fluère</a:t>
            </a:r>
            <a:r>
              <a:rPr sz="850" spc="-30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850" dirty="0">
                <a:solidFill>
                  <a:srgbClr val="231F20"/>
                </a:solidFill>
                <a:latin typeface="Avenir-Roman"/>
                <a:cs typeface="Avenir-Roman"/>
              </a:rPr>
              <a:t>Spiced</a:t>
            </a:r>
            <a:r>
              <a:rPr sz="850" spc="-25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850" spc="-20" dirty="0">
                <a:solidFill>
                  <a:srgbClr val="231F20"/>
                </a:solidFill>
                <a:latin typeface="Avenir-Roman"/>
                <a:cs typeface="Avenir-Roman"/>
              </a:rPr>
              <a:t>Cane </a:t>
            </a:r>
            <a:endParaRPr lang="en-US" sz="850" spc="-20" dirty="0">
              <a:solidFill>
                <a:srgbClr val="231F20"/>
              </a:solidFill>
              <a:latin typeface="Avenir-Roman"/>
              <a:cs typeface="Avenir-Roman"/>
            </a:endParaRPr>
          </a:p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lang="en-US" sz="850" dirty="0">
                <a:solidFill>
                  <a:srgbClr val="231F20"/>
                </a:solidFill>
                <a:latin typeface="Avenir-Roman"/>
                <a:cs typeface="Avenir-Roman"/>
              </a:rPr>
              <a:t>5 oz ginger beer</a:t>
            </a:r>
          </a:p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lang="en-US" sz="850" dirty="0">
                <a:solidFill>
                  <a:srgbClr val="231F20"/>
                </a:solidFill>
                <a:latin typeface="Avenir-Roman"/>
                <a:cs typeface="Avenir-Roman"/>
              </a:rPr>
              <a:t>Squeeze of lime</a:t>
            </a:r>
            <a:endParaRPr sz="850" dirty="0">
              <a:latin typeface="Avenir-Roman"/>
              <a:cs typeface="Avenir-Roman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926946" y="1919641"/>
            <a:ext cx="3995773" cy="4938395"/>
            <a:chOff x="2926946" y="1919641"/>
            <a:chExt cx="3995773" cy="4938395"/>
          </a:xfrm>
        </p:grpSpPr>
        <p:sp>
          <p:nvSpPr>
            <p:cNvPr id="18" name="object 18"/>
            <p:cNvSpPr/>
            <p:nvPr/>
          </p:nvSpPr>
          <p:spPr>
            <a:xfrm>
              <a:off x="5318709" y="2340127"/>
              <a:ext cx="1604010" cy="1604010"/>
            </a:xfrm>
            <a:custGeom>
              <a:avLst/>
              <a:gdLst/>
              <a:ahLst/>
              <a:cxnLst/>
              <a:rect l="l" t="t" r="r" b="b"/>
              <a:pathLst>
                <a:path w="1604009" h="1604010">
                  <a:moveTo>
                    <a:pt x="0" y="1603984"/>
                  </a:moveTo>
                  <a:lnTo>
                    <a:pt x="1603984" y="1603984"/>
                  </a:lnTo>
                  <a:lnTo>
                    <a:pt x="1603984" y="0"/>
                  </a:lnTo>
                  <a:lnTo>
                    <a:pt x="0" y="0"/>
                  </a:lnTo>
                  <a:lnTo>
                    <a:pt x="0" y="1603984"/>
                  </a:lnTo>
                  <a:close/>
                </a:path>
              </a:pathLst>
            </a:custGeom>
            <a:ln w="6096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926946" y="1919641"/>
              <a:ext cx="1965325" cy="4938395"/>
            </a:xfrm>
            <a:custGeom>
              <a:avLst/>
              <a:gdLst/>
              <a:ahLst/>
              <a:cxnLst/>
              <a:rect l="l" t="t" r="r" b="b"/>
              <a:pathLst>
                <a:path w="1965325" h="4938395">
                  <a:moveTo>
                    <a:pt x="1874329" y="0"/>
                  </a:moveTo>
                  <a:lnTo>
                    <a:pt x="90411" y="0"/>
                  </a:lnTo>
                  <a:lnTo>
                    <a:pt x="55222" y="7104"/>
                  </a:lnTo>
                  <a:lnTo>
                    <a:pt x="26484" y="26479"/>
                  </a:lnTo>
                  <a:lnTo>
                    <a:pt x="7106" y="55217"/>
                  </a:lnTo>
                  <a:lnTo>
                    <a:pt x="0" y="90411"/>
                  </a:lnTo>
                  <a:lnTo>
                    <a:pt x="0" y="4938358"/>
                  </a:lnTo>
                  <a:lnTo>
                    <a:pt x="1964728" y="4938358"/>
                  </a:lnTo>
                  <a:lnTo>
                    <a:pt x="1964728" y="90411"/>
                  </a:lnTo>
                  <a:lnTo>
                    <a:pt x="1957623" y="55217"/>
                  </a:lnTo>
                  <a:lnTo>
                    <a:pt x="1938250" y="26479"/>
                  </a:lnTo>
                  <a:lnTo>
                    <a:pt x="1909515" y="7104"/>
                  </a:lnTo>
                  <a:lnTo>
                    <a:pt x="1874329" y="0"/>
                  </a:lnTo>
                  <a:close/>
                </a:path>
              </a:pathLst>
            </a:custGeom>
            <a:solidFill>
              <a:srgbClr val="DC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65727" y="3693000"/>
              <a:ext cx="1225943" cy="3164999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5373485" y="2043422"/>
            <a:ext cx="1493520" cy="17632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sz="1050" b="1" dirty="0" err="1">
                <a:solidFill>
                  <a:srgbClr val="00555D"/>
                </a:solidFill>
                <a:latin typeface="Avenir-Heavy"/>
                <a:cs typeface="Avenir-Heavy"/>
              </a:rPr>
              <a:t>Fluère</a:t>
            </a:r>
            <a:r>
              <a:rPr sz="1050" b="1" spc="5" dirty="0">
                <a:solidFill>
                  <a:srgbClr val="00555D"/>
                </a:solidFill>
                <a:latin typeface="Avenir-Heavy"/>
                <a:cs typeface="Avenir-Heavy"/>
              </a:rPr>
              <a:t> </a:t>
            </a:r>
            <a:r>
              <a:rPr lang="en-US" sz="1050" b="1" spc="-10" dirty="0">
                <a:solidFill>
                  <a:srgbClr val="00555D"/>
                </a:solidFill>
                <a:latin typeface="Avenir-Heavy"/>
                <a:cs typeface="Avenir-Heavy"/>
              </a:rPr>
              <a:t>Mule</a:t>
            </a:r>
            <a:endParaRPr sz="1050" dirty="0">
              <a:latin typeface="Avenir-Heavy"/>
              <a:cs typeface="Avenir-Heavy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291954" y="4054528"/>
            <a:ext cx="1231265" cy="10714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3195" marR="49530" indent="-106045" algn="ctr">
              <a:lnSpc>
                <a:spcPct val="100000"/>
              </a:lnSpc>
              <a:spcBef>
                <a:spcPts val="95"/>
              </a:spcBef>
            </a:pPr>
            <a:r>
              <a:rPr lang="en-US" sz="850" spc="-25" dirty="0">
                <a:solidFill>
                  <a:srgbClr val="231F20"/>
                </a:solidFill>
                <a:latin typeface="Avenir-Roman"/>
                <a:cs typeface="Avenir-Roman"/>
              </a:rPr>
              <a:t>2 oz</a:t>
            </a:r>
            <a:r>
              <a:rPr sz="850" spc="-25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850" dirty="0" err="1">
                <a:solidFill>
                  <a:srgbClr val="231F20"/>
                </a:solidFill>
                <a:latin typeface="Avenir-Roman"/>
                <a:cs typeface="Avenir-Roman"/>
              </a:rPr>
              <a:t>Fluère</a:t>
            </a:r>
            <a:r>
              <a:rPr sz="850" spc="-25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850" spc="-10" dirty="0">
                <a:solidFill>
                  <a:srgbClr val="231F20"/>
                </a:solidFill>
                <a:latin typeface="Avenir-Roman"/>
                <a:cs typeface="Avenir-Roman"/>
              </a:rPr>
              <a:t>Raspberry </a:t>
            </a:r>
            <a:endParaRPr lang="en-US" sz="850" spc="-10" dirty="0">
              <a:solidFill>
                <a:srgbClr val="231F20"/>
              </a:solidFill>
              <a:latin typeface="Avenir-Roman"/>
              <a:cs typeface="Avenir-Roman"/>
            </a:endParaRPr>
          </a:p>
          <a:p>
            <a:pPr marL="163195" marR="49530" indent="-106045" algn="ctr">
              <a:lnSpc>
                <a:spcPct val="100000"/>
              </a:lnSpc>
              <a:spcBef>
                <a:spcPts val="95"/>
              </a:spcBef>
            </a:pPr>
            <a:r>
              <a:rPr lang="en-US" sz="850" dirty="0">
                <a:solidFill>
                  <a:srgbClr val="231F20"/>
                </a:solidFill>
                <a:latin typeface="Avenir-Roman"/>
                <a:cs typeface="Avenir-Roman"/>
              </a:rPr>
              <a:t>1 oz </a:t>
            </a:r>
            <a:r>
              <a:rPr sz="850" dirty="0">
                <a:solidFill>
                  <a:srgbClr val="231F20"/>
                </a:solidFill>
                <a:latin typeface="Avenir-Roman"/>
                <a:cs typeface="Avenir-Roman"/>
              </a:rPr>
              <a:t>Lemon</a:t>
            </a:r>
            <a:r>
              <a:rPr sz="850" spc="-20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850" spc="-10" dirty="0">
                <a:solidFill>
                  <a:srgbClr val="231F20"/>
                </a:solidFill>
                <a:latin typeface="Avenir-Roman"/>
                <a:cs typeface="Avenir-Roman"/>
              </a:rPr>
              <a:t>juice</a:t>
            </a:r>
            <a:r>
              <a:rPr sz="850" spc="500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endParaRPr lang="en-US" sz="850" spc="500" dirty="0">
              <a:solidFill>
                <a:srgbClr val="231F20"/>
              </a:solidFill>
              <a:latin typeface="Avenir-Roman"/>
              <a:cs typeface="Avenir-Roman"/>
            </a:endParaRPr>
          </a:p>
          <a:p>
            <a:pPr marL="163195" marR="49530" indent="-106045" algn="ctr">
              <a:lnSpc>
                <a:spcPct val="100000"/>
              </a:lnSpc>
              <a:spcBef>
                <a:spcPts val="95"/>
              </a:spcBef>
            </a:pPr>
            <a:r>
              <a:rPr lang="en-US" sz="850" dirty="0">
                <a:solidFill>
                  <a:srgbClr val="231F20"/>
                </a:solidFill>
                <a:latin typeface="Avenir-Roman"/>
                <a:cs typeface="Avenir-Roman"/>
              </a:rPr>
              <a:t>0.75 oz </a:t>
            </a:r>
            <a:r>
              <a:rPr sz="850" dirty="0">
                <a:solidFill>
                  <a:srgbClr val="231F20"/>
                </a:solidFill>
                <a:latin typeface="Avenir-Roman"/>
                <a:cs typeface="Avenir-Roman"/>
              </a:rPr>
              <a:t>simple</a:t>
            </a:r>
            <a:r>
              <a:rPr sz="850" spc="-20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850" spc="-10" dirty="0">
                <a:solidFill>
                  <a:srgbClr val="231F20"/>
                </a:solidFill>
                <a:latin typeface="Avenir-Roman"/>
                <a:cs typeface="Avenir-Roman"/>
              </a:rPr>
              <a:t>syrup</a:t>
            </a:r>
            <a:endParaRPr sz="850" dirty="0">
              <a:latin typeface="Avenir-Roman"/>
              <a:cs typeface="Avenir-Roman"/>
            </a:endParaRPr>
          </a:p>
          <a:p>
            <a:pPr marL="147955" marR="140335" algn="ctr">
              <a:lnSpc>
                <a:spcPts val="1019"/>
              </a:lnSpc>
              <a:spcBef>
                <a:spcPts val="30"/>
              </a:spcBef>
            </a:pPr>
            <a:r>
              <a:rPr sz="850" dirty="0">
                <a:solidFill>
                  <a:srgbClr val="231F20"/>
                </a:solidFill>
                <a:latin typeface="Avenir-Roman"/>
                <a:cs typeface="Avenir-Roman"/>
              </a:rPr>
              <a:t>Soda</a:t>
            </a:r>
            <a:r>
              <a:rPr sz="850" spc="-25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850" spc="-10" dirty="0">
                <a:solidFill>
                  <a:srgbClr val="231F20"/>
                </a:solidFill>
                <a:latin typeface="Avenir-Roman"/>
                <a:cs typeface="Avenir-Roman"/>
              </a:rPr>
              <a:t>Water</a:t>
            </a:r>
            <a:r>
              <a:rPr sz="850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endParaRPr lang="en-US" sz="850" dirty="0">
              <a:solidFill>
                <a:srgbClr val="231F20"/>
              </a:solidFill>
              <a:latin typeface="Avenir-Roman"/>
              <a:cs typeface="Avenir-Roman"/>
            </a:endParaRPr>
          </a:p>
          <a:p>
            <a:pPr marL="147955" marR="140335" algn="ctr">
              <a:lnSpc>
                <a:spcPts val="1019"/>
              </a:lnSpc>
              <a:spcBef>
                <a:spcPts val="30"/>
              </a:spcBef>
            </a:pPr>
            <a:r>
              <a:rPr sz="850" dirty="0">
                <a:solidFill>
                  <a:srgbClr val="231F20"/>
                </a:solidFill>
                <a:latin typeface="Avenir-Roman"/>
                <a:cs typeface="Avenir-Roman"/>
              </a:rPr>
              <a:t>Garnish</a:t>
            </a:r>
            <a:r>
              <a:rPr sz="850" spc="-30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850" dirty="0">
                <a:solidFill>
                  <a:srgbClr val="231F20"/>
                </a:solidFill>
                <a:latin typeface="Avenir-Roman"/>
                <a:cs typeface="Avenir-Roman"/>
              </a:rPr>
              <a:t>with</a:t>
            </a:r>
            <a:r>
              <a:rPr sz="850" spc="-30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850" spc="-10" dirty="0">
                <a:solidFill>
                  <a:srgbClr val="231F20"/>
                </a:solidFill>
                <a:latin typeface="Avenir-Roman"/>
                <a:cs typeface="Avenir-Roman"/>
              </a:rPr>
              <a:t>lemon</a:t>
            </a:r>
            <a:endParaRPr sz="850" dirty="0">
              <a:latin typeface="Avenir-Roman"/>
              <a:cs typeface="Avenir-Roman"/>
            </a:endParaRPr>
          </a:p>
          <a:p>
            <a:pPr algn="ctr">
              <a:lnSpc>
                <a:spcPts val="980"/>
              </a:lnSpc>
            </a:pPr>
            <a:r>
              <a:rPr sz="850" dirty="0">
                <a:solidFill>
                  <a:srgbClr val="231F20"/>
                </a:solidFill>
                <a:latin typeface="Avenir-Roman"/>
                <a:cs typeface="Avenir-Roman"/>
              </a:rPr>
              <a:t>wedge</a:t>
            </a:r>
            <a:r>
              <a:rPr sz="850" spc="-30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850" dirty="0">
                <a:solidFill>
                  <a:srgbClr val="231F20"/>
                </a:solidFill>
                <a:latin typeface="Avenir-Roman"/>
                <a:cs typeface="Avenir-Roman"/>
              </a:rPr>
              <a:t>and</a:t>
            </a:r>
            <a:r>
              <a:rPr sz="850" spc="-25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850" spc="-10" dirty="0">
                <a:solidFill>
                  <a:srgbClr val="231F20"/>
                </a:solidFill>
                <a:latin typeface="Avenir-Roman"/>
                <a:cs typeface="Avenir-Roman"/>
              </a:rPr>
              <a:t>maraschino</a:t>
            </a:r>
            <a:endParaRPr sz="850" dirty="0">
              <a:latin typeface="Avenir-Roman"/>
              <a:cs typeface="Avenir-Roman"/>
            </a:endParaRPr>
          </a:p>
          <a:p>
            <a:pPr marL="12700" marR="5080" algn="ctr">
              <a:lnSpc>
                <a:spcPts val="1019"/>
              </a:lnSpc>
              <a:spcBef>
                <a:spcPts val="35"/>
              </a:spcBef>
            </a:pPr>
            <a:r>
              <a:rPr sz="850" dirty="0">
                <a:solidFill>
                  <a:srgbClr val="231F20"/>
                </a:solidFill>
                <a:latin typeface="Avenir-Roman"/>
                <a:cs typeface="Avenir-Roman"/>
              </a:rPr>
              <a:t>cherry</a:t>
            </a:r>
            <a:r>
              <a:rPr sz="850" spc="-20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endParaRPr lang="en-US" sz="850" dirty="0">
              <a:solidFill>
                <a:srgbClr val="231F20"/>
              </a:solidFill>
              <a:latin typeface="Avenir-Roman"/>
              <a:cs typeface="Avenir-Roman"/>
            </a:endParaRPr>
          </a:p>
          <a:p>
            <a:pPr marL="12700" marR="5080" algn="ctr">
              <a:lnSpc>
                <a:spcPts val="1019"/>
              </a:lnSpc>
              <a:spcBef>
                <a:spcPts val="35"/>
              </a:spcBef>
            </a:pPr>
            <a:endParaRPr sz="850" dirty="0">
              <a:latin typeface="Avenir-Roman"/>
              <a:cs typeface="Avenir-Roman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3107321" y="1919641"/>
            <a:ext cx="6204349" cy="4938395"/>
            <a:chOff x="3107321" y="1919641"/>
            <a:chExt cx="6204349" cy="4938395"/>
          </a:xfrm>
        </p:grpSpPr>
        <p:sp>
          <p:nvSpPr>
            <p:cNvPr id="25" name="object 25"/>
            <p:cNvSpPr/>
            <p:nvPr/>
          </p:nvSpPr>
          <p:spPr>
            <a:xfrm>
              <a:off x="3107321" y="2340127"/>
              <a:ext cx="1604010" cy="1604010"/>
            </a:xfrm>
            <a:custGeom>
              <a:avLst/>
              <a:gdLst/>
              <a:ahLst/>
              <a:cxnLst/>
              <a:rect l="l" t="t" r="r" b="b"/>
              <a:pathLst>
                <a:path w="1604010" h="1604010">
                  <a:moveTo>
                    <a:pt x="0" y="1603984"/>
                  </a:moveTo>
                  <a:lnTo>
                    <a:pt x="1603984" y="1603984"/>
                  </a:lnTo>
                  <a:lnTo>
                    <a:pt x="1603984" y="0"/>
                  </a:lnTo>
                  <a:lnTo>
                    <a:pt x="0" y="0"/>
                  </a:lnTo>
                  <a:lnTo>
                    <a:pt x="0" y="1603984"/>
                  </a:lnTo>
                  <a:close/>
                </a:path>
              </a:pathLst>
            </a:custGeom>
            <a:ln w="6096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78238" y="2413025"/>
              <a:ext cx="1458163" cy="1458163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7346345" y="1919641"/>
              <a:ext cx="1965325" cy="4938395"/>
            </a:xfrm>
            <a:custGeom>
              <a:avLst/>
              <a:gdLst/>
              <a:ahLst/>
              <a:cxnLst/>
              <a:rect l="l" t="t" r="r" b="b"/>
              <a:pathLst>
                <a:path w="1965325" h="4938395">
                  <a:moveTo>
                    <a:pt x="1874329" y="0"/>
                  </a:moveTo>
                  <a:lnTo>
                    <a:pt x="90411" y="0"/>
                  </a:lnTo>
                  <a:lnTo>
                    <a:pt x="55217" y="7104"/>
                  </a:lnTo>
                  <a:lnTo>
                    <a:pt x="26479" y="26479"/>
                  </a:lnTo>
                  <a:lnTo>
                    <a:pt x="7104" y="55217"/>
                  </a:lnTo>
                  <a:lnTo>
                    <a:pt x="0" y="90411"/>
                  </a:lnTo>
                  <a:lnTo>
                    <a:pt x="0" y="4938358"/>
                  </a:lnTo>
                  <a:lnTo>
                    <a:pt x="1964728" y="4938358"/>
                  </a:lnTo>
                  <a:lnTo>
                    <a:pt x="1964728" y="90411"/>
                  </a:lnTo>
                  <a:lnTo>
                    <a:pt x="1957623" y="55217"/>
                  </a:lnTo>
                  <a:lnTo>
                    <a:pt x="1938250" y="26479"/>
                  </a:lnTo>
                  <a:lnTo>
                    <a:pt x="1909515" y="7104"/>
                  </a:lnTo>
                  <a:lnTo>
                    <a:pt x="1874329" y="0"/>
                  </a:lnTo>
                  <a:close/>
                </a:path>
              </a:pathLst>
            </a:custGeom>
            <a:solidFill>
              <a:srgbClr val="DC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35697" y="3609000"/>
              <a:ext cx="1275384" cy="3248999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7523365" y="2340127"/>
              <a:ext cx="1604010" cy="1604010"/>
            </a:xfrm>
            <a:custGeom>
              <a:avLst/>
              <a:gdLst/>
              <a:ahLst/>
              <a:cxnLst/>
              <a:rect l="l" t="t" r="r" b="b"/>
              <a:pathLst>
                <a:path w="1604009" h="1604010">
                  <a:moveTo>
                    <a:pt x="0" y="1603984"/>
                  </a:moveTo>
                  <a:lnTo>
                    <a:pt x="1603984" y="1603984"/>
                  </a:lnTo>
                  <a:lnTo>
                    <a:pt x="1603984" y="0"/>
                  </a:lnTo>
                  <a:lnTo>
                    <a:pt x="0" y="0"/>
                  </a:lnTo>
                  <a:lnTo>
                    <a:pt x="0" y="1603984"/>
                  </a:lnTo>
                  <a:close/>
                </a:path>
              </a:pathLst>
            </a:custGeom>
            <a:ln w="6096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96276" y="2413025"/>
              <a:ext cx="1458159" cy="1458163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3477050" y="2043422"/>
            <a:ext cx="863600" cy="1885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50" b="1" spc="-10">
                <a:solidFill>
                  <a:srgbClr val="00555D"/>
                </a:solidFill>
                <a:latin typeface="Avenir-Heavy"/>
                <a:cs typeface="Avenir-Heavy"/>
              </a:rPr>
              <a:t>Fluère</a:t>
            </a:r>
            <a:r>
              <a:rPr sz="1050" b="1" spc="-20">
                <a:solidFill>
                  <a:srgbClr val="00555D"/>
                </a:solidFill>
                <a:latin typeface="Avenir-Heavy"/>
                <a:cs typeface="Avenir-Heavy"/>
              </a:rPr>
              <a:t> </a:t>
            </a:r>
            <a:r>
              <a:rPr sz="1050" b="1" spc="-10">
                <a:solidFill>
                  <a:srgbClr val="00555D"/>
                </a:solidFill>
                <a:latin typeface="Avenir-Heavy"/>
                <a:cs typeface="Avenir-Heavy"/>
              </a:rPr>
              <a:t>Collins</a:t>
            </a:r>
            <a:endParaRPr sz="1050">
              <a:latin typeface="Avenir-Heavy"/>
              <a:cs typeface="Avenir-Heavy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736651" y="2043422"/>
            <a:ext cx="1181100" cy="1885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50" b="1">
                <a:solidFill>
                  <a:srgbClr val="00555D"/>
                </a:solidFill>
                <a:latin typeface="Avenir-Heavy"/>
                <a:cs typeface="Avenir-Heavy"/>
              </a:rPr>
              <a:t>Fluère</a:t>
            </a:r>
            <a:r>
              <a:rPr sz="1050" b="1" spc="20">
                <a:solidFill>
                  <a:srgbClr val="00555D"/>
                </a:solidFill>
                <a:latin typeface="Avenir-Heavy"/>
                <a:cs typeface="Avenir-Heavy"/>
              </a:rPr>
              <a:t> </a:t>
            </a:r>
            <a:r>
              <a:rPr sz="1050" b="1">
                <a:solidFill>
                  <a:srgbClr val="00555D"/>
                </a:solidFill>
                <a:latin typeface="Avenir-Heavy"/>
                <a:cs typeface="Avenir-Heavy"/>
              </a:rPr>
              <a:t>Bitter</a:t>
            </a:r>
            <a:r>
              <a:rPr sz="1050" b="1" spc="25">
                <a:solidFill>
                  <a:srgbClr val="00555D"/>
                </a:solidFill>
                <a:latin typeface="Avenir-Heavy"/>
                <a:cs typeface="Avenir-Heavy"/>
              </a:rPr>
              <a:t> </a:t>
            </a:r>
            <a:r>
              <a:rPr sz="1050" b="1" spc="-20">
                <a:solidFill>
                  <a:srgbClr val="00555D"/>
                </a:solidFill>
                <a:latin typeface="Avenir-Heavy"/>
                <a:cs typeface="Avenir-Heavy"/>
              </a:rPr>
              <a:t>Soda</a:t>
            </a:r>
            <a:endParaRPr sz="1050">
              <a:latin typeface="Avenir-Heavy"/>
              <a:cs typeface="Avenir-Heavy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812708" y="4074271"/>
            <a:ext cx="1162258" cy="43024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8750" marR="5080" indent="-146685" algn="ctr">
              <a:lnSpc>
                <a:spcPct val="100000"/>
              </a:lnSpc>
              <a:spcBef>
                <a:spcPts val="95"/>
              </a:spcBef>
            </a:pPr>
            <a:r>
              <a:rPr lang="en-US" sz="850" dirty="0">
                <a:solidFill>
                  <a:srgbClr val="231F20"/>
                </a:solidFill>
                <a:latin typeface="Avenir-Roman"/>
                <a:cs typeface="Avenir-Roman"/>
              </a:rPr>
              <a:t>2 oz </a:t>
            </a:r>
            <a:r>
              <a:rPr sz="850" dirty="0" err="1">
                <a:solidFill>
                  <a:srgbClr val="231F20"/>
                </a:solidFill>
                <a:latin typeface="Avenir-Roman"/>
                <a:cs typeface="Avenir-Roman"/>
              </a:rPr>
              <a:t>Fluère</a:t>
            </a:r>
            <a:r>
              <a:rPr sz="850" spc="-25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850" spc="-10" dirty="0">
                <a:solidFill>
                  <a:srgbClr val="231F20"/>
                </a:solidFill>
                <a:latin typeface="Avenir-Roman"/>
                <a:cs typeface="Avenir-Roman"/>
              </a:rPr>
              <a:t>Bitter </a:t>
            </a:r>
            <a:endParaRPr lang="en-US" sz="850" spc="-10" dirty="0">
              <a:solidFill>
                <a:srgbClr val="231F20"/>
              </a:solidFill>
              <a:latin typeface="Avenir-Roman"/>
              <a:cs typeface="Avenir-Roman"/>
            </a:endParaRPr>
          </a:p>
          <a:p>
            <a:pPr marL="158750" marR="5080" indent="-146685" algn="ctr">
              <a:lnSpc>
                <a:spcPct val="100000"/>
              </a:lnSpc>
              <a:spcBef>
                <a:spcPts val="95"/>
              </a:spcBef>
            </a:pPr>
            <a:r>
              <a:rPr lang="en-US" sz="850" dirty="0">
                <a:solidFill>
                  <a:srgbClr val="231F20"/>
                </a:solidFill>
                <a:latin typeface="Avenir-Roman"/>
                <a:cs typeface="Avenir-Roman"/>
              </a:rPr>
              <a:t>4 oz </a:t>
            </a:r>
            <a:r>
              <a:rPr sz="850" spc="-20" dirty="0">
                <a:solidFill>
                  <a:srgbClr val="231F20"/>
                </a:solidFill>
                <a:latin typeface="Avenir-Roman"/>
                <a:cs typeface="Avenir-Roman"/>
              </a:rPr>
              <a:t>Soda </a:t>
            </a:r>
            <a:r>
              <a:rPr lang="en-US" sz="850" dirty="0">
                <a:solidFill>
                  <a:srgbClr val="231F20"/>
                </a:solidFill>
                <a:latin typeface="Avenir-Roman"/>
                <a:cs typeface="Avenir-Roman"/>
              </a:rPr>
              <a:t>water</a:t>
            </a:r>
            <a:endParaRPr lang="en-US" sz="850" spc="-35" dirty="0">
              <a:solidFill>
                <a:srgbClr val="231F20"/>
              </a:solidFill>
              <a:latin typeface="Avenir-Roman"/>
              <a:cs typeface="Avenir-Roman"/>
            </a:endParaRPr>
          </a:p>
          <a:p>
            <a:pPr marL="158750" marR="5080" indent="-146685" algn="ctr">
              <a:lnSpc>
                <a:spcPct val="100000"/>
              </a:lnSpc>
              <a:spcBef>
                <a:spcPts val="95"/>
              </a:spcBef>
            </a:pPr>
            <a:r>
              <a:rPr lang="en-US" sz="850" spc="-20" dirty="0">
                <a:solidFill>
                  <a:srgbClr val="231F20"/>
                </a:solidFill>
                <a:latin typeface="Avenir-Roman"/>
                <a:cs typeface="Avenir-Roman"/>
              </a:rPr>
              <a:t>Garnish </a:t>
            </a:r>
            <a:r>
              <a:rPr sz="850" spc="-20" dirty="0">
                <a:solidFill>
                  <a:srgbClr val="231F20"/>
                </a:solidFill>
                <a:latin typeface="Avenir-Roman"/>
                <a:cs typeface="Avenir-Roman"/>
              </a:rPr>
              <a:t>with </a:t>
            </a:r>
            <a:r>
              <a:rPr sz="850" dirty="0">
                <a:solidFill>
                  <a:srgbClr val="231F20"/>
                </a:solidFill>
                <a:latin typeface="Avenir-Roman"/>
                <a:cs typeface="Avenir-Roman"/>
              </a:rPr>
              <a:t>orange</a:t>
            </a:r>
            <a:r>
              <a:rPr lang="en-US" sz="850" spc="-35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850" spc="-10" dirty="0">
                <a:solidFill>
                  <a:srgbClr val="231F20"/>
                </a:solidFill>
                <a:latin typeface="Avenir-Roman"/>
                <a:cs typeface="Avenir-Roman"/>
              </a:rPr>
              <a:t>zest.</a:t>
            </a:r>
            <a:endParaRPr sz="850" dirty="0">
              <a:latin typeface="Avenir-Roman"/>
              <a:cs typeface="Avenir-Roman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9556045" y="1919641"/>
            <a:ext cx="1965325" cy="4938395"/>
            <a:chOff x="9556045" y="1919641"/>
            <a:chExt cx="1965325" cy="4938395"/>
          </a:xfrm>
        </p:grpSpPr>
        <p:sp>
          <p:nvSpPr>
            <p:cNvPr id="35" name="object 35"/>
            <p:cNvSpPr/>
            <p:nvPr/>
          </p:nvSpPr>
          <p:spPr>
            <a:xfrm>
              <a:off x="9556045" y="1919641"/>
              <a:ext cx="1965325" cy="4938395"/>
            </a:xfrm>
            <a:custGeom>
              <a:avLst/>
              <a:gdLst/>
              <a:ahLst/>
              <a:cxnLst/>
              <a:rect l="l" t="t" r="r" b="b"/>
              <a:pathLst>
                <a:path w="1965325" h="4938395">
                  <a:moveTo>
                    <a:pt x="1874329" y="0"/>
                  </a:moveTo>
                  <a:lnTo>
                    <a:pt x="90411" y="0"/>
                  </a:lnTo>
                  <a:lnTo>
                    <a:pt x="55217" y="7104"/>
                  </a:lnTo>
                  <a:lnTo>
                    <a:pt x="26479" y="26479"/>
                  </a:lnTo>
                  <a:lnTo>
                    <a:pt x="7104" y="55217"/>
                  </a:lnTo>
                  <a:lnTo>
                    <a:pt x="0" y="90411"/>
                  </a:lnTo>
                  <a:lnTo>
                    <a:pt x="0" y="4938358"/>
                  </a:lnTo>
                  <a:lnTo>
                    <a:pt x="1964728" y="4938358"/>
                  </a:lnTo>
                  <a:lnTo>
                    <a:pt x="1964728" y="90411"/>
                  </a:lnTo>
                  <a:lnTo>
                    <a:pt x="1957623" y="55217"/>
                  </a:lnTo>
                  <a:lnTo>
                    <a:pt x="1938250" y="26479"/>
                  </a:lnTo>
                  <a:lnTo>
                    <a:pt x="1909515" y="7104"/>
                  </a:lnTo>
                  <a:lnTo>
                    <a:pt x="1874329" y="0"/>
                  </a:lnTo>
                  <a:close/>
                </a:path>
              </a:pathLst>
            </a:custGeom>
            <a:solidFill>
              <a:srgbClr val="DC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286953" y="3672001"/>
              <a:ext cx="1233813" cy="3185998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9957355" y="4054528"/>
            <a:ext cx="1233812" cy="9309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5260" marR="167640" indent="-635" algn="ctr">
              <a:lnSpc>
                <a:spcPct val="100000"/>
              </a:lnSpc>
              <a:spcBef>
                <a:spcPts val="95"/>
              </a:spcBef>
            </a:pPr>
            <a:r>
              <a:rPr lang="en-US" sz="850" dirty="0">
                <a:solidFill>
                  <a:srgbClr val="231F20"/>
                </a:solidFill>
                <a:latin typeface="Avenir-Roman"/>
                <a:cs typeface="Avenir-Roman"/>
              </a:rPr>
              <a:t>1.5 oz </a:t>
            </a:r>
            <a:r>
              <a:rPr sz="850" spc="-10" dirty="0" err="1">
                <a:solidFill>
                  <a:srgbClr val="231F20"/>
                </a:solidFill>
                <a:latin typeface="Avenir-Roman"/>
                <a:cs typeface="Avenir-Roman"/>
              </a:rPr>
              <a:t>Fluère</a:t>
            </a:r>
            <a:r>
              <a:rPr sz="850" spc="-10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850" dirty="0">
                <a:solidFill>
                  <a:srgbClr val="231F20"/>
                </a:solidFill>
                <a:latin typeface="Avenir-Roman"/>
                <a:cs typeface="Avenir-Roman"/>
              </a:rPr>
              <a:t>Smoked</a:t>
            </a:r>
            <a:r>
              <a:rPr sz="850" spc="-40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850" spc="-20" dirty="0">
                <a:solidFill>
                  <a:srgbClr val="231F20"/>
                </a:solidFill>
                <a:latin typeface="Avenir-Roman"/>
                <a:cs typeface="Avenir-Roman"/>
              </a:rPr>
              <a:t>Agave </a:t>
            </a:r>
            <a:endParaRPr lang="en-US" sz="850" spc="-20" dirty="0">
              <a:solidFill>
                <a:srgbClr val="231F20"/>
              </a:solidFill>
              <a:latin typeface="Avenir-Roman"/>
              <a:cs typeface="Avenir-Roman"/>
            </a:endParaRPr>
          </a:p>
          <a:p>
            <a:pPr marL="175260" marR="167640" indent="-635" algn="ctr">
              <a:lnSpc>
                <a:spcPct val="100000"/>
              </a:lnSpc>
              <a:spcBef>
                <a:spcPts val="95"/>
              </a:spcBef>
            </a:pPr>
            <a:r>
              <a:rPr lang="en-US" sz="850" dirty="0">
                <a:solidFill>
                  <a:srgbClr val="231F20"/>
                </a:solidFill>
                <a:latin typeface="Avenir-Roman"/>
                <a:cs typeface="Avenir-Roman"/>
              </a:rPr>
              <a:t>0.5 oz </a:t>
            </a:r>
            <a:r>
              <a:rPr sz="850" dirty="0">
                <a:solidFill>
                  <a:srgbClr val="231F20"/>
                </a:solidFill>
                <a:latin typeface="Avenir-Roman"/>
                <a:cs typeface="Avenir-Roman"/>
              </a:rPr>
              <a:t>Lime</a:t>
            </a:r>
            <a:r>
              <a:rPr sz="850" spc="-20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850" spc="-10" dirty="0">
                <a:solidFill>
                  <a:srgbClr val="231F20"/>
                </a:solidFill>
                <a:latin typeface="Avenir-Roman"/>
                <a:cs typeface="Avenir-Roman"/>
              </a:rPr>
              <a:t>Juice</a:t>
            </a:r>
            <a:endParaRPr sz="850" dirty="0">
              <a:latin typeface="Avenir-Roman"/>
              <a:cs typeface="Avenir-Roman"/>
            </a:endParaRPr>
          </a:p>
          <a:p>
            <a:pPr marL="12700" marR="5080" algn="ctr">
              <a:lnSpc>
                <a:spcPts val="1019"/>
              </a:lnSpc>
              <a:spcBef>
                <a:spcPts val="30"/>
              </a:spcBef>
            </a:pPr>
            <a:r>
              <a:rPr sz="850" spc="-20" dirty="0">
                <a:solidFill>
                  <a:srgbClr val="231F20"/>
                </a:solidFill>
                <a:latin typeface="Avenir-Roman"/>
                <a:cs typeface="Avenir-Roman"/>
              </a:rPr>
              <a:t>Topped </a:t>
            </a:r>
            <a:r>
              <a:rPr sz="850" dirty="0">
                <a:solidFill>
                  <a:srgbClr val="231F20"/>
                </a:solidFill>
                <a:latin typeface="Avenir-Roman"/>
                <a:cs typeface="Avenir-Roman"/>
              </a:rPr>
              <a:t>with</a:t>
            </a:r>
            <a:r>
              <a:rPr sz="850" spc="-15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850" spc="-10" dirty="0">
                <a:solidFill>
                  <a:srgbClr val="231F20"/>
                </a:solidFill>
                <a:latin typeface="Avenir-Roman"/>
                <a:cs typeface="Avenir-Roman"/>
              </a:rPr>
              <a:t>Grapefruit </a:t>
            </a:r>
            <a:r>
              <a:rPr sz="850" spc="-20" dirty="0">
                <a:solidFill>
                  <a:srgbClr val="231F20"/>
                </a:solidFill>
                <a:latin typeface="Avenir-Roman"/>
                <a:cs typeface="Avenir-Roman"/>
              </a:rPr>
              <a:t>Soda</a:t>
            </a:r>
            <a:endParaRPr sz="850" dirty="0">
              <a:latin typeface="Avenir-Roman"/>
              <a:cs typeface="Avenir-Roman"/>
            </a:endParaRPr>
          </a:p>
          <a:p>
            <a:pPr algn="ctr">
              <a:lnSpc>
                <a:spcPts val="980"/>
              </a:lnSpc>
            </a:pPr>
            <a:r>
              <a:rPr sz="850" dirty="0">
                <a:solidFill>
                  <a:srgbClr val="231F20"/>
                </a:solidFill>
                <a:latin typeface="Avenir-Roman"/>
                <a:cs typeface="Avenir-Roman"/>
              </a:rPr>
              <a:t>Garnish</a:t>
            </a:r>
            <a:r>
              <a:rPr sz="850" spc="-30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850" dirty="0">
                <a:solidFill>
                  <a:srgbClr val="231F20"/>
                </a:solidFill>
                <a:latin typeface="Avenir-Roman"/>
                <a:cs typeface="Avenir-Roman"/>
              </a:rPr>
              <a:t>with</a:t>
            </a:r>
            <a:r>
              <a:rPr sz="850" spc="-30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850" spc="-50" dirty="0">
                <a:solidFill>
                  <a:srgbClr val="231F20"/>
                </a:solidFill>
                <a:latin typeface="Avenir-Roman"/>
                <a:cs typeface="Avenir-Roman"/>
              </a:rPr>
              <a:t>a</a:t>
            </a:r>
            <a:endParaRPr sz="850" dirty="0">
              <a:latin typeface="Avenir-Roman"/>
              <a:cs typeface="Avenir-Roman"/>
            </a:endParaRPr>
          </a:p>
          <a:p>
            <a:pPr algn="ctr">
              <a:lnSpc>
                <a:spcPts val="1019"/>
              </a:lnSpc>
            </a:pPr>
            <a:r>
              <a:rPr sz="850" dirty="0">
                <a:solidFill>
                  <a:srgbClr val="231F20"/>
                </a:solidFill>
                <a:latin typeface="Avenir-Roman"/>
                <a:cs typeface="Avenir-Roman"/>
              </a:rPr>
              <a:t>grapefruit</a:t>
            </a:r>
            <a:r>
              <a:rPr sz="850" spc="-45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850" spc="-10" dirty="0">
                <a:solidFill>
                  <a:srgbClr val="231F20"/>
                </a:solidFill>
                <a:latin typeface="Avenir-Roman"/>
                <a:cs typeface="Avenir-Roman"/>
              </a:rPr>
              <a:t>zest.</a:t>
            </a:r>
            <a:endParaRPr sz="850" dirty="0">
              <a:latin typeface="Avenir-Roman"/>
              <a:cs typeface="Avenir-Roman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9733381" y="2337079"/>
            <a:ext cx="1610360" cy="1610360"/>
            <a:chOff x="9733381" y="2337079"/>
            <a:chExt cx="1610360" cy="1610360"/>
          </a:xfrm>
        </p:grpSpPr>
        <p:sp>
          <p:nvSpPr>
            <p:cNvPr id="39" name="object 39"/>
            <p:cNvSpPr/>
            <p:nvPr/>
          </p:nvSpPr>
          <p:spPr>
            <a:xfrm>
              <a:off x="9736429" y="2340127"/>
              <a:ext cx="1604010" cy="1604010"/>
            </a:xfrm>
            <a:custGeom>
              <a:avLst/>
              <a:gdLst/>
              <a:ahLst/>
              <a:cxnLst/>
              <a:rect l="l" t="t" r="r" b="b"/>
              <a:pathLst>
                <a:path w="1604009" h="1604010">
                  <a:moveTo>
                    <a:pt x="0" y="1603984"/>
                  </a:moveTo>
                  <a:lnTo>
                    <a:pt x="1603984" y="1603984"/>
                  </a:lnTo>
                  <a:lnTo>
                    <a:pt x="1603984" y="0"/>
                  </a:lnTo>
                  <a:lnTo>
                    <a:pt x="0" y="0"/>
                  </a:lnTo>
                  <a:lnTo>
                    <a:pt x="0" y="1603984"/>
                  </a:lnTo>
                  <a:close/>
                </a:path>
              </a:pathLst>
            </a:custGeom>
            <a:ln w="6096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807346" y="2413038"/>
              <a:ext cx="1458163" cy="1457430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10078349" y="2043422"/>
            <a:ext cx="918844" cy="1885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50" b="1">
                <a:solidFill>
                  <a:srgbClr val="00555D"/>
                </a:solidFill>
                <a:latin typeface="Avenir-Heavy"/>
                <a:cs typeface="Avenir-Heavy"/>
              </a:rPr>
              <a:t>Fluère</a:t>
            </a:r>
            <a:r>
              <a:rPr sz="1050" b="1" spc="10">
                <a:solidFill>
                  <a:srgbClr val="00555D"/>
                </a:solidFill>
                <a:latin typeface="Avenir-Heavy"/>
                <a:cs typeface="Avenir-Heavy"/>
              </a:rPr>
              <a:t> </a:t>
            </a:r>
            <a:r>
              <a:rPr sz="1050" b="1" spc="-10">
                <a:solidFill>
                  <a:srgbClr val="00555D"/>
                </a:solidFill>
                <a:latin typeface="Avenir-Heavy"/>
                <a:cs typeface="Avenir-Heavy"/>
              </a:rPr>
              <a:t>Paloma</a:t>
            </a:r>
            <a:endParaRPr sz="1050">
              <a:latin typeface="Avenir-Heavy"/>
              <a:cs typeface="Avenir-Heavy"/>
            </a:endParaRPr>
          </a:p>
        </p:txBody>
      </p:sp>
      <p:pic>
        <p:nvPicPr>
          <p:cNvPr id="42" name="object 13">
            <a:extLst>
              <a:ext uri="{FF2B5EF4-FFF2-40B4-BE49-F238E27FC236}">
                <a16:creationId xmlns:a16="http://schemas.microsoft.com/office/drawing/2014/main" id="{221D1C36-7782-72A4-8BF8-B2A2BF862FA1}"/>
              </a:ext>
            </a:extLst>
          </p:cNvPr>
          <p:cNvPicPr/>
          <p:nvPr/>
        </p:nvPicPr>
        <p:blipFill rotWithShape="1">
          <a:blip r:embed="rId11" cstate="print"/>
          <a:srcRect t="28314" r="9021" b="-209"/>
          <a:stretch/>
        </p:blipFill>
        <p:spPr>
          <a:xfrm>
            <a:off x="5393082" y="2413025"/>
            <a:ext cx="1480747" cy="145744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sp>
          <p:nvSpPr>
            <p:cNvPr id="3" name="object 3"/>
            <p:cNvSpPr/>
            <p:nvPr/>
          </p:nvSpPr>
          <p:spPr>
            <a:xfrm>
              <a:off x="269585" y="260461"/>
              <a:ext cx="11652885" cy="6308725"/>
            </a:xfrm>
            <a:custGeom>
              <a:avLst/>
              <a:gdLst/>
              <a:ahLst/>
              <a:cxnLst/>
              <a:rect l="l" t="t" r="r" b="b"/>
              <a:pathLst>
                <a:path w="11652885" h="6308725">
                  <a:moveTo>
                    <a:pt x="6595668" y="6308458"/>
                  </a:moveTo>
                  <a:lnTo>
                    <a:pt x="10853585" y="6308458"/>
                  </a:lnTo>
                  <a:lnTo>
                    <a:pt x="11642725" y="6308458"/>
                  </a:lnTo>
                  <a:lnTo>
                    <a:pt x="11652808" y="6308458"/>
                  </a:lnTo>
                  <a:lnTo>
                    <a:pt x="11652808" y="6298374"/>
                  </a:lnTo>
                  <a:lnTo>
                    <a:pt x="11652808" y="10083"/>
                  </a:lnTo>
                  <a:lnTo>
                    <a:pt x="11652808" y="0"/>
                  </a:lnTo>
                  <a:lnTo>
                    <a:pt x="11642725" y="0"/>
                  </a:lnTo>
                  <a:lnTo>
                    <a:pt x="10083" y="0"/>
                  </a:lnTo>
                  <a:lnTo>
                    <a:pt x="0" y="0"/>
                  </a:lnTo>
                  <a:lnTo>
                    <a:pt x="0" y="10083"/>
                  </a:lnTo>
                  <a:lnTo>
                    <a:pt x="0" y="6298374"/>
                  </a:lnTo>
                  <a:lnTo>
                    <a:pt x="0" y="6308458"/>
                  </a:lnTo>
                  <a:lnTo>
                    <a:pt x="10083" y="6308458"/>
                  </a:lnTo>
                  <a:lnTo>
                    <a:pt x="2454414" y="6308458"/>
                  </a:lnTo>
                  <a:lnTo>
                    <a:pt x="5047462" y="6308458"/>
                  </a:lnTo>
                  <a:lnTo>
                    <a:pt x="6595668" y="6308458"/>
                  </a:lnTo>
                  <a:close/>
                </a:path>
              </a:pathLst>
            </a:custGeom>
            <a:ln w="20167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6458" y="287343"/>
              <a:ext cx="11599545" cy="6254750"/>
            </a:xfrm>
            <a:custGeom>
              <a:avLst/>
              <a:gdLst/>
              <a:ahLst/>
              <a:cxnLst/>
              <a:rect l="l" t="t" r="r" b="b"/>
              <a:pathLst>
                <a:path w="11599545" h="6254750">
                  <a:moveTo>
                    <a:pt x="6568795" y="6254699"/>
                  </a:moveTo>
                  <a:lnTo>
                    <a:pt x="10826711" y="6254699"/>
                  </a:lnTo>
                  <a:lnTo>
                    <a:pt x="11599049" y="6254699"/>
                  </a:lnTo>
                  <a:lnTo>
                    <a:pt x="11599049" y="0"/>
                  </a:lnTo>
                  <a:lnTo>
                    <a:pt x="0" y="0"/>
                  </a:lnTo>
                  <a:lnTo>
                    <a:pt x="0" y="6254699"/>
                  </a:lnTo>
                  <a:lnTo>
                    <a:pt x="2427541" y="6254699"/>
                  </a:lnTo>
                  <a:lnTo>
                    <a:pt x="5020589" y="6254699"/>
                  </a:lnTo>
                  <a:lnTo>
                    <a:pt x="6568795" y="6254699"/>
                  </a:lnTo>
                  <a:close/>
                </a:path>
              </a:pathLst>
            </a:custGeom>
            <a:ln w="6731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2943" y="593900"/>
            <a:ext cx="10343515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630170" algn="l"/>
                <a:tab pos="5305425" algn="l"/>
              </a:tabLst>
            </a:pPr>
            <a:r>
              <a:rPr sz="3500" spc="-10" dirty="0">
                <a:solidFill>
                  <a:srgbClr val="00555D"/>
                </a:solidFill>
                <a:latin typeface="Avenir-Heavy"/>
                <a:cs typeface="Avenir-Heavy"/>
              </a:rPr>
              <a:t>SIGNATURE</a:t>
            </a:r>
            <a:r>
              <a:rPr lang="en-US" sz="3500" spc="-10" dirty="0">
                <a:solidFill>
                  <a:srgbClr val="00555D"/>
                </a:solidFill>
                <a:latin typeface="Avenir-Heavy"/>
                <a:cs typeface="Avenir-Heavy"/>
              </a:rPr>
              <a:t> </a:t>
            </a:r>
            <a:r>
              <a:rPr sz="3500" spc="-10" dirty="0">
                <a:solidFill>
                  <a:srgbClr val="00555D"/>
                </a:solidFill>
                <a:latin typeface="Avenir-Heavy"/>
                <a:cs typeface="Avenir-Heavy"/>
              </a:rPr>
              <a:t>COCKTAILS</a:t>
            </a:r>
            <a:r>
              <a:rPr lang="en-US" sz="3500" spc="-10" dirty="0">
                <a:solidFill>
                  <a:srgbClr val="00555D"/>
                </a:solidFill>
                <a:latin typeface="Avenir-Heavy"/>
                <a:cs typeface="Avenir-Heavy"/>
              </a:rPr>
              <a:t> </a:t>
            </a:r>
            <a:r>
              <a:rPr sz="3500" b="0" dirty="0">
                <a:solidFill>
                  <a:srgbClr val="00555D"/>
                </a:solidFill>
                <a:latin typeface="Avenir-Book"/>
                <a:cs typeface="Avenir-Book"/>
              </a:rPr>
              <a:t>WITH LOWER </a:t>
            </a:r>
            <a:r>
              <a:rPr sz="3500" b="0" spc="-10" dirty="0">
                <a:solidFill>
                  <a:srgbClr val="00555D"/>
                </a:solidFill>
                <a:latin typeface="Avenir-Book"/>
                <a:cs typeface="Avenir-Book"/>
              </a:rPr>
              <a:t>ALCOHOL</a:t>
            </a:r>
            <a:endParaRPr sz="3500" dirty="0">
              <a:latin typeface="Avenir-Book"/>
              <a:cs typeface="Avenir-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2910" y="4336699"/>
            <a:ext cx="4441190" cy="1976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 marR="5080" indent="-180340">
              <a:lnSpc>
                <a:spcPct val="100000"/>
              </a:lnSpc>
              <a:spcBef>
                <a:spcPts val="100"/>
              </a:spcBef>
              <a:buFont typeface="Avenir-Book"/>
              <a:buChar char="•"/>
              <a:tabLst>
                <a:tab pos="193040" algn="l"/>
              </a:tabLst>
            </a:pPr>
            <a:r>
              <a:rPr sz="1500" b="1" spc="-60">
                <a:solidFill>
                  <a:srgbClr val="231F20"/>
                </a:solidFill>
                <a:latin typeface="Avenir-Heavy"/>
                <a:cs typeface="Avenir-Heavy"/>
              </a:rPr>
              <a:t>The</a:t>
            </a:r>
            <a:r>
              <a:rPr sz="1500" b="1" spc="-5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60">
                <a:solidFill>
                  <a:srgbClr val="231F20"/>
                </a:solidFill>
                <a:latin typeface="Avenir-Heavy"/>
                <a:cs typeface="Avenir-Heavy"/>
              </a:rPr>
              <a:t>Fluère</a:t>
            </a:r>
            <a:r>
              <a:rPr sz="1500" b="1" spc="-45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55">
                <a:solidFill>
                  <a:srgbClr val="231F20"/>
                </a:solidFill>
                <a:latin typeface="Avenir-Heavy"/>
                <a:cs typeface="Avenir-Heavy"/>
              </a:rPr>
              <a:t>Margarita</a:t>
            </a:r>
            <a:r>
              <a:rPr sz="1500" b="1" spc="-5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spc="-20">
                <a:solidFill>
                  <a:srgbClr val="231F20"/>
                </a:solidFill>
                <a:latin typeface="Avenir-Book"/>
                <a:cs typeface="Avenir-Book"/>
              </a:rPr>
              <a:t>is</a:t>
            </a:r>
            <a:r>
              <a:rPr sz="1500" spc="-4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>
                <a:solidFill>
                  <a:srgbClr val="231F20"/>
                </a:solidFill>
                <a:latin typeface="Avenir-Book"/>
                <a:cs typeface="Avenir-Book"/>
              </a:rPr>
              <a:t>a</a:t>
            </a:r>
            <a:r>
              <a:rPr sz="1500" spc="-4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55">
                <a:solidFill>
                  <a:srgbClr val="231F20"/>
                </a:solidFill>
                <a:latin typeface="Avenir-Book"/>
                <a:cs typeface="Avenir-Book"/>
              </a:rPr>
              <a:t>lower</a:t>
            </a:r>
            <a:r>
              <a:rPr sz="1500" spc="-4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55">
                <a:solidFill>
                  <a:srgbClr val="231F20"/>
                </a:solidFill>
                <a:latin typeface="Avenir-Book"/>
                <a:cs typeface="Avenir-Book"/>
              </a:rPr>
              <a:t>alcohol</a:t>
            </a:r>
            <a:r>
              <a:rPr sz="1500" spc="-4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45">
                <a:solidFill>
                  <a:srgbClr val="231F20"/>
                </a:solidFill>
                <a:latin typeface="Avenir-Book"/>
                <a:cs typeface="Avenir-Book"/>
              </a:rPr>
              <a:t>variant </a:t>
            </a:r>
            <a:r>
              <a:rPr sz="1500" spc="-30">
                <a:solidFill>
                  <a:srgbClr val="231F20"/>
                </a:solidFill>
                <a:latin typeface="Avenir-Book"/>
                <a:cs typeface="Avenir-Book"/>
              </a:rPr>
              <a:t>of</a:t>
            </a:r>
            <a:r>
              <a:rPr sz="1500" spc="-4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55">
                <a:solidFill>
                  <a:srgbClr val="231F20"/>
                </a:solidFill>
                <a:latin typeface="Avenir-Book"/>
                <a:cs typeface="Avenir-Book"/>
              </a:rPr>
              <a:t>the </a:t>
            </a:r>
            <a:r>
              <a:rPr sz="1500" spc="-45">
                <a:solidFill>
                  <a:srgbClr val="231F20"/>
                </a:solidFill>
                <a:latin typeface="Avenir-Book"/>
                <a:cs typeface="Avenir-Book"/>
              </a:rPr>
              <a:t>classic</a:t>
            </a:r>
            <a:r>
              <a:rPr sz="1500" spc="-3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50">
                <a:solidFill>
                  <a:srgbClr val="231F20"/>
                </a:solidFill>
                <a:latin typeface="Avenir-Book"/>
                <a:cs typeface="Avenir-Book"/>
              </a:rPr>
              <a:t>Margarita,</a:t>
            </a:r>
            <a:r>
              <a:rPr sz="1500" spc="-2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60">
                <a:solidFill>
                  <a:srgbClr val="231F20"/>
                </a:solidFill>
                <a:latin typeface="Avenir-Book"/>
                <a:cs typeface="Avenir-Book"/>
              </a:rPr>
              <a:t>replacing</a:t>
            </a:r>
            <a:r>
              <a:rPr sz="1500" spc="-3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45">
                <a:solidFill>
                  <a:srgbClr val="231F20"/>
                </a:solidFill>
                <a:latin typeface="Avenir-Book"/>
                <a:cs typeface="Avenir-Book"/>
              </a:rPr>
              <a:t>the</a:t>
            </a:r>
            <a:r>
              <a:rPr sz="1500" spc="-2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0">
                <a:solidFill>
                  <a:srgbClr val="231F20"/>
                </a:solidFill>
                <a:latin typeface="Avenir-Book"/>
                <a:cs typeface="Avenir-Book"/>
              </a:rPr>
              <a:t>base</a:t>
            </a:r>
            <a:endParaRPr sz="1500">
              <a:latin typeface="Avenir-Book"/>
              <a:cs typeface="Avenir-Book"/>
            </a:endParaRPr>
          </a:p>
          <a:p>
            <a:pPr marL="192405" marR="1446530">
              <a:lnSpc>
                <a:spcPct val="100000"/>
              </a:lnSpc>
            </a:pPr>
            <a:r>
              <a:rPr sz="1500" spc="-40">
                <a:solidFill>
                  <a:srgbClr val="231F20"/>
                </a:solidFill>
                <a:latin typeface="Avenir-Book"/>
                <a:cs typeface="Avenir-Book"/>
              </a:rPr>
              <a:t>spirit</a:t>
            </a:r>
            <a:r>
              <a:rPr sz="1500" spc="-2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80">
                <a:solidFill>
                  <a:srgbClr val="231F20"/>
                </a:solidFill>
                <a:latin typeface="Avenir-Book"/>
                <a:cs typeface="Avenir-Book"/>
              </a:rPr>
              <a:t>Tequila</a:t>
            </a:r>
            <a:r>
              <a:rPr sz="1500" spc="-2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40">
                <a:solidFill>
                  <a:srgbClr val="231F20"/>
                </a:solidFill>
                <a:latin typeface="Avenir-Book"/>
                <a:cs typeface="Avenir-Book"/>
              </a:rPr>
              <a:t>for</a:t>
            </a:r>
            <a:r>
              <a:rPr sz="1500" spc="-2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60">
                <a:solidFill>
                  <a:srgbClr val="231F20"/>
                </a:solidFill>
                <a:latin typeface="Avenir-Book"/>
                <a:cs typeface="Avenir-Book"/>
              </a:rPr>
              <a:t>Fluère</a:t>
            </a:r>
            <a:r>
              <a:rPr sz="1500" spc="-1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>
                <a:solidFill>
                  <a:srgbClr val="231F20"/>
                </a:solidFill>
                <a:latin typeface="Avenir-Book"/>
                <a:cs typeface="Avenir-Book"/>
              </a:rPr>
              <a:t>Agave. </a:t>
            </a:r>
            <a:r>
              <a:rPr sz="1500" spc="-35">
                <a:solidFill>
                  <a:srgbClr val="231F20"/>
                </a:solidFill>
                <a:latin typeface="Avenir-Book"/>
                <a:cs typeface="Avenir-Book"/>
              </a:rPr>
              <a:t>Resulting</a:t>
            </a:r>
            <a:r>
              <a:rPr sz="1500" spc="-6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>
                <a:solidFill>
                  <a:srgbClr val="231F20"/>
                </a:solidFill>
                <a:latin typeface="Avenir-Book"/>
                <a:cs typeface="Avenir-Book"/>
              </a:rPr>
              <a:t>in</a:t>
            </a:r>
            <a:r>
              <a:rPr sz="1500" spc="-6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>
                <a:solidFill>
                  <a:srgbClr val="231F20"/>
                </a:solidFill>
                <a:latin typeface="Avenir-Book"/>
                <a:cs typeface="Avenir-Book"/>
              </a:rPr>
              <a:t>a</a:t>
            </a:r>
            <a:r>
              <a:rPr sz="1500" spc="-5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50">
                <a:solidFill>
                  <a:srgbClr val="231F20"/>
                </a:solidFill>
                <a:latin typeface="Avenir-Book"/>
                <a:cs typeface="Avenir-Book"/>
              </a:rPr>
              <a:t>more</a:t>
            </a:r>
            <a:r>
              <a:rPr sz="1500" spc="-5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35">
                <a:solidFill>
                  <a:srgbClr val="231F20"/>
                </a:solidFill>
                <a:latin typeface="Avenir-Book"/>
                <a:cs typeface="Avenir-Book"/>
              </a:rPr>
              <a:t>smooth</a:t>
            </a:r>
            <a:r>
              <a:rPr sz="1500" spc="-5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45">
                <a:solidFill>
                  <a:srgbClr val="231F20"/>
                </a:solidFill>
                <a:latin typeface="Avenir-Book"/>
                <a:cs typeface="Avenir-Book"/>
              </a:rPr>
              <a:t>variant </a:t>
            </a:r>
            <a:r>
              <a:rPr sz="1500" spc="-25">
                <a:solidFill>
                  <a:srgbClr val="231F20"/>
                </a:solidFill>
                <a:latin typeface="Avenir-Book"/>
                <a:cs typeface="Avenir-Book"/>
              </a:rPr>
              <a:t>with</a:t>
            </a:r>
            <a:r>
              <a:rPr sz="1500" spc="-7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30">
                <a:solidFill>
                  <a:srgbClr val="231F20"/>
                </a:solidFill>
                <a:latin typeface="Avenir-Book"/>
                <a:cs typeface="Avenir-Book"/>
              </a:rPr>
              <a:t>subtle</a:t>
            </a:r>
            <a:r>
              <a:rPr sz="1500" spc="-7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>
                <a:solidFill>
                  <a:srgbClr val="231F20"/>
                </a:solidFill>
                <a:latin typeface="Avenir-Book"/>
                <a:cs typeface="Avenir-Book"/>
              </a:rPr>
              <a:t>smokiness.</a:t>
            </a:r>
            <a:endParaRPr sz="1500">
              <a:latin typeface="Avenir-Book"/>
              <a:cs typeface="Avenir-Book"/>
            </a:endParaRPr>
          </a:p>
          <a:p>
            <a:pPr marL="192405" marR="1441450" indent="-180340">
              <a:lnSpc>
                <a:spcPct val="100000"/>
              </a:lnSpc>
              <a:spcBef>
                <a:spcPts val="960"/>
              </a:spcBef>
              <a:buChar char="•"/>
              <a:tabLst>
                <a:tab pos="193040" algn="l"/>
              </a:tabLst>
            </a:pPr>
            <a:r>
              <a:rPr sz="1500" spc="-25">
                <a:solidFill>
                  <a:srgbClr val="231F20"/>
                </a:solidFill>
                <a:latin typeface="Avenir-Book"/>
                <a:cs typeface="Avenir-Book"/>
              </a:rPr>
              <a:t>The</a:t>
            </a:r>
            <a:r>
              <a:rPr sz="1500" spc="-6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35">
                <a:solidFill>
                  <a:srgbClr val="231F20"/>
                </a:solidFill>
                <a:latin typeface="Avenir-Book"/>
                <a:cs typeface="Avenir-Book"/>
              </a:rPr>
              <a:t>Original</a:t>
            </a:r>
            <a:r>
              <a:rPr sz="1500" spc="-6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40">
                <a:solidFill>
                  <a:srgbClr val="231F20"/>
                </a:solidFill>
                <a:latin typeface="Avenir-Book"/>
                <a:cs typeface="Avenir-Book"/>
              </a:rPr>
              <a:t>Margarita</a:t>
            </a:r>
            <a:r>
              <a:rPr sz="1500" spc="-6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>
                <a:solidFill>
                  <a:srgbClr val="231F20"/>
                </a:solidFill>
                <a:latin typeface="Avenir-Book"/>
                <a:cs typeface="Avenir-Book"/>
              </a:rPr>
              <a:t>is</a:t>
            </a:r>
            <a:r>
              <a:rPr sz="1500" spc="-5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>
                <a:solidFill>
                  <a:srgbClr val="231F20"/>
                </a:solidFill>
                <a:latin typeface="Avenir-Book"/>
                <a:cs typeface="Avenir-Book"/>
              </a:rPr>
              <a:t>a</a:t>
            </a:r>
            <a:r>
              <a:rPr sz="1500" spc="-6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0">
                <a:solidFill>
                  <a:srgbClr val="231F20"/>
                </a:solidFill>
                <a:latin typeface="Avenir-Book"/>
                <a:cs typeface="Avenir-Book"/>
              </a:rPr>
              <a:t>very </a:t>
            </a:r>
            <a:r>
              <a:rPr sz="1500" spc="-35">
                <a:solidFill>
                  <a:srgbClr val="231F20"/>
                </a:solidFill>
                <a:latin typeface="Avenir-Book"/>
                <a:cs typeface="Avenir-Book"/>
              </a:rPr>
              <a:t>popular</a:t>
            </a:r>
            <a:r>
              <a:rPr sz="1500" spc="-6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30">
                <a:solidFill>
                  <a:srgbClr val="231F20"/>
                </a:solidFill>
                <a:latin typeface="Avenir-Book"/>
                <a:cs typeface="Avenir-Book"/>
              </a:rPr>
              <a:t>cocktail</a:t>
            </a:r>
            <a:r>
              <a:rPr sz="1500" spc="-6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30">
                <a:solidFill>
                  <a:srgbClr val="231F20"/>
                </a:solidFill>
                <a:latin typeface="Avenir-Book"/>
                <a:cs typeface="Avenir-Book"/>
              </a:rPr>
              <a:t>within</a:t>
            </a:r>
            <a:r>
              <a:rPr sz="1500" spc="-6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0">
                <a:solidFill>
                  <a:srgbClr val="231F20"/>
                </a:solidFill>
                <a:latin typeface="Avenir-Book"/>
                <a:cs typeface="Avenir-Book"/>
              </a:rPr>
              <a:t>the</a:t>
            </a:r>
            <a:r>
              <a:rPr sz="1500" spc="-6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>
                <a:solidFill>
                  <a:srgbClr val="231F20"/>
                </a:solidFill>
                <a:latin typeface="Avenir-Book"/>
                <a:cs typeface="Avenir-Book"/>
              </a:rPr>
              <a:t>Global </a:t>
            </a:r>
            <a:r>
              <a:rPr sz="1500" spc="-35">
                <a:solidFill>
                  <a:srgbClr val="231F20"/>
                </a:solidFill>
                <a:latin typeface="Avenir-Book"/>
                <a:cs typeface="Avenir-Book"/>
              </a:rPr>
              <a:t>Cocktail</a:t>
            </a:r>
            <a:r>
              <a:rPr sz="1500" spc="-7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0">
                <a:solidFill>
                  <a:srgbClr val="231F20"/>
                </a:solidFill>
                <a:latin typeface="Avenir-Book"/>
                <a:cs typeface="Avenir-Book"/>
              </a:rPr>
              <a:t>top</a:t>
            </a:r>
            <a:r>
              <a:rPr sz="1500" spc="-6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>
                <a:solidFill>
                  <a:srgbClr val="231F20"/>
                </a:solidFill>
                <a:latin typeface="Avenir-Book"/>
                <a:cs typeface="Avenir-Book"/>
              </a:rPr>
              <a:t>10*.</a:t>
            </a:r>
            <a:r>
              <a:rPr sz="1500" spc="-6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100">
                <a:solidFill>
                  <a:srgbClr val="231F20"/>
                </a:solidFill>
                <a:latin typeface="Avenir-Book"/>
                <a:cs typeface="Avenir-Book"/>
              </a:rPr>
              <a:t>(*</a:t>
            </a:r>
            <a:r>
              <a:rPr sz="1100" spc="-45">
                <a:solidFill>
                  <a:srgbClr val="231F20"/>
                </a:solidFill>
                <a:latin typeface="Avenir-Book"/>
                <a:cs typeface="Avenir-Book"/>
              </a:rPr>
              <a:t> Difford’s</a:t>
            </a:r>
            <a:r>
              <a:rPr sz="1100" spc="-3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100" spc="-30">
                <a:solidFill>
                  <a:srgbClr val="231F20"/>
                </a:solidFill>
                <a:latin typeface="Avenir-Book"/>
                <a:cs typeface="Avenir-Book"/>
              </a:rPr>
              <a:t>guide</a:t>
            </a:r>
            <a:r>
              <a:rPr sz="1100" spc="-4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100" spc="-25">
                <a:solidFill>
                  <a:srgbClr val="231F20"/>
                </a:solidFill>
                <a:latin typeface="Avenir-Book"/>
                <a:cs typeface="Avenir-Book"/>
              </a:rPr>
              <a:t>2022).</a:t>
            </a:r>
            <a:endParaRPr sz="1100">
              <a:latin typeface="Avenir-Book"/>
              <a:cs typeface="Avenir-Book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09293" y="1427300"/>
            <a:ext cx="5760085" cy="5431155"/>
            <a:chOff x="709293" y="1427300"/>
            <a:chExt cx="5760085" cy="5431155"/>
          </a:xfrm>
        </p:grpSpPr>
        <p:sp>
          <p:nvSpPr>
            <p:cNvPr id="8" name="object 8"/>
            <p:cNvSpPr/>
            <p:nvPr/>
          </p:nvSpPr>
          <p:spPr>
            <a:xfrm>
              <a:off x="2593365" y="2229002"/>
              <a:ext cx="3058795" cy="1892300"/>
            </a:xfrm>
            <a:custGeom>
              <a:avLst/>
              <a:gdLst/>
              <a:ahLst/>
              <a:cxnLst/>
              <a:rect l="l" t="t" r="r" b="b"/>
              <a:pathLst>
                <a:path w="3058795" h="1892300">
                  <a:moveTo>
                    <a:pt x="3058629" y="0"/>
                  </a:moveTo>
                  <a:lnTo>
                    <a:pt x="0" y="0"/>
                  </a:lnTo>
                  <a:lnTo>
                    <a:pt x="0" y="1892185"/>
                  </a:lnTo>
                  <a:lnTo>
                    <a:pt x="3058629" y="1892185"/>
                  </a:lnTo>
                  <a:lnTo>
                    <a:pt x="3058629" y="0"/>
                  </a:lnTo>
                  <a:close/>
                </a:path>
              </a:pathLst>
            </a:custGeom>
            <a:solidFill>
              <a:srgbClr val="DC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095988" y="1833005"/>
              <a:ext cx="0" cy="4368165"/>
            </a:xfrm>
            <a:custGeom>
              <a:avLst/>
              <a:gdLst/>
              <a:ahLst/>
              <a:cxnLst/>
              <a:rect l="l" t="t" r="r" b="b"/>
              <a:pathLst>
                <a:path h="4368165">
                  <a:moveTo>
                    <a:pt x="0" y="0"/>
                  </a:moveTo>
                  <a:lnTo>
                    <a:pt x="0" y="4367999"/>
                  </a:lnTo>
                </a:path>
              </a:pathLst>
            </a:custGeom>
            <a:ln w="25400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15643" y="1433650"/>
              <a:ext cx="1080135" cy="0"/>
            </a:xfrm>
            <a:custGeom>
              <a:avLst/>
              <a:gdLst/>
              <a:ahLst/>
              <a:cxnLst/>
              <a:rect l="l" t="t" r="r" b="b"/>
              <a:pathLst>
                <a:path w="1080135">
                  <a:moveTo>
                    <a:pt x="0" y="0"/>
                  </a:moveTo>
                  <a:lnTo>
                    <a:pt x="1079995" y="0"/>
                  </a:lnTo>
                </a:path>
              </a:pathLst>
            </a:custGeom>
            <a:ln w="12700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05633" y="4409262"/>
              <a:ext cx="2685210" cy="244873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59186" y="4567727"/>
              <a:ext cx="2210079" cy="22902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15644" y="1833003"/>
              <a:ext cx="4936490" cy="396240"/>
            </a:xfrm>
            <a:custGeom>
              <a:avLst/>
              <a:gdLst/>
              <a:ahLst/>
              <a:cxnLst/>
              <a:rect l="l" t="t" r="r" b="b"/>
              <a:pathLst>
                <a:path w="4936490" h="396239">
                  <a:moveTo>
                    <a:pt x="4936350" y="0"/>
                  </a:moveTo>
                  <a:lnTo>
                    <a:pt x="0" y="0"/>
                  </a:lnTo>
                  <a:lnTo>
                    <a:pt x="0" y="395998"/>
                  </a:lnTo>
                  <a:lnTo>
                    <a:pt x="4936350" y="395998"/>
                  </a:lnTo>
                  <a:lnTo>
                    <a:pt x="4936350" y="0"/>
                  </a:lnTo>
                  <a:close/>
                </a:path>
              </a:pathLst>
            </a:custGeom>
            <a:solidFill>
              <a:srgbClr val="0055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757824" y="1835420"/>
            <a:ext cx="192722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35">
                <a:solidFill>
                  <a:srgbClr val="FFFFFF"/>
                </a:solidFill>
                <a:latin typeface="Avenir-Heavy"/>
                <a:cs typeface="Avenir-Heavy"/>
              </a:rPr>
              <a:t>Fluère</a:t>
            </a:r>
            <a:r>
              <a:rPr sz="2000" b="1" spc="-100">
                <a:solidFill>
                  <a:srgbClr val="FFFFFF"/>
                </a:solidFill>
                <a:latin typeface="Avenir-Heavy"/>
                <a:cs typeface="Avenir-Heavy"/>
              </a:rPr>
              <a:t> </a:t>
            </a:r>
            <a:r>
              <a:rPr sz="2000" b="1" spc="-45">
                <a:solidFill>
                  <a:srgbClr val="FFFFFF"/>
                </a:solidFill>
                <a:latin typeface="Avenir-Heavy"/>
                <a:cs typeface="Avenir-Heavy"/>
              </a:rPr>
              <a:t>Margarita</a:t>
            </a:r>
            <a:endParaRPr sz="2000">
              <a:latin typeface="Avenir-Heavy"/>
              <a:cs typeface="Avenir-Heavy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15644" y="1833003"/>
            <a:ext cx="11477625" cy="5025390"/>
            <a:chOff x="715644" y="1833003"/>
            <a:chExt cx="11477625" cy="5025390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5644" y="1833003"/>
              <a:ext cx="1877720" cy="2273731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8417699" y="2229002"/>
              <a:ext cx="3058795" cy="1892300"/>
            </a:xfrm>
            <a:custGeom>
              <a:avLst/>
              <a:gdLst/>
              <a:ahLst/>
              <a:cxnLst/>
              <a:rect l="l" t="t" r="r" b="b"/>
              <a:pathLst>
                <a:path w="3058795" h="1892300">
                  <a:moveTo>
                    <a:pt x="3058629" y="0"/>
                  </a:moveTo>
                  <a:lnTo>
                    <a:pt x="0" y="0"/>
                  </a:lnTo>
                  <a:lnTo>
                    <a:pt x="0" y="1892185"/>
                  </a:lnTo>
                  <a:lnTo>
                    <a:pt x="3058629" y="1892185"/>
                  </a:lnTo>
                  <a:lnTo>
                    <a:pt x="3058629" y="0"/>
                  </a:lnTo>
                  <a:close/>
                </a:path>
              </a:pathLst>
            </a:custGeom>
            <a:solidFill>
              <a:srgbClr val="DC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80461" y="4409262"/>
              <a:ext cx="2685211" cy="244873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19512" y="4636134"/>
              <a:ext cx="2073681" cy="222186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539979" y="1833003"/>
              <a:ext cx="4936490" cy="396240"/>
            </a:xfrm>
            <a:custGeom>
              <a:avLst/>
              <a:gdLst/>
              <a:ahLst/>
              <a:cxnLst/>
              <a:rect l="l" t="t" r="r" b="b"/>
              <a:pathLst>
                <a:path w="4936490" h="396239">
                  <a:moveTo>
                    <a:pt x="4936350" y="0"/>
                  </a:moveTo>
                  <a:lnTo>
                    <a:pt x="0" y="0"/>
                  </a:lnTo>
                  <a:lnTo>
                    <a:pt x="0" y="395998"/>
                  </a:lnTo>
                  <a:lnTo>
                    <a:pt x="4936350" y="395998"/>
                  </a:lnTo>
                  <a:lnTo>
                    <a:pt x="4936350" y="0"/>
                  </a:lnTo>
                  <a:close/>
                </a:path>
              </a:pathLst>
            </a:custGeom>
            <a:solidFill>
              <a:srgbClr val="0055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2770747" y="2312991"/>
            <a:ext cx="2716530" cy="15388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i="1" spc="-95" dirty="0">
                <a:solidFill>
                  <a:srgbClr val="00555D"/>
                </a:solidFill>
                <a:latin typeface="Avenir-MediumOblique"/>
                <a:cs typeface="Avenir-MediumOblique"/>
              </a:rPr>
              <a:t>from</a:t>
            </a:r>
            <a:r>
              <a:rPr sz="1250" i="1" spc="-80" dirty="0">
                <a:solidFill>
                  <a:srgbClr val="00555D"/>
                </a:solidFill>
                <a:latin typeface="Avenir-MediumOblique"/>
                <a:cs typeface="Avenir-MediumOblique"/>
              </a:rPr>
              <a:t> </a:t>
            </a:r>
            <a:r>
              <a:rPr sz="1250" i="1" spc="-95" dirty="0">
                <a:solidFill>
                  <a:srgbClr val="00555D"/>
                </a:solidFill>
                <a:latin typeface="Avenir-MediumOblique"/>
                <a:cs typeface="Avenir-MediumOblique"/>
              </a:rPr>
              <a:t>23,1%</a:t>
            </a:r>
            <a:r>
              <a:rPr sz="1250" i="1" spc="-80" dirty="0">
                <a:solidFill>
                  <a:srgbClr val="00555D"/>
                </a:solidFill>
                <a:latin typeface="Avenir-MediumOblique"/>
                <a:cs typeface="Avenir-MediumOblique"/>
              </a:rPr>
              <a:t> </a:t>
            </a:r>
            <a:r>
              <a:rPr sz="1250" i="1" spc="-75" dirty="0">
                <a:solidFill>
                  <a:srgbClr val="00555D"/>
                </a:solidFill>
                <a:latin typeface="Avenir-MediumOblique"/>
                <a:cs typeface="Avenir-MediumOblique"/>
              </a:rPr>
              <a:t>to</a:t>
            </a:r>
            <a:r>
              <a:rPr sz="1250" i="1" spc="-80" dirty="0">
                <a:solidFill>
                  <a:srgbClr val="00555D"/>
                </a:solidFill>
                <a:latin typeface="Avenir-MediumOblique"/>
                <a:cs typeface="Avenir-MediumOblique"/>
              </a:rPr>
              <a:t> 6,5 </a:t>
            </a:r>
            <a:r>
              <a:rPr sz="1250" i="1" dirty="0">
                <a:solidFill>
                  <a:srgbClr val="00555D"/>
                </a:solidFill>
                <a:latin typeface="Avenir-MediumOblique"/>
                <a:cs typeface="Avenir-MediumOblique"/>
              </a:rPr>
              <a:t>%</a:t>
            </a:r>
            <a:r>
              <a:rPr sz="1250" i="1" spc="200" dirty="0">
                <a:solidFill>
                  <a:srgbClr val="00555D"/>
                </a:solidFill>
                <a:latin typeface="Avenir-MediumOblique"/>
                <a:cs typeface="Avenir-MediumOblique"/>
              </a:rPr>
              <a:t> </a:t>
            </a:r>
            <a:r>
              <a:rPr sz="1250" i="1" dirty="0">
                <a:solidFill>
                  <a:srgbClr val="00555D"/>
                </a:solidFill>
                <a:latin typeface="Avenir-MediumOblique"/>
                <a:cs typeface="Avenir-MediumOblique"/>
              </a:rPr>
              <a:t>|</a:t>
            </a:r>
            <a:r>
              <a:rPr sz="1250" i="1" spc="200" dirty="0">
                <a:solidFill>
                  <a:srgbClr val="00555D"/>
                </a:solidFill>
                <a:latin typeface="Avenir-MediumOblique"/>
                <a:cs typeface="Avenir-MediumOblique"/>
              </a:rPr>
              <a:t> </a:t>
            </a:r>
            <a:r>
              <a:rPr sz="1250" i="1" spc="-95" dirty="0">
                <a:solidFill>
                  <a:srgbClr val="00555D"/>
                </a:solidFill>
                <a:latin typeface="Avenir-MediumOblique"/>
                <a:cs typeface="Avenir-MediumOblique"/>
              </a:rPr>
              <a:t>from</a:t>
            </a:r>
            <a:r>
              <a:rPr sz="1250" i="1" spc="-80" dirty="0">
                <a:solidFill>
                  <a:srgbClr val="00555D"/>
                </a:solidFill>
                <a:latin typeface="Avenir-MediumOblique"/>
                <a:cs typeface="Avenir-MediumOblique"/>
              </a:rPr>
              <a:t> 3,3 units </a:t>
            </a:r>
            <a:r>
              <a:rPr sz="1250" i="1" spc="-75" dirty="0">
                <a:solidFill>
                  <a:srgbClr val="00555D"/>
                </a:solidFill>
                <a:latin typeface="Avenir-MediumOblique"/>
                <a:cs typeface="Avenir-MediumOblique"/>
              </a:rPr>
              <a:t>to</a:t>
            </a:r>
            <a:r>
              <a:rPr sz="1250" i="1" spc="-80" dirty="0">
                <a:solidFill>
                  <a:srgbClr val="00555D"/>
                </a:solidFill>
                <a:latin typeface="Avenir-MediumOblique"/>
                <a:cs typeface="Avenir-MediumOblique"/>
              </a:rPr>
              <a:t> </a:t>
            </a:r>
            <a:r>
              <a:rPr sz="1250" i="1" spc="-50" dirty="0">
                <a:solidFill>
                  <a:srgbClr val="00555D"/>
                </a:solidFill>
                <a:latin typeface="Avenir-MediumOblique"/>
                <a:cs typeface="Avenir-MediumOblique"/>
              </a:rPr>
              <a:t>0,9</a:t>
            </a:r>
            <a:endParaRPr sz="1250" dirty="0">
              <a:latin typeface="Avenir-MediumOblique"/>
              <a:cs typeface="Avenir-MediumOblique"/>
            </a:endParaRPr>
          </a:p>
          <a:p>
            <a:pPr marL="12700" marR="960755">
              <a:lnSpc>
                <a:spcPts val="1300"/>
              </a:lnSpc>
              <a:spcBef>
                <a:spcPts val="1530"/>
              </a:spcBef>
            </a:pPr>
            <a:r>
              <a:rPr sz="1100" dirty="0">
                <a:solidFill>
                  <a:srgbClr val="231F20"/>
                </a:solidFill>
                <a:latin typeface="Avenir-Roman"/>
                <a:cs typeface="Avenir-Roman"/>
              </a:rPr>
              <a:t>60</a:t>
            </a:r>
            <a:r>
              <a:rPr sz="1100" spc="-50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100" dirty="0">
                <a:solidFill>
                  <a:srgbClr val="231F20"/>
                </a:solidFill>
                <a:latin typeface="Avenir-Roman"/>
                <a:cs typeface="Avenir-Roman"/>
              </a:rPr>
              <a:t>ml</a:t>
            </a:r>
            <a:r>
              <a:rPr sz="1100" spc="220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100" spc="-25" dirty="0" err="1">
                <a:solidFill>
                  <a:srgbClr val="231F20"/>
                </a:solidFill>
                <a:latin typeface="Avenir-Roman"/>
                <a:cs typeface="Avenir-Roman"/>
              </a:rPr>
              <a:t>Fluère</a:t>
            </a:r>
            <a:r>
              <a:rPr sz="1100" spc="-45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Avenir-Roman"/>
                <a:cs typeface="Avenir-Roman"/>
              </a:rPr>
              <a:t>Smoked</a:t>
            </a:r>
            <a:r>
              <a:rPr sz="1100" spc="-50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Avenir-Roman"/>
                <a:cs typeface="Avenir-Roman"/>
              </a:rPr>
              <a:t>Agave </a:t>
            </a:r>
            <a:r>
              <a:rPr lang="en-US" sz="1100" spc="-25" dirty="0">
                <a:solidFill>
                  <a:srgbClr val="231F20"/>
                </a:solidFill>
                <a:latin typeface="Avenir-Roman"/>
                <a:cs typeface="Avenir-Roman"/>
              </a:rPr>
              <a:t>  </a:t>
            </a:r>
            <a:r>
              <a:rPr sz="1100" dirty="0">
                <a:solidFill>
                  <a:srgbClr val="231F20"/>
                </a:solidFill>
                <a:latin typeface="Avenir-Roman"/>
                <a:cs typeface="Avenir-Roman"/>
              </a:rPr>
              <a:t>20</a:t>
            </a:r>
            <a:r>
              <a:rPr sz="1100" spc="-55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100" dirty="0">
                <a:solidFill>
                  <a:srgbClr val="231F20"/>
                </a:solidFill>
                <a:latin typeface="Avenir-Roman"/>
                <a:cs typeface="Avenir-Roman"/>
              </a:rPr>
              <a:t>ml</a:t>
            </a:r>
            <a:r>
              <a:rPr sz="1100" spc="215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venir-Roman"/>
                <a:cs typeface="Avenir-Roman"/>
              </a:rPr>
              <a:t>Lime</a:t>
            </a:r>
            <a:r>
              <a:rPr sz="1100" spc="-55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venir-Roman"/>
                <a:cs typeface="Avenir-Roman"/>
              </a:rPr>
              <a:t>juice</a:t>
            </a:r>
            <a:endParaRPr sz="1100" dirty="0">
              <a:latin typeface="Avenir-Roman"/>
              <a:cs typeface="Avenir-Roman"/>
            </a:endParaRPr>
          </a:p>
          <a:p>
            <a:pPr marL="12700">
              <a:lnSpc>
                <a:spcPts val="1250"/>
              </a:lnSpc>
            </a:pPr>
            <a:r>
              <a:rPr sz="1100" dirty="0">
                <a:solidFill>
                  <a:srgbClr val="231F20"/>
                </a:solidFill>
                <a:latin typeface="Avenir-Roman"/>
                <a:cs typeface="Avenir-Roman"/>
              </a:rPr>
              <a:t>10</a:t>
            </a:r>
            <a:r>
              <a:rPr sz="1100" spc="-55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100" dirty="0">
                <a:solidFill>
                  <a:srgbClr val="231F20"/>
                </a:solidFill>
                <a:latin typeface="Avenir-Roman"/>
                <a:cs typeface="Avenir-Roman"/>
              </a:rPr>
              <a:t>ml</a:t>
            </a:r>
            <a:r>
              <a:rPr sz="1100" spc="210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lang="en-US" sz="1100" spc="-20" dirty="0">
                <a:solidFill>
                  <a:srgbClr val="231F20"/>
                </a:solidFill>
                <a:latin typeface="Avenir-Roman"/>
                <a:cs typeface="Avenir-Roman"/>
              </a:rPr>
              <a:t>Simple syrup</a:t>
            </a:r>
            <a:endParaRPr sz="1100" dirty="0">
              <a:latin typeface="Avenir-Roman"/>
              <a:cs typeface="Avenir-Roman"/>
            </a:endParaRPr>
          </a:p>
          <a:p>
            <a:pPr marL="12700" marR="938530">
              <a:lnSpc>
                <a:spcPts val="1300"/>
              </a:lnSpc>
              <a:spcBef>
                <a:spcPts val="50"/>
              </a:spcBef>
            </a:pPr>
            <a:r>
              <a:rPr sz="1100" dirty="0">
                <a:solidFill>
                  <a:srgbClr val="231F20"/>
                </a:solidFill>
                <a:latin typeface="Avenir-Roman"/>
                <a:cs typeface="Avenir-Roman"/>
              </a:rPr>
              <a:t>25</a:t>
            </a:r>
            <a:r>
              <a:rPr sz="1100" spc="-60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100" dirty="0">
                <a:solidFill>
                  <a:srgbClr val="231F20"/>
                </a:solidFill>
                <a:latin typeface="Avenir-Roman"/>
                <a:cs typeface="Avenir-Roman"/>
              </a:rPr>
              <a:t>ml</a:t>
            </a:r>
            <a:r>
              <a:rPr sz="1100" spc="225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venir-Roman"/>
                <a:cs typeface="Avenir-Roman"/>
              </a:rPr>
              <a:t>Bols</a:t>
            </a:r>
            <a:r>
              <a:rPr sz="1100" spc="-50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100" spc="-40" dirty="0">
                <a:solidFill>
                  <a:srgbClr val="231F20"/>
                </a:solidFill>
                <a:latin typeface="Avenir-Roman"/>
                <a:cs typeface="Avenir-Roman"/>
              </a:rPr>
              <a:t>Triple</a:t>
            </a:r>
            <a:r>
              <a:rPr sz="1100" spc="-35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venir-Roman"/>
                <a:cs typeface="Avenir-Roman"/>
              </a:rPr>
              <a:t>Sec</a:t>
            </a:r>
            <a:r>
              <a:rPr sz="1100" spc="-50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Avenir-Roman"/>
                <a:cs typeface="Avenir-Roman"/>
              </a:rPr>
              <a:t>liqueur. </a:t>
            </a:r>
            <a:r>
              <a:rPr sz="1100" spc="-25" dirty="0">
                <a:solidFill>
                  <a:srgbClr val="231F20"/>
                </a:solidFill>
                <a:latin typeface="Avenir-Roman"/>
                <a:cs typeface="Avenir-Roman"/>
              </a:rPr>
              <a:t>Garnish</a:t>
            </a:r>
            <a:r>
              <a:rPr sz="1100" spc="-35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venir-Roman"/>
                <a:cs typeface="Avenir-Roman"/>
              </a:rPr>
              <a:t>with</a:t>
            </a:r>
            <a:r>
              <a:rPr sz="1100" spc="-30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100" dirty="0">
                <a:solidFill>
                  <a:srgbClr val="231F20"/>
                </a:solidFill>
                <a:latin typeface="Avenir-Roman"/>
                <a:cs typeface="Avenir-Roman"/>
              </a:rPr>
              <a:t>a</a:t>
            </a:r>
            <a:r>
              <a:rPr sz="1100" spc="-30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venir-Roman"/>
                <a:cs typeface="Avenir-Roman"/>
              </a:rPr>
              <a:t>lime</a:t>
            </a:r>
            <a:r>
              <a:rPr sz="1100" spc="-30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venir-Roman"/>
                <a:cs typeface="Avenir-Roman"/>
              </a:rPr>
              <a:t>wheel</a:t>
            </a:r>
            <a:endParaRPr sz="1100" dirty="0">
              <a:latin typeface="Avenir-Roman"/>
              <a:cs typeface="Avenir-Roman"/>
            </a:endParaRPr>
          </a:p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sz="1000" i="1" spc="-20" dirty="0" err="1">
                <a:solidFill>
                  <a:srgbClr val="00555D"/>
                </a:solidFill>
                <a:latin typeface="Avenir-MediumOblique"/>
                <a:cs typeface="Avenir-MediumOblique"/>
              </a:rPr>
              <a:t>Fluère</a:t>
            </a:r>
            <a:r>
              <a:rPr sz="1000" i="1" spc="-25" dirty="0">
                <a:solidFill>
                  <a:srgbClr val="00555D"/>
                </a:solidFill>
                <a:latin typeface="Avenir-MediumOblique"/>
                <a:cs typeface="Avenir-MediumOblique"/>
              </a:rPr>
              <a:t> </a:t>
            </a:r>
            <a:r>
              <a:rPr sz="1000" i="1" spc="-20" dirty="0">
                <a:solidFill>
                  <a:srgbClr val="00555D"/>
                </a:solidFill>
                <a:latin typeface="Avenir-MediumOblique"/>
                <a:cs typeface="Avenir-MediumOblique"/>
              </a:rPr>
              <a:t>adds </a:t>
            </a:r>
            <a:r>
              <a:rPr sz="1000" i="1" spc="-25" dirty="0">
                <a:solidFill>
                  <a:srgbClr val="00555D"/>
                </a:solidFill>
                <a:latin typeface="Avenir-MediumOblique"/>
                <a:cs typeface="Avenir-MediumOblique"/>
              </a:rPr>
              <a:t>smoothness</a:t>
            </a:r>
            <a:r>
              <a:rPr sz="1000" i="1" spc="-20" dirty="0">
                <a:solidFill>
                  <a:srgbClr val="00555D"/>
                </a:solidFill>
                <a:latin typeface="Avenir-MediumOblique"/>
                <a:cs typeface="Avenir-MediumOblique"/>
              </a:rPr>
              <a:t> </a:t>
            </a:r>
            <a:r>
              <a:rPr sz="1000" i="1" spc="-10" dirty="0">
                <a:solidFill>
                  <a:srgbClr val="00555D"/>
                </a:solidFill>
                <a:latin typeface="Avenir-MediumOblique"/>
                <a:cs typeface="Avenir-MediumOblique"/>
              </a:rPr>
              <a:t>and</a:t>
            </a:r>
            <a:r>
              <a:rPr sz="1000" i="1" spc="-25" dirty="0">
                <a:solidFill>
                  <a:srgbClr val="00555D"/>
                </a:solidFill>
                <a:latin typeface="Avenir-MediumOblique"/>
                <a:cs typeface="Avenir-MediumOblique"/>
              </a:rPr>
              <a:t> </a:t>
            </a:r>
            <a:r>
              <a:rPr sz="1000" i="1" spc="-20" dirty="0">
                <a:solidFill>
                  <a:srgbClr val="00555D"/>
                </a:solidFill>
                <a:latin typeface="Avenir-MediumOblique"/>
                <a:cs typeface="Avenir-MediumOblique"/>
              </a:rPr>
              <a:t>subtle </a:t>
            </a:r>
            <a:r>
              <a:rPr sz="1000" i="1" spc="-10" dirty="0">
                <a:solidFill>
                  <a:srgbClr val="00555D"/>
                </a:solidFill>
                <a:latin typeface="Avenir-MediumOblique"/>
                <a:cs typeface="Avenir-MediumOblique"/>
              </a:rPr>
              <a:t>smokiness</a:t>
            </a:r>
            <a:endParaRPr sz="1000" dirty="0">
              <a:latin typeface="Avenir-MediumOblique"/>
              <a:cs typeface="Avenir-MediumObliqu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582155" y="1835420"/>
            <a:ext cx="27025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35">
                <a:solidFill>
                  <a:srgbClr val="FFFFFF"/>
                </a:solidFill>
                <a:latin typeface="Avenir-Heavy"/>
                <a:cs typeface="Avenir-Heavy"/>
              </a:rPr>
              <a:t>Fluère</a:t>
            </a:r>
            <a:r>
              <a:rPr sz="2000" b="1" spc="-90">
                <a:solidFill>
                  <a:srgbClr val="FFFFFF"/>
                </a:solidFill>
                <a:latin typeface="Avenir-Heavy"/>
                <a:cs typeface="Avenir-Heavy"/>
              </a:rPr>
              <a:t> </a:t>
            </a:r>
            <a:r>
              <a:rPr sz="2000" b="1" spc="-40">
                <a:solidFill>
                  <a:srgbClr val="FFFFFF"/>
                </a:solidFill>
                <a:latin typeface="Avenir-Heavy"/>
                <a:cs typeface="Avenir-Heavy"/>
              </a:rPr>
              <a:t>Espresso</a:t>
            </a:r>
            <a:r>
              <a:rPr sz="2000" b="1" spc="-85">
                <a:solidFill>
                  <a:srgbClr val="FFFFFF"/>
                </a:solidFill>
                <a:latin typeface="Avenir-Heavy"/>
                <a:cs typeface="Avenir-Heavy"/>
              </a:rPr>
              <a:t> </a:t>
            </a:r>
            <a:r>
              <a:rPr sz="2000" b="1" spc="-35">
                <a:solidFill>
                  <a:srgbClr val="FFFFFF"/>
                </a:solidFill>
                <a:latin typeface="Avenir-Heavy"/>
                <a:cs typeface="Avenir-Heavy"/>
              </a:rPr>
              <a:t>Martini</a:t>
            </a:r>
            <a:endParaRPr sz="2000">
              <a:latin typeface="Avenir-Heavy"/>
              <a:cs typeface="Avenir-Heavy"/>
            </a:endParaRPr>
          </a:p>
        </p:txBody>
      </p:sp>
      <p:pic>
        <p:nvPicPr>
          <p:cNvPr id="23" name="object 2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539966" y="1833003"/>
            <a:ext cx="1877733" cy="2273731"/>
          </a:xfrm>
          <a:prstGeom prst="rect">
            <a:avLst/>
          </a:prstGeom>
        </p:spPr>
      </p:pic>
      <p:sp>
        <p:nvSpPr>
          <p:cNvPr id="24" name="object 24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80260">
              <a:lnSpc>
                <a:spcPct val="100000"/>
              </a:lnSpc>
              <a:spcBef>
                <a:spcPts val="100"/>
              </a:spcBef>
            </a:pPr>
            <a:r>
              <a:rPr spc="-95" dirty="0"/>
              <a:t>from</a:t>
            </a:r>
            <a:r>
              <a:rPr spc="-80" dirty="0"/>
              <a:t> </a:t>
            </a:r>
            <a:r>
              <a:rPr spc="-95" dirty="0"/>
              <a:t>16,5%</a:t>
            </a:r>
            <a:r>
              <a:rPr spc="-80" dirty="0"/>
              <a:t> </a:t>
            </a:r>
            <a:r>
              <a:rPr spc="-75" dirty="0"/>
              <a:t>to</a:t>
            </a:r>
            <a:r>
              <a:rPr spc="-80" dirty="0"/>
              <a:t> 6,4 </a:t>
            </a:r>
            <a:r>
              <a:rPr dirty="0"/>
              <a:t>%</a:t>
            </a:r>
            <a:r>
              <a:rPr spc="200" dirty="0"/>
              <a:t> </a:t>
            </a:r>
            <a:r>
              <a:rPr dirty="0"/>
              <a:t>|</a:t>
            </a:r>
            <a:r>
              <a:rPr spc="200" dirty="0"/>
              <a:t> </a:t>
            </a:r>
            <a:r>
              <a:rPr spc="-95" dirty="0"/>
              <a:t>from</a:t>
            </a:r>
            <a:r>
              <a:rPr spc="-80" dirty="0"/>
              <a:t> 3,3 units </a:t>
            </a:r>
            <a:r>
              <a:rPr spc="-75" dirty="0"/>
              <a:t>to</a:t>
            </a:r>
            <a:r>
              <a:rPr spc="-80" dirty="0"/>
              <a:t> </a:t>
            </a:r>
            <a:r>
              <a:rPr spc="-25" dirty="0"/>
              <a:t>0,9</a:t>
            </a:r>
          </a:p>
          <a:p>
            <a:pPr marL="2080260" marR="1216660">
              <a:lnSpc>
                <a:spcPts val="1300"/>
              </a:lnSpc>
              <a:spcBef>
                <a:spcPts val="1530"/>
              </a:spcBef>
            </a:pPr>
            <a:r>
              <a:rPr sz="1100" i="0" dirty="0">
                <a:solidFill>
                  <a:srgbClr val="231F20"/>
                </a:solidFill>
                <a:latin typeface="Avenir-Roman"/>
                <a:cs typeface="Avenir-Roman"/>
              </a:rPr>
              <a:t>40</a:t>
            </a:r>
            <a:r>
              <a:rPr sz="1100" i="0" spc="-50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100" i="0" dirty="0">
                <a:solidFill>
                  <a:srgbClr val="231F20"/>
                </a:solidFill>
                <a:latin typeface="Avenir-Roman"/>
                <a:cs typeface="Avenir-Roman"/>
              </a:rPr>
              <a:t>ml</a:t>
            </a:r>
            <a:r>
              <a:rPr sz="1100" i="0" spc="229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100" i="0" spc="-25" dirty="0" err="1">
                <a:solidFill>
                  <a:srgbClr val="231F20"/>
                </a:solidFill>
                <a:latin typeface="Avenir-Roman"/>
                <a:cs typeface="Avenir-Roman"/>
              </a:rPr>
              <a:t>Fluère</a:t>
            </a:r>
            <a:r>
              <a:rPr sz="1100" i="0" spc="-45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100" i="0" spc="-25" dirty="0">
                <a:solidFill>
                  <a:srgbClr val="231F20"/>
                </a:solidFill>
                <a:latin typeface="Avenir-Roman"/>
                <a:cs typeface="Avenir-Roman"/>
              </a:rPr>
              <a:t>Spiced</a:t>
            </a:r>
            <a:r>
              <a:rPr sz="1100" i="0" spc="-45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100" i="0" spc="-25" dirty="0">
                <a:solidFill>
                  <a:srgbClr val="231F20"/>
                </a:solidFill>
                <a:latin typeface="Avenir-Roman"/>
                <a:cs typeface="Avenir-Roman"/>
              </a:rPr>
              <a:t>Cane </a:t>
            </a:r>
            <a:r>
              <a:rPr lang="en-US" sz="1100" i="0" spc="-25" dirty="0">
                <a:solidFill>
                  <a:srgbClr val="231F20"/>
                </a:solidFill>
                <a:latin typeface="Avenir-Roman"/>
                <a:cs typeface="Avenir-Roman"/>
              </a:rPr>
              <a:t>  </a:t>
            </a:r>
            <a:r>
              <a:rPr sz="1100" i="0" dirty="0">
                <a:solidFill>
                  <a:srgbClr val="231F20"/>
                </a:solidFill>
                <a:latin typeface="Avenir-Roman"/>
                <a:cs typeface="Avenir-Roman"/>
              </a:rPr>
              <a:t>30</a:t>
            </a:r>
            <a:r>
              <a:rPr sz="1100" i="0" spc="-45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100" i="0" dirty="0">
                <a:solidFill>
                  <a:srgbClr val="231F20"/>
                </a:solidFill>
                <a:latin typeface="Avenir-Roman"/>
                <a:cs typeface="Avenir-Roman"/>
              </a:rPr>
              <a:t>ml</a:t>
            </a:r>
            <a:r>
              <a:rPr sz="1100" i="0" spc="229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100" i="0" spc="-25" dirty="0">
                <a:solidFill>
                  <a:srgbClr val="231F20"/>
                </a:solidFill>
                <a:latin typeface="Avenir-Roman"/>
                <a:cs typeface="Avenir-Roman"/>
              </a:rPr>
              <a:t>Galliano</a:t>
            </a:r>
            <a:r>
              <a:rPr sz="1100" i="0" spc="-40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100" i="0" spc="-10" dirty="0">
                <a:solidFill>
                  <a:srgbClr val="231F20"/>
                </a:solidFill>
                <a:latin typeface="Avenir-Roman"/>
                <a:cs typeface="Avenir-Roman"/>
              </a:rPr>
              <a:t>Espresso </a:t>
            </a:r>
            <a:r>
              <a:rPr lang="en-US" sz="1100" i="0" spc="-10" dirty="0">
                <a:solidFill>
                  <a:srgbClr val="231F20"/>
                </a:solidFill>
                <a:latin typeface="Avenir-Roman"/>
                <a:cs typeface="Avenir-Roman"/>
              </a:rPr>
              <a:t>   </a:t>
            </a:r>
            <a:r>
              <a:rPr sz="1100" i="0" dirty="0">
                <a:solidFill>
                  <a:srgbClr val="231F20"/>
                </a:solidFill>
                <a:latin typeface="Avenir-Roman"/>
                <a:cs typeface="Avenir-Roman"/>
              </a:rPr>
              <a:t>30</a:t>
            </a:r>
            <a:r>
              <a:rPr sz="1100" i="0" spc="-60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100" i="0" dirty="0">
                <a:solidFill>
                  <a:srgbClr val="231F20"/>
                </a:solidFill>
                <a:latin typeface="Avenir-Roman"/>
                <a:cs typeface="Avenir-Roman"/>
              </a:rPr>
              <a:t>ml</a:t>
            </a:r>
            <a:r>
              <a:rPr sz="1100" i="0" spc="210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100" i="0" spc="-10" dirty="0">
                <a:solidFill>
                  <a:srgbClr val="231F20"/>
                </a:solidFill>
                <a:latin typeface="Avenir-Roman"/>
                <a:cs typeface="Avenir-Roman"/>
              </a:rPr>
              <a:t>Espresso</a:t>
            </a:r>
            <a:endParaRPr sz="1100" dirty="0">
              <a:latin typeface="Avenir-Roman"/>
              <a:cs typeface="Avenir-Roman"/>
            </a:endParaRPr>
          </a:p>
          <a:p>
            <a:pPr marL="2080260">
              <a:lnSpc>
                <a:spcPts val="1250"/>
              </a:lnSpc>
            </a:pPr>
            <a:r>
              <a:rPr sz="1100" i="0" dirty="0">
                <a:solidFill>
                  <a:srgbClr val="231F20"/>
                </a:solidFill>
                <a:latin typeface="Avenir-Roman"/>
                <a:cs typeface="Avenir-Roman"/>
              </a:rPr>
              <a:t>10</a:t>
            </a:r>
            <a:r>
              <a:rPr sz="1100" i="0" spc="-55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100" i="0" dirty="0">
                <a:solidFill>
                  <a:srgbClr val="231F20"/>
                </a:solidFill>
                <a:latin typeface="Avenir-Roman"/>
                <a:cs typeface="Avenir-Roman"/>
              </a:rPr>
              <a:t>ml</a:t>
            </a:r>
            <a:r>
              <a:rPr sz="1100" i="0" spc="210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100" i="0" spc="-20" dirty="0">
                <a:solidFill>
                  <a:srgbClr val="231F20"/>
                </a:solidFill>
                <a:latin typeface="Avenir-Roman"/>
                <a:cs typeface="Avenir-Roman"/>
              </a:rPr>
              <a:t>S</a:t>
            </a:r>
            <a:r>
              <a:rPr lang="en-US" sz="1100" i="0" spc="-20" dirty="0">
                <a:solidFill>
                  <a:srgbClr val="231F20"/>
                </a:solidFill>
                <a:latin typeface="Avenir-Roman"/>
                <a:cs typeface="Avenir-Roman"/>
              </a:rPr>
              <a:t>imple </a:t>
            </a:r>
            <a:r>
              <a:rPr lang="en-US" sz="1100" i="0" spc="-20" dirty="0" err="1">
                <a:solidFill>
                  <a:srgbClr val="231F20"/>
                </a:solidFill>
                <a:latin typeface="Avenir-Roman"/>
                <a:cs typeface="Avenir-Roman"/>
              </a:rPr>
              <a:t>surup</a:t>
            </a:r>
            <a:endParaRPr sz="1100" dirty="0">
              <a:latin typeface="Avenir-Roman"/>
              <a:cs typeface="Avenir-Roman"/>
            </a:endParaRPr>
          </a:p>
          <a:p>
            <a:pPr marL="2080260">
              <a:lnSpc>
                <a:spcPts val="1310"/>
              </a:lnSpc>
            </a:pPr>
            <a:r>
              <a:rPr sz="1100" i="0" spc="-25" dirty="0">
                <a:solidFill>
                  <a:srgbClr val="231F20"/>
                </a:solidFill>
                <a:latin typeface="Avenir-Roman"/>
                <a:cs typeface="Avenir-Roman"/>
              </a:rPr>
              <a:t>Garnish</a:t>
            </a:r>
            <a:r>
              <a:rPr sz="1100" i="0" spc="-40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100" i="0" spc="-20" dirty="0">
                <a:solidFill>
                  <a:srgbClr val="231F20"/>
                </a:solidFill>
                <a:latin typeface="Avenir-Roman"/>
                <a:cs typeface="Avenir-Roman"/>
              </a:rPr>
              <a:t>with</a:t>
            </a:r>
            <a:r>
              <a:rPr sz="1100" i="0" spc="-35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100" i="0" spc="-20" dirty="0">
                <a:solidFill>
                  <a:srgbClr val="231F20"/>
                </a:solidFill>
                <a:latin typeface="Avenir-Roman"/>
                <a:cs typeface="Avenir-Roman"/>
              </a:rPr>
              <a:t>some</a:t>
            </a:r>
            <a:r>
              <a:rPr sz="1100" i="0" spc="-35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100" i="0" spc="-25" dirty="0">
                <a:solidFill>
                  <a:srgbClr val="231F20"/>
                </a:solidFill>
                <a:latin typeface="Avenir-Roman"/>
                <a:cs typeface="Avenir-Roman"/>
              </a:rPr>
              <a:t>roasted</a:t>
            </a:r>
            <a:r>
              <a:rPr sz="1100" i="0" spc="-35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100" i="0" spc="-25" dirty="0">
                <a:solidFill>
                  <a:srgbClr val="231F20"/>
                </a:solidFill>
                <a:latin typeface="Avenir-Roman"/>
                <a:cs typeface="Avenir-Roman"/>
              </a:rPr>
              <a:t>coffee</a:t>
            </a:r>
            <a:r>
              <a:rPr sz="1100" i="0" spc="-35" dirty="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100" i="0" spc="-10" dirty="0">
                <a:solidFill>
                  <a:srgbClr val="231F20"/>
                </a:solidFill>
                <a:latin typeface="Avenir-Roman"/>
                <a:cs typeface="Avenir-Roman"/>
              </a:rPr>
              <a:t>beans</a:t>
            </a:r>
            <a:endParaRPr sz="1100" dirty="0">
              <a:latin typeface="Avenir-Roman"/>
              <a:cs typeface="Avenir-Roman"/>
            </a:endParaRPr>
          </a:p>
          <a:p>
            <a:pPr marL="2070100" marR="68580">
              <a:lnSpc>
                <a:spcPct val="100000"/>
              </a:lnSpc>
              <a:spcBef>
                <a:spcPts val="1180"/>
              </a:spcBef>
            </a:pPr>
            <a:r>
              <a:rPr sz="1000" spc="-35" dirty="0" err="1"/>
              <a:t>Fluère</a:t>
            </a:r>
            <a:r>
              <a:rPr sz="1000" spc="-35" dirty="0"/>
              <a:t> </a:t>
            </a:r>
            <a:r>
              <a:rPr sz="1000" spc="-30" dirty="0"/>
              <a:t>Spiced</a:t>
            </a:r>
            <a:r>
              <a:rPr sz="1000" spc="-25" dirty="0"/>
              <a:t> </a:t>
            </a:r>
            <a:r>
              <a:rPr sz="1000" spc="-30" dirty="0"/>
              <a:t>Cane</a:t>
            </a:r>
            <a:r>
              <a:rPr sz="1000" spc="-20" dirty="0"/>
              <a:t> </a:t>
            </a:r>
            <a:r>
              <a:rPr sz="1000" spc="-35" dirty="0"/>
              <a:t>adds</a:t>
            </a:r>
            <a:r>
              <a:rPr sz="1000" spc="-25" dirty="0"/>
              <a:t> </a:t>
            </a:r>
            <a:r>
              <a:rPr sz="1000" spc="-20" dirty="0"/>
              <a:t>an </a:t>
            </a:r>
            <a:r>
              <a:rPr sz="1000" spc="-30" dirty="0"/>
              <a:t>extra</a:t>
            </a:r>
            <a:r>
              <a:rPr sz="1000" spc="-25" dirty="0"/>
              <a:t> </a:t>
            </a:r>
            <a:r>
              <a:rPr sz="1000" spc="-30" dirty="0"/>
              <a:t>flavor</a:t>
            </a:r>
            <a:r>
              <a:rPr sz="1000" spc="-20" dirty="0"/>
              <a:t> </a:t>
            </a:r>
            <a:r>
              <a:rPr sz="1000" spc="-40" dirty="0"/>
              <a:t>dimension </a:t>
            </a:r>
            <a:r>
              <a:rPr sz="1000" spc="-10" dirty="0"/>
              <a:t>with</a:t>
            </a:r>
            <a:r>
              <a:rPr sz="1000" spc="-35" dirty="0"/>
              <a:t> </a:t>
            </a:r>
            <a:r>
              <a:rPr sz="1000" spc="-20" dirty="0"/>
              <a:t>caramel</a:t>
            </a:r>
            <a:r>
              <a:rPr sz="1000" spc="-35" dirty="0"/>
              <a:t> </a:t>
            </a:r>
            <a:r>
              <a:rPr sz="1000" spc="-10" dirty="0"/>
              <a:t>and</a:t>
            </a:r>
            <a:r>
              <a:rPr sz="1000" spc="-35" dirty="0"/>
              <a:t> </a:t>
            </a:r>
            <a:r>
              <a:rPr sz="1000" spc="-25" dirty="0"/>
              <a:t>roasted</a:t>
            </a:r>
            <a:r>
              <a:rPr sz="1000" spc="-35" dirty="0"/>
              <a:t> </a:t>
            </a:r>
            <a:r>
              <a:rPr sz="1000" spc="-20" dirty="0"/>
              <a:t>coffee</a:t>
            </a:r>
            <a:r>
              <a:rPr sz="1000" spc="-35" dirty="0"/>
              <a:t> </a:t>
            </a:r>
            <a:r>
              <a:rPr sz="1000" spc="-10" dirty="0"/>
              <a:t>beans</a:t>
            </a:r>
            <a:endParaRPr sz="1000" dirty="0"/>
          </a:p>
          <a:p>
            <a:pPr>
              <a:lnSpc>
                <a:spcPct val="100000"/>
              </a:lnSpc>
            </a:pPr>
            <a:endParaRPr sz="1300" dirty="0"/>
          </a:p>
          <a:p>
            <a:pPr marL="192405" marR="5080" indent="-180340">
              <a:lnSpc>
                <a:spcPct val="100000"/>
              </a:lnSpc>
              <a:spcBef>
                <a:spcPts val="1140"/>
              </a:spcBef>
              <a:buChar char="•"/>
              <a:tabLst>
                <a:tab pos="193040" algn="l"/>
              </a:tabLst>
            </a:pPr>
            <a:r>
              <a:rPr sz="1500" b="1" i="0" spc="-60" dirty="0">
                <a:solidFill>
                  <a:srgbClr val="231F20"/>
                </a:solidFill>
                <a:latin typeface="Avenir-Book"/>
                <a:cs typeface="Avenir-Book"/>
              </a:rPr>
              <a:t>The</a:t>
            </a:r>
            <a:r>
              <a:rPr sz="1500" b="1" i="0" spc="-4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b="1" i="0" spc="-60" dirty="0" err="1">
                <a:solidFill>
                  <a:srgbClr val="231F20"/>
                </a:solidFill>
                <a:latin typeface="Avenir-Book"/>
                <a:cs typeface="Avenir-Book"/>
              </a:rPr>
              <a:t>Fluère</a:t>
            </a:r>
            <a:r>
              <a:rPr sz="1500" b="1" i="0" spc="-4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b="1" i="0" spc="-55" dirty="0">
                <a:solidFill>
                  <a:srgbClr val="231F20"/>
                </a:solidFill>
                <a:latin typeface="Avenir-Book"/>
                <a:cs typeface="Avenir-Book"/>
              </a:rPr>
              <a:t>Espresso</a:t>
            </a:r>
            <a:r>
              <a:rPr sz="1500" b="1" i="0" spc="-45" dirty="0">
                <a:solidFill>
                  <a:srgbClr val="231F20"/>
                </a:solidFill>
                <a:latin typeface="Avenir-Book"/>
                <a:cs typeface="Avenir-Book"/>
              </a:rPr>
              <a:t> Martini</a:t>
            </a:r>
            <a:r>
              <a:rPr sz="1500" b="1" i="0" spc="-4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i="0" spc="-20" dirty="0">
                <a:solidFill>
                  <a:srgbClr val="231F20"/>
                </a:solidFill>
                <a:latin typeface="Avenir-Book"/>
                <a:cs typeface="Avenir-Book"/>
              </a:rPr>
              <a:t>is</a:t>
            </a:r>
            <a:r>
              <a:rPr sz="1500" i="0" spc="-4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i="0" dirty="0">
                <a:solidFill>
                  <a:srgbClr val="231F20"/>
                </a:solidFill>
                <a:latin typeface="Avenir-Book"/>
                <a:cs typeface="Avenir-Book"/>
              </a:rPr>
              <a:t>a</a:t>
            </a:r>
            <a:r>
              <a:rPr sz="1500" i="0" spc="-4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i="0" spc="-55" dirty="0">
                <a:solidFill>
                  <a:srgbClr val="231F20"/>
                </a:solidFill>
                <a:latin typeface="Avenir-Book"/>
                <a:cs typeface="Avenir-Book"/>
              </a:rPr>
              <a:t>lower</a:t>
            </a:r>
            <a:r>
              <a:rPr sz="1500" i="0" spc="-4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i="0" spc="-55" dirty="0">
                <a:solidFill>
                  <a:srgbClr val="231F20"/>
                </a:solidFill>
                <a:latin typeface="Avenir-Book"/>
                <a:cs typeface="Avenir-Book"/>
              </a:rPr>
              <a:t>alcohol</a:t>
            </a:r>
            <a:r>
              <a:rPr sz="1500" i="0" spc="-45" dirty="0">
                <a:solidFill>
                  <a:srgbClr val="231F20"/>
                </a:solidFill>
                <a:latin typeface="Avenir-Book"/>
                <a:cs typeface="Avenir-Book"/>
              </a:rPr>
              <a:t> variant</a:t>
            </a:r>
            <a:r>
              <a:rPr sz="1500" i="0" spc="-4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i="0" spc="-30" dirty="0">
                <a:solidFill>
                  <a:srgbClr val="231F20"/>
                </a:solidFill>
                <a:latin typeface="Avenir-Book"/>
                <a:cs typeface="Avenir-Book"/>
              </a:rPr>
              <a:t>of</a:t>
            </a:r>
            <a:r>
              <a:rPr sz="1500" i="0" spc="-4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i="0" spc="-60" dirty="0">
                <a:solidFill>
                  <a:srgbClr val="231F20"/>
                </a:solidFill>
                <a:latin typeface="Avenir-Book"/>
                <a:cs typeface="Avenir-Book"/>
              </a:rPr>
              <a:t>the </a:t>
            </a:r>
            <a:r>
              <a:rPr sz="1500" i="0" spc="-45" dirty="0">
                <a:solidFill>
                  <a:srgbClr val="231F20"/>
                </a:solidFill>
                <a:latin typeface="Avenir-Book"/>
                <a:cs typeface="Avenir-Book"/>
              </a:rPr>
              <a:t>classic</a:t>
            </a:r>
            <a:r>
              <a:rPr sz="1500" i="0" spc="-2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i="0" spc="-55" dirty="0">
                <a:solidFill>
                  <a:srgbClr val="231F20"/>
                </a:solidFill>
                <a:latin typeface="Avenir-Book"/>
                <a:cs typeface="Avenir-Book"/>
              </a:rPr>
              <a:t>Espresso</a:t>
            </a:r>
            <a:r>
              <a:rPr sz="1500" i="0" spc="-2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i="0" spc="-45" dirty="0">
                <a:solidFill>
                  <a:srgbClr val="231F20"/>
                </a:solidFill>
                <a:latin typeface="Avenir-Book"/>
                <a:cs typeface="Avenir-Book"/>
              </a:rPr>
              <a:t>Martini,</a:t>
            </a:r>
            <a:r>
              <a:rPr sz="1500" i="0" spc="-2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i="0" spc="-60" dirty="0">
                <a:solidFill>
                  <a:srgbClr val="231F20"/>
                </a:solidFill>
                <a:latin typeface="Avenir-Book"/>
                <a:cs typeface="Avenir-Book"/>
              </a:rPr>
              <a:t>replacing</a:t>
            </a:r>
            <a:r>
              <a:rPr sz="1500" i="0" spc="-2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i="0" spc="-25" dirty="0">
                <a:solidFill>
                  <a:srgbClr val="231F20"/>
                </a:solidFill>
                <a:latin typeface="Avenir-Book"/>
                <a:cs typeface="Avenir-Book"/>
              </a:rPr>
              <a:t>the</a:t>
            </a:r>
            <a:endParaRPr sz="1500" dirty="0">
              <a:latin typeface="Avenir-Book"/>
              <a:cs typeface="Avenir-Book"/>
            </a:endParaRPr>
          </a:p>
          <a:p>
            <a:pPr marL="192405" marR="1442720">
              <a:lnSpc>
                <a:spcPct val="100000"/>
              </a:lnSpc>
            </a:pPr>
            <a:r>
              <a:rPr sz="1500" i="0" spc="-55" dirty="0">
                <a:solidFill>
                  <a:srgbClr val="231F20"/>
                </a:solidFill>
                <a:latin typeface="Avenir-Book"/>
                <a:cs typeface="Avenir-Book"/>
              </a:rPr>
              <a:t>base</a:t>
            </a:r>
            <a:r>
              <a:rPr sz="1500" i="0" spc="-3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i="0" spc="-40" dirty="0">
                <a:solidFill>
                  <a:srgbClr val="231F20"/>
                </a:solidFill>
                <a:latin typeface="Avenir-Book"/>
                <a:cs typeface="Avenir-Book"/>
              </a:rPr>
              <a:t>spirit</a:t>
            </a:r>
            <a:r>
              <a:rPr sz="1500" i="0" spc="-3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i="0" spc="-60" dirty="0">
                <a:solidFill>
                  <a:srgbClr val="231F20"/>
                </a:solidFill>
                <a:latin typeface="Avenir-Book"/>
                <a:cs typeface="Avenir-Book"/>
              </a:rPr>
              <a:t>vodka</a:t>
            </a:r>
            <a:r>
              <a:rPr sz="1500" i="0" spc="-3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i="0" spc="-40" dirty="0">
                <a:solidFill>
                  <a:srgbClr val="231F20"/>
                </a:solidFill>
                <a:latin typeface="Avenir-Book"/>
                <a:cs typeface="Avenir-Book"/>
              </a:rPr>
              <a:t>for</a:t>
            </a:r>
            <a:r>
              <a:rPr sz="1500" i="0" spc="-3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i="0" spc="-60" dirty="0" err="1">
                <a:solidFill>
                  <a:srgbClr val="231F20"/>
                </a:solidFill>
                <a:latin typeface="Avenir-Book"/>
                <a:cs typeface="Avenir-Book"/>
              </a:rPr>
              <a:t>Fluère</a:t>
            </a:r>
            <a:r>
              <a:rPr sz="1500" i="0" spc="-3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i="0" spc="-50" dirty="0">
                <a:solidFill>
                  <a:srgbClr val="231F20"/>
                </a:solidFill>
                <a:latin typeface="Avenir-Book"/>
                <a:cs typeface="Avenir-Book"/>
              </a:rPr>
              <a:t>Spiced</a:t>
            </a:r>
            <a:r>
              <a:rPr sz="1500" i="0" spc="-3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i="0" spc="-65" dirty="0">
                <a:solidFill>
                  <a:srgbClr val="231F20"/>
                </a:solidFill>
                <a:latin typeface="Avenir-Book"/>
                <a:cs typeface="Avenir-Book"/>
              </a:rPr>
              <a:t>Cane. </a:t>
            </a:r>
            <a:r>
              <a:rPr sz="1500" i="0" spc="-50" dirty="0">
                <a:solidFill>
                  <a:srgbClr val="231F20"/>
                </a:solidFill>
                <a:latin typeface="Avenir-Book"/>
                <a:cs typeface="Avenir-Book"/>
              </a:rPr>
              <a:t>Resulting</a:t>
            </a:r>
            <a:r>
              <a:rPr sz="1500" i="0" spc="-4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i="0" spc="-30" dirty="0">
                <a:solidFill>
                  <a:srgbClr val="231F20"/>
                </a:solidFill>
                <a:latin typeface="Avenir-Book"/>
                <a:cs typeface="Avenir-Book"/>
              </a:rPr>
              <a:t>in</a:t>
            </a:r>
            <a:r>
              <a:rPr sz="1500" i="0" spc="-3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i="0" spc="-50" dirty="0">
                <a:solidFill>
                  <a:srgbClr val="231F20"/>
                </a:solidFill>
                <a:latin typeface="Avenir-Book"/>
                <a:cs typeface="Avenir-Book"/>
              </a:rPr>
              <a:t>an</a:t>
            </a:r>
            <a:r>
              <a:rPr sz="1500" i="0" spc="-4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i="0" spc="-55" dirty="0">
                <a:solidFill>
                  <a:srgbClr val="231F20"/>
                </a:solidFill>
                <a:latin typeface="Avenir-Book"/>
                <a:cs typeface="Avenir-Book"/>
              </a:rPr>
              <a:t>even</a:t>
            </a:r>
            <a:r>
              <a:rPr sz="1500" i="0" spc="-3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i="0" spc="-50" dirty="0">
                <a:solidFill>
                  <a:srgbClr val="231F20"/>
                </a:solidFill>
                <a:latin typeface="Avenir-Book"/>
                <a:cs typeface="Avenir-Book"/>
              </a:rPr>
              <a:t>richer</a:t>
            </a:r>
            <a:r>
              <a:rPr sz="1500" i="0" spc="-4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i="0" spc="-10" dirty="0" err="1">
                <a:solidFill>
                  <a:srgbClr val="231F20"/>
                </a:solidFill>
                <a:latin typeface="Avenir-Book"/>
                <a:cs typeface="Avenir-Book"/>
              </a:rPr>
              <a:t>flavour</a:t>
            </a:r>
            <a:r>
              <a:rPr sz="1500" i="0" spc="-10" dirty="0">
                <a:solidFill>
                  <a:srgbClr val="231F20"/>
                </a:solidFill>
                <a:latin typeface="Avenir-Book"/>
                <a:cs typeface="Avenir-Book"/>
              </a:rPr>
              <a:t>, </a:t>
            </a:r>
            <a:r>
              <a:rPr sz="1500" i="0" spc="-60" dirty="0">
                <a:solidFill>
                  <a:srgbClr val="231F20"/>
                </a:solidFill>
                <a:latin typeface="Avenir-Book"/>
                <a:cs typeface="Avenir-Book"/>
              </a:rPr>
              <a:t>adding</a:t>
            </a:r>
            <a:r>
              <a:rPr sz="1500" i="0" spc="-4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i="0" dirty="0">
                <a:solidFill>
                  <a:srgbClr val="231F20"/>
                </a:solidFill>
                <a:latin typeface="Avenir-Book"/>
                <a:cs typeface="Avenir-Book"/>
              </a:rPr>
              <a:t>a</a:t>
            </a:r>
            <a:r>
              <a:rPr sz="1500" i="0" spc="-4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i="0" spc="-50" dirty="0">
                <a:solidFill>
                  <a:srgbClr val="231F20"/>
                </a:solidFill>
                <a:latin typeface="Avenir-Book"/>
                <a:cs typeface="Avenir-Book"/>
              </a:rPr>
              <a:t>layer</a:t>
            </a:r>
            <a:r>
              <a:rPr sz="1500" i="0" spc="-4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i="0" spc="-30" dirty="0">
                <a:solidFill>
                  <a:srgbClr val="231F20"/>
                </a:solidFill>
                <a:latin typeface="Avenir-Book"/>
                <a:cs typeface="Avenir-Book"/>
              </a:rPr>
              <a:t>of</a:t>
            </a:r>
            <a:r>
              <a:rPr sz="1500" i="0" spc="-4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i="0" spc="-50" dirty="0">
                <a:solidFill>
                  <a:srgbClr val="231F20"/>
                </a:solidFill>
                <a:latin typeface="Avenir-Book"/>
                <a:cs typeface="Avenir-Book"/>
              </a:rPr>
              <a:t>caramel</a:t>
            </a:r>
            <a:r>
              <a:rPr sz="1500" i="0" spc="-4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i="0" spc="-60" dirty="0">
                <a:solidFill>
                  <a:srgbClr val="231F20"/>
                </a:solidFill>
                <a:latin typeface="Avenir-Book"/>
                <a:cs typeface="Avenir-Book"/>
              </a:rPr>
              <a:t>and</a:t>
            </a:r>
            <a:r>
              <a:rPr sz="1500" i="0" spc="-4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i="0" spc="-40" dirty="0">
                <a:solidFill>
                  <a:srgbClr val="231F20"/>
                </a:solidFill>
                <a:latin typeface="Avenir-Book"/>
                <a:cs typeface="Avenir-Book"/>
              </a:rPr>
              <a:t>cinnamon.</a:t>
            </a:r>
            <a:endParaRPr sz="1500" dirty="0">
              <a:latin typeface="Avenir-Book"/>
              <a:cs typeface="Avenir-Book"/>
            </a:endParaRPr>
          </a:p>
          <a:p>
            <a:pPr marL="192405" indent="-180340">
              <a:lnSpc>
                <a:spcPct val="100000"/>
              </a:lnSpc>
              <a:spcBef>
                <a:spcPts val="960"/>
              </a:spcBef>
              <a:buChar char="•"/>
              <a:tabLst>
                <a:tab pos="193040" algn="l"/>
              </a:tabLst>
            </a:pPr>
            <a:r>
              <a:rPr sz="1500" i="0" spc="-60" dirty="0">
                <a:solidFill>
                  <a:srgbClr val="231F20"/>
                </a:solidFill>
                <a:latin typeface="Avenir-Book"/>
                <a:cs typeface="Avenir-Book"/>
              </a:rPr>
              <a:t>The</a:t>
            </a:r>
            <a:r>
              <a:rPr sz="1500" i="0" spc="-4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i="0" spc="-55" dirty="0">
                <a:solidFill>
                  <a:srgbClr val="231F20"/>
                </a:solidFill>
                <a:latin typeface="Avenir-Book"/>
                <a:cs typeface="Avenir-Book"/>
              </a:rPr>
              <a:t>Original</a:t>
            </a:r>
            <a:r>
              <a:rPr sz="1500" i="0" spc="-3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i="0" spc="-55" dirty="0">
                <a:solidFill>
                  <a:srgbClr val="231F20"/>
                </a:solidFill>
                <a:latin typeface="Avenir-Book"/>
                <a:cs typeface="Avenir-Book"/>
              </a:rPr>
              <a:t>Espresso</a:t>
            </a:r>
            <a:r>
              <a:rPr sz="1500" i="0" spc="-3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i="0" spc="-45" dirty="0">
                <a:solidFill>
                  <a:srgbClr val="231F20"/>
                </a:solidFill>
                <a:latin typeface="Avenir-Book"/>
                <a:cs typeface="Avenir-Book"/>
              </a:rPr>
              <a:t>Martini</a:t>
            </a:r>
            <a:r>
              <a:rPr sz="1500" i="0" spc="-3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i="0" spc="-20" dirty="0">
                <a:solidFill>
                  <a:srgbClr val="231F20"/>
                </a:solidFill>
                <a:latin typeface="Avenir-Book"/>
                <a:cs typeface="Avenir-Book"/>
              </a:rPr>
              <a:t>is</a:t>
            </a:r>
            <a:r>
              <a:rPr sz="1500" i="0" spc="-3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i="0" spc="-50" dirty="0">
                <a:solidFill>
                  <a:srgbClr val="231F20"/>
                </a:solidFill>
                <a:latin typeface="Avenir-Book"/>
                <a:cs typeface="Avenir-Book"/>
              </a:rPr>
              <a:t>a</a:t>
            </a:r>
            <a:endParaRPr sz="1500" dirty="0">
              <a:latin typeface="Avenir-Book"/>
              <a:cs typeface="Avenir-Book"/>
            </a:endParaRPr>
          </a:p>
          <a:p>
            <a:pPr marL="192405">
              <a:lnSpc>
                <a:spcPct val="100000"/>
              </a:lnSpc>
            </a:pPr>
            <a:r>
              <a:rPr sz="1500" i="0" spc="-50" dirty="0">
                <a:solidFill>
                  <a:srgbClr val="231F20"/>
                </a:solidFill>
                <a:latin typeface="Avenir-Book"/>
                <a:cs typeface="Avenir-Book"/>
              </a:rPr>
              <a:t>very popular </a:t>
            </a:r>
            <a:r>
              <a:rPr sz="1500" i="0" spc="-45" dirty="0">
                <a:solidFill>
                  <a:srgbClr val="231F20"/>
                </a:solidFill>
                <a:latin typeface="Avenir-Book"/>
                <a:cs typeface="Avenir-Book"/>
              </a:rPr>
              <a:t>cocktail within</a:t>
            </a:r>
            <a:r>
              <a:rPr sz="1500" i="0" spc="-5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i="0" spc="-45" dirty="0">
                <a:solidFill>
                  <a:srgbClr val="231F20"/>
                </a:solidFill>
                <a:latin typeface="Avenir-Book"/>
                <a:cs typeface="Avenir-Book"/>
              </a:rPr>
              <a:t>the </a:t>
            </a:r>
            <a:r>
              <a:rPr sz="1500" i="0" spc="-10" dirty="0">
                <a:solidFill>
                  <a:srgbClr val="231F20"/>
                </a:solidFill>
                <a:latin typeface="Avenir-Book"/>
                <a:cs typeface="Avenir-Book"/>
              </a:rPr>
              <a:t>Global</a:t>
            </a:r>
            <a:endParaRPr sz="1500" dirty="0">
              <a:latin typeface="Avenir-Book"/>
              <a:cs typeface="Avenir-Book"/>
            </a:endParaRPr>
          </a:p>
          <a:p>
            <a:pPr marL="192405">
              <a:lnSpc>
                <a:spcPct val="100000"/>
              </a:lnSpc>
            </a:pPr>
            <a:r>
              <a:rPr sz="1500" i="0" spc="-50" dirty="0">
                <a:solidFill>
                  <a:srgbClr val="231F20"/>
                </a:solidFill>
                <a:latin typeface="Avenir-Book"/>
                <a:cs typeface="Avenir-Book"/>
              </a:rPr>
              <a:t>Cocktail top </a:t>
            </a:r>
            <a:r>
              <a:rPr sz="1500" i="0" spc="-40" dirty="0">
                <a:solidFill>
                  <a:srgbClr val="231F20"/>
                </a:solidFill>
                <a:latin typeface="Avenir-Book"/>
                <a:cs typeface="Avenir-Book"/>
              </a:rPr>
              <a:t>5*.</a:t>
            </a:r>
            <a:r>
              <a:rPr sz="1500" i="0" spc="-4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100" i="0" dirty="0">
                <a:solidFill>
                  <a:srgbClr val="231F20"/>
                </a:solidFill>
                <a:latin typeface="Avenir-Book"/>
                <a:cs typeface="Avenir-Book"/>
              </a:rPr>
              <a:t>(*</a:t>
            </a:r>
            <a:r>
              <a:rPr sz="1100" i="0" spc="-3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100" i="0" spc="-45" dirty="0" err="1">
                <a:solidFill>
                  <a:srgbClr val="231F20"/>
                </a:solidFill>
                <a:latin typeface="Avenir-Book"/>
                <a:cs typeface="Avenir-Book"/>
              </a:rPr>
              <a:t>Difford’s</a:t>
            </a:r>
            <a:r>
              <a:rPr sz="1100" i="0" spc="-30" dirty="0">
                <a:solidFill>
                  <a:srgbClr val="231F20"/>
                </a:solidFill>
                <a:latin typeface="Avenir-Book"/>
                <a:cs typeface="Avenir-Book"/>
              </a:rPr>
              <a:t> guide</a:t>
            </a:r>
            <a:r>
              <a:rPr sz="1100" i="0" spc="-3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100" i="0" spc="-10" dirty="0">
                <a:solidFill>
                  <a:srgbClr val="231F20"/>
                </a:solidFill>
                <a:latin typeface="Avenir-Book"/>
                <a:cs typeface="Avenir-Book"/>
              </a:rPr>
              <a:t>2022).</a:t>
            </a:r>
            <a:endParaRPr sz="1100" dirty="0">
              <a:latin typeface="Avenir-Book"/>
              <a:cs typeface="Avenir-Book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sp>
          <p:nvSpPr>
            <p:cNvPr id="3" name="object 3"/>
            <p:cNvSpPr/>
            <p:nvPr/>
          </p:nvSpPr>
          <p:spPr>
            <a:xfrm>
              <a:off x="269585" y="260461"/>
              <a:ext cx="11652885" cy="6308725"/>
            </a:xfrm>
            <a:custGeom>
              <a:avLst/>
              <a:gdLst/>
              <a:ahLst/>
              <a:cxnLst/>
              <a:rect l="l" t="t" r="r" b="b"/>
              <a:pathLst>
                <a:path w="11652885" h="6308725">
                  <a:moveTo>
                    <a:pt x="6595668" y="6308458"/>
                  </a:moveTo>
                  <a:lnTo>
                    <a:pt x="10853585" y="6308458"/>
                  </a:lnTo>
                  <a:lnTo>
                    <a:pt x="11642725" y="6308458"/>
                  </a:lnTo>
                  <a:lnTo>
                    <a:pt x="11652808" y="6308458"/>
                  </a:lnTo>
                  <a:lnTo>
                    <a:pt x="11652808" y="6298374"/>
                  </a:lnTo>
                  <a:lnTo>
                    <a:pt x="11652808" y="10083"/>
                  </a:lnTo>
                  <a:lnTo>
                    <a:pt x="11652808" y="0"/>
                  </a:lnTo>
                  <a:lnTo>
                    <a:pt x="11642725" y="0"/>
                  </a:lnTo>
                  <a:lnTo>
                    <a:pt x="10083" y="0"/>
                  </a:lnTo>
                  <a:lnTo>
                    <a:pt x="0" y="0"/>
                  </a:lnTo>
                  <a:lnTo>
                    <a:pt x="0" y="10083"/>
                  </a:lnTo>
                  <a:lnTo>
                    <a:pt x="0" y="6298374"/>
                  </a:lnTo>
                  <a:lnTo>
                    <a:pt x="0" y="6308458"/>
                  </a:lnTo>
                  <a:lnTo>
                    <a:pt x="10083" y="6308458"/>
                  </a:lnTo>
                  <a:lnTo>
                    <a:pt x="2454414" y="6308458"/>
                  </a:lnTo>
                  <a:lnTo>
                    <a:pt x="5047462" y="6308458"/>
                  </a:lnTo>
                  <a:lnTo>
                    <a:pt x="6595668" y="6308458"/>
                  </a:lnTo>
                  <a:close/>
                </a:path>
              </a:pathLst>
            </a:custGeom>
            <a:ln w="20167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6458" y="287343"/>
              <a:ext cx="11599545" cy="6254750"/>
            </a:xfrm>
            <a:custGeom>
              <a:avLst/>
              <a:gdLst/>
              <a:ahLst/>
              <a:cxnLst/>
              <a:rect l="l" t="t" r="r" b="b"/>
              <a:pathLst>
                <a:path w="11599545" h="6254750">
                  <a:moveTo>
                    <a:pt x="6568795" y="6254699"/>
                  </a:moveTo>
                  <a:lnTo>
                    <a:pt x="10826711" y="6254699"/>
                  </a:lnTo>
                  <a:lnTo>
                    <a:pt x="11599049" y="6254699"/>
                  </a:lnTo>
                  <a:lnTo>
                    <a:pt x="11599049" y="0"/>
                  </a:lnTo>
                  <a:lnTo>
                    <a:pt x="0" y="0"/>
                  </a:lnTo>
                  <a:lnTo>
                    <a:pt x="0" y="6254699"/>
                  </a:lnTo>
                  <a:lnTo>
                    <a:pt x="2427541" y="6254699"/>
                  </a:lnTo>
                  <a:lnTo>
                    <a:pt x="5020589" y="6254699"/>
                  </a:lnTo>
                  <a:lnTo>
                    <a:pt x="6568795" y="6254699"/>
                  </a:lnTo>
                  <a:close/>
                </a:path>
              </a:pathLst>
            </a:custGeom>
            <a:ln w="6731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2943" y="428990"/>
            <a:ext cx="3275329" cy="2818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0900"/>
              </a:lnSpc>
              <a:spcBef>
                <a:spcPts val="100"/>
              </a:spcBef>
            </a:pPr>
            <a:r>
              <a:rPr sz="3500" b="0" spc="-10">
                <a:solidFill>
                  <a:srgbClr val="00555D"/>
                </a:solidFill>
                <a:latin typeface="Avenir-Book"/>
                <a:cs typeface="Avenir-Book"/>
              </a:rPr>
              <a:t>PREFERRED </a:t>
            </a:r>
            <a:r>
              <a:rPr sz="3500" b="0">
                <a:solidFill>
                  <a:srgbClr val="00555D"/>
                </a:solidFill>
                <a:latin typeface="Avenir-Book"/>
                <a:cs typeface="Avenir-Book"/>
              </a:rPr>
              <a:t>MENU </a:t>
            </a:r>
            <a:r>
              <a:rPr sz="3500" b="0" spc="-10">
                <a:solidFill>
                  <a:srgbClr val="00555D"/>
                </a:solidFill>
                <a:latin typeface="Avenir-Book"/>
                <a:cs typeface="Avenir-Book"/>
              </a:rPr>
              <a:t>SETUP: </a:t>
            </a:r>
            <a:r>
              <a:rPr sz="3500" b="0">
                <a:solidFill>
                  <a:srgbClr val="00555D"/>
                </a:solidFill>
                <a:latin typeface="Avenir-Book"/>
                <a:cs typeface="Avenir-Book"/>
              </a:rPr>
              <a:t>ONE </a:t>
            </a:r>
            <a:r>
              <a:rPr sz="3500" b="0" spc="-40">
                <a:solidFill>
                  <a:srgbClr val="00555D"/>
                </a:solidFill>
                <a:latin typeface="Avenir-Book"/>
                <a:cs typeface="Avenir-Book"/>
              </a:rPr>
              <a:t>COCKTAIL </a:t>
            </a:r>
            <a:r>
              <a:rPr sz="3500" b="0" spc="-10">
                <a:solidFill>
                  <a:srgbClr val="00555D"/>
                </a:solidFill>
                <a:latin typeface="Avenir-Book"/>
                <a:cs typeface="Avenir-Book"/>
              </a:rPr>
              <a:t>SEGMENT</a:t>
            </a:r>
            <a:endParaRPr sz="3500">
              <a:latin typeface="Avenir-Book"/>
              <a:cs typeface="Avenir-Book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09293" y="362280"/>
            <a:ext cx="8721725" cy="6099175"/>
            <a:chOff x="709293" y="362280"/>
            <a:chExt cx="8721725" cy="6099175"/>
          </a:xfrm>
        </p:grpSpPr>
        <p:sp>
          <p:nvSpPr>
            <p:cNvPr id="7" name="object 7"/>
            <p:cNvSpPr/>
            <p:nvPr/>
          </p:nvSpPr>
          <p:spPr>
            <a:xfrm>
              <a:off x="715643" y="3629649"/>
              <a:ext cx="1080135" cy="0"/>
            </a:xfrm>
            <a:custGeom>
              <a:avLst/>
              <a:gdLst/>
              <a:ahLst/>
              <a:cxnLst/>
              <a:rect l="l" t="t" r="r" b="b"/>
              <a:pathLst>
                <a:path w="1080135">
                  <a:moveTo>
                    <a:pt x="0" y="0"/>
                  </a:moveTo>
                  <a:lnTo>
                    <a:pt x="1079995" y="0"/>
                  </a:lnTo>
                </a:path>
              </a:pathLst>
            </a:custGeom>
            <a:ln w="12700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625898" y="362280"/>
              <a:ext cx="4805680" cy="6099175"/>
            </a:xfrm>
            <a:custGeom>
              <a:avLst/>
              <a:gdLst/>
              <a:ahLst/>
              <a:cxnLst/>
              <a:rect l="l" t="t" r="r" b="b"/>
              <a:pathLst>
                <a:path w="4805680" h="6099175">
                  <a:moveTo>
                    <a:pt x="4805121" y="0"/>
                  </a:moveTo>
                  <a:lnTo>
                    <a:pt x="0" y="0"/>
                  </a:lnTo>
                  <a:lnTo>
                    <a:pt x="0" y="6098654"/>
                  </a:lnTo>
                  <a:lnTo>
                    <a:pt x="4805121" y="6098654"/>
                  </a:lnTo>
                  <a:lnTo>
                    <a:pt x="4805121" y="0"/>
                  </a:lnTo>
                  <a:close/>
                </a:path>
              </a:pathLst>
            </a:custGeom>
            <a:solidFill>
              <a:srgbClr val="0055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778819" y="527862"/>
              <a:ext cx="4499610" cy="5767705"/>
            </a:xfrm>
            <a:custGeom>
              <a:avLst/>
              <a:gdLst/>
              <a:ahLst/>
              <a:cxnLst/>
              <a:rect l="l" t="t" r="r" b="b"/>
              <a:pathLst>
                <a:path w="4499609" h="5767705">
                  <a:moveTo>
                    <a:pt x="4499279" y="0"/>
                  </a:moveTo>
                  <a:lnTo>
                    <a:pt x="0" y="0"/>
                  </a:lnTo>
                  <a:lnTo>
                    <a:pt x="0" y="5767476"/>
                  </a:lnTo>
                  <a:lnTo>
                    <a:pt x="4499279" y="5767476"/>
                  </a:lnTo>
                  <a:lnTo>
                    <a:pt x="44992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02943" y="3983300"/>
            <a:ext cx="308229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80340">
              <a:lnSpc>
                <a:spcPct val="100000"/>
              </a:lnSpc>
              <a:spcBef>
                <a:spcPts val="100"/>
              </a:spcBef>
            </a:pPr>
            <a:r>
              <a:rPr sz="1500" b="1">
                <a:solidFill>
                  <a:srgbClr val="231F20"/>
                </a:solidFill>
                <a:latin typeface="Avenir-Heavy"/>
                <a:cs typeface="Avenir-Heavy"/>
              </a:rPr>
              <a:t>Be</a:t>
            </a:r>
            <a:r>
              <a:rPr sz="1500" b="1" spc="-75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25">
                <a:solidFill>
                  <a:srgbClr val="231F20"/>
                </a:solidFill>
                <a:latin typeface="Avenir-Heavy"/>
                <a:cs typeface="Avenir-Heavy"/>
              </a:rPr>
              <a:t>industry</a:t>
            </a:r>
            <a:r>
              <a:rPr sz="1500" b="1" spc="-7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25">
                <a:solidFill>
                  <a:srgbClr val="231F20"/>
                </a:solidFill>
                <a:latin typeface="Avenir-Heavy"/>
                <a:cs typeface="Avenir-Heavy"/>
              </a:rPr>
              <a:t>leader</a:t>
            </a:r>
            <a:r>
              <a:rPr sz="1500" b="1" spc="-75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>
                <a:solidFill>
                  <a:srgbClr val="231F20"/>
                </a:solidFill>
                <a:latin typeface="Avenir-Heavy"/>
                <a:cs typeface="Avenir-Heavy"/>
              </a:rPr>
              <a:t>to</a:t>
            </a:r>
            <a:r>
              <a:rPr sz="1500" b="1" spc="-7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10">
                <a:solidFill>
                  <a:srgbClr val="231F20"/>
                </a:solidFill>
                <a:latin typeface="Avenir-Heavy"/>
                <a:cs typeface="Avenir-Heavy"/>
              </a:rPr>
              <a:t>support </a:t>
            </a:r>
            <a:r>
              <a:rPr sz="1500" b="1" spc="-25">
                <a:solidFill>
                  <a:srgbClr val="231F20"/>
                </a:solidFill>
                <a:latin typeface="Avenir-Heavy"/>
                <a:cs typeface="Avenir-Heavy"/>
              </a:rPr>
              <a:t>adding</a:t>
            </a:r>
            <a:r>
              <a:rPr sz="1500" b="1" spc="-75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20">
                <a:solidFill>
                  <a:srgbClr val="231F20"/>
                </a:solidFill>
                <a:latin typeface="Avenir-Heavy"/>
                <a:cs typeface="Avenir-Heavy"/>
              </a:rPr>
              <a:t>ABV</a:t>
            </a:r>
            <a:r>
              <a:rPr sz="1500" b="1" spc="-7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25">
                <a:solidFill>
                  <a:srgbClr val="231F20"/>
                </a:solidFill>
                <a:latin typeface="Avenir-Heavy"/>
                <a:cs typeface="Avenir-Heavy"/>
              </a:rPr>
              <a:t>behind</a:t>
            </a:r>
            <a:r>
              <a:rPr sz="1500" b="1" spc="-7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10">
                <a:solidFill>
                  <a:srgbClr val="231F20"/>
                </a:solidFill>
                <a:latin typeface="Avenir-Heavy"/>
                <a:cs typeface="Avenir-Heavy"/>
              </a:rPr>
              <a:t>the</a:t>
            </a:r>
            <a:r>
              <a:rPr sz="1500" b="1" spc="-7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10">
                <a:solidFill>
                  <a:srgbClr val="231F20"/>
                </a:solidFill>
                <a:latin typeface="Avenir-Heavy"/>
                <a:cs typeface="Avenir-Heavy"/>
              </a:rPr>
              <a:t>cocktail: </a:t>
            </a:r>
            <a:r>
              <a:rPr sz="1500" spc="-25">
                <a:solidFill>
                  <a:srgbClr val="231F20"/>
                </a:solidFill>
                <a:latin typeface="Avenir-Book"/>
                <a:cs typeface="Avenir-Book"/>
              </a:rPr>
              <a:t>Cocktail</a:t>
            </a:r>
            <a:r>
              <a:rPr sz="1500" spc="-7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>
                <a:solidFill>
                  <a:srgbClr val="231F20"/>
                </a:solidFill>
                <a:latin typeface="Avenir-Book"/>
                <a:cs typeface="Avenir-Book"/>
              </a:rPr>
              <a:t>section</a:t>
            </a:r>
            <a:r>
              <a:rPr sz="1500" spc="-7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>
                <a:solidFill>
                  <a:srgbClr val="231F20"/>
                </a:solidFill>
                <a:latin typeface="Avenir-Book"/>
                <a:cs typeface="Avenir-Book"/>
              </a:rPr>
              <a:t>can</a:t>
            </a:r>
            <a:r>
              <a:rPr sz="1500" spc="-7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>
                <a:solidFill>
                  <a:srgbClr val="231F20"/>
                </a:solidFill>
                <a:latin typeface="Avenir-Book"/>
                <a:cs typeface="Avenir-Book"/>
              </a:rPr>
              <a:t>be</a:t>
            </a:r>
            <a:r>
              <a:rPr sz="1500" spc="-7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>
                <a:solidFill>
                  <a:srgbClr val="231F20"/>
                </a:solidFill>
                <a:latin typeface="Avenir-Book"/>
                <a:cs typeface="Avenir-Book"/>
              </a:rPr>
              <a:t>one</a:t>
            </a:r>
            <a:r>
              <a:rPr sz="1500" spc="-7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40">
                <a:solidFill>
                  <a:srgbClr val="231F20"/>
                </a:solidFill>
                <a:latin typeface="Avenir-Book"/>
                <a:cs typeface="Avenir-Book"/>
              </a:rPr>
              <a:t>section </a:t>
            </a:r>
            <a:r>
              <a:rPr sz="1500" spc="-10">
                <a:solidFill>
                  <a:srgbClr val="231F20"/>
                </a:solidFill>
                <a:latin typeface="Avenir-Book"/>
                <a:cs typeface="Avenir-Book"/>
              </a:rPr>
              <a:t>(all</a:t>
            </a:r>
            <a:r>
              <a:rPr sz="1500" spc="-7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>
                <a:solidFill>
                  <a:srgbClr val="231F20"/>
                </a:solidFill>
                <a:latin typeface="Avenir-Book"/>
                <a:cs typeface="Avenir-Book"/>
              </a:rPr>
              <a:t>inclusive)</a:t>
            </a:r>
            <a:r>
              <a:rPr sz="1500" spc="-7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0">
                <a:solidFill>
                  <a:srgbClr val="231F20"/>
                </a:solidFill>
                <a:latin typeface="Avenir-Book"/>
                <a:cs typeface="Avenir-Book"/>
              </a:rPr>
              <a:t>when</a:t>
            </a:r>
            <a:r>
              <a:rPr sz="1500" spc="-7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>
                <a:solidFill>
                  <a:srgbClr val="231F20"/>
                </a:solidFill>
                <a:latin typeface="Avenir-Book"/>
                <a:cs typeface="Avenir-Book"/>
              </a:rPr>
              <a:t>adding</a:t>
            </a:r>
            <a:endParaRPr sz="1500">
              <a:latin typeface="Avenir-Book"/>
              <a:cs typeface="Avenir-Book"/>
            </a:endParaRPr>
          </a:p>
          <a:p>
            <a:pPr marL="12700">
              <a:lnSpc>
                <a:spcPct val="100000"/>
              </a:lnSpc>
            </a:pPr>
            <a:r>
              <a:rPr sz="1500" spc="-10">
                <a:solidFill>
                  <a:srgbClr val="231F20"/>
                </a:solidFill>
                <a:latin typeface="Avenir-Book"/>
                <a:cs typeface="Avenir-Book"/>
              </a:rPr>
              <a:t>the</a:t>
            </a:r>
            <a:r>
              <a:rPr sz="1500" spc="-7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0">
                <a:solidFill>
                  <a:srgbClr val="231F20"/>
                </a:solidFill>
                <a:latin typeface="Avenir-Book"/>
                <a:cs typeface="Avenir-Book"/>
              </a:rPr>
              <a:t>ABV</a:t>
            </a:r>
            <a:r>
              <a:rPr sz="1500" spc="-7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0">
                <a:solidFill>
                  <a:srgbClr val="231F20"/>
                </a:solidFill>
                <a:latin typeface="Avenir-Book"/>
                <a:cs typeface="Avenir-Book"/>
              </a:rPr>
              <a:t>level</a:t>
            </a:r>
            <a:r>
              <a:rPr sz="1500" spc="-7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>
                <a:solidFill>
                  <a:srgbClr val="231F20"/>
                </a:solidFill>
                <a:latin typeface="Avenir-Book"/>
                <a:cs typeface="Avenir-Book"/>
              </a:rPr>
              <a:t>behind</a:t>
            </a:r>
            <a:r>
              <a:rPr sz="1500" spc="-7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>
                <a:solidFill>
                  <a:srgbClr val="231F20"/>
                </a:solidFill>
                <a:latin typeface="Avenir-Book"/>
                <a:cs typeface="Avenir-Book"/>
              </a:rPr>
              <a:t>the</a:t>
            </a:r>
            <a:r>
              <a:rPr sz="1500" spc="-7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>
                <a:solidFill>
                  <a:srgbClr val="231F20"/>
                </a:solidFill>
                <a:latin typeface="Avenir-Book"/>
                <a:cs typeface="Avenir-Book"/>
              </a:rPr>
              <a:t>menu.</a:t>
            </a:r>
            <a:endParaRPr sz="1500">
              <a:latin typeface="Avenir-Book"/>
              <a:cs typeface="Avenir-Book"/>
            </a:endParaRPr>
          </a:p>
          <a:p>
            <a:pPr marL="12700">
              <a:lnSpc>
                <a:spcPct val="100000"/>
              </a:lnSpc>
            </a:pPr>
            <a:r>
              <a:rPr sz="1500" spc="-20">
                <a:solidFill>
                  <a:srgbClr val="231F20"/>
                </a:solidFill>
                <a:latin typeface="Avenir-Book"/>
                <a:cs typeface="Avenir-Book"/>
              </a:rPr>
              <a:t>They</a:t>
            </a:r>
            <a:r>
              <a:rPr sz="1500" spc="-7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>
                <a:solidFill>
                  <a:srgbClr val="231F20"/>
                </a:solidFill>
                <a:latin typeface="Avenir-Book"/>
                <a:cs typeface="Avenir-Book"/>
              </a:rPr>
              <a:t>all</a:t>
            </a:r>
            <a:r>
              <a:rPr sz="1500" spc="-7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>
                <a:solidFill>
                  <a:srgbClr val="231F20"/>
                </a:solidFill>
                <a:latin typeface="Avenir-Book"/>
                <a:cs typeface="Avenir-Book"/>
              </a:rPr>
              <a:t>classify</a:t>
            </a:r>
            <a:r>
              <a:rPr sz="1500" spc="-7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>
                <a:solidFill>
                  <a:srgbClr val="231F20"/>
                </a:solidFill>
                <a:latin typeface="Avenir-Book"/>
                <a:cs typeface="Avenir-Book"/>
              </a:rPr>
              <a:t>as</a:t>
            </a:r>
            <a:r>
              <a:rPr sz="1500" spc="-7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0">
                <a:solidFill>
                  <a:srgbClr val="231F20"/>
                </a:solidFill>
                <a:latin typeface="Avenir-Book"/>
                <a:cs typeface="Avenir-Book"/>
              </a:rPr>
              <a:t>tasty</a:t>
            </a:r>
            <a:r>
              <a:rPr sz="1500" spc="-7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>
                <a:solidFill>
                  <a:srgbClr val="231F20"/>
                </a:solidFill>
                <a:latin typeface="Avenir-Book"/>
                <a:cs typeface="Avenir-Book"/>
              </a:rPr>
              <a:t>cocktails</a:t>
            </a:r>
            <a:endParaRPr sz="1500">
              <a:latin typeface="Avenir-Book"/>
              <a:cs typeface="Avenir-Book"/>
            </a:endParaRPr>
          </a:p>
          <a:p>
            <a:pPr marL="12700" marR="5080">
              <a:lnSpc>
                <a:spcPct val="100000"/>
              </a:lnSpc>
            </a:pPr>
            <a:r>
              <a:rPr sz="1500" spc="-10">
                <a:solidFill>
                  <a:srgbClr val="231F20"/>
                </a:solidFill>
                <a:latin typeface="Avenir-Book"/>
                <a:cs typeface="Avenir-Book"/>
              </a:rPr>
              <a:t>and</a:t>
            </a:r>
            <a:r>
              <a:rPr sz="1500" spc="-7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>
                <a:solidFill>
                  <a:srgbClr val="231F20"/>
                </a:solidFill>
                <a:latin typeface="Avenir-Book"/>
                <a:cs typeface="Avenir-Book"/>
              </a:rPr>
              <a:t>offer</a:t>
            </a:r>
            <a:r>
              <a:rPr sz="1500" spc="-7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>
                <a:solidFill>
                  <a:srgbClr val="231F20"/>
                </a:solidFill>
                <a:latin typeface="Avenir-Book"/>
                <a:cs typeface="Avenir-Book"/>
              </a:rPr>
              <a:t>a</a:t>
            </a:r>
            <a:r>
              <a:rPr sz="1500" spc="-7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>
                <a:solidFill>
                  <a:srgbClr val="231F20"/>
                </a:solidFill>
                <a:latin typeface="Avenir-Book"/>
                <a:cs typeface="Avenir-Book"/>
              </a:rPr>
              <a:t>great</a:t>
            </a:r>
            <a:r>
              <a:rPr sz="1500" spc="-7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>
                <a:solidFill>
                  <a:srgbClr val="231F20"/>
                </a:solidFill>
                <a:latin typeface="Avenir-Book"/>
                <a:cs typeface="Avenir-Book"/>
              </a:rPr>
              <a:t>choice</a:t>
            </a:r>
            <a:r>
              <a:rPr sz="1500" spc="-7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>
                <a:solidFill>
                  <a:srgbClr val="231F20"/>
                </a:solidFill>
                <a:latin typeface="Avenir-Book"/>
                <a:cs typeface="Avenir-Book"/>
              </a:rPr>
              <a:t>for</a:t>
            </a:r>
            <a:r>
              <a:rPr sz="1500" spc="-7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40">
                <a:solidFill>
                  <a:srgbClr val="231F20"/>
                </a:solidFill>
                <a:latin typeface="Avenir-Book"/>
                <a:cs typeface="Avenir-Book"/>
              </a:rPr>
              <a:t>consumer </a:t>
            </a:r>
            <a:r>
              <a:rPr sz="1500" spc="-20">
                <a:solidFill>
                  <a:srgbClr val="231F20"/>
                </a:solidFill>
                <a:latin typeface="Avenir-Book"/>
                <a:cs typeface="Avenir-Book"/>
              </a:rPr>
              <a:t>when</a:t>
            </a:r>
            <a:r>
              <a:rPr sz="1500" spc="-7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>
                <a:solidFill>
                  <a:srgbClr val="231F20"/>
                </a:solidFill>
                <a:latin typeface="Avenir-Book"/>
                <a:cs typeface="Avenir-Book"/>
              </a:rPr>
              <a:t>it</a:t>
            </a:r>
            <a:r>
              <a:rPr sz="1500" spc="-7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>
                <a:solidFill>
                  <a:srgbClr val="231F20"/>
                </a:solidFill>
                <a:latin typeface="Avenir-Book"/>
                <a:cs typeface="Avenir-Book"/>
              </a:rPr>
              <a:t>comes</a:t>
            </a:r>
            <a:r>
              <a:rPr sz="1500" spc="-7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>
                <a:solidFill>
                  <a:srgbClr val="231F20"/>
                </a:solidFill>
                <a:latin typeface="Avenir-Book"/>
                <a:cs typeface="Avenir-Book"/>
              </a:rPr>
              <a:t>to</a:t>
            </a:r>
            <a:r>
              <a:rPr sz="1500" spc="-7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>
                <a:solidFill>
                  <a:srgbClr val="231F20"/>
                </a:solidFill>
                <a:latin typeface="Avenir-Book"/>
                <a:cs typeface="Avenir-Book"/>
              </a:rPr>
              <a:t>alcohol</a:t>
            </a:r>
            <a:r>
              <a:rPr sz="1500" spc="-7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>
                <a:solidFill>
                  <a:srgbClr val="231F20"/>
                </a:solidFill>
                <a:latin typeface="Avenir-Book"/>
                <a:cs typeface="Avenir-Book"/>
              </a:rPr>
              <a:t>intake.</a:t>
            </a:r>
            <a:endParaRPr sz="1500">
              <a:latin typeface="Avenir-Book"/>
              <a:cs typeface="Avenir-Boo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89423" y="433600"/>
            <a:ext cx="3314065" cy="1359535"/>
          </a:xfrm>
          <a:prstGeom prst="rect">
            <a:avLst/>
          </a:prstGeom>
        </p:spPr>
        <p:txBody>
          <a:bodyPr vert="horz" wrap="square" lIns="0" tIns="1771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95"/>
              </a:spcBef>
            </a:pPr>
            <a:r>
              <a:rPr sz="2000" b="1" spc="-10">
                <a:solidFill>
                  <a:srgbClr val="231F20"/>
                </a:solidFill>
                <a:latin typeface="Avenir-Heavy"/>
                <a:cs typeface="Avenir-Heavy"/>
              </a:rPr>
              <a:t>Cocktails</a:t>
            </a:r>
            <a:endParaRPr sz="2000">
              <a:latin typeface="Avenir-Heavy"/>
              <a:cs typeface="Avenir-Heavy"/>
            </a:endParaRPr>
          </a:p>
          <a:p>
            <a:pPr marL="12700">
              <a:lnSpc>
                <a:spcPct val="100000"/>
              </a:lnSpc>
              <a:spcBef>
                <a:spcPts val="1390"/>
              </a:spcBef>
            </a:pPr>
            <a:r>
              <a:rPr sz="2150">
                <a:solidFill>
                  <a:srgbClr val="231F20"/>
                </a:solidFill>
                <a:latin typeface="Playfair Display"/>
                <a:cs typeface="Playfair Display"/>
              </a:rPr>
              <a:t>Galliano</a:t>
            </a:r>
            <a:r>
              <a:rPr sz="2150" spc="60">
                <a:solidFill>
                  <a:srgbClr val="231F20"/>
                </a:solidFill>
                <a:latin typeface="Playfair Display"/>
                <a:cs typeface="Playfair Display"/>
              </a:rPr>
              <a:t> </a:t>
            </a:r>
            <a:r>
              <a:rPr sz="2150">
                <a:solidFill>
                  <a:srgbClr val="231F20"/>
                </a:solidFill>
                <a:latin typeface="Playfair Display"/>
                <a:cs typeface="Playfair Display"/>
              </a:rPr>
              <a:t>Espresso</a:t>
            </a:r>
            <a:r>
              <a:rPr sz="2150" spc="55">
                <a:solidFill>
                  <a:srgbClr val="231F20"/>
                </a:solidFill>
                <a:latin typeface="Playfair Display"/>
                <a:cs typeface="Playfair Display"/>
              </a:rPr>
              <a:t> </a:t>
            </a:r>
            <a:r>
              <a:rPr sz="2150" spc="-10">
                <a:solidFill>
                  <a:srgbClr val="231F20"/>
                </a:solidFill>
                <a:latin typeface="Playfair Display"/>
                <a:cs typeface="Playfair Display"/>
              </a:rPr>
              <a:t>Martini</a:t>
            </a:r>
            <a:endParaRPr sz="2150">
              <a:latin typeface="Playfair Display"/>
              <a:cs typeface="Playfair Display"/>
            </a:endParaRPr>
          </a:p>
          <a:p>
            <a:pPr marL="12700" marR="5080">
              <a:lnSpc>
                <a:spcPct val="101200"/>
              </a:lnSpc>
              <a:spcBef>
                <a:spcPts val="40"/>
              </a:spcBef>
            </a:pP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Galliano</a:t>
            </a:r>
            <a:r>
              <a:rPr sz="115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Espresso,</a:t>
            </a:r>
            <a:r>
              <a:rPr sz="1150" spc="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Vodka,</a:t>
            </a:r>
            <a:r>
              <a:rPr sz="1150" spc="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Espresso,</a:t>
            </a:r>
            <a:r>
              <a:rPr sz="1150" spc="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sugar</a:t>
            </a:r>
            <a:r>
              <a:rPr sz="1150" spc="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 spc="-10">
                <a:solidFill>
                  <a:srgbClr val="231F20"/>
                </a:solidFill>
                <a:latin typeface="Arial"/>
                <a:cs typeface="Arial"/>
              </a:rPr>
              <a:t>syrup.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Garnish:</a:t>
            </a:r>
            <a:r>
              <a:rPr sz="115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Coffee</a:t>
            </a:r>
            <a:r>
              <a:rPr sz="115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 spc="-10">
                <a:solidFill>
                  <a:srgbClr val="231F20"/>
                </a:solidFill>
                <a:latin typeface="Arial"/>
                <a:cs typeface="Arial"/>
              </a:rPr>
              <a:t>beans.</a:t>
            </a:r>
            <a:endParaRPr sz="11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989423" y="1970928"/>
            <a:ext cx="3181985" cy="71818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150">
                <a:solidFill>
                  <a:srgbClr val="231F20"/>
                </a:solidFill>
                <a:latin typeface="Playfair Display"/>
                <a:cs typeface="Playfair Display"/>
              </a:rPr>
              <a:t>Paper</a:t>
            </a:r>
            <a:r>
              <a:rPr sz="2150" spc="-35">
                <a:solidFill>
                  <a:srgbClr val="231F20"/>
                </a:solidFill>
                <a:latin typeface="Playfair Display"/>
                <a:cs typeface="Playfair Display"/>
              </a:rPr>
              <a:t> </a:t>
            </a:r>
            <a:r>
              <a:rPr sz="2150" spc="-20">
                <a:solidFill>
                  <a:srgbClr val="231F20"/>
                </a:solidFill>
                <a:latin typeface="Playfair Display"/>
                <a:cs typeface="Playfair Display"/>
              </a:rPr>
              <a:t>train</a:t>
            </a:r>
            <a:endParaRPr sz="2150">
              <a:latin typeface="Playfair Display"/>
              <a:cs typeface="Playfair Display"/>
            </a:endParaRPr>
          </a:p>
          <a:p>
            <a:pPr marL="12700" marR="5080">
              <a:lnSpc>
                <a:spcPct val="101200"/>
              </a:lnSpc>
              <a:spcBef>
                <a:spcPts val="40"/>
              </a:spcBef>
            </a:pP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Fluère</a:t>
            </a:r>
            <a:r>
              <a:rPr sz="11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Smoked</a:t>
            </a:r>
            <a:r>
              <a:rPr sz="11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agave,</a:t>
            </a:r>
            <a:r>
              <a:rPr sz="11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Fluère</a:t>
            </a:r>
            <a:r>
              <a:rPr sz="11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Bitter,</a:t>
            </a:r>
            <a:r>
              <a:rPr sz="11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Lime</a:t>
            </a:r>
            <a:r>
              <a:rPr sz="11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 spc="-10">
                <a:solidFill>
                  <a:srgbClr val="231F20"/>
                </a:solidFill>
                <a:latin typeface="Arial"/>
                <a:cs typeface="Arial"/>
              </a:rPr>
              <a:t>Juice,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sugar</a:t>
            </a:r>
            <a:r>
              <a:rPr sz="115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syrup</a:t>
            </a:r>
            <a:r>
              <a:rPr sz="115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15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Egg</a:t>
            </a:r>
            <a:r>
              <a:rPr sz="1150" spc="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 spc="-10">
                <a:solidFill>
                  <a:srgbClr val="231F20"/>
                </a:solidFill>
                <a:latin typeface="Arial"/>
                <a:cs typeface="Arial"/>
              </a:rPr>
              <a:t>White.</a:t>
            </a:r>
            <a:endParaRPr sz="11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89423" y="2866468"/>
            <a:ext cx="2709545" cy="71818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150" spc="-10">
                <a:solidFill>
                  <a:srgbClr val="231F20"/>
                </a:solidFill>
                <a:latin typeface="Playfair Display"/>
                <a:cs typeface="Playfair Display"/>
              </a:rPr>
              <a:t>Very</a:t>
            </a:r>
            <a:r>
              <a:rPr sz="2150" spc="-85">
                <a:solidFill>
                  <a:srgbClr val="231F20"/>
                </a:solidFill>
                <a:latin typeface="Playfair Display"/>
                <a:cs typeface="Playfair Display"/>
              </a:rPr>
              <a:t> </a:t>
            </a:r>
            <a:r>
              <a:rPr sz="2150">
                <a:solidFill>
                  <a:srgbClr val="231F20"/>
                </a:solidFill>
                <a:latin typeface="Playfair Display"/>
                <a:cs typeface="Playfair Display"/>
              </a:rPr>
              <a:t>Old</a:t>
            </a:r>
            <a:r>
              <a:rPr sz="2150" spc="-30">
                <a:solidFill>
                  <a:srgbClr val="231F20"/>
                </a:solidFill>
                <a:latin typeface="Playfair Display"/>
                <a:cs typeface="Playfair Display"/>
              </a:rPr>
              <a:t> </a:t>
            </a:r>
            <a:r>
              <a:rPr sz="2150" spc="-10">
                <a:solidFill>
                  <a:srgbClr val="231F20"/>
                </a:solidFill>
                <a:latin typeface="Playfair Display"/>
                <a:cs typeface="Playfair Display"/>
              </a:rPr>
              <a:t>Fashioned</a:t>
            </a:r>
            <a:endParaRPr sz="2150">
              <a:latin typeface="Playfair Display"/>
              <a:cs typeface="Playfair Display"/>
            </a:endParaRPr>
          </a:p>
          <a:p>
            <a:pPr marL="12700" marR="5080">
              <a:lnSpc>
                <a:spcPct val="101200"/>
              </a:lnSpc>
              <a:spcBef>
                <a:spcPts val="40"/>
              </a:spcBef>
            </a:pPr>
            <a:r>
              <a:rPr sz="1150" spc="-20">
                <a:solidFill>
                  <a:srgbClr val="231F20"/>
                </a:solidFill>
                <a:latin typeface="Arial"/>
                <a:cs typeface="Arial"/>
              </a:rPr>
              <a:t>Bols</a:t>
            </a:r>
            <a:r>
              <a:rPr sz="11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 spc="-20">
                <a:solidFill>
                  <a:srgbClr val="231F20"/>
                </a:solidFill>
                <a:latin typeface="Arial"/>
                <a:cs typeface="Arial"/>
              </a:rPr>
              <a:t>barrel</a:t>
            </a:r>
            <a:r>
              <a:rPr sz="115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 spc="-20">
                <a:solidFill>
                  <a:srgbClr val="231F20"/>
                </a:solidFill>
                <a:latin typeface="Arial"/>
                <a:cs typeface="Arial"/>
              </a:rPr>
              <a:t>aged</a:t>
            </a:r>
            <a:r>
              <a:rPr sz="115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 spc="-40">
                <a:solidFill>
                  <a:srgbClr val="231F20"/>
                </a:solidFill>
                <a:latin typeface="Arial"/>
                <a:cs typeface="Arial"/>
              </a:rPr>
              <a:t>Genever,</a:t>
            </a:r>
            <a:r>
              <a:rPr sz="1150" spc="-9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 spc="-25">
                <a:solidFill>
                  <a:srgbClr val="231F20"/>
                </a:solidFill>
                <a:latin typeface="Arial"/>
                <a:cs typeface="Arial"/>
              </a:rPr>
              <a:t>Angustura </a:t>
            </a:r>
            <a:r>
              <a:rPr sz="1150" spc="-10">
                <a:solidFill>
                  <a:srgbClr val="231F20"/>
                </a:solidFill>
                <a:latin typeface="Arial"/>
                <a:cs typeface="Arial"/>
              </a:rPr>
              <a:t>bitter, </a:t>
            </a:r>
            <a:r>
              <a:rPr sz="1150" spc="-20">
                <a:solidFill>
                  <a:srgbClr val="231F20"/>
                </a:solidFill>
                <a:latin typeface="Arial"/>
                <a:cs typeface="Arial"/>
              </a:rPr>
              <a:t>sugar</a:t>
            </a:r>
            <a:r>
              <a:rPr sz="11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 spc="-20">
                <a:solidFill>
                  <a:srgbClr val="231F20"/>
                </a:solidFill>
                <a:latin typeface="Arial"/>
                <a:cs typeface="Arial"/>
              </a:rPr>
              <a:t>syrup.</a:t>
            </a:r>
            <a:r>
              <a:rPr sz="115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Served over</a:t>
            </a:r>
            <a:r>
              <a:rPr sz="11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large</a:t>
            </a:r>
            <a:r>
              <a:rPr sz="11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ice </a:t>
            </a:r>
            <a:r>
              <a:rPr sz="1150" spc="-10">
                <a:solidFill>
                  <a:srgbClr val="231F20"/>
                </a:solidFill>
                <a:latin typeface="Arial"/>
                <a:cs typeface="Arial"/>
              </a:rPr>
              <a:t>cubes.</a:t>
            </a:r>
            <a:endParaRPr sz="11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989423" y="3762009"/>
            <a:ext cx="3188970" cy="89535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150">
                <a:solidFill>
                  <a:srgbClr val="231F20"/>
                </a:solidFill>
                <a:latin typeface="Playfair Display"/>
                <a:cs typeface="Playfair Display"/>
              </a:rPr>
              <a:t>Fluère</a:t>
            </a:r>
            <a:r>
              <a:rPr sz="2150" spc="35">
                <a:solidFill>
                  <a:srgbClr val="231F20"/>
                </a:solidFill>
                <a:latin typeface="Playfair Display"/>
                <a:cs typeface="Playfair Display"/>
              </a:rPr>
              <a:t> </a:t>
            </a:r>
            <a:r>
              <a:rPr sz="2150">
                <a:solidFill>
                  <a:srgbClr val="231F20"/>
                </a:solidFill>
                <a:latin typeface="Playfair Display"/>
                <a:cs typeface="Playfair Display"/>
              </a:rPr>
              <a:t>Spiced</a:t>
            </a:r>
            <a:r>
              <a:rPr sz="2150" spc="35">
                <a:solidFill>
                  <a:srgbClr val="231F20"/>
                </a:solidFill>
                <a:latin typeface="Playfair Display"/>
                <a:cs typeface="Playfair Display"/>
              </a:rPr>
              <a:t> </a:t>
            </a:r>
            <a:r>
              <a:rPr sz="2150" spc="-10">
                <a:solidFill>
                  <a:srgbClr val="231F20"/>
                </a:solidFill>
                <a:latin typeface="Playfair Display"/>
                <a:cs typeface="Playfair Display"/>
              </a:rPr>
              <a:t>Margarita</a:t>
            </a:r>
            <a:endParaRPr sz="2150">
              <a:latin typeface="Playfair Display"/>
              <a:cs typeface="Playfair Display"/>
            </a:endParaRPr>
          </a:p>
          <a:p>
            <a:pPr marL="12700" marR="5080">
              <a:lnSpc>
                <a:spcPct val="101200"/>
              </a:lnSpc>
              <a:spcBef>
                <a:spcPts val="40"/>
              </a:spcBef>
            </a:pP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Partida</a:t>
            </a:r>
            <a:r>
              <a:rPr sz="1150" spc="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Blanco,</a:t>
            </a:r>
            <a:r>
              <a:rPr sz="1150" spc="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fresh</a:t>
            </a:r>
            <a:r>
              <a:rPr sz="1150" spc="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squeezed</a:t>
            </a:r>
            <a:r>
              <a:rPr sz="1150" spc="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lime</a:t>
            </a:r>
            <a:r>
              <a:rPr sz="1150" spc="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 spc="-10">
                <a:solidFill>
                  <a:srgbClr val="231F20"/>
                </a:solidFill>
                <a:latin typeface="Arial"/>
                <a:cs typeface="Arial"/>
              </a:rPr>
              <a:t>juice,</a:t>
            </a:r>
            <a:r>
              <a:rPr sz="115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Agave</a:t>
            </a:r>
            <a:r>
              <a:rPr sz="11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nectar,</a:t>
            </a:r>
            <a:r>
              <a:rPr sz="11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topped</a:t>
            </a:r>
            <a:r>
              <a:rPr sz="11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1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premium</a:t>
            </a:r>
            <a:r>
              <a:rPr sz="11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 spc="-10">
                <a:solidFill>
                  <a:srgbClr val="231F20"/>
                </a:solidFill>
                <a:latin typeface="Arial"/>
                <a:cs typeface="Arial"/>
              </a:rPr>
              <a:t>filtered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house</a:t>
            </a:r>
            <a:r>
              <a:rPr sz="11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water</a:t>
            </a:r>
            <a:r>
              <a:rPr sz="11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1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garnished</a:t>
            </a:r>
            <a:r>
              <a:rPr sz="11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1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1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wedge</a:t>
            </a:r>
            <a:r>
              <a:rPr sz="11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1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 spc="-20">
                <a:solidFill>
                  <a:srgbClr val="231F20"/>
                </a:solidFill>
                <a:latin typeface="Arial"/>
                <a:cs typeface="Arial"/>
              </a:rPr>
              <a:t>lime</a:t>
            </a:r>
            <a:endParaRPr sz="11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989423" y="4890746"/>
            <a:ext cx="3074670" cy="558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Fluère</a:t>
            </a:r>
            <a:r>
              <a:rPr sz="1150" spc="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Smoked</a:t>
            </a:r>
            <a:r>
              <a:rPr sz="11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Agave,</a:t>
            </a:r>
            <a:r>
              <a:rPr sz="1150" spc="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lime</a:t>
            </a:r>
            <a:r>
              <a:rPr sz="1150" spc="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juice,</a:t>
            </a:r>
            <a:r>
              <a:rPr sz="1150" spc="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sugar</a:t>
            </a:r>
            <a:r>
              <a:rPr sz="1150" spc="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 spc="-10">
                <a:solidFill>
                  <a:srgbClr val="231F20"/>
                </a:solidFill>
                <a:latin typeface="Arial"/>
                <a:cs typeface="Arial"/>
              </a:rPr>
              <a:t>syrup,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Bols</a:t>
            </a:r>
            <a:r>
              <a:rPr sz="115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Triple</a:t>
            </a:r>
            <a:r>
              <a:rPr sz="11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sec</a:t>
            </a:r>
            <a:r>
              <a:rPr sz="11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 spc="-10">
                <a:solidFill>
                  <a:srgbClr val="231F20"/>
                </a:solidFill>
                <a:latin typeface="Arial"/>
                <a:cs typeface="Arial"/>
              </a:rPr>
              <a:t>liquor.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Served</a:t>
            </a:r>
            <a:r>
              <a:rPr sz="11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chilled</a:t>
            </a:r>
            <a:r>
              <a:rPr sz="11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1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15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wedge</a:t>
            </a:r>
            <a:r>
              <a:rPr sz="11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1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 spc="-10">
                <a:solidFill>
                  <a:srgbClr val="231F20"/>
                </a:solidFill>
                <a:latin typeface="Arial"/>
                <a:cs typeface="Arial"/>
              </a:rPr>
              <a:t>lime.</a:t>
            </a:r>
            <a:endParaRPr sz="11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989423" y="5682166"/>
            <a:ext cx="3074670" cy="380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Fluère</a:t>
            </a:r>
            <a:r>
              <a:rPr sz="1150" spc="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Smoked</a:t>
            </a:r>
            <a:r>
              <a:rPr sz="11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Agave,</a:t>
            </a:r>
            <a:r>
              <a:rPr sz="1150" spc="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lime</a:t>
            </a:r>
            <a:r>
              <a:rPr sz="1150" spc="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juice,</a:t>
            </a:r>
            <a:r>
              <a:rPr sz="1150" spc="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sugar</a:t>
            </a:r>
            <a:r>
              <a:rPr sz="1150" spc="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 spc="-10">
                <a:solidFill>
                  <a:srgbClr val="231F20"/>
                </a:solidFill>
                <a:latin typeface="Arial"/>
                <a:cs typeface="Arial"/>
              </a:rPr>
              <a:t>syrup,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Served</a:t>
            </a:r>
            <a:r>
              <a:rPr sz="11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chilled</a:t>
            </a:r>
            <a:r>
              <a:rPr sz="11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1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15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wedge</a:t>
            </a:r>
            <a:r>
              <a:rPr sz="11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1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50" spc="-10">
                <a:solidFill>
                  <a:srgbClr val="231F20"/>
                </a:solidFill>
                <a:latin typeface="Arial"/>
                <a:cs typeface="Arial"/>
              </a:rPr>
              <a:t>lime.</a:t>
            </a:r>
            <a:endParaRPr sz="11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509341" y="1096736"/>
            <a:ext cx="549910" cy="247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50" spc="-10">
                <a:solidFill>
                  <a:srgbClr val="231F20"/>
                </a:solidFill>
                <a:latin typeface="Arial"/>
                <a:cs typeface="Arial"/>
              </a:rPr>
              <a:t>16,5%</a:t>
            </a:r>
            <a:endParaRPr sz="14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591596" y="1540357"/>
            <a:ext cx="385445" cy="247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50">
                <a:solidFill>
                  <a:srgbClr val="231F20"/>
                </a:solidFill>
                <a:latin typeface="Arial"/>
                <a:cs typeface="Arial"/>
              </a:rPr>
              <a:t>$ </a:t>
            </a:r>
            <a:r>
              <a:rPr sz="1450" spc="-25">
                <a:solidFill>
                  <a:srgbClr val="231F20"/>
                </a:solidFill>
                <a:latin typeface="Arial"/>
                <a:cs typeface="Arial"/>
              </a:rPr>
              <a:t>15</a:t>
            </a:r>
            <a:endParaRPr sz="145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8352015" y="1429270"/>
            <a:ext cx="3317240" cy="4808220"/>
            <a:chOff x="8352015" y="1429270"/>
            <a:chExt cx="3317240" cy="4808220"/>
          </a:xfrm>
        </p:grpSpPr>
        <p:sp>
          <p:nvSpPr>
            <p:cNvPr id="20" name="object 20"/>
            <p:cNvSpPr/>
            <p:nvPr/>
          </p:nvSpPr>
          <p:spPr>
            <a:xfrm>
              <a:off x="8712051" y="1438795"/>
              <a:ext cx="144145" cy="0"/>
            </a:xfrm>
            <a:custGeom>
              <a:avLst/>
              <a:gdLst/>
              <a:ahLst/>
              <a:cxnLst/>
              <a:rect l="l" t="t" r="r" b="b"/>
              <a:pathLst>
                <a:path w="144145">
                  <a:moveTo>
                    <a:pt x="0" y="0"/>
                  </a:moveTo>
                  <a:lnTo>
                    <a:pt x="144094" y="0"/>
                  </a:lnTo>
                </a:path>
              </a:pathLst>
            </a:custGeom>
            <a:ln w="1847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364702" y="2019718"/>
              <a:ext cx="3291840" cy="1666875"/>
            </a:xfrm>
            <a:custGeom>
              <a:avLst/>
              <a:gdLst/>
              <a:ahLst/>
              <a:cxnLst/>
              <a:rect l="l" t="t" r="r" b="b"/>
              <a:pathLst>
                <a:path w="3291840" h="1666875">
                  <a:moveTo>
                    <a:pt x="3291382" y="899998"/>
                  </a:moveTo>
                  <a:lnTo>
                    <a:pt x="0" y="899998"/>
                  </a:lnTo>
                  <a:lnTo>
                    <a:pt x="0" y="1666595"/>
                  </a:lnTo>
                  <a:lnTo>
                    <a:pt x="3291382" y="1666595"/>
                  </a:lnTo>
                  <a:lnTo>
                    <a:pt x="3291382" y="899998"/>
                  </a:lnTo>
                  <a:close/>
                </a:path>
                <a:path w="3291840" h="1666875">
                  <a:moveTo>
                    <a:pt x="3291395" y="0"/>
                  </a:moveTo>
                  <a:lnTo>
                    <a:pt x="12" y="0"/>
                  </a:lnTo>
                  <a:lnTo>
                    <a:pt x="12" y="766597"/>
                  </a:lnTo>
                  <a:lnTo>
                    <a:pt x="3291395" y="766597"/>
                  </a:lnTo>
                  <a:lnTo>
                    <a:pt x="3291395" y="0"/>
                  </a:lnTo>
                  <a:close/>
                </a:path>
              </a:pathLst>
            </a:custGeom>
            <a:solidFill>
              <a:srgbClr val="DC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201152" y="3302999"/>
              <a:ext cx="909319" cy="0"/>
            </a:xfrm>
            <a:custGeom>
              <a:avLst/>
              <a:gdLst/>
              <a:ahLst/>
              <a:cxnLst/>
              <a:rect l="l" t="t" r="r" b="b"/>
              <a:pathLst>
                <a:path w="909320">
                  <a:moveTo>
                    <a:pt x="908989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150349" y="3277599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0" y="25400"/>
                  </a:moveTo>
                  <a:lnTo>
                    <a:pt x="1997" y="15510"/>
                  </a:lnTo>
                  <a:lnTo>
                    <a:pt x="7442" y="7437"/>
                  </a:lnTo>
                  <a:lnTo>
                    <a:pt x="15516" y="1995"/>
                  </a:lnTo>
                  <a:lnTo>
                    <a:pt x="25400" y="0"/>
                  </a:lnTo>
                  <a:lnTo>
                    <a:pt x="35289" y="1995"/>
                  </a:lnTo>
                  <a:lnTo>
                    <a:pt x="43362" y="7437"/>
                  </a:lnTo>
                  <a:lnTo>
                    <a:pt x="48804" y="15510"/>
                  </a:lnTo>
                  <a:lnTo>
                    <a:pt x="50800" y="25400"/>
                  </a:lnTo>
                  <a:lnTo>
                    <a:pt x="48804" y="35289"/>
                  </a:lnTo>
                  <a:lnTo>
                    <a:pt x="43362" y="43362"/>
                  </a:lnTo>
                  <a:lnTo>
                    <a:pt x="35289" y="48804"/>
                  </a:lnTo>
                  <a:lnTo>
                    <a:pt x="25400" y="50800"/>
                  </a:lnTo>
                  <a:lnTo>
                    <a:pt x="15516" y="48804"/>
                  </a:lnTo>
                  <a:lnTo>
                    <a:pt x="7442" y="43362"/>
                  </a:lnTo>
                  <a:lnTo>
                    <a:pt x="1997" y="35289"/>
                  </a:lnTo>
                  <a:lnTo>
                    <a:pt x="0" y="25400"/>
                  </a:lnTo>
                  <a:close/>
                </a:path>
              </a:pathLst>
            </a:custGeom>
            <a:ln w="12700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364715" y="3813695"/>
              <a:ext cx="3291840" cy="2411095"/>
            </a:xfrm>
            <a:custGeom>
              <a:avLst/>
              <a:gdLst/>
              <a:ahLst/>
              <a:cxnLst/>
              <a:rect l="l" t="t" r="r" b="b"/>
              <a:pathLst>
                <a:path w="3291840" h="2411095">
                  <a:moveTo>
                    <a:pt x="3291382" y="0"/>
                  </a:moveTo>
                  <a:lnTo>
                    <a:pt x="0" y="0"/>
                  </a:lnTo>
                  <a:lnTo>
                    <a:pt x="0" y="2410612"/>
                  </a:lnTo>
                  <a:lnTo>
                    <a:pt x="3291382" y="2410612"/>
                  </a:lnTo>
                  <a:lnTo>
                    <a:pt x="3291382" y="0"/>
                  </a:lnTo>
                  <a:close/>
                </a:path>
              </a:pathLst>
            </a:custGeom>
            <a:solidFill>
              <a:srgbClr val="DC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364715" y="3813695"/>
              <a:ext cx="3291840" cy="2411095"/>
            </a:xfrm>
            <a:custGeom>
              <a:avLst/>
              <a:gdLst/>
              <a:ahLst/>
              <a:cxnLst/>
              <a:rect l="l" t="t" r="r" b="b"/>
              <a:pathLst>
                <a:path w="3291840" h="2411095">
                  <a:moveTo>
                    <a:pt x="0" y="2410612"/>
                  </a:moveTo>
                  <a:lnTo>
                    <a:pt x="3291382" y="2410612"/>
                  </a:lnTo>
                  <a:lnTo>
                    <a:pt x="3291382" y="0"/>
                  </a:lnTo>
                  <a:lnTo>
                    <a:pt x="0" y="0"/>
                  </a:lnTo>
                  <a:lnTo>
                    <a:pt x="0" y="2410612"/>
                  </a:lnTo>
                  <a:close/>
                </a:path>
              </a:pathLst>
            </a:custGeom>
            <a:ln w="25400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0282137" y="5049628"/>
            <a:ext cx="123317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500" b="1" i="1" spc="-25">
                <a:solidFill>
                  <a:srgbClr val="00555D"/>
                </a:solidFill>
                <a:latin typeface="Avenir-BlackOblique"/>
                <a:cs typeface="Avenir-BlackOblique"/>
              </a:rPr>
              <a:t>Lower</a:t>
            </a:r>
            <a:r>
              <a:rPr sz="1500" b="1" i="1" spc="-65">
                <a:solidFill>
                  <a:srgbClr val="00555D"/>
                </a:solidFill>
                <a:latin typeface="Avenir-BlackOblique"/>
                <a:cs typeface="Avenir-BlackOblique"/>
              </a:rPr>
              <a:t> </a:t>
            </a:r>
            <a:r>
              <a:rPr sz="1500" i="1" spc="-30">
                <a:solidFill>
                  <a:srgbClr val="00555D"/>
                </a:solidFill>
                <a:latin typeface="Avenir"/>
                <a:cs typeface="Avenir"/>
              </a:rPr>
              <a:t>Alcohol</a:t>
            </a:r>
            <a:endParaRPr sz="1500">
              <a:latin typeface="Avenir"/>
              <a:cs typeface="Avenir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364715" y="2019719"/>
            <a:ext cx="3291840" cy="767080"/>
          </a:xfrm>
          <a:prstGeom prst="rect">
            <a:avLst/>
          </a:prstGeom>
          <a:ln w="25400">
            <a:solidFill>
              <a:srgbClr val="00555D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285750">
              <a:lnSpc>
                <a:spcPts val="1655"/>
              </a:lnSpc>
              <a:spcBef>
                <a:spcPts val="400"/>
              </a:spcBef>
            </a:pPr>
            <a:r>
              <a:rPr sz="1450" spc="-25">
                <a:solidFill>
                  <a:srgbClr val="231F20"/>
                </a:solidFill>
                <a:latin typeface="Arial"/>
                <a:cs typeface="Arial"/>
              </a:rPr>
              <a:t>0%</a:t>
            </a:r>
            <a:endParaRPr sz="1450">
              <a:latin typeface="Arial"/>
              <a:cs typeface="Arial"/>
            </a:endParaRPr>
          </a:p>
          <a:p>
            <a:pPr marL="1961514">
              <a:lnSpc>
                <a:spcPts val="1714"/>
              </a:lnSpc>
            </a:pPr>
            <a:r>
              <a:rPr sz="1500" b="1" i="1" spc="-10">
                <a:solidFill>
                  <a:srgbClr val="00555D"/>
                </a:solidFill>
                <a:latin typeface="Avenir-BlackOblique"/>
                <a:cs typeface="Avenir-BlackOblique"/>
              </a:rPr>
              <a:t>Non</a:t>
            </a:r>
            <a:r>
              <a:rPr sz="1500" b="1" i="1" spc="-100">
                <a:solidFill>
                  <a:srgbClr val="00555D"/>
                </a:solidFill>
                <a:latin typeface="Avenir-BlackOblique"/>
                <a:cs typeface="Avenir-BlackOblique"/>
              </a:rPr>
              <a:t> </a:t>
            </a:r>
            <a:r>
              <a:rPr sz="1500" i="1" spc="-10">
                <a:solidFill>
                  <a:srgbClr val="00555D"/>
                </a:solidFill>
                <a:latin typeface="Avenir"/>
                <a:cs typeface="Avenir"/>
              </a:rPr>
              <a:t>Alcoholic</a:t>
            </a:r>
            <a:endParaRPr sz="1500">
              <a:latin typeface="Avenir"/>
              <a:cs typeface="Avenir"/>
            </a:endParaRPr>
          </a:p>
          <a:p>
            <a:pPr marL="239395">
              <a:lnSpc>
                <a:spcPct val="100000"/>
              </a:lnSpc>
              <a:spcBef>
                <a:spcPts val="125"/>
              </a:spcBef>
            </a:pPr>
            <a:r>
              <a:rPr sz="1450">
                <a:solidFill>
                  <a:srgbClr val="231F20"/>
                </a:solidFill>
                <a:latin typeface="Arial"/>
                <a:cs typeface="Arial"/>
              </a:rPr>
              <a:t>$ </a:t>
            </a:r>
            <a:r>
              <a:rPr sz="1450" spc="-25">
                <a:solidFill>
                  <a:srgbClr val="231F20"/>
                </a:solidFill>
                <a:latin typeface="Arial"/>
                <a:cs typeface="Arial"/>
              </a:rPr>
              <a:t>14</a:t>
            </a:r>
            <a:endParaRPr sz="145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8712051" y="2399308"/>
            <a:ext cx="144145" cy="0"/>
          </a:xfrm>
          <a:custGeom>
            <a:avLst/>
            <a:gdLst/>
            <a:ahLst/>
            <a:cxnLst/>
            <a:rect l="l" t="t" r="r" b="b"/>
            <a:pathLst>
              <a:path w="144145">
                <a:moveTo>
                  <a:pt x="0" y="0"/>
                </a:moveTo>
                <a:lnTo>
                  <a:pt x="144094" y="0"/>
                </a:lnTo>
              </a:path>
            </a:pathLst>
          </a:custGeom>
          <a:ln w="1847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8364702" y="2919717"/>
            <a:ext cx="3291840" cy="767080"/>
          </a:xfrm>
          <a:prstGeom prst="rect">
            <a:avLst/>
          </a:prstGeom>
          <a:ln w="25400">
            <a:solidFill>
              <a:srgbClr val="00555D"/>
            </a:solidFill>
          </a:ln>
        </p:spPr>
        <p:txBody>
          <a:bodyPr vert="horz" wrap="square" lIns="0" tIns="34925" rIns="0" bIns="0" rtlCol="0">
            <a:spAutoFit/>
          </a:bodyPr>
          <a:lstStyle/>
          <a:p>
            <a:pPr marL="234315">
              <a:lnSpc>
                <a:spcPts val="1689"/>
              </a:lnSpc>
              <a:spcBef>
                <a:spcPts val="275"/>
              </a:spcBef>
            </a:pPr>
            <a:r>
              <a:rPr sz="1450" spc="-25">
                <a:solidFill>
                  <a:srgbClr val="231F20"/>
                </a:solidFill>
                <a:latin typeface="Arial"/>
                <a:cs typeface="Arial"/>
              </a:rPr>
              <a:t>30%</a:t>
            </a:r>
            <a:endParaRPr sz="1450">
              <a:latin typeface="Arial"/>
              <a:cs typeface="Arial"/>
            </a:endParaRPr>
          </a:p>
          <a:p>
            <a:pPr marL="2052955">
              <a:lnSpc>
                <a:spcPts val="1750"/>
              </a:lnSpc>
            </a:pPr>
            <a:r>
              <a:rPr sz="1500" b="1" i="1" spc="-20">
                <a:solidFill>
                  <a:srgbClr val="00555D"/>
                </a:solidFill>
                <a:latin typeface="Avenir-BlackOblique"/>
                <a:cs typeface="Avenir-BlackOblique"/>
              </a:rPr>
              <a:t>High</a:t>
            </a:r>
            <a:r>
              <a:rPr sz="1500" b="1" i="1" spc="-75">
                <a:solidFill>
                  <a:srgbClr val="00555D"/>
                </a:solidFill>
                <a:latin typeface="Avenir-BlackOblique"/>
                <a:cs typeface="Avenir-BlackOblique"/>
              </a:rPr>
              <a:t> </a:t>
            </a:r>
            <a:r>
              <a:rPr sz="1500" i="1" spc="-10">
                <a:solidFill>
                  <a:srgbClr val="00555D"/>
                </a:solidFill>
                <a:latin typeface="Avenir"/>
                <a:cs typeface="Avenir"/>
              </a:rPr>
              <a:t>Alcohol</a:t>
            </a:r>
            <a:endParaRPr sz="1500">
              <a:latin typeface="Avenir"/>
              <a:cs typeface="Avenir"/>
            </a:endParaRPr>
          </a:p>
          <a:p>
            <a:pPr marL="239395">
              <a:lnSpc>
                <a:spcPct val="100000"/>
              </a:lnSpc>
              <a:spcBef>
                <a:spcPts val="45"/>
              </a:spcBef>
            </a:pPr>
            <a:r>
              <a:rPr sz="1450">
                <a:solidFill>
                  <a:srgbClr val="231F20"/>
                </a:solidFill>
                <a:latin typeface="Arial"/>
                <a:cs typeface="Arial"/>
              </a:rPr>
              <a:t>$ </a:t>
            </a:r>
            <a:r>
              <a:rPr sz="1450" spc="-25">
                <a:solidFill>
                  <a:srgbClr val="231F20"/>
                </a:solidFill>
                <a:latin typeface="Arial"/>
                <a:cs typeface="Arial"/>
              </a:rPr>
              <a:t>17</a:t>
            </a:r>
            <a:endParaRPr sz="145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8702526" y="2377300"/>
            <a:ext cx="1414145" cy="2851150"/>
            <a:chOff x="8702526" y="2377300"/>
            <a:chExt cx="1414145" cy="2851150"/>
          </a:xfrm>
        </p:grpSpPr>
        <p:sp>
          <p:nvSpPr>
            <p:cNvPr id="31" name="object 31"/>
            <p:cNvSpPr/>
            <p:nvPr/>
          </p:nvSpPr>
          <p:spPr>
            <a:xfrm>
              <a:off x="8712051" y="3283247"/>
              <a:ext cx="144145" cy="0"/>
            </a:xfrm>
            <a:custGeom>
              <a:avLst/>
              <a:gdLst/>
              <a:ahLst/>
              <a:cxnLst/>
              <a:rect l="l" t="t" r="r" b="b"/>
              <a:pathLst>
                <a:path w="144145">
                  <a:moveTo>
                    <a:pt x="0" y="0"/>
                  </a:moveTo>
                  <a:lnTo>
                    <a:pt x="144094" y="0"/>
                  </a:lnTo>
                </a:path>
              </a:pathLst>
            </a:custGeom>
            <a:ln w="1847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712051" y="5178399"/>
              <a:ext cx="144145" cy="0"/>
            </a:xfrm>
            <a:custGeom>
              <a:avLst/>
              <a:gdLst/>
              <a:ahLst/>
              <a:cxnLst/>
              <a:rect l="l" t="t" r="r" b="b"/>
              <a:pathLst>
                <a:path w="144145">
                  <a:moveTo>
                    <a:pt x="0" y="0"/>
                  </a:moveTo>
                  <a:lnTo>
                    <a:pt x="144094" y="0"/>
                  </a:lnTo>
                </a:path>
              </a:pathLst>
            </a:custGeom>
            <a:ln w="1847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201152" y="2409050"/>
              <a:ext cx="909319" cy="0"/>
            </a:xfrm>
            <a:custGeom>
              <a:avLst/>
              <a:gdLst/>
              <a:ahLst/>
              <a:cxnLst/>
              <a:rect l="l" t="t" r="r" b="b"/>
              <a:pathLst>
                <a:path w="909320">
                  <a:moveTo>
                    <a:pt x="908989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150349" y="238365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0" y="25400"/>
                  </a:moveTo>
                  <a:lnTo>
                    <a:pt x="1997" y="15510"/>
                  </a:lnTo>
                  <a:lnTo>
                    <a:pt x="7442" y="7437"/>
                  </a:lnTo>
                  <a:lnTo>
                    <a:pt x="15516" y="1995"/>
                  </a:lnTo>
                  <a:lnTo>
                    <a:pt x="25400" y="0"/>
                  </a:lnTo>
                  <a:lnTo>
                    <a:pt x="35289" y="1995"/>
                  </a:lnTo>
                  <a:lnTo>
                    <a:pt x="43362" y="7437"/>
                  </a:lnTo>
                  <a:lnTo>
                    <a:pt x="48804" y="15510"/>
                  </a:lnTo>
                  <a:lnTo>
                    <a:pt x="50800" y="25400"/>
                  </a:lnTo>
                  <a:lnTo>
                    <a:pt x="48804" y="35289"/>
                  </a:lnTo>
                  <a:lnTo>
                    <a:pt x="43362" y="43362"/>
                  </a:lnTo>
                  <a:lnTo>
                    <a:pt x="35289" y="48804"/>
                  </a:lnTo>
                  <a:lnTo>
                    <a:pt x="25400" y="50800"/>
                  </a:lnTo>
                  <a:lnTo>
                    <a:pt x="15516" y="48804"/>
                  </a:lnTo>
                  <a:lnTo>
                    <a:pt x="7442" y="43362"/>
                  </a:lnTo>
                  <a:lnTo>
                    <a:pt x="1997" y="35289"/>
                  </a:lnTo>
                  <a:lnTo>
                    <a:pt x="0" y="25400"/>
                  </a:lnTo>
                  <a:close/>
                </a:path>
              </a:pathLst>
            </a:custGeom>
            <a:ln w="12700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201152" y="5196128"/>
              <a:ext cx="909319" cy="0"/>
            </a:xfrm>
            <a:custGeom>
              <a:avLst/>
              <a:gdLst/>
              <a:ahLst/>
              <a:cxnLst/>
              <a:rect l="l" t="t" r="r" b="b"/>
              <a:pathLst>
                <a:path w="909320">
                  <a:moveTo>
                    <a:pt x="908989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150349" y="517072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0" y="25400"/>
                  </a:moveTo>
                  <a:lnTo>
                    <a:pt x="1997" y="15510"/>
                  </a:lnTo>
                  <a:lnTo>
                    <a:pt x="7442" y="7437"/>
                  </a:lnTo>
                  <a:lnTo>
                    <a:pt x="15516" y="1995"/>
                  </a:lnTo>
                  <a:lnTo>
                    <a:pt x="25400" y="0"/>
                  </a:lnTo>
                  <a:lnTo>
                    <a:pt x="35289" y="1995"/>
                  </a:lnTo>
                  <a:lnTo>
                    <a:pt x="43362" y="7437"/>
                  </a:lnTo>
                  <a:lnTo>
                    <a:pt x="48804" y="15510"/>
                  </a:lnTo>
                  <a:lnTo>
                    <a:pt x="50800" y="25400"/>
                  </a:lnTo>
                  <a:lnTo>
                    <a:pt x="48804" y="35289"/>
                  </a:lnTo>
                  <a:lnTo>
                    <a:pt x="43362" y="43362"/>
                  </a:lnTo>
                  <a:lnTo>
                    <a:pt x="35289" y="48804"/>
                  </a:lnTo>
                  <a:lnTo>
                    <a:pt x="25400" y="50800"/>
                  </a:lnTo>
                  <a:lnTo>
                    <a:pt x="15516" y="48804"/>
                  </a:lnTo>
                  <a:lnTo>
                    <a:pt x="7442" y="43362"/>
                  </a:lnTo>
                  <a:lnTo>
                    <a:pt x="1997" y="35289"/>
                  </a:lnTo>
                  <a:lnTo>
                    <a:pt x="0" y="25400"/>
                  </a:lnTo>
                  <a:close/>
                </a:path>
              </a:pathLst>
            </a:custGeom>
            <a:ln w="12700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10418044" y="4232300"/>
            <a:ext cx="109728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500" b="1" i="1" spc="-20">
                <a:solidFill>
                  <a:srgbClr val="00555D"/>
                </a:solidFill>
                <a:latin typeface="Avenir-BlackOblique"/>
                <a:cs typeface="Avenir-BlackOblique"/>
              </a:rPr>
              <a:t>High</a:t>
            </a:r>
            <a:r>
              <a:rPr sz="1500" b="1" i="1" spc="-75">
                <a:solidFill>
                  <a:srgbClr val="00555D"/>
                </a:solidFill>
                <a:latin typeface="Avenir-BlackOblique"/>
                <a:cs typeface="Avenir-BlackOblique"/>
              </a:rPr>
              <a:t> </a:t>
            </a:r>
            <a:r>
              <a:rPr sz="1500" i="1" spc="-30">
                <a:solidFill>
                  <a:srgbClr val="00555D"/>
                </a:solidFill>
                <a:latin typeface="Avenir"/>
                <a:cs typeface="Avenir"/>
              </a:rPr>
              <a:t>Alcohol</a:t>
            </a:r>
            <a:endParaRPr sz="1500">
              <a:latin typeface="Avenir"/>
              <a:cs typeface="Avenir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599119" y="3937031"/>
            <a:ext cx="382905" cy="713105"/>
          </a:xfrm>
          <a:prstGeom prst="rect">
            <a:avLst/>
          </a:prstGeom>
        </p:spPr>
        <p:txBody>
          <a:bodyPr vert="horz" wrap="square" lIns="0" tIns="1352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65"/>
              </a:spcBef>
            </a:pPr>
            <a:r>
              <a:rPr sz="1450" spc="-25">
                <a:solidFill>
                  <a:srgbClr val="231F20"/>
                </a:solidFill>
                <a:latin typeface="Arial"/>
                <a:cs typeface="Arial"/>
              </a:rPr>
              <a:t>23%</a:t>
            </a:r>
            <a:endParaRPr sz="1450">
              <a:latin typeface="Arial"/>
              <a:cs typeface="Arial"/>
            </a:endParaRPr>
          </a:p>
          <a:p>
            <a:pPr marL="5080">
              <a:lnSpc>
                <a:spcPct val="100000"/>
              </a:lnSpc>
              <a:spcBef>
                <a:spcPts val="965"/>
              </a:spcBef>
            </a:pPr>
            <a:r>
              <a:rPr sz="1450">
                <a:solidFill>
                  <a:srgbClr val="231F20"/>
                </a:solidFill>
                <a:latin typeface="Arial"/>
                <a:cs typeface="Arial"/>
              </a:rPr>
              <a:t>$ </a:t>
            </a:r>
            <a:r>
              <a:rPr sz="1450" spc="-25">
                <a:solidFill>
                  <a:srgbClr val="231F20"/>
                </a:solidFill>
                <a:latin typeface="Arial"/>
                <a:cs typeface="Arial"/>
              </a:rPr>
              <a:t>17</a:t>
            </a:r>
            <a:endParaRPr sz="1450">
              <a:latin typeface="Arial"/>
              <a:cs typeface="Arial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8702526" y="4347050"/>
            <a:ext cx="1414145" cy="63500"/>
            <a:chOff x="8702526" y="4347050"/>
            <a:chExt cx="1414145" cy="63500"/>
          </a:xfrm>
        </p:grpSpPr>
        <p:sp>
          <p:nvSpPr>
            <p:cNvPr id="40" name="object 40"/>
            <p:cNvSpPr/>
            <p:nvPr/>
          </p:nvSpPr>
          <p:spPr>
            <a:xfrm>
              <a:off x="8712051" y="4364756"/>
              <a:ext cx="144145" cy="0"/>
            </a:xfrm>
            <a:custGeom>
              <a:avLst/>
              <a:gdLst/>
              <a:ahLst/>
              <a:cxnLst/>
              <a:rect l="l" t="t" r="r" b="b"/>
              <a:pathLst>
                <a:path w="144145">
                  <a:moveTo>
                    <a:pt x="0" y="0"/>
                  </a:moveTo>
                  <a:lnTo>
                    <a:pt x="144094" y="0"/>
                  </a:lnTo>
                </a:path>
              </a:pathLst>
            </a:custGeom>
            <a:ln w="1847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9201152" y="4378800"/>
              <a:ext cx="909319" cy="0"/>
            </a:xfrm>
            <a:custGeom>
              <a:avLst/>
              <a:gdLst/>
              <a:ahLst/>
              <a:cxnLst/>
              <a:rect l="l" t="t" r="r" b="b"/>
              <a:pathLst>
                <a:path w="909320">
                  <a:moveTo>
                    <a:pt x="908989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9150349" y="43534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0" y="25400"/>
                  </a:moveTo>
                  <a:lnTo>
                    <a:pt x="1997" y="15510"/>
                  </a:lnTo>
                  <a:lnTo>
                    <a:pt x="7442" y="7437"/>
                  </a:lnTo>
                  <a:lnTo>
                    <a:pt x="15516" y="1995"/>
                  </a:lnTo>
                  <a:lnTo>
                    <a:pt x="25400" y="0"/>
                  </a:lnTo>
                  <a:lnTo>
                    <a:pt x="35289" y="1995"/>
                  </a:lnTo>
                  <a:lnTo>
                    <a:pt x="43362" y="7437"/>
                  </a:lnTo>
                  <a:lnTo>
                    <a:pt x="48804" y="15510"/>
                  </a:lnTo>
                  <a:lnTo>
                    <a:pt x="50800" y="25400"/>
                  </a:lnTo>
                  <a:lnTo>
                    <a:pt x="48804" y="35289"/>
                  </a:lnTo>
                  <a:lnTo>
                    <a:pt x="43362" y="43362"/>
                  </a:lnTo>
                  <a:lnTo>
                    <a:pt x="35289" y="48804"/>
                  </a:lnTo>
                  <a:lnTo>
                    <a:pt x="25400" y="50800"/>
                  </a:lnTo>
                  <a:lnTo>
                    <a:pt x="15516" y="48804"/>
                  </a:lnTo>
                  <a:lnTo>
                    <a:pt x="7442" y="43362"/>
                  </a:lnTo>
                  <a:lnTo>
                    <a:pt x="1997" y="35289"/>
                  </a:lnTo>
                  <a:lnTo>
                    <a:pt x="0" y="25400"/>
                  </a:lnTo>
                  <a:close/>
                </a:path>
              </a:pathLst>
            </a:custGeom>
            <a:ln w="12700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10563287" y="5759300"/>
            <a:ext cx="9525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500" b="1" i="1">
                <a:solidFill>
                  <a:srgbClr val="00555D"/>
                </a:solidFill>
                <a:latin typeface="Avenir-BlackOblique"/>
                <a:cs typeface="Avenir-BlackOblique"/>
              </a:rPr>
              <a:t>No</a:t>
            </a:r>
            <a:r>
              <a:rPr sz="1500" b="1" i="1" spc="-100">
                <a:solidFill>
                  <a:srgbClr val="00555D"/>
                </a:solidFill>
                <a:latin typeface="Avenir-BlackOblique"/>
                <a:cs typeface="Avenir-BlackOblique"/>
              </a:rPr>
              <a:t> </a:t>
            </a:r>
            <a:r>
              <a:rPr sz="1500" i="1" spc="-30">
                <a:solidFill>
                  <a:srgbClr val="00555D"/>
                </a:solidFill>
                <a:latin typeface="Avenir"/>
                <a:cs typeface="Avenir"/>
              </a:rPr>
              <a:t>Alcohol</a:t>
            </a:r>
            <a:endParaRPr sz="1500">
              <a:latin typeface="Avenir"/>
              <a:cs typeface="Avenir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573442" y="4751361"/>
            <a:ext cx="434340" cy="1431925"/>
          </a:xfrm>
          <a:prstGeom prst="rect">
            <a:avLst/>
          </a:prstGeom>
        </p:spPr>
        <p:txBody>
          <a:bodyPr vert="horz" wrap="square" lIns="0" tIns="1352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65"/>
              </a:spcBef>
            </a:pPr>
            <a:r>
              <a:rPr sz="1450" spc="-20">
                <a:solidFill>
                  <a:srgbClr val="231F20"/>
                </a:solidFill>
                <a:latin typeface="Arial"/>
                <a:cs typeface="Arial"/>
              </a:rPr>
              <a:t>6,5%</a:t>
            </a:r>
            <a:endParaRPr sz="1450">
              <a:latin typeface="Arial"/>
              <a:cs typeface="Arial"/>
            </a:endParaRPr>
          </a:p>
          <a:p>
            <a:pPr marL="30480">
              <a:lnSpc>
                <a:spcPct val="100000"/>
              </a:lnSpc>
              <a:spcBef>
                <a:spcPts val="965"/>
              </a:spcBef>
            </a:pPr>
            <a:r>
              <a:rPr sz="1450">
                <a:solidFill>
                  <a:srgbClr val="231F20"/>
                </a:solidFill>
                <a:latin typeface="Arial"/>
                <a:cs typeface="Arial"/>
              </a:rPr>
              <a:t>$ </a:t>
            </a:r>
            <a:r>
              <a:rPr sz="1450" spc="-25">
                <a:solidFill>
                  <a:srgbClr val="231F20"/>
                </a:solidFill>
                <a:latin typeface="Arial"/>
                <a:cs typeface="Arial"/>
              </a:rPr>
              <a:t>15</a:t>
            </a:r>
            <a:endParaRPr sz="1450">
              <a:latin typeface="Arial"/>
              <a:cs typeface="Arial"/>
            </a:endParaRPr>
          </a:p>
          <a:p>
            <a:pPr marL="76835">
              <a:lnSpc>
                <a:spcPct val="100000"/>
              </a:lnSpc>
              <a:spcBef>
                <a:spcPts val="1215"/>
              </a:spcBef>
            </a:pPr>
            <a:r>
              <a:rPr sz="1450" spc="-25">
                <a:solidFill>
                  <a:srgbClr val="231F20"/>
                </a:solidFill>
                <a:latin typeface="Arial"/>
                <a:cs typeface="Arial"/>
              </a:rPr>
              <a:t>0%</a:t>
            </a:r>
            <a:endParaRPr sz="1450">
              <a:latin typeface="Arial"/>
              <a:cs typeface="Arial"/>
            </a:endParaRPr>
          </a:p>
          <a:p>
            <a:pPr marL="30480">
              <a:lnSpc>
                <a:spcPct val="100000"/>
              </a:lnSpc>
              <a:spcBef>
                <a:spcPts val="965"/>
              </a:spcBef>
            </a:pPr>
            <a:r>
              <a:rPr sz="1450">
                <a:solidFill>
                  <a:srgbClr val="231F20"/>
                </a:solidFill>
                <a:latin typeface="Arial"/>
                <a:cs typeface="Arial"/>
              </a:rPr>
              <a:t>$ </a:t>
            </a:r>
            <a:r>
              <a:rPr sz="1450" spc="-25">
                <a:solidFill>
                  <a:srgbClr val="231F20"/>
                </a:solidFill>
                <a:latin typeface="Arial"/>
                <a:cs typeface="Arial"/>
              </a:rPr>
              <a:t>13</a:t>
            </a:r>
            <a:endParaRPr sz="1450">
              <a:latin typeface="Arial"/>
              <a:cs typeface="Arial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8712051" y="5874049"/>
            <a:ext cx="1398270" cy="63500"/>
            <a:chOff x="8712051" y="5874049"/>
            <a:chExt cx="1398270" cy="63500"/>
          </a:xfrm>
        </p:grpSpPr>
        <p:sp>
          <p:nvSpPr>
            <p:cNvPr id="46" name="object 46"/>
            <p:cNvSpPr/>
            <p:nvPr/>
          </p:nvSpPr>
          <p:spPr>
            <a:xfrm>
              <a:off x="8712051" y="5897065"/>
              <a:ext cx="144145" cy="0"/>
            </a:xfrm>
            <a:custGeom>
              <a:avLst/>
              <a:gdLst/>
              <a:ahLst/>
              <a:cxnLst/>
              <a:rect l="l" t="t" r="r" b="b"/>
              <a:pathLst>
                <a:path w="144145">
                  <a:moveTo>
                    <a:pt x="0" y="0"/>
                  </a:moveTo>
                  <a:lnTo>
                    <a:pt x="144094" y="0"/>
                  </a:lnTo>
                </a:path>
              </a:pathLst>
            </a:custGeom>
            <a:ln w="1847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9201152" y="5905799"/>
              <a:ext cx="909319" cy="0"/>
            </a:xfrm>
            <a:custGeom>
              <a:avLst/>
              <a:gdLst/>
              <a:ahLst/>
              <a:cxnLst/>
              <a:rect l="l" t="t" r="r" b="b"/>
              <a:pathLst>
                <a:path w="909320">
                  <a:moveTo>
                    <a:pt x="908989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9150349" y="5880399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0" y="25400"/>
                  </a:moveTo>
                  <a:lnTo>
                    <a:pt x="1997" y="15510"/>
                  </a:lnTo>
                  <a:lnTo>
                    <a:pt x="7442" y="7437"/>
                  </a:lnTo>
                  <a:lnTo>
                    <a:pt x="15516" y="1995"/>
                  </a:lnTo>
                  <a:lnTo>
                    <a:pt x="25400" y="0"/>
                  </a:lnTo>
                  <a:lnTo>
                    <a:pt x="35289" y="1995"/>
                  </a:lnTo>
                  <a:lnTo>
                    <a:pt x="43362" y="7437"/>
                  </a:lnTo>
                  <a:lnTo>
                    <a:pt x="48804" y="15510"/>
                  </a:lnTo>
                  <a:lnTo>
                    <a:pt x="50800" y="25400"/>
                  </a:lnTo>
                  <a:lnTo>
                    <a:pt x="48804" y="35289"/>
                  </a:lnTo>
                  <a:lnTo>
                    <a:pt x="43362" y="43362"/>
                  </a:lnTo>
                  <a:lnTo>
                    <a:pt x="35289" y="48804"/>
                  </a:lnTo>
                  <a:lnTo>
                    <a:pt x="25400" y="50800"/>
                  </a:lnTo>
                  <a:lnTo>
                    <a:pt x="15516" y="48804"/>
                  </a:lnTo>
                  <a:lnTo>
                    <a:pt x="7442" y="43362"/>
                  </a:lnTo>
                  <a:lnTo>
                    <a:pt x="1997" y="35289"/>
                  </a:lnTo>
                  <a:lnTo>
                    <a:pt x="0" y="25400"/>
                  </a:lnTo>
                  <a:close/>
                </a:path>
              </a:pathLst>
            </a:custGeom>
            <a:ln w="12700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3" y="0"/>
            <a:ext cx="12193270" cy="6858000"/>
          </a:xfrm>
          <a:custGeom>
            <a:avLst/>
            <a:gdLst/>
            <a:ahLst/>
            <a:cxnLst/>
            <a:rect l="l" t="t" r="r" b="b"/>
            <a:pathLst>
              <a:path w="12193270" h="6858000">
                <a:moveTo>
                  <a:pt x="306183" y="4559300"/>
                </a:moveTo>
                <a:lnTo>
                  <a:pt x="293267" y="4559300"/>
                </a:lnTo>
                <a:lnTo>
                  <a:pt x="268127" y="4597400"/>
                </a:lnTo>
                <a:lnTo>
                  <a:pt x="244062" y="4648200"/>
                </a:lnTo>
                <a:lnTo>
                  <a:pt x="221076" y="4699000"/>
                </a:lnTo>
                <a:lnTo>
                  <a:pt x="199175" y="4737100"/>
                </a:lnTo>
                <a:lnTo>
                  <a:pt x="178362" y="4787900"/>
                </a:lnTo>
                <a:lnTo>
                  <a:pt x="158644" y="4838700"/>
                </a:lnTo>
                <a:lnTo>
                  <a:pt x="140025" y="4889500"/>
                </a:lnTo>
                <a:lnTo>
                  <a:pt x="122509" y="4940300"/>
                </a:lnTo>
                <a:lnTo>
                  <a:pt x="106101" y="4991100"/>
                </a:lnTo>
                <a:lnTo>
                  <a:pt x="90807" y="5041900"/>
                </a:lnTo>
                <a:lnTo>
                  <a:pt x="76631" y="5080000"/>
                </a:lnTo>
                <a:lnTo>
                  <a:pt x="63935" y="5130800"/>
                </a:lnTo>
                <a:lnTo>
                  <a:pt x="52384" y="5181600"/>
                </a:lnTo>
                <a:lnTo>
                  <a:pt x="41979" y="5232400"/>
                </a:lnTo>
                <a:lnTo>
                  <a:pt x="32720" y="5283200"/>
                </a:lnTo>
                <a:lnTo>
                  <a:pt x="24608" y="5334000"/>
                </a:lnTo>
                <a:lnTo>
                  <a:pt x="17643" y="5384800"/>
                </a:lnTo>
                <a:lnTo>
                  <a:pt x="11827" y="5435600"/>
                </a:lnTo>
                <a:lnTo>
                  <a:pt x="7161" y="5486400"/>
                </a:lnTo>
                <a:lnTo>
                  <a:pt x="3644" y="5537200"/>
                </a:lnTo>
                <a:lnTo>
                  <a:pt x="1277" y="5588000"/>
                </a:lnTo>
                <a:lnTo>
                  <a:pt x="62" y="5638800"/>
                </a:lnTo>
                <a:lnTo>
                  <a:pt x="0" y="5689600"/>
                </a:lnTo>
                <a:lnTo>
                  <a:pt x="1089" y="5740400"/>
                </a:lnTo>
                <a:lnTo>
                  <a:pt x="3333" y="5791200"/>
                </a:lnTo>
                <a:lnTo>
                  <a:pt x="6731" y="5842000"/>
                </a:lnTo>
                <a:lnTo>
                  <a:pt x="11283" y="5892800"/>
                </a:lnTo>
                <a:lnTo>
                  <a:pt x="16992" y="5943600"/>
                </a:lnTo>
                <a:lnTo>
                  <a:pt x="23997" y="5994400"/>
                </a:lnTo>
                <a:lnTo>
                  <a:pt x="32179" y="6045200"/>
                </a:lnTo>
                <a:lnTo>
                  <a:pt x="41534" y="6096000"/>
                </a:lnTo>
                <a:lnTo>
                  <a:pt x="52059" y="6146800"/>
                </a:lnTo>
                <a:lnTo>
                  <a:pt x="63750" y="6197600"/>
                </a:lnTo>
                <a:lnTo>
                  <a:pt x="76604" y="6248400"/>
                </a:lnTo>
                <a:lnTo>
                  <a:pt x="90619" y="6299200"/>
                </a:lnTo>
                <a:lnTo>
                  <a:pt x="105791" y="6350000"/>
                </a:lnTo>
                <a:lnTo>
                  <a:pt x="122117" y="6400800"/>
                </a:lnTo>
                <a:lnTo>
                  <a:pt x="139593" y="6438900"/>
                </a:lnTo>
                <a:lnTo>
                  <a:pt x="158217" y="6489700"/>
                </a:lnTo>
                <a:lnTo>
                  <a:pt x="177985" y="6540500"/>
                </a:lnTo>
                <a:lnTo>
                  <a:pt x="198894" y="6591300"/>
                </a:lnTo>
                <a:lnTo>
                  <a:pt x="220941" y="6629400"/>
                </a:lnTo>
                <a:lnTo>
                  <a:pt x="244123" y="6680200"/>
                </a:lnTo>
                <a:lnTo>
                  <a:pt x="268436" y="6731000"/>
                </a:lnTo>
                <a:lnTo>
                  <a:pt x="293877" y="6769100"/>
                </a:lnTo>
                <a:lnTo>
                  <a:pt x="300875" y="6781800"/>
                </a:lnTo>
                <a:lnTo>
                  <a:pt x="306463" y="6794500"/>
                </a:lnTo>
                <a:lnTo>
                  <a:pt x="333432" y="6845300"/>
                </a:lnTo>
                <a:lnTo>
                  <a:pt x="349085" y="6858000"/>
                </a:lnTo>
                <a:lnTo>
                  <a:pt x="365602" y="6858000"/>
                </a:lnTo>
                <a:lnTo>
                  <a:pt x="345155" y="6832600"/>
                </a:lnTo>
                <a:lnTo>
                  <a:pt x="318566" y="6781800"/>
                </a:lnTo>
                <a:lnTo>
                  <a:pt x="534809" y="6781800"/>
                </a:lnTo>
                <a:lnTo>
                  <a:pt x="585173" y="6769100"/>
                </a:lnTo>
                <a:lnTo>
                  <a:pt x="305917" y="6769100"/>
                </a:lnTo>
                <a:lnTo>
                  <a:pt x="280856" y="6718300"/>
                </a:lnTo>
                <a:lnTo>
                  <a:pt x="256956" y="6680200"/>
                </a:lnTo>
                <a:lnTo>
                  <a:pt x="234212" y="6629400"/>
                </a:lnTo>
                <a:lnTo>
                  <a:pt x="212619" y="6578600"/>
                </a:lnTo>
                <a:lnTo>
                  <a:pt x="192173" y="6540500"/>
                </a:lnTo>
                <a:lnTo>
                  <a:pt x="172869" y="6489700"/>
                </a:lnTo>
                <a:lnTo>
                  <a:pt x="154702" y="6438900"/>
                </a:lnTo>
                <a:lnTo>
                  <a:pt x="137667" y="6400800"/>
                </a:lnTo>
                <a:lnTo>
                  <a:pt x="121761" y="6350000"/>
                </a:lnTo>
                <a:lnTo>
                  <a:pt x="106977" y="6299200"/>
                </a:lnTo>
                <a:lnTo>
                  <a:pt x="93311" y="6248400"/>
                </a:lnTo>
                <a:lnTo>
                  <a:pt x="80759" y="6210300"/>
                </a:lnTo>
                <a:lnTo>
                  <a:pt x="69316" y="6159500"/>
                </a:lnTo>
                <a:lnTo>
                  <a:pt x="58977" y="6108700"/>
                </a:lnTo>
                <a:lnTo>
                  <a:pt x="49737" y="6057900"/>
                </a:lnTo>
                <a:lnTo>
                  <a:pt x="41591" y="6007100"/>
                </a:lnTo>
                <a:lnTo>
                  <a:pt x="34536" y="5969000"/>
                </a:lnTo>
                <a:lnTo>
                  <a:pt x="28565" y="5918200"/>
                </a:lnTo>
                <a:lnTo>
                  <a:pt x="23676" y="5867400"/>
                </a:lnTo>
                <a:lnTo>
                  <a:pt x="19861" y="5816600"/>
                </a:lnTo>
                <a:lnTo>
                  <a:pt x="17118" y="5765800"/>
                </a:lnTo>
                <a:lnTo>
                  <a:pt x="15441" y="5727700"/>
                </a:lnTo>
                <a:lnTo>
                  <a:pt x="14825" y="5676900"/>
                </a:lnTo>
                <a:lnTo>
                  <a:pt x="15266" y="5626100"/>
                </a:lnTo>
                <a:lnTo>
                  <a:pt x="16759" y="5575300"/>
                </a:lnTo>
                <a:lnTo>
                  <a:pt x="19299" y="5524500"/>
                </a:lnTo>
                <a:lnTo>
                  <a:pt x="22882" y="5473700"/>
                </a:lnTo>
                <a:lnTo>
                  <a:pt x="27502" y="5435600"/>
                </a:lnTo>
                <a:lnTo>
                  <a:pt x="33156" y="5384800"/>
                </a:lnTo>
                <a:lnTo>
                  <a:pt x="39838" y="5334000"/>
                </a:lnTo>
                <a:lnTo>
                  <a:pt x="47544" y="5283200"/>
                </a:lnTo>
                <a:lnTo>
                  <a:pt x="56268" y="5245100"/>
                </a:lnTo>
                <a:lnTo>
                  <a:pt x="66007" y="5194300"/>
                </a:lnTo>
                <a:lnTo>
                  <a:pt x="76755" y="5143500"/>
                </a:lnTo>
                <a:lnTo>
                  <a:pt x="88508" y="5105400"/>
                </a:lnTo>
                <a:lnTo>
                  <a:pt x="101260" y="5054600"/>
                </a:lnTo>
                <a:lnTo>
                  <a:pt x="115008" y="5003800"/>
                </a:lnTo>
                <a:lnTo>
                  <a:pt x="129747" y="4965700"/>
                </a:lnTo>
                <a:lnTo>
                  <a:pt x="145471" y="4914900"/>
                </a:lnTo>
                <a:lnTo>
                  <a:pt x="162176" y="4876800"/>
                </a:lnTo>
                <a:lnTo>
                  <a:pt x="179857" y="4826000"/>
                </a:lnTo>
                <a:lnTo>
                  <a:pt x="198510" y="4775200"/>
                </a:lnTo>
                <a:lnTo>
                  <a:pt x="218130" y="4737100"/>
                </a:lnTo>
                <a:lnTo>
                  <a:pt x="238712" y="4699000"/>
                </a:lnTo>
                <a:lnTo>
                  <a:pt x="260252" y="4648200"/>
                </a:lnTo>
                <a:lnTo>
                  <a:pt x="282743" y="4610100"/>
                </a:lnTo>
                <a:lnTo>
                  <a:pt x="306183" y="4559300"/>
                </a:lnTo>
                <a:close/>
              </a:path>
              <a:path w="12193270" h="6858000">
                <a:moveTo>
                  <a:pt x="643671" y="6794500"/>
                </a:moveTo>
                <a:lnTo>
                  <a:pt x="527799" y="6794500"/>
                </a:lnTo>
                <a:lnTo>
                  <a:pt x="576115" y="6807200"/>
                </a:lnTo>
                <a:lnTo>
                  <a:pt x="624206" y="6807200"/>
                </a:lnTo>
                <a:lnTo>
                  <a:pt x="719658" y="6832600"/>
                </a:lnTo>
                <a:lnTo>
                  <a:pt x="766987" y="6832600"/>
                </a:lnTo>
                <a:lnTo>
                  <a:pt x="860775" y="6858000"/>
                </a:lnTo>
                <a:lnTo>
                  <a:pt x="904264" y="6858000"/>
                </a:lnTo>
                <a:lnTo>
                  <a:pt x="643671" y="6794500"/>
                </a:lnTo>
                <a:close/>
              </a:path>
              <a:path w="12193270" h="6858000">
                <a:moveTo>
                  <a:pt x="2166513" y="5816600"/>
                </a:moveTo>
                <a:lnTo>
                  <a:pt x="2147378" y="5816600"/>
                </a:lnTo>
                <a:lnTo>
                  <a:pt x="2145956" y="5829300"/>
                </a:lnTo>
                <a:lnTo>
                  <a:pt x="2142108" y="5829300"/>
                </a:lnTo>
                <a:lnTo>
                  <a:pt x="2120632" y="5880100"/>
                </a:lnTo>
                <a:lnTo>
                  <a:pt x="2100278" y="5930900"/>
                </a:lnTo>
                <a:lnTo>
                  <a:pt x="2081050" y="5969000"/>
                </a:lnTo>
                <a:lnTo>
                  <a:pt x="2062954" y="6019800"/>
                </a:lnTo>
                <a:lnTo>
                  <a:pt x="2045992" y="6070600"/>
                </a:lnTo>
                <a:lnTo>
                  <a:pt x="2030171" y="6121400"/>
                </a:lnTo>
                <a:lnTo>
                  <a:pt x="2015493" y="6172200"/>
                </a:lnTo>
                <a:lnTo>
                  <a:pt x="2001963" y="6223000"/>
                </a:lnTo>
                <a:lnTo>
                  <a:pt x="1989843" y="6273800"/>
                </a:lnTo>
                <a:lnTo>
                  <a:pt x="1978855" y="6324600"/>
                </a:lnTo>
                <a:lnTo>
                  <a:pt x="1969002" y="6362700"/>
                </a:lnTo>
                <a:lnTo>
                  <a:pt x="1960284" y="6413500"/>
                </a:lnTo>
                <a:lnTo>
                  <a:pt x="1952702" y="6464300"/>
                </a:lnTo>
                <a:lnTo>
                  <a:pt x="1946258" y="6515100"/>
                </a:lnTo>
                <a:lnTo>
                  <a:pt x="1940953" y="6565900"/>
                </a:lnTo>
                <a:lnTo>
                  <a:pt x="1936786" y="6616700"/>
                </a:lnTo>
                <a:lnTo>
                  <a:pt x="1933761" y="6667500"/>
                </a:lnTo>
                <a:lnTo>
                  <a:pt x="1931877" y="6718300"/>
                </a:lnTo>
                <a:lnTo>
                  <a:pt x="1931136" y="6769100"/>
                </a:lnTo>
                <a:lnTo>
                  <a:pt x="1931136" y="6794500"/>
                </a:lnTo>
                <a:lnTo>
                  <a:pt x="1931212" y="6807200"/>
                </a:lnTo>
                <a:lnTo>
                  <a:pt x="1932272" y="6858000"/>
                </a:lnTo>
                <a:lnTo>
                  <a:pt x="1947675" y="6858000"/>
                </a:lnTo>
                <a:lnTo>
                  <a:pt x="1946867" y="6845300"/>
                </a:lnTo>
                <a:lnTo>
                  <a:pt x="1946095" y="6794500"/>
                </a:lnTo>
                <a:lnTo>
                  <a:pt x="1946480" y="6743700"/>
                </a:lnTo>
                <a:lnTo>
                  <a:pt x="1948017" y="6692900"/>
                </a:lnTo>
                <a:lnTo>
                  <a:pt x="1950701" y="6642100"/>
                </a:lnTo>
                <a:lnTo>
                  <a:pt x="1954525" y="6591300"/>
                </a:lnTo>
                <a:lnTo>
                  <a:pt x="1959486" y="6540500"/>
                </a:lnTo>
                <a:lnTo>
                  <a:pt x="1965576" y="6489700"/>
                </a:lnTo>
                <a:lnTo>
                  <a:pt x="1972792" y="6438900"/>
                </a:lnTo>
                <a:lnTo>
                  <a:pt x="1981127" y="6388100"/>
                </a:lnTo>
                <a:lnTo>
                  <a:pt x="1990576" y="6337300"/>
                </a:lnTo>
                <a:lnTo>
                  <a:pt x="2001134" y="6286500"/>
                </a:lnTo>
                <a:lnTo>
                  <a:pt x="2012796" y="6248400"/>
                </a:lnTo>
                <a:lnTo>
                  <a:pt x="2025555" y="6197600"/>
                </a:lnTo>
                <a:lnTo>
                  <a:pt x="2039407" y="6146800"/>
                </a:lnTo>
                <a:lnTo>
                  <a:pt x="2054347" y="6096000"/>
                </a:lnTo>
                <a:lnTo>
                  <a:pt x="2070368" y="6045200"/>
                </a:lnTo>
                <a:lnTo>
                  <a:pt x="2087465" y="6007100"/>
                </a:lnTo>
                <a:lnTo>
                  <a:pt x="2105634" y="5956300"/>
                </a:lnTo>
                <a:lnTo>
                  <a:pt x="2124868" y="5905500"/>
                </a:lnTo>
                <a:lnTo>
                  <a:pt x="2145163" y="5867400"/>
                </a:lnTo>
                <a:lnTo>
                  <a:pt x="2166513" y="5816600"/>
                </a:lnTo>
                <a:close/>
              </a:path>
              <a:path w="12193270" h="6858000">
                <a:moveTo>
                  <a:pt x="2251557" y="5676900"/>
                </a:moveTo>
                <a:lnTo>
                  <a:pt x="2236837" y="5676900"/>
                </a:lnTo>
                <a:lnTo>
                  <a:pt x="2262836" y="5727700"/>
                </a:lnTo>
                <a:lnTo>
                  <a:pt x="2287582" y="5778500"/>
                </a:lnTo>
                <a:lnTo>
                  <a:pt x="2311080" y="5816600"/>
                </a:lnTo>
                <a:lnTo>
                  <a:pt x="2333337" y="5867400"/>
                </a:lnTo>
                <a:lnTo>
                  <a:pt x="2354358" y="5918200"/>
                </a:lnTo>
                <a:lnTo>
                  <a:pt x="2374152" y="5969000"/>
                </a:lnTo>
                <a:lnTo>
                  <a:pt x="2392722" y="6019800"/>
                </a:lnTo>
                <a:lnTo>
                  <a:pt x="2410076" y="6057900"/>
                </a:lnTo>
                <a:lnTo>
                  <a:pt x="2426220" y="6108700"/>
                </a:lnTo>
                <a:lnTo>
                  <a:pt x="2427667" y="6121400"/>
                </a:lnTo>
                <a:lnTo>
                  <a:pt x="2430627" y="6121400"/>
                </a:lnTo>
                <a:lnTo>
                  <a:pt x="2444875" y="6172200"/>
                </a:lnTo>
                <a:lnTo>
                  <a:pt x="2457996" y="6223000"/>
                </a:lnTo>
                <a:lnTo>
                  <a:pt x="2469990" y="6273800"/>
                </a:lnTo>
                <a:lnTo>
                  <a:pt x="2480857" y="6324600"/>
                </a:lnTo>
                <a:lnTo>
                  <a:pt x="2490598" y="6375400"/>
                </a:lnTo>
                <a:lnTo>
                  <a:pt x="2499212" y="6426200"/>
                </a:lnTo>
                <a:lnTo>
                  <a:pt x="2506699" y="6477000"/>
                </a:lnTo>
                <a:lnTo>
                  <a:pt x="2513059" y="6527800"/>
                </a:lnTo>
                <a:lnTo>
                  <a:pt x="2518293" y="6565900"/>
                </a:lnTo>
                <a:lnTo>
                  <a:pt x="2522400" y="6616700"/>
                </a:lnTo>
                <a:lnTo>
                  <a:pt x="2525381" y="6667500"/>
                </a:lnTo>
                <a:lnTo>
                  <a:pt x="2527235" y="6718300"/>
                </a:lnTo>
                <a:lnTo>
                  <a:pt x="2527781" y="6756400"/>
                </a:lnTo>
                <a:lnTo>
                  <a:pt x="2527863" y="6781800"/>
                </a:lnTo>
                <a:lnTo>
                  <a:pt x="2527564" y="6819900"/>
                </a:lnTo>
                <a:lnTo>
                  <a:pt x="2526312" y="6858000"/>
                </a:lnTo>
                <a:lnTo>
                  <a:pt x="2541873" y="6858000"/>
                </a:lnTo>
                <a:lnTo>
                  <a:pt x="2543231" y="6819900"/>
                </a:lnTo>
                <a:lnTo>
                  <a:pt x="2543503" y="6769100"/>
                </a:lnTo>
                <a:lnTo>
                  <a:pt x="2542552" y="6718300"/>
                </a:lnTo>
                <a:lnTo>
                  <a:pt x="2540378" y="6654800"/>
                </a:lnTo>
                <a:lnTo>
                  <a:pt x="2536977" y="6604000"/>
                </a:lnTo>
                <a:lnTo>
                  <a:pt x="2532347" y="6553200"/>
                </a:lnTo>
                <a:lnTo>
                  <a:pt x="2526486" y="6502400"/>
                </a:lnTo>
                <a:lnTo>
                  <a:pt x="2519577" y="6451600"/>
                </a:lnTo>
                <a:lnTo>
                  <a:pt x="2511521" y="6400800"/>
                </a:lnTo>
                <a:lnTo>
                  <a:pt x="2502322" y="6350000"/>
                </a:lnTo>
                <a:lnTo>
                  <a:pt x="2491984" y="6299200"/>
                </a:lnTo>
                <a:lnTo>
                  <a:pt x="2480508" y="6248400"/>
                </a:lnTo>
                <a:lnTo>
                  <a:pt x="2467899" y="6197600"/>
                </a:lnTo>
                <a:lnTo>
                  <a:pt x="2454160" y="6159500"/>
                </a:lnTo>
                <a:lnTo>
                  <a:pt x="2439293" y="6108700"/>
                </a:lnTo>
                <a:lnTo>
                  <a:pt x="2423301" y="6057900"/>
                </a:lnTo>
                <a:lnTo>
                  <a:pt x="2406189" y="6007100"/>
                </a:lnTo>
                <a:lnTo>
                  <a:pt x="2387958" y="5956300"/>
                </a:lnTo>
                <a:lnTo>
                  <a:pt x="2368612" y="5918200"/>
                </a:lnTo>
                <a:lnTo>
                  <a:pt x="2348155" y="5867400"/>
                </a:lnTo>
                <a:lnTo>
                  <a:pt x="2333145" y="5832044"/>
                </a:lnTo>
                <a:lnTo>
                  <a:pt x="2330093" y="5829300"/>
                </a:lnTo>
                <a:lnTo>
                  <a:pt x="2326588" y="5816600"/>
                </a:lnTo>
                <a:lnTo>
                  <a:pt x="2343313" y="5816600"/>
                </a:lnTo>
                <a:lnTo>
                  <a:pt x="2333627" y="5803900"/>
                </a:lnTo>
                <a:lnTo>
                  <a:pt x="2305407" y="5765800"/>
                </a:lnTo>
                <a:lnTo>
                  <a:pt x="2278044" y="5715000"/>
                </a:lnTo>
                <a:lnTo>
                  <a:pt x="2251557" y="5676900"/>
                </a:lnTo>
                <a:close/>
              </a:path>
              <a:path w="12193270" h="6858000">
                <a:moveTo>
                  <a:pt x="3853414" y="6807200"/>
                </a:moveTo>
                <a:lnTo>
                  <a:pt x="3764206" y="6807200"/>
                </a:lnTo>
                <a:lnTo>
                  <a:pt x="3574466" y="6858000"/>
                </a:lnTo>
                <a:lnTo>
                  <a:pt x="3593172" y="6858000"/>
                </a:lnTo>
                <a:lnTo>
                  <a:pt x="3641445" y="6845300"/>
                </a:lnTo>
                <a:lnTo>
                  <a:pt x="3689822" y="6845300"/>
                </a:lnTo>
                <a:lnTo>
                  <a:pt x="3786834" y="6819900"/>
                </a:lnTo>
                <a:lnTo>
                  <a:pt x="3806976" y="6819900"/>
                </a:lnTo>
                <a:lnTo>
                  <a:pt x="3853414" y="6807200"/>
                </a:lnTo>
                <a:close/>
              </a:path>
              <a:path w="12193270" h="6858000">
                <a:moveTo>
                  <a:pt x="4182350" y="6781800"/>
                </a:moveTo>
                <a:lnTo>
                  <a:pt x="4155566" y="6781800"/>
                </a:lnTo>
                <a:lnTo>
                  <a:pt x="4130926" y="6832600"/>
                </a:lnTo>
                <a:lnTo>
                  <a:pt x="4108786" y="6858000"/>
                </a:lnTo>
                <a:lnTo>
                  <a:pt x="4130742" y="6858000"/>
                </a:lnTo>
                <a:lnTo>
                  <a:pt x="4143923" y="6845300"/>
                </a:lnTo>
                <a:lnTo>
                  <a:pt x="4167999" y="6794500"/>
                </a:lnTo>
                <a:lnTo>
                  <a:pt x="4188408" y="6794500"/>
                </a:lnTo>
                <a:lnTo>
                  <a:pt x="4182350" y="6781800"/>
                </a:lnTo>
                <a:close/>
              </a:path>
              <a:path w="12193270" h="6858000">
                <a:moveTo>
                  <a:pt x="4188408" y="6794500"/>
                </a:moveTo>
                <a:lnTo>
                  <a:pt x="4167999" y="6794500"/>
                </a:lnTo>
                <a:lnTo>
                  <a:pt x="4193112" y="6845300"/>
                </a:lnTo>
                <a:lnTo>
                  <a:pt x="4205309" y="6858000"/>
                </a:lnTo>
                <a:lnTo>
                  <a:pt x="4229348" y="6858000"/>
                </a:lnTo>
                <a:lnTo>
                  <a:pt x="4219125" y="6845300"/>
                </a:lnTo>
                <a:lnTo>
                  <a:pt x="4200524" y="6819900"/>
                </a:lnTo>
                <a:lnTo>
                  <a:pt x="4188408" y="6794500"/>
                </a:lnTo>
                <a:close/>
              </a:path>
              <a:path w="12193270" h="6858000">
                <a:moveTo>
                  <a:pt x="4506978" y="6794500"/>
                </a:moveTo>
                <a:lnTo>
                  <a:pt x="4411342" y="6794500"/>
                </a:lnTo>
                <a:lnTo>
                  <a:pt x="4460782" y="6807200"/>
                </a:lnTo>
                <a:lnTo>
                  <a:pt x="4509978" y="6807200"/>
                </a:lnTo>
                <a:lnTo>
                  <a:pt x="4703986" y="6858000"/>
                </a:lnTo>
                <a:lnTo>
                  <a:pt x="4766639" y="6858000"/>
                </a:lnTo>
                <a:lnTo>
                  <a:pt x="4506978" y="6794500"/>
                </a:lnTo>
                <a:close/>
              </a:path>
              <a:path w="12193270" h="6858000">
                <a:moveTo>
                  <a:pt x="6029243" y="5816600"/>
                </a:moveTo>
                <a:lnTo>
                  <a:pt x="6009563" y="5816600"/>
                </a:lnTo>
                <a:lnTo>
                  <a:pt x="6001502" y="5842000"/>
                </a:lnTo>
                <a:lnTo>
                  <a:pt x="5993588" y="5854700"/>
                </a:lnTo>
                <a:lnTo>
                  <a:pt x="5985819" y="5867400"/>
                </a:lnTo>
                <a:lnTo>
                  <a:pt x="5978194" y="5892800"/>
                </a:lnTo>
                <a:lnTo>
                  <a:pt x="5958209" y="5943600"/>
                </a:lnTo>
                <a:lnTo>
                  <a:pt x="5939351" y="5981700"/>
                </a:lnTo>
                <a:lnTo>
                  <a:pt x="5921622" y="6032500"/>
                </a:lnTo>
                <a:lnTo>
                  <a:pt x="5905024" y="6083300"/>
                </a:lnTo>
                <a:lnTo>
                  <a:pt x="5889562" y="6134100"/>
                </a:lnTo>
                <a:lnTo>
                  <a:pt x="5875239" y="6184900"/>
                </a:lnTo>
                <a:lnTo>
                  <a:pt x="5862056" y="6235700"/>
                </a:lnTo>
                <a:lnTo>
                  <a:pt x="5850018" y="6273800"/>
                </a:lnTo>
                <a:lnTo>
                  <a:pt x="5839128" y="6324600"/>
                </a:lnTo>
                <a:lnTo>
                  <a:pt x="5829389" y="6375400"/>
                </a:lnTo>
                <a:lnTo>
                  <a:pt x="5820803" y="6426200"/>
                </a:lnTo>
                <a:lnTo>
                  <a:pt x="5819609" y="6438900"/>
                </a:lnTo>
                <a:lnTo>
                  <a:pt x="5817590" y="6451600"/>
                </a:lnTo>
                <a:lnTo>
                  <a:pt x="5814605" y="6477000"/>
                </a:lnTo>
                <a:lnTo>
                  <a:pt x="5812533" y="6489700"/>
                </a:lnTo>
                <a:lnTo>
                  <a:pt x="5811535" y="6502400"/>
                </a:lnTo>
                <a:lnTo>
                  <a:pt x="5810058" y="6502400"/>
                </a:lnTo>
                <a:lnTo>
                  <a:pt x="5807982" y="6527800"/>
                </a:lnTo>
                <a:lnTo>
                  <a:pt x="5806172" y="6540500"/>
                </a:lnTo>
                <a:lnTo>
                  <a:pt x="5804775" y="6553200"/>
                </a:lnTo>
                <a:lnTo>
                  <a:pt x="5804013" y="6565900"/>
                </a:lnTo>
                <a:lnTo>
                  <a:pt x="5802400" y="6578600"/>
                </a:lnTo>
                <a:lnTo>
                  <a:pt x="5799328" y="6616700"/>
                </a:lnTo>
                <a:lnTo>
                  <a:pt x="5796908" y="6654800"/>
                </a:lnTo>
                <a:lnTo>
                  <a:pt x="5795135" y="6692900"/>
                </a:lnTo>
                <a:lnTo>
                  <a:pt x="5793955" y="6731000"/>
                </a:lnTo>
                <a:lnTo>
                  <a:pt x="5793802" y="6743700"/>
                </a:lnTo>
                <a:lnTo>
                  <a:pt x="5793536" y="6769100"/>
                </a:lnTo>
                <a:lnTo>
                  <a:pt x="5793587" y="6807200"/>
                </a:lnTo>
                <a:lnTo>
                  <a:pt x="5793802" y="6819900"/>
                </a:lnTo>
                <a:lnTo>
                  <a:pt x="5794006" y="6832600"/>
                </a:lnTo>
                <a:lnTo>
                  <a:pt x="5795140" y="6858000"/>
                </a:lnTo>
                <a:lnTo>
                  <a:pt x="5810793" y="6858000"/>
                </a:lnTo>
                <a:lnTo>
                  <a:pt x="5809610" y="6832600"/>
                </a:lnTo>
                <a:lnTo>
                  <a:pt x="5809093" y="6781800"/>
                </a:lnTo>
                <a:lnTo>
                  <a:pt x="5809778" y="6731000"/>
                </a:lnTo>
                <a:lnTo>
                  <a:pt x="5811664" y="6667500"/>
                </a:lnTo>
                <a:lnTo>
                  <a:pt x="5814751" y="6616700"/>
                </a:lnTo>
                <a:lnTo>
                  <a:pt x="5819039" y="6565900"/>
                </a:lnTo>
                <a:lnTo>
                  <a:pt x="5824527" y="6515100"/>
                </a:lnTo>
                <a:lnTo>
                  <a:pt x="5831217" y="6464300"/>
                </a:lnTo>
                <a:lnTo>
                  <a:pt x="5832512" y="6451600"/>
                </a:lnTo>
                <a:lnTo>
                  <a:pt x="5833820" y="6451600"/>
                </a:lnTo>
                <a:lnTo>
                  <a:pt x="5835154" y="6438900"/>
                </a:lnTo>
                <a:lnTo>
                  <a:pt x="5843503" y="6388100"/>
                </a:lnTo>
                <a:lnTo>
                  <a:pt x="5852968" y="6337300"/>
                </a:lnTo>
                <a:lnTo>
                  <a:pt x="5863544" y="6286500"/>
                </a:lnTo>
                <a:lnTo>
                  <a:pt x="5875226" y="6235700"/>
                </a:lnTo>
                <a:lnTo>
                  <a:pt x="5888008" y="6197600"/>
                </a:lnTo>
                <a:lnTo>
                  <a:pt x="5901885" y="6146800"/>
                </a:lnTo>
                <a:lnTo>
                  <a:pt x="5916853" y="6096000"/>
                </a:lnTo>
                <a:lnTo>
                  <a:pt x="5932904" y="6045200"/>
                </a:lnTo>
                <a:lnTo>
                  <a:pt x="5950035" y="6007100"/>
                </a:lnTo>
                <a:lnTo>
                  <a:pt x="5968239" y="5956300"/>
                </a:lnTo>
                <a:lnTo>
                  <a:pt x="5987512" y="5905500"/>
                </a:lnTo>
                <a:lnTo>
                  <a:pt x="6007848" y="5854700"/>
                </a:lnTo>
                <a:lnTo>
                  <a:pt x="6029243" y="5816600"/>
                </a:lnTo>
                <a:close/>
              </a:path>
              <a:path w="12193270" h="6858000">
                <a:moveTo>
                  <a:pt x="6112712" y="5676900"/>
                </a:moveTo>
                <a:lnTo>
                  <a:pt x="6099720" y="5676900"/>
                </a:lnTo>
                <a:lnTo>
                  <a:pt x="6124256" y="5727700"/>
                </a:lnTo>
                <a:lnTo>
                  <a:pt x="6147751" y="5765800"/>
                </a:lnTo>
                <a:lnTo>
                  <a:pt x="6170199" y="5816600"/>
                </a:lnTo>
                <a:lnTo>
                  <a:pt x="6191593" y="5854700"/>
                </a:lnTo>
                <a:lnTo>
                  <a:pt x="6211931" y="5905500"/>
                </a:lnTo>
                <a:lnTo>
                  <a:pt x="6231204" y="5956300"/>
                </a:lnTo>
                <a:lnTo>
                  <a:pt x="6249410" y="6007100"/>
                </a:lnTo>
                <a:lnTo>
                  <a:pt x="6266541" y="6045200"/>
                </a:lnTo>
                <a:lnTo>
                  <a:pt x="6282593" y="6096000"/>
                </a:lnTo>
                <a:lnTo>
                  <a:pt x="6297560" y="6146800"/>
                </a:lnTo>
                <a:lnTo>
                  <a:pt x="6311438" y="6197600"/>
                </a:lnTo>
                <a:lnTo>
                  <a:pt x="6324220" y="6235700"/>
                </a:lnTo>
                <a:lnTo>
                  <a:pt x="6335901" y="6286500"/>
                </a:lnTo>
                <a:lnTo>
                  <a:pt x="6346476" y="6337300"/>
                </a:lnTo>
                <a:lnTo>
                  <a:pt x="6355940" y="6388100"/>
                </a:lnTo>
                <a:lnTo>
                  <a:pt x="6364286" y="6438900"/>
                </a:lnTo>
                <a:lnTo>
                  <a:pt x="6365683" y="6451600"/>
                </a:lnTo>
                <a:lnTo>
                  <a:pt x="6367017" y="6451600"/>
                </a:lnTo>
                <a:lnTo>
                  <a:pt x="6368287" y="6464300"/>
                </a:lnTo>
                <a:lnTo>
                  <a:pt x="6374972" y="6515100"/>
                </a:lnTo>
                <a:lnTo>
                  <a:pt x="6380453" y="6565900"/>
                </a:lnTo>
                <a:lnTo>
                  <a:pt x="6384731" y="6616700"/>
                </a:lnTo>
                <a:lnTo>
                  <a:pt x="6387805" y="6667500"/>
                </a:lnTo>
                <a:lnTo>
                  <a:pt x="6389675" y="6731000"/>
                </a:lnTo>
                <a:lnTo>
                  <a:pt x="6390341" y="6781800"/>
                </a:lnTo>
                <a:lnTo>
                  <a:pt x="6389802" y="6832600"/>
                </a:lnTo>
                <a:lnTo>
                  <a:pt x="6388635" y="6858000"/>
                </a:lnTo>
                <a:lnTo>
                  <a:pt x="6404296" y="6858000"/>
                </a:lnTo>
                <a:lnTo>
                  <a:pt x="6405434" y="6832600"/>
                </a:lnTo>
                <a:lnTo>
                  <a:pt x="6405638" y="6819900"/>
                </a:lnTo>
                <a:lnTo>
                  <a:pt x="6405879" y="6794500"/>
                </a:lnTo>
                <a:lnTo>
                  <a:pt x="6405879" y="6756400"/>
                </a:lnTo>
                <a:lnTo>
                  <a:pt x="6405739" y="6743700"/>
                </a:lnTo>
                <a:lnTo>
                  <a:pt x="6405434" y="6731000"/>
                </a:lnTo>
                <a:lnTo>
                  <a:pt x="6403943" y="6680200"/>
                </a:lnTo>
                <a:lnTo>
                  <a:pt x="6401469" y="6642100"/>
                </a:lnTo>
                <a:lnTo>
                  <a:pt x="6398009" y="6591300"/>
                </a:lnTo>
                <a:lnTo>
                  <a:pt x="6393357" y="6540500"/>
                </a:lnTo>
                <a:lnTo>
                  <a:pt x="6392221" y="6527800"/>
                </a:lnTo>
                <a:lnTo>
                  <a:pt x="6391150" y="6527800"/>
                </a:lnTo>
                <a:lnTo>
                  <a:pt x="6390037" y="6515100"/>
                </a:lnTo>
                <a:lnTo>
                  <a:pt x="6388874" y="6502400"/>
                </a:lnTo>
                <a:lnTo>
                  <a:pt x="6387836" y="6489700"/>
                </a:lnTo>
                <a:lnTo>
                  <a:pt x="6386767" y="6489700"/>
                </a:lnTo>
                <a:lnTo>
                  <a:pt x="6384492" y="6477000"/>
                </a:lnTo>
                <a:lnTo>
                  <a:pt x="6383264" y="6464300"/>
                </a:lnTo>
                <a:lnTo>
                  <a:pt x="6382000" y="6451600"/>
                </a:lnTo>
                <a:lnTo>
                  <a:pt x="6380702" y="6438900"/>
                </a:lnTo>
                <a:lnTo>
                  <a:pt x="6379018" y="6438900"/>
                </a:lnTo>
                <a:lnTo>
                  <a:pt x="6370440" y="6388100"/>
                </a:lnTo>
                <a:lnTo>
                  <a:pt x="6360696" y="6337300"/>
                </a:lnTo>
                <a:lnTo>
                  <a:pt x="6349788" y="6286500"/>
                </a:lnTo>
                <a:lnTo>
                  <a:pt x="6337720" y="6235700"/>
                </a:lnTo>
                <a:lnTo>
                  <a:pt x="6324494" y="6184900"/>
                </a:lnTo>
                <a:lnTo>
                  <a:pt x="6310115" y="6134100"/>
                </a:lnTo>
                <a:lnTo>
                  <a:pt x="6294585" y="6083300"/>
                </a:lnTo>
                <a:lnTo>
                  <a:pt x="6277907" y="6032500"/>
                </a:lnTo>
                <a:lnTo>
                  <a:pt x="6260085" y="5981700"/>
                </a:lnTo>
                <a:lnTo>
                  <a:pt x="6241121" y="5943600"/>
                </a:lnTo>
                <a:lnTo>
                  <a:pt x="6221018" y="5892800"/>
                </a:lnTo>
                <a:lnTo>
                  <a:pt x="6213448" y="5867400"/>
                </a:lnTo>
                <a:lnTo>
                  <a:pt x="6205733" y="5854700"/>
                </a:lnTo>
                <a:lnTo>
                  <a:pt x="6197876" y="5842000"/>
                </a:lnTo>
                <a:lnTo>
                  <a:pt x="6189877" y="5816600"/>
                </a:lnTo>
                <a:lnTo>
                  <a:pt x="6203250" y="5816600"/>
                </a:lnTo>
                <a:lnTo>
                  <a:pt x="6193642" y="5803900"/>
                </a:lnTo>
                <a:lnTo>
                  <a:pt x="6165731" y="5753100"/>
                </a:lnTo>
                <a:lnTo>
                  <a:pt x="6138749" y="5715000"/>
                </a:lnTo>
                <a:lnTo>
                  <a:pt x="6112712" y="5676900"/>
                </a:lnTo>
                <a:close/>
              </a:path>
              <a:path w="12193270" h="6858000">
                <a:moveTo>
                  <a:pt x="7829628" y="6794500"/>
                </a:moveTo>
                <a:lnTo>
                  <a:pt x="7692350" y="6794500"/>
                </a:lnTo>
                <a:lnTo>
                  <a:pt x="7432483" y="6858000"/>
                </a:lnTo>
                <a:lnTo>
                  <a:pt x="7497545" y="6858000"/>
                </a:lnTo>
                <a:lnTo>
                  <a:pt x="7510258" y="6845300"/>
                </a:lnTo>
                <a:lnTo>
                  <a:pt x="7551609" y="6845300"/>
                </a:lnTo>
                <a:lnTo>
                  <a:pt x="7559628" y="6832600"/>
                </a:lnTo>
                <a:lnTo>
                  <a:pt x="7576882" y="6832600"/>
                </a:lnTo>
                <a:lnTo>
                  <a:pt x="7626876" y="6819900"/>
                </a:lnTo>
                <a:lnTo>
                  <a:pt x="7677166" y="6819900"/>
                </a:lnTo>
                <a:lnTo>
                  <a:pt x="7727733" y="6807200"/>
                </a:lnTo>
                <a:lnTo>
                  <a:pt x="7778560" y="6807200"/>
                </a:lnTo>
                <a:lnTo>
                  <a:pt x="7829628" y="6794500"/>
                </a:lnTo>
                <a:close/>
              </a:path>
              <a:path w="12193270" h="6858000">
                <a:moveTo>
                  <a:pt x="8043900" y="6781800"/>
                </a:moveTo>
                <a:lnTo>
                  <a:pt x="8017077" y="6781800"/>
                </a:lnTo>
                <a:lnTo>
                  <a:pt x="7999537" y="6819900"/>
                </a:lnTo>
                <a:lnTo>
                  <a:pt x="7981597" y="6845300"/>
                </a:lnTo>
                <a:lnTo>
                  <a:pt x="7970084" y="6858000"/>
                </a:lnTo>
                <a:lnTo>
                  <a:pt x="7994131" y="6858000"/>
                </a:lnTo>
                <a:lnTo>
                  <a:pt x="8006329" y="6845300"/>
                </a:lnTo>
                <a:lnTo>
                  <a:pt x="8031441" y="6794500"/>
                </a:lnTo>
                <a:lnTo>
                  <a:pt x="8050158" y="6794500"/>
                </a:lnTo>
                <a:lnTo>
                  <a:pt x="8043900" y="6781800"/>
                </a:lnTo>
                <a:close/>
              </a:path>
              <a:path w="12193270" h="6858000">
                <a:moveTo>
                  <a:pt x="8050158" y="6794500"/>
                </a:moveTo>
                <a:lnTo>
                  <a:pt x="8031441" y="6794500"/>
                </a:lnTo>
                <a:lnTo>
                  <a:pt x="8055505" y="6845300"/>
                </a:lnTo>
                <a:lnTo>
                  <a:pt x="8068696" y="6858000"/>
                </a:lnTo>
                <a:lnTo>
                  <a:pt x="8090669" y="6858000"/>
                </a:lnTo>
                <a:lnTo>
                  <a:pt x="8068932" y="6832600"/>
                </a:lnTo>
                <a:lnTo>
                  <a:pt x="8050158" y="6794500"/>
                </a:lnTo>
                <a:close/>
              </a:path>
              <a:path w="12193270" h="6858000">
                <a:moveTo>
                  <a:pt x="8362977" y="6794500"/>
                </a:moveTo>
                <a:lnTo>
                  <a:pt x="8255383" y="6794500"/>
                </a:lnTo>
                <a:lnTo>
                  <a:pt x="8304520" y="6807200"/>
                </a:lnTo>
                <a:lnTo>
                  <a:pt x="8353411" y="6807200"/>
                </a:lnTo>
                <a:lnTo>
                  <a:pt x="8450405" y="6832600"/>
                </a:lnTo>
                <a:lnTo>
                  <a:pt x="8498479" y="6832600"/>
                </a:lnTo>
                <a:lnTo>
                  <a:pt x="8593713" y="6858000"/>
                </a:lnTo>
                <a:lnTo>
                  <a:pt x="8661105" y="6858000"/>
                </a:lnTo>
                <a:lnTo>
                  <a:pt x="8513228" y="6819900"/>
                </a:lnTo>
                <a:lnTo>
                  <a:pt x="8463396" y="6819900"/>
                </a:lnTo>
                <a:lnTo>
                  <a:pt x="8362977" y="6794500"/>
                </a:lnTo>
                <a:close/>
              </a:path>
              <a:path w="12193270" h="6858000">
                <a:moveTo>
                  <a:pt x="9888526" y="5816600"/>
                </a:moveTo>
                <a:lnTo>
                  <a:pt x="9873030" y="5816600"/>
                </a:lnTo>
                <a:lnTo>
                  <a:pt x="9851442" y="5867400"/>
                </a:lnTo>
                <a:lnTo>
                  <a:pt x="9830965" y="5918200"/>
                </a:lnTo>
                <a:lnTo>
                  <a:pt x="9811600" y="5956300"/>
                </a:lnTo>
                <a:lnTo>
                  <a:pt x="9793352" y="6007100"/>
                </a:lnTo>
                <a:lnTo>
                  <a:pt x="9776223" y="6057900"/>
                </a:lnTo>
                <a:lnTo>
                  <a:pt x="9760217" y="6108700"/>
                </a:lnTo>
                <a:lnTo>
                  <a:pt x="9745336" y="6159500"/>
                </a:lnTo>
                <a:lnTo>
                  <a:pt x="9731584" y="6197600"/>
                </a:lnTo>
                <a:lnTo>
                  <a:pt x="9718964" y="6248400"/>
                </a:lnTo>
                <a:lnTo>
                  <a:pt x="9707480" y="6299200"/>
                </a:lnTo>
                <a:lnTo>
                  <a:pt x="9697133" y="6350000"/>
                </a:lnTo>
                <a:lnTo>
                  <a:pt x="9687928" y="6400800"/>
                </a:lnTo>
                <a:lnTo>
                  <a:pt x="9679867" y="6451600"/>
                </a:lnTo>
                <a:lnTo>
                  <a:pt x="9672954" y="6502400"/>
                </a:lnTo>
                <a:lnTo>
                  <a:pt x="9667265" y="6553200"/>
                </a:lnTo>
                <a:lnTo>
                  <a:pt x="9662723" y="6604000"/>
                </a:lnTo>
                <a:lnTo>
                  <a:pt x="9659328" y="6654800"/>
                </a:lnTo>
                <a:lnTo>
                  <a:pt x="9657077" y="6705600"/>
                </a:lnTo>
                <a:lnTo>
                  <a:pt x="9655972" y="6756400"/>
                </a:lnTo>
                <a:lnTo>
                  <a:pt x="9656011" y="6807200"/>
                </a:lnTo>
                <a:lnTo>
                  <a:pt x="9657193" y="6858000"/>
                </a:lnTo>
                <a:lnTo>
                  <a:pt x="9673115" y="6858000"/>
                </a:lnTo>
                <a:lnTo>
                  <a:pt x="9671831" y="6819900"/>
                </a:lnTo>
                <a:lnTo>
                  <a:pt x="9671495" y="6769100"/>
                </a:lnTo>
                <a:lnTo>
                  <a:pt x="9672329" y="6718300"/>
                </a:lnTo>
                <a:lnTo>
                  <a:pt x="9674334" y="6667500"/>
                </a:lnTo>
                <a:lnTo>
                  <a:pt x="9677508" y="6616700"/>
                </a:lnTo>
                <a:lnTo>
                  <a:pt x="9681852" y="6565900"/>
                </a:lnTo>
                <a:lnTo>
                  <a:pt x="9687365" y="6515100"/>
                </a:lnTo>
                <a:lnTo>
                  <a:pt x="9694048" y="6464300"/>
                </a:lnTo>
                <a:lnTo>
                  <a:pt x="9701901" y="6413500"/>
                </a:lnTo>
                <a:lnTo>
                  <a:pt x="9710923" y="6362700"/>
                </a:lnTo>
                <a:lnTo>
                  <a:pt x="9721113" y="6311900"/>
                </a:lnTo>
                <a:lnTo>
                  <a:pt x="9732473" y="6261100"/>
                </a:lnTo>
                <a:lnTo>
                  <a:pt x="9745001" y="6210300"/>
                </a:lnTo>
                <a:lnTo>
                  <a:pt x="9758698" y="6159500"/>
                </a:lnTo>
                <a:lnTo>
                  <a:pt x="9773563" y="6108700"/>
                </a:lnTo>
                <a:lnTo>
                  <a:pt x="9789692" y="6057900"/>
                </a:lnTo>
                <a:lnTo>
                  <a:pt x="9807024" y="6019800"/>
                </a:lnTo>
                <a:lnTo>
                  <a:pt x="9825568" y="5969000"/>
                </a:lnTo>
                <a:lnTo>
                  <a:pt x="9845329" y="5918200"/>
                </a:lnTo>
                <a:lnTo>
                  <a:pt x="9866313" y="5867400"/>
                </a:lnTo>
                <a:lnTo>
                  <a:pt x="9888526" y="5816600"/>
                </a:lnTo>
                <a:close/>
              </a:path>
              <a:path w="12193270" h="6858000">
                <a:moveTo>
                  <a:pt x="9979735" y="5676900"/>
                </a:moveTo>
                <a:lnTo>
                  <a:pt x="9962603" y="5676900"/>
                </a:lnTo>
                <a:lnTo>
                  <a:pt x="9986610" y="5727700"/>
                </a:lnTo>
                <a:lnTo>
                  <a:pt x="10009620" y="5765800"/>
                </a:lnTo>
                <a:lnTo>
                  <a:pt x="10031627" y="5816600"/>
                </a:lnTo>
                <a:lnTo>
                  <a:pt x="10052627" y="5854700"/>
                </a:lnTo>
                <a:lnTo>
                  <a:pt x="10072613" y="5905500"/>
                </a:lnTo>
                <a:lnTo>
                  <a:pt x="10091582" y="5943600"/>
                </a:lnTo>
                <a:lnTo>
                  <a:pt x="10109527" y="5994400"/>
                </a:lnTo>
                <a:lnTo>
                  <a:pt x="10126445" y="6045200"/>
                </a:lnTo>
                <a:lnTo>
                  <a:pt x="10142329" y="6083300"/>
                </a:lnTo>
                <a:lnTo>
                  <a:pt x="10157174" y="6134100"/>
                </a:lnTo>
                <a:lnTo>
                  <a:pt x="10170977" y="6184900"/>
                </a:lnTo>
                <a:lnTo>
                  <a:pt x="10183730" y="6235700"/>
                </a:lnTo>
                <a:lnTo>
                  <a:pt x="10195430" y="6273800"/>
                </a:lnTo>
                <a:lnTo>
                  <a:pt x="10206071" y="6324600"/>
                </a:lnTo>
                <a:lnTo>
                  <a:pt x="10215648" y="6375400"/>
                </a:lnTo>
                <a:lnTo>
                  <a:pt x="10224157" y="6426200"/>
                </a:lnTo>
                <a:lnTo>
                  <a:pt x="10231591" y="6477000"/>
                </a:lnTo>
                <a:lnTo>
                  <a:pt x="10237946" y="6527800"/>
                </a:lnTo>
                <a:lnTo>
                  <a:pt x="10243216" y="6565900"/>
                </a:lnTo>
                <a:lnTo>
                  <a:pt x="10247397" y="6616700"/>
                </a:lnTo>
                <a:lnTo>
                  <a:pt x="10250484" y="6667500"/>
                </a:lnTo>
                <a:lnTo>
                  <a:pt x="10252470" y="6718300"/>
                </a:lnTo>
                <a:lnTo>
                  <a:pt x="10253132" y="6756400"/>
                </a:lnTo>
                <a:lnTo>
                  <a:pt x="10253239" y="6794500"/>
                </a:lnTo>
                <a:lnTo>
                  <a:pt x="10253125" y="6819900"/>
                </a:lnTo>
                <a:lnTo>
                  <a:pt x="10251902" y="6858000"/>
                </a:lnTo>
                <a:lnTo>
                  <a:pt x="10266737" y="6858000"/>
                </a:lnTo>
                <a:lnTo>
                  <a:pt x="10267975" y="6819900"/>
                </a:lnTo>
                <a:lnTo>
                  <a:pt x="10268310" y="6769100"/>
                </a:lnTo>
                <a:lnTo>
                  <a:pt x="10267631" y="6731000"/>
                </a:lnTo>
                <a:lnTo>
                  <a:pt x="10267436" y="6718300"/>
                </a:lnTo>
                <a:lnTo>
                  <a:pt x="10267214" y="6705600"/>
                </a:lnTo>
                <a:lnTo>
                  <a:pt x="10266387" y="6692900"/>
                </a:lnTo>
                <a:lnTo>
                  <a:pt x="10265815" y="6680200"/>
                </a:lnTo>
                <a:lnTo>
                  <a:pt x="10262577" y="6616700"/>
                </a:lnTo>
                <a:lnTo>
                  <a:pt x="10258405" y="6565900"/>
                </a:lnTo>
                <a:lnTo>
                  <a:pt x="10253085" y="6515100"/>
                </a:lnTo>
                <a:lnTo>
                  <a:pt x="10246619" y="6464300"/>
                </a:lnTo>
                <a:lnTo>
                  <a:pt x="10239009" y="6413500"/>
                </a:lnTo>
                <a:lnTo>
                  <a:pt x="10230256" y="6362700"/>
                </a:lnTo>
                <a:lnTo>
                  <a:pt x="10220362" y="6324600"/>
                </a:lnTo>
                <a:lnTo>
                  <a:pt x="10209329" y="6273800"/>
                </a:lnTo>
                <a:lnTo>
                  <a:pt x="10197159" y="6223000"/>
                </a:lnTo>
                <a:lnTo>
                  <a:pt x="10183661" y="6172200"/>
                </a:lnTo>
                <a:lnTo>
                  <a:pt x="10169036" y="6121400"/>
                </a:lnTo>
                <a:lnTo>
                  <a:pt x="10153283" y="6070600"/>
                </a:lnTo>
                <a:lnTo>
                  <a:pt x="10136398" y="6019800"/>
                </a:lnTo>
                <a:lnTo>
                  <a:pt x="10118380" y="5969000"/>
                </a:lnTo>
                <a:lnTo>
                  <a:pt x="10099227" y="5930900"/>
                </a:lnTo>
                <a:lnTo>
                  <a:pt x="10078938" y="5880100"/>
                </a:lnTo>
                <a:lnTo>
                  <a:pt x="10057015" y="5829300"/>
                </a:lnTo>
                <a:lnTo>
                  <a:pt x="10053382" y="5829300"/>
                </a:lnTo>
                <a:lnTo>
                  <a:pt x="10052049" y="5816600"/>
                </a:lnTo>
                <a:lnTo>
                  <a:pt x="10062484" y="5816600"/>
                </a:lnTo>
                <a:lnTo>
                  <a:pt x="10034844" y="5765800"/>
                </a:lnTo>
                <a:lnTo>
                  <a:pt x="10008041" y="5727700"/>
                </a:lnTo>
                <a:lnTo>
                  <a:pt x="9982085" y="5689600"/>
                </a:lnTo>
                <a:lnTo>
                  <a:pt x="9979735" y="5676900"/>
                </a:lnTo>
                <a:close/>
              </a:path>
              <a:path w="12193270" h="6858000">
                <a:moveTo>
                  <a:pt x="11671868" y="6794500"/>
                </a:moveTo>
                <a:lnTo>
                  <a:pt x="11555747" y="6794500"/>
                </a:lnTo>
                <a:lnTo>
                  <a:pt x="11295150" y="6858000"/>
                </a:lnTo>
                <a:lnTo>
                  <a:pt x="11339288" y="6858000"/>
                </a:lnTo>
                <a:lnTo>
                  <a:pt x="11432967" y="6832600"/>
                </a:lnTo>
                <a:lnTo>
                  <a:pt x="11480240" y="6832600"/>
                </a:lnTo>
                <a:lnTo>
                  <a:pt x="11575578" y="6807200"/>
                </a:lnTo>
                <a:lnTo>
                  <a:pt x="11623611" y="6807200"/>
                </a:lnTo>
                <a:lnTo>
                  <a:pt x="11671868" y="6794500"/>
                </a:lnTo>
                <a:close/>
              </a:path>
              <a:path w="12193270" h="6858000">
                <a:moveTo>
                  <a:pt x="11898565" y="6781800"/>
                </a:moveTo>
                <a:lnTo>
                  <a:pt x="11880874" y="6781800"/>
                </a:lnTo>
                <a:lnTo>
                  <a:pt x="11854286" y="6832600"/>
                </a:lnTo>
                <a:lnTo>
                  <a:pt x="11833839" y="6858000"/>
                </a:lnTo>
                <a:lnTo>
                  <a:pt x="11850423" y="6858000"/>
                </a:lnTo>
                <a:lnTo>
                  <a:pt x="11868311" y="6832600"/>
                </a:lnTo>
                <a:lnTo>
                  <a:pt x="11893778" y="6794500"/>
                </a:lnTo>
                <a:lnTo>
                  <a:pt x="11898565" y="6781800"/>
                </a:lnTo>
                <a:close/>
              </a:path>
              <a:path w="12193270" h="6858000">
                <a:moveTo>
                  <a:pt x="3947200" y="6794500"/>
                </a:moveTo>
                <a:lnTo>
                  <a:pt x="3860475" y="6794500"/>
                </a:lnTo>
                <a:lnTo>
                  <a:pt x="3812230" y="6807200"/>
                </a:lnTo>
                <a:lnTo>
                  <a:pt x="3900158" y="6807200"/>
                </a:lnTo>
                <a:lnTo>
                  <a:pt x="3947200" y="6794500"/>
                </a:lnTo>
                <a:close/>
              </a:path>
              <a:path w="12193270" h="6858000">
                <a:moveTo>
                  <a:pt x="537658" y="6781800"/>
                </a:moveTo>
                <a:lnTo>
                  <a:pt x="332612" y="6781800"/>
                </a:lnTo>
                <a:lnTo>
                  <a:pt x="381667" y="6794500"/>
                </a:lnTo>
                <a:lnTo>
                  <a:pt x="590768" y="6794500"/>
                </a:lnTo>
                <a:lnTo>
                  <a:pt x="537658" y="6781800"/>
                </a:lnTo>
                <a:close/>
              </a:path>
              <a:path w="12193270" h="6858000">
                <a:moveTo>
                  <a:pt x="4138129" y="6781800"/>
                </a:moveTo>
                <a:lnTo>
                  <a:pt x="3912767" y="6781800"/>
                </a:lnTo>
                <a:lnTo>
                  <a:pt x="3908932" y="6794500"/>
                </a:lnTo>
                <a:lnTo>
                  <a:pt x="4090003" y="6794500"/>
                </a:lnTo>
                <a:lnTo>
                  <a:pt x="4138129" y="6781800"/>
                </a:lnTo>
                <a:close/>
              </a:path>
              <a:path w="12193270" h="6858000">
                <a:moveTo>
                  <a:pt x="4401343" y="6781800"/>
                </a:moveTo>
                <a:lnTo>
                  <a:pt x="4249902" y="6781800"/>
                </a:lnTo>
                <a:lnTo>
                  <a:pt x="4271022" y="6794500"/>
                </a:lnTo>
                <a:lnTo>
                  <a:pt x="4454277" y="6794500"/>
                </a:lnTo>
                <a:lnTo>
                  <a:pt x="4401343" y="6781800"/>
                </a:lnTo>
                <a:close/>
              </a:path>
              <a:path w="12193270" h="6858000">
                <a:moveTo>
                  <a:pt x="7984095" y="6781800"/>
                </a:moveTo>
                <a:lnTo>
                  <a:pt x="7798068" y="6781800"/>
                </a:lnTo>
                <a:lnTo>
                  <a:pt x="7745099" y="6794500"/>
                </a:lnTo>
                <a:lnTo>
                  <a:pt x="7932414" y="6794500"/>
                </a:lnTo>
                <a:lnTo>
                  <a:pt x="7984095" y="6781800"/>
                </a:lnTo>
                <a:close/>
              </a:path>
              <a:path w="12193270" h="6858000">
                <a:moveTo>
                  <a:pt x="8261613" y="6781800"/>
                </a:moveTo>
                <a:lnTo>
                  <a:pt x="8056663" y="6781800"/>
                </a:lnTo>
                <a:lnTo>
                  <a:pt x="8106642" y="6794500"/>
                </a:lnTo>
                <a:lnTo>
                  <a:pt x="8312409" y="6794500"/>
                </a:lnTo>
                <a:lnTo>
                  <a:pt x="8261613" y="6781800"/>
                </a:lnTo>
                <a:close/>
              </a:path>
              <a:path w="12193270" h="6858000">
                <a:moveTo>
                  <a:pt x="11866815" y="6781800"/>
                </a:moveTo>
                <a:lnTo>
                  <a:pt x="11661765" y="6781800"/>
                </a:lnTo>
                <a:lnTo>
                  <a:pt x="11608652" y="6794500"/>
                </a:lnTo>
                <a:lnTo>
                  <a:pt x="11817821" y="6794500"/>
                </a:lnTo>
                <a:lnTo>
                  <a:pt x="11866815" y="6781800"/>
                </a:lnTo>
                <a:close/>
              </a:path>
              <a:path w="12193270" h="6858000">
                <a:moveTo>
                  <a:pt x="4449997" y="6769100"/>
                </a:moveTo>
                <a:lnTo>
                  <a:pt x="3934648" y="6769100"/>
                </a:lnTo>
                <a:lnTo>
                  <a:pt x="3987647" y="6781800"/>
                </a:lnTo>
                <a:lnTo>
                  <a:pt x="4399200" y="6781800"/>
                </a:lnTo>
                <a:lnTo>
                  <a:pt x="4449997" y="6769100"/>
                </a:lnTo>
                <a:close/>
              </a:path>
              <a:path w="12193270" h="6858000">
                <a:moveTo>
                  <a:pt x="8369480" y="6756400"/>
                </a:moveTo>
                <a:lnTo>
                  <a:pt x="8238015" y="6756400"/>
                </a:lnTo>
                <a:lnTo>
                  <a:pt x="8189943" y="6769100"/>
                </a:lnTo>
                <a:lnTo>
                  <a:pt x="7749431" y="6769100"/>
                </a:lnTo>
                <a:lnTo>
                  <a:pt x="7800227" y="6781800"/>
                </a:lnTo>
                <a:lnTo>
                  <a:pt x="8263768" y="6781800"/>
                </a:lnTo>
                <a:lnTo>
                  <a:pt x="8369480" y="6756400"/>
                </a:lnTo>
                <a:close/>
              </a:path>
              <a:path w="12193270" h="6858000">
                <a:moveTo>
                  <a:pt x="11901613" y="4546600"/>
                </a:moveTo>
                <a:lnTo>
                  <a:pt x="11712930" y="4546600"/>
                </a:lnTo>
                <a:lnTo>
                  <a:pt x="11675078" y="4559300"/>
                </a:lnTo>
                <a:lnTo>
                  <a:pt x="11893181" y="4559300"/>
                </a:lnTo>
                <a:lnTo>
                  <a:pt x="11916625" y="4610100"/>
                </a:lnTo>
                <a:lnTo>
                  <a:pt x="11939120" y="4648200"/>
                </a:lnTo>
                <a:lnTo>
                  <a:pt x="11960663" y="4699000"/>
                </a:lnTo>
                <a:lnTo>
                  <a:pt x="11981249" y="4737100"/>
                </a:lnTo>
                <a:lnTo>
                  <a:pt x="12000873" y="4775200"/>
                </a:lnTo>
                <a:lnTo>
                  <a:pt x="12019529" y="4826000"/>
                </a:lnTo>
                <a:lnTo>
                  <a:pt x="12037214" y="4876800"/>
                </a:lnTo>
                <a:lnTo>
                  <a:pt x="12053922" y="4914900"/>
                </a:lnTo>
                <a:lnTo>
                  <a:pt x="12069650" y="4965700"/>
                </a:lnTo>
                <a:lnTo>
                  <a:pt x="12084391" y="5003800"/>
                </a:lnTo>
                <a:lnTo>
                  <a:pt x="12098142" y="5054600"/>
                </a:lnTo>
                <a:lnTo>
                  <a:pt x="12110897" y="5105400"/>
                </a:lnTo>
                <a:lnTo>
                  <a:pt x="12122653" y="5143500"/>
                </a:lnTo>
                <a:lnTo>
                  <a:pt x="12133403" y="5194300"/>
                </a:lnTo>
                <a:lnTo>
                  <a:pt x="12143144" y="5245100"/>
                </a:lnTo>
                <a:lnTo>
                  <a:pt x="12151871" y="5283200"/>
                </a:lnTo>
                <a:lnTo>
                  <a:pt x="12159579" y="5334000"/>
                </a:lnTo>
                <a:lnTo>
                  <a:pt x="12166263" y="5384800"/>
                </a:lnTo>
                <a:lnTo>
                  <a:pt x="12171919" y="5435600"/>
                </a:lnTo>
                <a:lnTo>
                  <a:pt x="12176541" y="5473700"/>
                </a:lnTo>
                <a:lnTo>
                  <a:pt x="12180126" y="5524500"/>
                </a:lnTo>
                <a:lnTo>
                  <a:pt x="12182668" y="5575300"/>
                </a:lnTo>
                <a:lnTo>
                  <a:pt x="12184163" y="5626100"/>
                </a:lnTo>
                <a:lnTo>
                  <a:pt x="12184605" y="5676900"/>
                </a:lnTo>
                <a:lnTo>
                  <a:pt x="12183990" y="5727700"/>
                </a:lnTo>
                <a:lnTo>
                  <a:pt x="12182314" y="5765800"/>
                </a:lnTo>
                <a:lnTo>
                  <a:pt x="12179572" y="5816600"/>
                </a:lnTo>
                <a:lnTo>
                  <a:pt x="12175759" y="5867400"/>
                </a:lnTo>
                <a:lnTo>
                  <a:pt x="12170870" y="5918200"/>
                </a:lnTo>
                <a:lnTo>
                  <a:pt x="12164900" y="5969000"/>
                </a:lnTo>
                <a:lnTo>
                  <a:pt x="12157845" y="6007100"/>
                </a:lnTo>
                <a:lnTo>
                  <a:pt x="12149700" y="6057900"/>
                </a:lnTo>
                <a:lnTo>
                  <a:pt x="12140460" y="6108700"/>
                </a:lnTo>
                <a:lnTo>
                  <a:pt x="12130121" y="6159500"/>
                </a:lnTo>
                <a:lnTo>
                  <a:pt x="12118678" y="6210300"/>
                </a:lnTo>
                <a:lnTo>
                  <a:pt x="12106126" y="6248400"/>
                </a:lnTo>
                <a:lnTo>
                  <a:pt x="12092460" y="6299200"/>
                </a:lnTo>
                <a:lnTo>
                  <a:pt x="12077676" y="6350000"/>
                </a:lnTo>
                <a:lnTo>
                  <a:pt x="12061769" y="6400800"/>
                </a:lnTo>
                <a:lnTo>
                  <a:pt x="12044734" y="6438900"/>
                </a:lnTo>
                <a:lnTo>
                  <a:pt x="12026566" y="6489700"/>
                </a:lnTo>
                <a:lnTo>
                  <a:pt x="12007261" y="6540500"/>
                </a:lnTo>
                <a:lnTo>
                  <a:pt x="11986814" y="6578600"/>
                </a:lnTo>
                <a:lnTo>
                  <a:pt x="11965220" y="6629400"/>
                </a:lnTo>
                <a:lnTo>
                  <a:pt x="11942475" y="6680200"/>
                </a:lnTo>
                <a:lnTo>
                  <a:pt x="11918573" y="6718300"/>
                </a:lnTo>
                <a:lnTo>
                  <a:pt x="11893511" y="6769100"/>
                </a:lnTo>
                <a:lnTo>
                  <a:pt x="11614254" y="6769100"/>
                </a:lnTo>
                <a:lnTo>
                  <a:pt x="11664618" y="6781800"/>
                </a:lnTo>
                <a:lnTo>
                  <a:pt x="11902680" y="6781800"/>
                </a:lnTo>
                <a:lnTo>
                  <a:pt x="11904763" y="6769100"/>
                </a:lnTo>
                <a:lnTo>
                  <a:pt x="11928897" y="6731000"/>
                </a:lnTo>
                <a:lnTo>
                  <a:pt x="11952021" y="6692900"/>
                </a:lnTo>
                <a:lnTo>
                  <a:pt x="11974132" y="6642100"/>
                </a:lnTo>
                <a:lnTo>
                  <a:pt x="11995228" y="6604000"/>
                </a:lnTo>
                <a:lnTo>
                  <a:pt x="12015306" y="6553200"/>
                </a:lnTo>
                <a:lnTo>
                  <a:pt x="12034363" y="6502400"/>
                </a:lnTo>
                <a:lnTo>
                  <a:pt x="12052396" y="6464300"/>
                </a:lnTo>
                <a:lnTo>
                  <a:pt x="12069404" y="6413500"/>
                </a:lnTo>
                <a:lnTo>
                  <a:pt x="12085382" y="6375400"/>
                </a:lnTo>
                <a:lnTo>
                  <a:pt x="12100330" y="6324600"/>
                </a:lnTo>
                <a:lnTo>
                  <a:pt x="12114242" y="6273800"/>
                </a:lnTo>
                <a:lnTo>
                  <a:pt x="12127118" y="6235700"/>
                </a:lnTo>
                <a:lnTo>
                  <a:pt x="12138955" y="6184900"/>
                </a:lnTo>
                <a:lnTo>
                  <a:pt x="12149749" y="6134100"/>
                </a:lnTo>
                <a:lnTo>
                  <a:pt x="12159498" y="6083300"/>
                </a:lnTo>
                <a:lnTo>
                  <a:pt x="12168199" y="6045200"/>
                </a:lnTo>
                <a:lnTo>
                  <a:pt x="12175851" y="5994400"/>
                </a:lnTo>
                <a:lnTo>
                  <a:pt x="12182449" y="5943600"/>
                </a:lnTo>
                <a:lnTo>
                  <a:pt x="12188155" y="5892800"/>
                </a:lnTo>
                <a:lnTo>
                  <a:pt x="12192706" y="5842000"/>
                </a:lnTo>
                <a:lnTo>
                  <a:pt x="12193079" y="5499100"/>
                </a:lnTo>
                <a:lnTo>
                  <a:pt x="12192273" y="5486400"/>
                </a:lnTo>
                <a:lnTo>
                  <a:pt x="12187606" y="5435600"/>
                </a:lnTo>
                <a:lnTo>
                  <a:pt x="12181790" y="5384800"/>
                </a:lnTo>
                <a:lnTo>
                  <a:pt x="12174826" y="5334000"/>
                </a:lnTo>
                <a:lnTo>
                  <a:pt x="12166713" y="5283200"/>
                </a:lnTo>
                <a:lnTo>
                  <a:pt x="12157453" y="5232400"/>
                </a:lnTo>
                <a:lnTo>
                  <a:pt x="12147047" y="5181600"/>
                </a:lnTo>
                <a:lnTo>
                  <a:pt x="12135494" y="5130800"/>
                </a:lnTo>
                <a:lnTo>
                  <a:pt x="12122797" y="5080000"/>
                </a:lnTo>
                <a:lnTo>
                  <a:pt x="12108624" y="5041900"/>
                </a:lnTo>
                <a:lnTo>
                  <a:pt x="12093332" y="4991100"/>
                </a:lnTo>
                <a:lnTo>
                  <a:pt x="12076927" y="4940300"/>
                </a:lnTo>
                <a:lnTo>
                  <a:pt x="12059412" y="4889500"/>
                </a:lnTo>
                <a:lnTo>
                  <a:pt x="12040794" y="4838700"/>
                </a:lnTo>
                <a:lnTo>
                  <a:pt x="12021077" y="4787900"/>
                </a:lnTo>
                <a:lnTo>
                  <a:pt x="12000265" y="4737100"/>
                </a:lnTo>
                <a:lnTo>
                  <a:pt x="11978364" y="4699000"/>
                </a:lnTo>
                <a:lnTo>
                  <a:pt x="11955378" y="4648200"/>
                </a:lnTo>
                <a:lnTo>
                  <a:pt x="11931313" y="4597400"/>
                </a:lnTo>
                <a:lnTo>
                  <a:pt x="11906173" y="4559300"/>
                </a:lnTo>
                <a:lnTo>
                  <a:pt x="11901613" y="4546600"/>
                </a:lnTo>
                <a:close/>
              </a:path>
              <a:path w="12193270" h="6858000">
                <a:moveTo>
                  <a:pt x="319290" y="4559300"/>
                </a:moveTo>
                <a:lnTo>
                  <a:pt x="306183" y="4559300"/>
                </a:lnTo>
                <a:lnTo>
                  <a:pt x="309607" y="4572000"/>
                </a:lnTo>
                <a:lnTo>
                  <a:pt x="316515" y="4584700"/>
                </a:lnTo>
                <a:lnTo>
                  <a:pt x="319988" y="4584700"/>
                </a:lnTo>
                <a:lnTo>
                  <a:pt x="343676" y="4635500"/>
                </a:lnTo>
                <a:lnTo>
                  <a:pt x="366304" y="4673600"/>
                </a:lnTo>
                <a:lnTo>
                  <a:pt x="387874" y="4724400"/>
                </a:lnTo>
                <a:lnTo>
                  <a:pt x="408383" y="4762500"/>
                </a:lnTo>
                <a:lnTo>
                  <a:pt x="427833" y="4813300"/>
                </a:lnTo>
                <a:lnTo>
                  <a:pt x="446224" y="4864100"/>
                </a:lnTo>
                <a:lnTo>
                  <a:pt x="463556" y="4902200"/>
                </a:lnTo>
                <a:lnTo>
                  <a:pt x="479828" y="4953000"/>
                </a:lnTo>
                <a:lnTo>
                  <a:pt x="495040" y="5003800"/>
                </a:lnTo>
                <a:lnTo>
                  <a:pt x="509194" y="5041900"/>
                </a:lnTo>
                <a:lnTo>
                  <a:pt x="522287" y="5092700"/>
                </a:lnTo>
                <a:lnTo>
                  <a:pt x="534322" y="5143500"/>
                </a:lnTo>
                <a:lnTo>
                  <a:pt x="545297" y="5181600"/>
                </a:lnTo>
                <a:lnTo>
                  <a:pt x="555212" y="5232400"/>
                </a:lnTo>
                <a:lnTo>
                  <a:pt x="564068" y="5283200"/>
                </a:lnTo>
                <a:lnTo>
                  <a:pt x="571865" y="5334000"/>
                </a:lnTo>
                <a:lnTo>
                  <a:pt x="578602" y="5384800"/>
                </a:lnTo>
                <a:lnTo>
                  <a:pt x="584280" y="5422900"/>
                </a:lnTo>
                <a:lnTo>
                  <a:pt x="588898" y="5473700"/>
                </a:lnTo>
                <a:lnTo>
                  <a:pt x="592457" y="5524500"/>
                </a:lnTo>
                <a:lnTo>
                  <a:pt x="594956" y="5575300"/>
                </a:lnTo>
                <a:lnTo>
                  <a:pt x="596396" y="5626100"/>
                </a:lnTo>
                <a:lnTo>
                  <a:pt x="596777" y="5676900"/>
                </a:lnTo>
                <a:lnTo>
                  <a:pt x="596098" y="5715000"/>
                </a:lnTo>
                <a:lnTo>
                  <a:pt x="594359" y="5765800"/>
                </a:lnTo>
                <a:lnTo>
                  <a:pt x="591561" y="5816600"/>
                </a:lnTo>
                <a:lnTo>
                  <a:pt x="587704" y="5867400"/>
                </a:lnTo>
                <a:lnTo>
                  <a:pt x="582787" y="5918200"/>
                </a:lnTo>
                <a:lnTo>
                  <a:pt x="576810" y="5969000"/>
                </a:lnTo>
                <a:lnTo>
                  <a:pt x="569774" y="6007100"/>
                </a:lnTo>
                <a:lnTo>
                  <a:pt x="561679" y="6057900"/>
                </a:lnTo>
                <a:lnTo>
                  <a:pt x="552524" y="6108700"/>
                </a:lnTo>
                <a:lnTo>
                  <a:pt x="542310" y="6159500"/>
                </a:lnTo>
                <a:lnTo>
                  <a:pt x="531036" y="6197600"/>
                </a:lnTo>
                <a:lnTo>
                  <a:pt x="518702" y="6248400"/>
                </a:lnTo>
                <a:lnTo>
                  <a:pt x="505309" y="6299200"/>
                </a:lnTo>
                <a:lnTo>
                  <a:pt x="490857" y="6350000"/>
                </a:lnTo>
                <a:lnTo>
                  <a:pt x="475345" y="6388100"/>
                </a:lnTo>
                <a:lnTo>
                  <a:pt x="458773" y="6438900"/>
                </a:lnTo>
                <a:lnTo>
                  <a:pt x="441142" y="6489700"/>
                </a:lnTo>
                <a:lnTo>
                  <a:pt x="422451" y="6527800"/>
                </a:lnTo>
                <a:lnTo>
                  <a:pt x="402701" y="6578600"/>
                </a:lnTo>
                <a:lnTo>
                  <a:pt x="381891" y="6616700"/>
                </a:lnTo>
                <a:lnTo>
                  <a:pt x="360022" y="6667500"/>
                </a:lnTo>
                <a:lnTo>
                  <a:pt x="337093" y="6705600"/>
                </a:lnTo>
                <a:lnTo>
                  <a:pt x="313105" y="6756400"/>
                </a:lnTo>
                <a:lnTo>
                  <a:pt x="308279" y="6756400"/>
                </a:lnTo>
                <a:lnTo>
                  <a:pt x="305917" y="6769100"/>
                </a:lnTo>
                <a:lnTo>
                  <a:pt x="319125" y="6769100"/>
                </a:lnTo>
                <a:lnTo>
                  <a:pt x="343924" y="6731000"/>
                </a:lnTo>
                <a:lnTo>
                  <a:pt x="369582" y="6692900"/>
                </a:lnTo>
                <a:lnTo>
                  <a:pt x="396086" y="6654800"/>
                </a:lnTo>
                <a:lnTo>
                  <a:pt x="414311" y="6629400"/>
                </a:lnTo>
                <a:lnTo>
                  <a:pt x="395109" y="6629400"/>
                </a:lnTo>
                <a:lnTo>
                  <a:pt x="417570" y="6578600"/>
                </a:lnTo>
                <a:lnTo>
                  <a:pt x="438854" y="6527800"/>
                </a:lnTo>
                <a:lnTo>
                  <a:pt x="458950" y="6477000"/>
                </a:lnTo>
                <a:lnTo>
                  <a:pt x="477848" y="6426200"/>
                </a:lnTo>
                <a:lnTo>
                  <a:pt x="495535" y="6375400"/>
                </a:lnTo>
                <a:lnTo>
                  <a:pt x="512000" y="6324600"/>
                </a:lnTo>
                <a:lnTo>
                  <a:pt x="527233" y="6273800"/>
                </a:lnTo>
                <a:lnTo>
                  <a:pt x="541222" y="6223000"/>
                </a:lnTo>
                <a:lnTo>
                  <a:pt x="552930" y="6172200"/>
                </a:lnTo>
                <a:lnTo>
                  <a:pt x="563591" y="6134100"/>
                </a:lnTo>
                <a:lnTo>
                  <a:pt x="573204" y="6083300"/>
                </a:lnTo>
                <a:lnTo>
                  <a:pt x="581766" y="6032500"/>
                </a:lnTo>
                <a:lnTo>
                  <a:pt x="589274" y="5981700"/>
                </a:lnTo>
                <a:lnTo>
                  <a:pt x="595727" y="5943600"/>
                </a:lnTo>
                <a:lnTo>
                  <a:pt x="601123" y="5892800"/>
                </a:lnTo>
                <a:lnTo>
                  <a:pt x="605458" y="5842000"/>
                </a:lnTo>
                <a:lnTo>
                  <a:pt x="608731" y="5791200"/>
                </a:lnTo>
                <a:lnTo>
                  <a:pt x="610939" y="5740400"/>
                </a:lnTo>
                <a:lnTo>
                  <a:pt x="612080" y="5689600"/>
                </a:lnTo>
                <a:lnTo>
                  <a:pt x="612152" y="5651500"/>
                </a:lnTo>
                <a:lnTo>
                  <a:pt x="611075" y="5600700"/>
                </a:lnTo>
                <a:lnTo>
                  <a:pt x="608819" y="5549900"/>
                </a:lnTo>
                <a:lnTo>
                  <a:pt x="605390" y="5486400"/>
                </a:lnTo>
                <a:lnTo>
                  <a:pt x="600794" y="5435600"/>
                </a:lnTo>
                <a:lnTo>
                  <a:pt x="595037" y="5384800"/>
                </a:lnTo>
                <a:lnTo>
                  <a:pt x="588125" y="5334000"/>
                </a:lnTo>
                <a:lnTo>
                  <a:pt x="580064" y="5283200"/>
                </a:lnTo>
                <a:lnTo>
                  <a:pt x="570861" y="5245100"/>
                </a:lnTo>
                <a:lnTo>
                  <a:pt x="560521" y="5194300"/>
                </a:lnTo>
                <a:lnTo>
                  <a:pt x="549051" y="5143500"/>
                </a:lnTo>
                <a:lnTo>
                  <a:pt x="536456" y="5092700"/>
                </a:lnTo>
                <a:lnTo>
                  <a:pt x="522743" y="5041900"/>
                </a:lnTo>
                <a:lnTo>
                  <a:pt x="507918" y="4991100"/>
                </a:lnTo>
                <a:lnTo>
                  <a:pt x="491986" y="4940300"/>
                </a:lnTo>
                <a:lnTo>
                  <a:pt x="474954" y="4889500"/>
                </a:lnTo>
                <a:lnTo>
                  <a:pt x="456828" y="4851400"/>
                </a:lnTo>
                <a:lnTo>
                  <a:pt x="437614" y="4800600"/>
                </a:lnTo>
                <a:lnTo>
                  <a:pt x="417319" y="4749800"/>
                </a:lnTo>
                <a:lnTo>
                  <a:pt x="395947" y="4711700"/>
                </a:lnTo>
                <a:lnTo>
                  <a:pt x="418659" y="4711700"/>
                </a:lnTo>
                <a:lnTo>
                  <a:pt x="399509" y="4686300"/>
                </a:lnTo>
                <a:lnTo>
                  <a:pt x="371773" y="4648200"/>
                </a:lnTo>
                <a:lnTo>
                  <a:pt x="345031" y="4597400"/>
                </a:lnTo>
                <a:lnTo>
                  <a:pt x="319290" y="4559300"/>
                </a:lnTo>
                <a:close/>
              </a:path>
              <a:path w="12193270" h="6858000">
                <a:moveTo>
                  <a:pt x="2236837" y="5676900"/>
                </a:moveTo>
                <a:lnTo>
                  <a:pt x="2220188" y="5676900"/>
                </a:lnTo>
                <a:lnTo>
                  <a:pt x="2218067" y="5689600"/>
                </a:lnTo>
                <a:lnTo>
                  <a:pt x="2191403" y="5727700"/>
                </a:lnTo>
                <a:lnTo>
                  <a:pt x="2163881" y="5765800"/>
                </a:lnTo>
                <a:lnTo>
                  <a:pt x="2135519" y="5816600"/>
                </a:lnTo>
                <a:lnTo>
                  <a:pt x="2106334" y="5854700"/>
                </a:lnTo>
                <a:lnTo>
                  <a:pt x="2076343" y="5892800"/>
                </a:lnTo>
                <a:lnTo>
                  <a:pt x="2045564" y="5930900"/>
                </a:lnTo>
                <a:lnTo>
                  <a:pt x="2014014" y="5969000"/>
                </a:lnTo>
                <a:lnTo>
                  <a:pt x="1981710" y="6007100"/>
                </a:lnTo>
                <a:lnTo>
                  <a:pt x="1948669" y="6045200"/>
                </a:lnTo>
                <a:lnTo>
                  <a:pt x="1914910" y="6083300"/>
                </a:lnTo>
                <a:lnTo>
                  <a:pt x="1880449" y="6121400"/>
                </a:lnTo>
                <a:lnTo>
                  <a:pt x="1845305" y="6159500"/>
                </a:lnTo>
                <a:lnTo>
                  <a:pt x="1809493" y="6184900"/>
                </a:lnTo>
                <a:lnTo>
                  <a:pt x="1773032" y="6223000"/>
                </a:lnTo>
                <a:lnTo>
                  <a:pt x="1735938" y="6248400"/>
                </a:lnTo>
                <a:lnTo>
                  <a:pt x="1698230" y="6286500"/>
                </a:lnTo>
                <a:lnTo>
                  <a:pt x="1621039" y="6337300"/>
                </a:lnTo>
                <a:lnTo>
                  <a:pt x="1581591" y="6375400"/>
                </a:lnTo>
                <a:lnTo>
                  <a:pt x="1541598" y="6400800"/>
                </a:lnTo>
                <a:lnTo>
                  <a:pt x="1460045" y="6451600"/>
                </a:lnTo>
                <a:lnTo>
                  <a:pt x="1376520" y="6502400"/>
                </a:lnTo>
                <a:lnTo>
                  <a:pt x="1334061" y="6515100"/>
                </a:lnTo>
                <a:lnTo>
                  <a:pt x="1247837" y="6565900"/>
                </a:lnTo>
                <a:lnTo>
                  <a:pt x="1204106" y="6578600"/>
                </a:lnTo>
                <a:lnTo>
                  <a:pt x="1159987" y="6604000"/>
                </a:lnTo>
                <a:lnTo>
                  <a:pt x="1115496" y="6616700"/>
                </a:lnTo>
                <a:lnTo>
                  <a:pt x="1070651" y="6642100"/>
                </a:lnTo>
                <a:lnTo>
                  <a:pt x="748276" y="6731000"/>
                </a:lnTo>
                <a:lnTo>
                  <a:pt x="701222" y="6731000"/>
                </a:lnTo>
                <a:lnTo>
                  <a:pt x="606538" y="6756400"/>
                </a:lnTo>
                <a:lnTo>
                  <a:pt x="558943" y="6756400"/>
                </a:lnTo>
                <a:lnTo>
                  <a:pt x="511201" y="6769100"/>
                </a:lnTo>
                <a:lnTo>
                  <a:pt x="635446" y="6769100"/>
                </a:lnTo>
                <a:lnTo>
                  <a:pt x="1079549" y="6654800"/>
                </a:lnTo>
                <a:lnTo>
                  <a:pt x="1126988" y="6629400"/>
                </a:lnTo>
                <a:lnTo>
                  <a:pt x="1173941" y="6616700"/>
                </a:lnTo>
                <a:lnTo>
                  <a:pt x="1266350" y="6565900"/>
                </a:lnTo>
                <a:lnTo>
                  <a:pt x="1311790" y="6553200"/>
                </a:lnTo>
                <a:lnTo>
                  <a:pt x="1401094" y="6502400"/>
                </a:lnTo>
                <a:lnTo>
                  <a:pt x="1488240" y="6451600"/>
                </a:lnTo>
                <a:lnTo>
                  <a:pt x="1573157" y="6400800"/>
                </a:lnTo>
                <a:lnTo>
                  <a:pt x="1614757" y="6362700"/>
                </a:lnTo>
                <a:lnTo>
                  <a:pt x="1655774" y="6337300"/>
                </a:lnTo>
                <a:lnTo>
                  <a:pt x="1696345" y="6299200"/>
                </a:lnTo>
                <a:lnTo>
                  <a:pt x="1736100" y="6273800"/>
                </a:lnTo>
                <a:lnTo>
                  <a:pt x="1775034" y="6235700"/>
                </a:lnTo>
                <a:lnTo>
                  <a:pt x="1813141" y="6210300"/>
                </a:lnTo>
                <a:lnTo>
                  <a:pt x="1850414" y="6172200"/>
                </a:lnTo>
                <a:lnTo>
                  <a:pt x="1886848" y="6134100"/>
                </a:lnTo>
                <a:lnTo>
                  <a:pt x="1922436" y="6096000"/>
                </a:lnTo>
                <a:lnTo>
                  <a:pt x="1957173" y="6057900"/>
                </a:lnTo>
                <a:lnTo>
                  <a:pt x="1991052" y="6019800"/>
                </a:lnTo>
                <a:lnTo>
                  <a:pt x="2024068" y="5981700"/>
                </a:lnTo>
                <a:lnTo>
                  <a:pt x="2056215" y="5943600"/>
                </a:lnTo>
                <a:lnTo>
                  <a:pt x="2087486" y="5905500"/>
                </a:lnTo>
                <a:lnTo>
                  <a:pt x="2117876" y="5867400"/>
                </a:lnTo>
                <a:lnTo>
                  <a:pt x="2147378" y="5816600"/>
                </a:lnTo>
                <a:lnTo>
                  <a:pt x="2166513" y="5816600"/>
                </a:lnTo>
                <a:lnTo>
                  <a:pt x="2188912" y="5765800"/>
                </a:lnTo>
                <a:lnTo>
                  <a:pt x="2212355" y="5727700"/>
                </a:lnTo>
                <a:lnTo>
                  <a:pt x="2236837" y="5676900"/>
                </a:lnTo>
                <a:close/>
              </a:path>
              <a:path w="12193270" h="6858000">
                <a:moveTo>
                  <a:pt x="3961429" y="6756400"/>
                </a:moveTo>
                <a:lnTo>
                  <a:pt x="3829325" y="6756400"/>
                </a:lnTo>
                <a:lnTo>
                  <a:pt x="3881870" y="6769100"/>
                </a:lnTo>
                <a:lnTo>
                  <a:pt x="4009500" y="6769100"/>
                </a:lnTo>
                <a:lnTo>
                  <a:pt x="3961429" y="6756400"/>
                </a:lnTo>
                <a:close/>
              </a:path>
              <a:path w="12193270" h="6858000">
                <a:moveTo>
                  <a:pt x="2628845" y="5689600"/>
                </a:moveTo>
                <a:lnTo>
                  <a:pt x="2540176" y="5689600"/>
                </a:lnTo>
                <a:lnTo>
                  <a:pt x="2635257" y="5715000"/>
                </a:lnTo>
                <a:lnTo>
                  <a:pt x="2682507" y="5715000"/>
                </a:lnTo>
                <a:lnTo>
                  <a:pt x="2960812" y="5791200"/>
                </a:lnTo>
                <a:lnTo>
                  <a:pt x="3006165" y="5816600"/>
                </a:lnTo>
                <a:lnTo>
                  <a:pt x="3095827" y="5842000"/>
                </a:lnTo>
                <a:lnTo>
                  <a:pt x="3140101" y="5867400"/>
                </a:lnTo>
                <a:lnTo>
                  <a:pt x="3183979" y="5880100"/>
                </a:lnTo>
                <a:lnTo>
                  <a:pt x="3313063" y="5956300"/>
                </a:lnTo>
                <a:lnTo>
                  <a:pt x="3355182" y="5969000"/>
                </a:lnTo>
                <a:lnTo>
                  <a:pt x="3437950" y="6019800"/>
                </a:lnTo>
                <a:lnTo>
                  <a:pt x="3478563" y="6057900"/>
                </a:lnTo>
                <a:lnTo>
                  <a:pt x="3518639" y="6083300"/>
                </a:lnTo>
                <a:lnTo>
                  <a:pt x="3597106" y="6134100"/>
                </a:lnTo>
                <a:lnTo>
                  <a:pt x="3635462" y="6172200"/>
                </a:lnTo>
                <a:lnTo>
                  <a:pt x="3673210" y="6197600"/>
                </a:lnTo>
                <a:lnTo>
                  <a:pt x="3710332" y="6235700"/>
                </a:lnTo>
                <a:lnTo>
                  <a:pt x="3746809" y="6261100"/>
                </a:lnTo>
                <a:lnTo>
                  <a:pt x="3782624" y="6299200"/>
                </a:lnTo>
                <a:lnTo>
                  <a:pt x="3817760" y="6337300"/>
                </a:lnTo>
                <a:lnTo>
                  <a:pt x="3852198" y="6362700"/>
                </a:lnTo>
                <a:lnTo>
                  <a:pt x="3885921" y="6400800"/>
                </a:lnTo>
                <a:lnTo>
                  <a:pt x="3918910" y="6438900"/>
                </a:lnTo>
                <a:lnTo>
                  <a:pt x="3951150" y="6477000"/>
                </a:lnTo>
                <a:lnTo>
                  <a:pt x="3982620" y="6515100"/>
                </a:lnTo>
                <a:lnTo>
                  <a:pt x="4013304" y="6565900"/>
                </a:lnTo>
                <a:lnTo>
                  <a:pt x="4043184" y="6604000"/>
                </a:lnTo>
                <a:lnTo>
                  <a:pt x="4072243" y="6642100"/>
                </a:lnTo>
                <a:lnTo>
                  <a:pt x="4100461" y="6680200"/>
                </a:lnTo>
                <a:lnTo>
                  <a:pt x="4127823" y="6731000"/>
                </a:lnTo>
                <a:lnTo>
                  <a:pt x="4154309" y="6769100"/>
                </a:lnTo>
                <a:lnTo>
                  <a:pt x="4169028" y="6769100"/>
                </a:lnTo>
                <a:lnTo>
                  <a:pt x="4143026" y="6718300"/>
                </a:lnTo>
                <a:lnTo>
                  <a:pt x="4118279" y="6667500"/>
                </a:lnTo>
                <a:lnTo>
                  <a:pt x="4094780" y="6629400"/>
                </a:lnTo>
                <a:lnTo>
                  <a:pt x="4079277" y="6629400"/>
                </a:lnTo>
                <a:lnTo>
                  <a:pt x="4073885" y="6616700"/>
                </a:lnTo>
                <a:lnTo>
                  <a:pt x="4072203" y="6616700"/>
                </a:lnTo>
                <a:lnTo>
                  <a:pt x="4063351" y="6604000"/>
                </a:lnTo>
                <a:lnTo>
                  <a:pt x="4059935" y="6604000"/>
                </a:lnTo>
                <a:lnTo>
                  <a:pt x="4029010" y="6553200"/>
                </a:lnTo>
                <a:lnTo>
                  <a:pt x="3997151" y="6515100"/>
                </a:lnTo>
                <a:lnTo>
                  <a:pt x="3964366" y="6477000"/>
                </a:lnTo>
                <a:lnTo>
                  <a:pt x="3930660" y="6438900"/>
                </a:lnTo>
                <a:lnTo>
                  <a:pt x="3896041" y="6388100"/>
                </a:lnTo>
                <a:lnTo>
                  <a:pt x="3860514" y="6350000"/>
                </a:lnTo>
                <a:lnTo>
                  <a:pt x="3824086" y="6311900"/>
                </a:lnTo>
                <a:lnTo>
                  <a:pt x="3786764" y="6286500"/>
                </a:lnTo>
                <a:lnTo>
                  <a:pt x="3748554" y="6248400"/>
                </a:lnTo>
                <a:lnTo>
                  <a:pt x="3709462" y="6210300"/>
                </a:lnTo>
                <a:lnTo>
                  <a:pt x="3669495" y="6172200"/>
                </a:lnTo>
                <a:lnTo>
                  <a:pt x="3628660" y="6146800"/>
                </a:lnTo>
                <a:lnTo>
                  <a:pt x="3586962" y="6108700"/>
                </a:lnTo>
                <a:lnTo>
                  <a:pt x="3509973" y="6057900"/>
                </a:lnTo>
                <a:lnTo>
                  <a:pt x="3430973" y="6007100"/>
                </a:lnTo>
                <a:lnTo>
                  <a:pt x="3350027" y="5956300"/>
                </a:lnTo>
                <a:lnTo>
                  <a:pt x="3308603" y="5930900"/>
                </a:lnTo>
                <a:lnTo>
                  <a:pt x="3302055" y="5930900"/>
                </a:lnTo>
                <a:lnTo>
                  <a:pt x="3295497" y="5918200"/>
                </a:lnTo>
                <a:lnTo>
                  <a:pt x="3275050" y="5918200"/>
                </a:lnTo>
                <a:lnTo>
                  <a:pt x="3267633" y="5905500"/>
                </a:lnTo>
                <a:lnTo>
                  <a:pt x="3260076" y="5905500"/>
                </a:lnTo>
                <a:lnTo>
                  <a:pt x="3168739" y="5854700"/>
                </a:lnTo>
                <a:lnTo>
                  <a:pt x="3122365" y="5842000"/>
                </a:lnTo>
                <a:lnTo>
                  <a:pt x="3075545" y="5816600"/>
                </a:lnTo>
                <a:lnTo>
                  <a:pt x="3028299" y="5803900"/>
                </a:lnTo>
                <a:lnTo>
                  <a:pt x="2980648" y="5778500"/>
                </a:lnTo>
                <a:lnTo>
                  <a:pt x="2835452" y="5740400"/>
                </a:lnTo>
                <a:lnTo>
                  <a:pt x="2628845" y="5689600"/>
                </a:lnTo>
                <a:close/>
              </a:path>
              <a:path w="12193270" h="6858000">
                <a:moveTo>
                  <a:pt x="4181525" y="4559300"/>
                </a:moveTo>
                <a:lnTo>
                  <a:pt x="4168774" y="4559300"/>
                </a:lnTo>
                <a:lnTo>
                  <a:pt x="4170933" y="4572000"/>
                </a:lnTo>
                <a:lnTo>
                  <a:pt x="4175327" y="4572000"/>
                </a:lnTo>
                <a:lnTo>
                  <a:pt x="4199865" y="4622800"/>
                </a:lnTo>
                <a:lnTo>
                  <a:pt x="4223266" y="4660900"/>
                </a:lnTo>
                <a:lnTo>
                  <a:pt x="4245533" y="4711700"/>
                </a:lnTo>
                <a:lnTo>
                  <a:pt x="4266672" y="4762500"/>
                </a:lnTo>
                <a:lnTo>
                  <a:pt x="4286686" y="4800600"/>
                </a:lnTo>
                <a:lnTo>
                  <a:pt x="4305579" y="4851400"/>
                </a:lnTo>
                <a:lnTo>
                  <a:pt x="4323356" y="4902200"/>
                </a:lnTo>
                <a:lnTo>
                  <a:pt x="4340021" y="4940300"/>
                </a:lnTo>
                <a:lnTo>
                  <a:pt x="4355578" y="4991100"/>
                </a:lnTo>
                <a:lnTo>
                  <a:pt x="4370031" y="5041900"/>
                </a:lnTo>
                <a:lnTo>
                  <a:pt x="4372850" y="5041900"/>
                </a:lnTo>
                <a:lnTo>
                  <a:pt x="4374565" y="5054600"/>
                </a:lnTo>
                <a:lnTo>
                  <a:pt x="4381893" y="5080000"/>
                </a:lnTo>
                <a:lnTo>
                  <a:pt x="4385068" y="5092700"/>
                </a:lnTo>
                <a:lnTo>
                  <a:pt x="4397338" y="5143500"/>
                </a:lnTo>
                <a:lnTo>
                  <a:pt x="4408511" y="5194300"/>
                </a:lnTo>
                <a:lnTo>
                  <a:pt x="4418588" y="5232400"/>
                </a:lnTo>
                <a:lnTo>
                  <a:pt x="4427569" y="5283200"/>
                </a:lnTo>
                <a:lnTo>
                  <a:pt x="4435453" y="5334000"/>
                </a:lnTo>
                <a:lnTo>
                  <a:pt x="4442242" y="5384800"/>
                </a:lnTo>
                <a:lnTo>
                  <a:pt x="4447935" y="5435600"/>
                </a:lnTo>
                <a:lnTo>
                  <a:pt x="4452533" y="5486400"/>
                </a:lnTo>
                <a:lnTo>
                  <a:pt x="4456035" y="5537200"/>
                </a:lnTo>
                <a:lnTo>
                  <a:pt x="4456569" y="5537200"/>
                </a:lnTo>
                <a:lnTo>
                  <a:pt x="4456797" y="5549900"/>
                </a:lnTo>
                <a:lnTo>
                  <a:pt x="4457064" y="5549900"/>
                </a:lnTo>
                <a:lnTo>
                  <a:pt x="4458994" y="5600700"/>
                </a:lnTo>
                <a:lnTo>
                  <a:pt x="4459570" y="5638800"/>
                </a:lnTo>
                <a:lnTo>
                  <a:pt x="4459665" y="5664200"/>
                </a:lnTo>
                <a:lnTo>
                  <a:pt x="4459373" y="5702300"/>
                </a:lnTo>
                <a:lnTo>
                  <a:pt x="4457833" y="5753100"/>
                </a:lnTo>
                <a:lnTo>
                  <a:pt x="4455146" y="5803900"/>
                </a:lnTo>
                <a:lnTo>
                  <a:pt x="4451319" y="5854700"/>
                </a:lnTo>
                <a:lnTo>
                  <a:pt x="4446356" y="5905500"/>
                </a:lnTo>
                <a:lnTo>
                  <a:pt x="4440264" y="5956300"/>
                </a:lnTo>
                <a:lnTo>
                  <a:pt x="4433047" y="6007100"/>
                </a:lnTo>
                <a:lnTo>
                  <a:pt x="4424711" y="6057900"/>
                </a:lnTo>
                <a:lnTo>
                  <a:pt x="4415261" y="6108700"/>
                </a:lnTo>
                <a:lnTo>
                  <a:pt x="4404702" y="6159500"/>
                </a:lnTo>
                <a:lnTo>
                  <a:pt x="4393041" y="6197600"/>
                </a:lnTo>
                <a:lnTo>
                  <a:pt x="4380282" y="6248400"/>
                </a:lnTo>
                <a:lnTo>
                  <a:pt x="4366430" y="6299200"/>
                </a:lnTo>
                <a:lnTo>
                  <a:pt x="4351492" y="6350000"/>
                </a:lnTo>
                <a:lnTo>
                  <a:pt x="4335473" y="6400800"/>
                </a:lnTo>
                <a:lnTo>
                  <a:pt x="4318377" y="6438900"/>
                </a:lnTo>
                <a:lnTo>
                  <a:pt x="4300210" y="6489700"/>
                </a:lnTo>
                <a:lnTo>
                  <a:pt x="4280979" y="6540500"/>
                </a:lnTo>
                <a:lnTo>
                  <a:pt x="4260687" y="6578600"/>
                </a:lnTo>
                <a:lnTo>
                  <a:pt x="4239341" y="6629400"/>
                </a:lnTo>
                <a:lnTo>
                  <a:pt x="4216945" y="6680200"/>
                </a:lnTo>
                <a:lnTo>
                  <a:pt x="4193506" y="6718300"/>
                </a:lnTo>
                <a:lnTo>
                  <a:pt x="4169028" y="6769100"/>
                </a:lnTo>
                <a:lnTo>
                  <a:pt x="4181499" y="6769100"/>
                </a:lnTo>
                <a:lnTo>
                  <a:pt x="4207445" y="6731000"/>
                </a:lnTo>
                <a:lnTo>
                  <a:pt x="4234327" y="6692900"/>
                </a:lnTo>
                <a:lnTo>
                  <a:pt x="4262133" y="6642100"/>
                </a:lnTo>
                <a:lnTo>
                  <a:pt x="4271705" y="6629400"/>
                </a:lnTo>
                <a:lnTo>
                  <a:pt x="4258995" y="6629400"/>
                </a:lnTo>
                <a:lnTo>
                  <a:pt x="4260214" y="6616700"/>
                </a:lnTo>
                <a:lnTo>
                  <a:pt x="4263808" y="6616700"/>
                </a:lnTo>
                <a:lnTo>
                  <a:pt x="4285275" y="6565900"/>
                </a:lnTo>
                <a:lnTo>
                  <a:pt x="4305621" y="6515100"/>
                </a:lnTo>
                <a:lnTo>
                  <a:pt x="4324841" y="6477000"/>
                </a:lnTo>
                <a:lnTo>
                  <a:pt x="4342931" y="6426200"/>
                </a:lnTo>
                <a:lnTo>
                  <a:pt x="4359885" y="6375400"/>
                </a:lnTo>
                <a:lnTo>
                  <a:pt x="4375699" y="6324600"/>
                </a:lnTo>
                <a:lnTo>
                  <a:pt x="4390369" y="6273800"/>
                </a:lnTo>
                <a:lnTo>
                  <a:pt x="4403889" y="6223000"/>
                </a:lnTo>
                <a:lnTo>
                  <a:pt x="4416019" y="6172200"/>
                </a:lnTo>
                <a:lnTo>
                  <a:pt x="4427014" y="6121400"/>
                </a:lnTo>
                <a:lnTo>
                  <a:pt x="4436872" y="6083300"/>
                </a:lnTo>
                <a:lnTo>
                  <a:pt x="4445592" y="6032500"/>
                </a:lnTo>
                <a:lnTo>
                  <a:pt x="4453174" y="5981700"/>
                </a:lnTo>
                <a:lnTo>
                  <a:pt x="4459618" y="5930900"/>
                </a:lnTo>
                <a:lnTo>
                  <a:pt x="4464921" y="5880100"/>
                </a:lnTo>
                <a:lnTo>
                  <a:pt x="4469083" y="5829300"/>
                </a:lnTo>
                <a:lnTo>
                  <a:pt x="4472104" y="5778500"/>
                </a:lnTo>
                <a:lnTo>
                  <a:pt x="4473982" y="5727700"/>
                </a:lnTo>
                <a:lnTo>
                  <a:pt x="4474717" y="5676900"/>
                </a:lnTo>
                <a:lnTo>
                  <a:pt x="4474692" y="5651500"/>
                </a:lnTo>
                <a:lnTo>
                  <a:pt x="4473576" y="5588000"/>
                </a:lnTo>
                <a:lnTo>
                  <a:pt x="4471353" y="5537200"/>
                </a:lnTo>
                <a:lnTo>
                  <a:pt x="4467966" y="5486400"/>
                </a:lnTo>
                <a:lnTo>
                  <a:pt x="4463408" y="5435600"/>
                </a:lnTo>
                <a:lnTo>
                  <a:pt x="4457674" y="5384800"/>
                </a:lnTo>
                <a:lnTo>
                  <a:pt x="4450802" y="5334000"/>
                </a:lnTo>
                <a:lnTo>
                  <a:pt x="4442795" y="5283200"/>
                </a:lnTo>
                <a:lnTo>
                  <a:pt x="4433656" y="5232400"/>
                </a:lnTo>
                <a:lnTo>
                  <a:pt x="4423388" y="5181600"/>
                </a:lnTo>
                <a:lnTo>
                  <a:pt x="4411994" y="5143500"/>
                </a:lnTo>
                <a:lnTo>
                  <a:pt x="4399478" y="5092700"/>
                </a:lnTo>
                <a:lnTo>
                  <a:pt x="4385841" y="5041900"/>
                </a:lnTo>
                <a:lnTo>
                  <a:pt x="4371087" y="4991100"/>
                </a:lnTo>
                <a:lnTo>
                  <a:pt x="4355220" y="4940300"/>
                </a:lnTo>
                <a:lnTo>
                  <a:pt x="4338242" y="4902200"/>
                </a:lnTo>
                <a:lnTo>
                  <a:pt x="4320157" y="4851400"/>
                </a:lnTo>
                <a:lnTo>
                  <a:pt x="4300967" y="4800600"/>
                </a:lnTo>
                <a:lnTo>
                  <a:pt x="4280676" y="4749800"/>
                </a:lnTo>
                <a:lnTo>
                  <a:pt x="4258093" y="4711700"/>
                </a:lnTo>
                <a:lnTo>
                  <a:pt x="4282555" y="4711700"/>
                </a:lnTo>
                <a:lnTo>
                  <a:pt x="4263161" y="4686300"/>
                </a:lnTo>
                <a:lnTo>
                  <a:pt x="4234999" y="4648200"/>
                </a:lnTo>
                <a:lnTo>
                  <a:pt x="4207782" y="4597400"/>
                </a:lnTo>
                <a:lnTo>
                  <a:pt x="4181525" y="4559300"/>
                </a:lnTo>
                <a:close/>
              </a:path>
              <a:path w="12193270" h="6858000">
                <a:moveTo>
                  <a:pt x="6099720" y="5676900"/>
                </a:moveTo>
                <a:lnTo>
                  <a:pt x="6082512" y="5676900"/>
                </a:lnTo>
                <a:lnTo>
                  <a:pt x="6080226" y="5689600"/>
                </a:lnTo>
                <a:lnTo>
                  <a:pt x="6054331" y="5727700"/>
                </a:lnTo>
                <a:lnTo>
                  <a:pt x="6027554" y="5765800"/>
                </a:lnTo>
                <a:lnTo>
                  <a:pt x="5999910" y="5803900"/>
                </a:lnTo>
                <a:lnTo>
                  <a:pt x="5971414" y="5854700"/>
                </a:lnTo>
                <a:lnTo>
                  <a:pt x="5942084" y="5892800"/>
                </a:lnTo>
                <a:lnTo>
                  <a:pt x="5911935" y="5930900"/>
                </a:lnTo>
                <a:lnTo>
                  <a:pt x="5880983" y="5969000"/>
                </a:lnTo>
                <a:lnTo>
                  <a:pt x="5849244" y="6007100"/>
                </a:lnTo>
                <a:lnTo>
                  <a:pt x="5816734" y="6045200"/>
                </a:lnTo>
                <a:lnTo>
                  <a:pt x="5783470" y="6083300"/>
                </a:lnTo>
                <a:lnTo>
                  <a:pt x="5749467" y="6108700"/>
                </a:lnTo>
                <a:lnTo>
                  <a:pt x="5714742" y="6146800"/>
                </a:lnTo>
                <a:lnTo>
                  <a:pt x="5679309" y="6184900"/>
                </a:lnTo>
                <a:lnTo>
                  <a:pt x="5643187" y="6210300"/>
                </a:lnTo>
                <a:lnTo>
                  <a:pt x="5606390" y="6248400"/>
                </a:lnTo>
                <a:lnTo>
                  <a:pt x="5568934" y="6273800"/>
                </a:lnTo>
                <a:lnTo>
                  <a:pt x="5530836" y="6311900"/>
                </a:lnTo>
                <a:lnTo>
                  <a:pt x="5492112" y="6337300"/>
                </a:lnTo>
                <a:lnTo>
                  <a:pt x="5412848" y="6388100"/>
                </a:lnTo>
                <a:lnTo>
                  <a:pt x="5331272" y="6438900"/>
                </a:lnTo>
                <a:lnTo>
                  <a:pt x="5247511" y="6489700"/>
                </a:lnTo>
                <a:lnTo>
                  <a:pt x="5161694" y="6540500"/>
                </a:lnTo>
                <a:lnTo>
                  <a:pt x="5118055" y="6553200"/>
                </a:lnTo>
                <a:lnTo>
                  <a:pt x="5029394" y="6604000"/>
                </a:lnTo>
                <a:lnTo>
                  <a:pt x="4938999" y="6629400"/>
                </a:lnTo>
                <a:lnTo>
                  <a:pt x="4893190" y="6654800"/>
                </a:lnTo>
                <a:lnTo>
                  <a:pt x="4562633" y="6743700"/>
                </a:lnTo>
                <a:lnTo>
                  <a:pt x="4514188" y="6743700"/>
                </a:lnTo>
                <a:lnTo>
                  <a:pt x="4465487" y="6756400"/>
                </a:lnTo>
                <a:lnTo>
                  <a:pt x="4416544" y="6756400"/>
                </a:lnTo>
                <a:lnTo>
                  <a:pt x="4367376" y="6769100"/>
                </a:lnTo>
                <a:lnTo>
                  <a:pt x="4500566" y="6769100"/>
                </a:lnTo>
                <a:lnTo>
                  <a:pt x="4943968" y="6654800"/>
                </a:lnTo>
                <a:lnTo>
                  <a:pt x="4991764" y="6629400"/>
                </a:lnTo>
                <a:lnTo>
                  <a:pt x="5039232" y="6616700"/>
                </a:lnTo>
                <a:lnTo>
                  <a:pt x="5131686" y="6565900"/>
                </a:lnTo>
                <a:lnTo>
                  <a:pt x="5177054" y="6553200"/>
                </a:lnTo>
                <a:lnTo>
                  <a:pt x="5266034" y="6502400"/>
                </a:lnTo>
                <a:lnTo>
                  <a:pt x="5352620" y="6451600"/>
                </a:lnTo>
                <a:lnTo>
                  <a:pt x="5394997" y="6426200"/>
                </a:lnTo>
                <a:lnTo>
                  <a:pt x="5398261" y="6413500"/>
                </a:lnTo>
                <a:lnTo>
                  <a:pt x="5413996" y="6413500"/>
                </a:lnTo>
                <a:lnTo>
                  <a:pt x="5418594" y="6400800"/>
                </a:lnTo>
                <a:lnTo>
                  <a:pt x="5460923" y="6375400"/>
                </a:lnTo>
                <a:lnTo>
                  <a:pt x="5502554" y="6350000"/>
                </a:lnTo>
                <a:lnTo>
                  <a:pt x="5543469" y="6311900"/>
                </a:lnTo>
                <a:lnTo>
                  <a:pt x="5583649" y="6286500"/>
                </a:lnTo>
                <a:lnTo>
                  <a:pt x="5623077" y="6248400"/>
                </a:lnTo>
                <a:lnTo>
                  <a:pt x="5661735" y="6223000"/>
                </a:lnTo>
                <a:lnTo>
                  <a:pt x="5699603" y="6184900"/>
                </a:lnTo>
                <a:lnTo>
                  <a:pt x="5736665" y="6146800"/>
                </a:lnTo>
                <a:lnTo>
                  <a:pt x="5775025" y="6108700"/>
                </a:lnTo>
                <a:lnTo>
                  <a:pt x="5812421" y="6070600"/>
                </a:lnTo>
                <a:lnTo>
                  <a:pt x="5848840" y="6032500"/>
                </a:lnTo>
                <a:lnTo>
                  <a:pt x="5884273" y="5981700"/>
                </a:lnTo>
                <a:lnTo>
                  <a:pt x="5918707" y="5943600"/>
                </a:lnTo>
                <a:lnTo>
                  <a:pt x="5942224" y="5918200"/>
                </a:lnTo>
                <a:lnTo>
                  <a:pt x="5965206" y="5880100"/>
                </a:lnTo>
                <a:lnTo>
                  <a:pt x="5987653" y="5854700"/>
                </a:lnTo>
                <a:lnTo>
                  <a:pt x="6009563" y="5816600"/>
                </a:lnTo>
                <a:lnTo>
                  <a:pt x="6029243" y="5816600"/>
                </a:lnTo>
                <a:lnTo>
                  <a:pt x="6051690" y="5765800"/>
                </a:lnTo>
                <a:lnTo>
                  <a:pt x="6075184" y="5727700"/>
                </a:lnTo>
                <a:lnTo>
                  <a:pt x="6099720" y="5676900"/>
                </a:lnTo>
                <a:close/>
              </a:path>
              <a:path w="12193270" h="6858000">
                <a:moveTo>
                  <a:pt x="6203250" y="5816600"/>
                </a:moveTo>
                <a:lnTo>
                  <a:pt x="6189877" y="5816600"/>
                </a:lnTo>
                <a:lnTo>
                  <a:pt x="6211694" y="5854700"/>
                </a:lnTo>
                <a:lnTo>
                  <a:pt x="6234048" y="5880100"/>
                </a:lnTo>
                <a:lnTo>
                  <a:pt x="6256936" y="5918200"/>
                </a:lnTo>
                <a:lnTo>
                  <a:pt x="6280352" y="5943600"/>
                </a:lnTo>
                <a:lnTo>
                  <a:pt x="6314857" y="5981700"/>
                </a:lnTo>
                <a:lnTo>
                  <a:pt x="6350363" y="6032500"/>
                </a:lnTo>
                <a:lnTo>
                  <a:pt x="6386861" y="6070600"/>
                </a:lnTo>
                <a:lnTo>
                  <a:pt x="6424339" y="6108700"/>
                </a:lnTo>
                <a:lnTo>
                  <a:pt x="6462788" y="6146800"/>
                </a:lnTo>
                <a:lnTo>
                  <a:pt x="6498617" y="6184900"/>
                </a:lnTo>
                <a:lnTo>
                  <a:pt x="6535202" y="6210300"/>
                </a:lnTo>
                <a:lnTo>
                  <a:pt x="6572527" y="6248400"/>
                </a:lnTo>
                <a:lnTo>
                  <a:pt x="6610574" y="6273800"/>
                </a:lnTo>
                <a:lnTo>
                  <a:pt x="6649329" y="6311900"/>
                </a:lnTo>
                <a:lnTo>
                  <a:pt x="6688773" y="6337300"/>
                </a:lnTo>
                <a:lnTo>
                  <a:pt x="6728892" y="6375400"/>
                </a:lnTo>
                <a:lnTo>
                  <a:pt x="6811085" y="6426200"/>
                </a:lnTo>
                <a:lnTo>
                  <a:pt x="6822001" y="6438900"/>
                </a:lnTo>
                <a:lnTo>
                  <a:pt x="6836269" y="6438900"/>
                </a:lnTo>
                <a:lnTo>
                  <a:pt x="6880635" y="6464300"/>
                </a:lnTo>
                <a:lnTo>
                  <a:pt x="6971308" y="6515100"/>
                </a:lnTo>
                <a:lnTo>
                  <a:pt x="7064516" y="6565900"/>
                </a:lnTo>
                <a:lnTo>
                  <a:pt x="7160195" y="6616700"/>
                </a:lnTo>
                <a:lnTo>
                  <a:pt x="7207664" y="6629400"/>
                </a:lnTo>
                <a:lnTo>
                  <a:pt x="7255460" y="6654800"/>
                </a:lnTo>
                <a:lnTo>
                  <a:pt x="7698862" y="6769100"/>
                </a:lnTo>
                <a:lnTo>
                  <a:pt x="7841627" y="6769100"/>
                </a:lnTo>
                <a:lnTo>
                  <a:pt x="7790355" y="6756400"/>
                </a:lnTo>
                <a:lnTo>
                  <a:pt x="7739326" y="6756400"/>
                </a:lnTo>
                <a:lnTo>
                  <a:pt x="7688556" y="6743700"/>
                </a:lnTo>
                <a:lnTo>
                  <a:pt x="7638065" y="6743700"/>
                </a:lnTo>
                <a:lnTo>
                  <a:pt x="7341982" y="6667500"/>
                </a:lnTo>
                <a:lnTo>
                  <a:pt x="7293947" y="6642100"/>
                </a:lnTo>
                <a:lnTo>
                  <a:pt x="7199167" y="6616700"/>
                </a:lnTo>
                <a:lnTo>
                  <a:pt x="7106226" y="6565900"/>
                </a:lnTo>
                <a:lnTo>
                  <a:pt x="7060490" y="6553200"/>
                </a:lnTo>
                <a:lnTo>
                  <a:pt x="6970579" y="6502400"/>
                </a:lnTo>
                <a:lnTo>
                  <a:pt x="6882870" y="6451600"/>
                </a:lnTo>
                <a:lnTo>
                  <a:pt x="6797507" y="6400800"/>
                </a:lnTo>
                <a:lnTo>
                  <a:pt x="6755751" y="6375400"/>
                </a:lnTo>
                <a:lnTo>
                  <a:pt x="6714637" y="6337300"/>
                </a:lnTo>
                <a:lnTo>
                  <a:pt x="6674181" y="6311900"/>
                </a:lnTo>
                <a:lnTo>
                  <a:pt x="6634403" y="6273800"/>
                </a:lnTo>
                <a:lnTo>
                  <a:pt x="6595741" y="6248400"/>
                </a:lnTo>
                <a:lnTo>
                  <a:pt x="6557819" y="6210300"/>
                </a:lnTo>
                <a:lnTo>
                  <a:pt x="6520650" y="6184900"/>
                </a:lnTo>
                <a:lnTo>
                  <a:pt x="6484250" y="6146800"/>
                </a:lnTo>
                <a:lnTo>
                  <a:pt x="6448632" y="6108700"/>
                </a:lnTo>
                <a:lnTo>
                  <a:pt x="6413813" y="6070600"/>
                </a:lnTo>
                <a:lnTo>
                  <a:pt x="6379806" y="6032500"/>
                </a:lnTo>
                <a:lnTo>
                  <a:pt x="6346626" y="5994400"/>
                </a:lnTo>
                <a:lnTo>
                  <a:pt x="6314287" y="5956300"/>
                </a:lnTo>
                <a:lnTo>
                  <a:pt x="6282805" y="5918200"/>
                </a:lnTo>
                <a:lnTo>
                  <a:pt x="6252193" y="5880100"/>
                </a:lnTo>
                <a:lnTo>
                  <a:pt x="6222467" y="5842000"/>
                </a:lnTo>
                <a:lnTo>
                  <a:pt x="6203250" y="5816600"/>
                </a:lnTo>
                <a:close/>
              </a:path>
              <a:path w="12193270" h="6858000">
                <a:moveTo>
                  <a:pt x="6501293" y="5689600"/>
                </a:moveTo>
                <a:lnTo>
                  <a:pt x="6414994" y="5689600"/>
                </a:lnTo>
                <a:lnTo>
                  <a:pt x="6563888" y="5727700"/>
                </a:lnTo>
                <a:lnTo>
                  <a:pt x="6613051" y="5727700"/>
                </a:lnTo>
                <a:lnTo>
                  <a:pt x="6710555" y="5753100"/>
                </a:lnTo>
                <a:lnTo>
                  <a:pt x="6758856" y="5778500"/>
                </a:lnTo>
                <a:lnTo>
                  <a:pt x="6901706" y="5816600"/>
                </a:lnTo>
                <a:lnTo>
                  <a:pt x="6995029" y="5867400"/>
                </a:lnTo>
                <a:lnTo>
                  <a:pt x="7041056" y="5880100"/>
                </a:lnTo>
                <a:lnTo>
                  <a:pt x="7086635" y="5905500"/>
                </a:lnTo>
                <a:lnTo>
                  <a:pt x="7220470" y="5981700"/>
                </a:lnTo>
                <a:lnTo>
                  <a:pt x="7305057" y="6032500"/>
                </a:lnTo>
                <a:lnTo>
                  <a:pt x="7387095" y="6083300"/>
                </a:lnTo>
                <a:lnTo>
                  <a:pt x="7427123" y="6108700"/>
                </a:lnTo>
                <a:lnTo>
                  <a:pt x="7466471" y="6146800"/>
                </a:lnTo>
                <a:lnTo>
                  <a:pt x="7505126" y="6172200"/>
                </a:lnTo>
                <a:lnTo>
                  <a:pt x="7543074" y="6210300"/>
                </a:lnTo>
                <a:lnTo>
                  <a:pt x="7580301" y="6235700"/>
                </a:lnTo>
                <a:lnTo>
                  <a:pt x="7616792" y="6273800"/>
                </a:lnTo>
                <a:lnTo>
                  <a:pt x="7652534" y="6299200"/>
                </a:lnTo>
                <a:lnTo>
                  <a:pt x="7687513" y="6337300"/>
                </a:lnTo>
                <a:lnTo>
                  <a:pt x="7721714" y="6375400"/>
                </a:lnTo>
                <a:lnTo>
                  <a:pt x="7755124" y="6413500"/>
                </a:lnTo>
                <a:lnTo>
                  <a:pt x="7787728" y="6451600"/>
                </a:lnTo>
                <a:lnTo>
                  <a:pt x="7819513" y="6489700"/>
                </a:lnTo>
                <a:lnTo>
                  <a:pt x="7850465" y="6527800"/>
                </a:lnTo>
                <a:lnTo>
                  <a:pt x="7880569" y="6565900"/>
                </a:lnTo>
                <a:lnTo>
                  <a:pt x="7909812" y="6604000"/>
                </a:lnTo>
                <a:lnTo>
                  <a:pt x="7938180" y="6642100"/>
                </a:lnTo>
                <a:lnTo>
                  <a:pt x="7965658" y="6692900"/>
                </a:lnTo>
                <a:lnTo>
                  <a:pt x="7992233" y="6731000"/>
                </a:lnTo>
                <a:lnTo>
                  <a:pt x="8017890" y="6769100"/>
                </a:lnTo>
                <a:lnTo>
                  <a:pt x="8030412" y="6769100"/>
                </a:lnTo>
                <a:lnTo>
                  <a:pt x="8005898" y="6718300"/>
                </a:lnTo>
                <a:lnTo>
                  <a:pt x="7982425" y="6680200"/>
                </a:lnTo>
                <a:lnTo>
                  <a:pt x="7959998" y="6629400"/>
                </a:lnTo>
                <a:lnTo>
                  <a:pt x="7940445" y="6629400"/>
                </a:lnTo>
                <a:lnTo>
                  <a:pt x="7928093" y="6604000"/>
                </a:lnTo>
                <a:lnTo>
                  <a:pt x="7915572" y="6591300"/>
                </a:lnTo>
                <a:lnTo>
                  <a:pt x="7902880" y="6565900"/>
                </a:lnTo>
                <a:lnTo>
                  <a:pt x="7890014" y="6553200"/>
                </a:lnTo>
                <a:lnTo>
                  <a:pt x="7858234" y="6515100"/>
                </a:lnTo>
                <a:lnTo>
                  <a:pt x="7825534" y="6477000"/>
                </a:lnTo>
                <a:lnTo>
                  <a:pt x="7791920" y="6426200"/>
                </a:lnTo>
                <a:lnTo>
                  <a:pt x="7757400" y="6388100"/>
                </a:lnTo>
                <a:lnTo>
                  <a:pt x="7721979" y="6350000"/>
                </a:lnTo>
                <a:lnTo>
                  <a:pt x="7685664" y="6311900"/>
                </a:lnTo>
                <a:lnTo>
                  <a:pt x="7648461" y="6286500"/>
                </a:lnTo>
                <a:lnTo>
                  <a:pt x="7610377" y="6248400"/>
                </a:lnTo>
                <a:lnTo>
                  <a:pt x="7571417" y="6210300"/>
                </a:lnTo>
                <a:lnTo>
                  <a:pt x="7531588" y="6172200"/>
                </a:lnTo>
                <a:lnTo>
                  <a:pt x="7490897" y="6146800"/>
                </a:lnTo>
                <a:lnTo>
                  <a:pt x="7449349" y="6108700"/>
                </a:lnTo>
                <a:lnTo>
                  <a:pt x="7374899" y="6057900"/>
                </a:lnTo>
                <a:lnTo>
                  <a:pt x="7298571" y="6007100"/>
                </a:lnTo>
                <a:lnTo>
                  <a:pt x="7259725" y="5981700"/>
                </a:lnTo>
                <a:lnTo>
                  <a:pt x="7250975" y="5981700"/>
                </a:lnTo>
                <a:lnTo>
                  <a:pt x="7245070" y="5969000"/>
                </a:lnTo>
                <a:lnTo>
                  <a:pt x="7233906" y="5969000"/>
                </a:lnTo>
                <a:lnTo>
                  <a:pt x="7222718" y="5956300"/>
                </a:lnTo>
                <a:lnTo>
                  <a:pt x="7209840" y="5956300"/>
                </a:lnTo>
                <a:lnTo>
                  <a:pt x="7191577" y="5943600"/>
                </a:lnTo>
                <a:lnTo>
                  <a:pt x="7185557" y="5943600"/>
                </a:lnTo>
                <a:lnTo>
                  <a:pt x="7176642" y="5930900"/>
                </a:lnTo>
                <a:lnTo>
                  <a:pt x="7136351" y="5918200"/>
                </a:lnTo>
                <a:lnTo>
                  <a:pt x="7054336" y="5867400"/>
                </a:lnTo>
                <a:lnTo>
                  <a:pt x="7012619" y="5854700"/>
                </a:lnTo>
                <a:lnTo>
                  <a:pt x="6970432" y="5829300"/>
                </a:lnTo>
                <a:lnTo>
                  <a:pt x="6878837" y="5803900"/>
                </a:lnTo>
                <a:lnTo>
                  <a:pt x="6832592" y="5778500"/>
                </a:lnTo>
                <a:lnTo>
                  <a:pt x="6501293" y="5689600"/>
                </a:lnTo>
                <a:close/>
              </a:path>
              <a:path w="12193270" h="6858000">
                <a:moveTo>
                  <a:pt x="8043900" y="4559300"/>
                </a:moveTo>
                <a:lnTo>
                  <a:pt x="8030653" y="4559300"/>
                </a:lnTo>
                <a:lnTo>
                  <a:pt x="8054525" y="4610100"/>
                </a:lnTo>
                <a:lnTo>
                  <a:pt x="8077412" y="4648200"/>
                </a:lnTo>
                <a:lnTo>
                  <a:pt x="8099311" y="4699000"/>
                </a:lnTo>
                <a:lnTo>
                  <a:pt x="8120216" y="4737100"/>
                </a:lnTo>
                <a:lnTo>
                  <a:pt x="8140122" y="4787900"/>
                </a:lnTo>
                <a:lnTo>
                  <a:pt x="8159023" y="4826000"/>
                </a:lnTo>
                <a:lnTo>
                  <a:pt x="8176916" y="4876800"/>
                </a:lnTo>
                <a:lnTo>
                  <a:pt x="8193794" y="4927600"/>
                </a:lnTo>
                <a:lnTo>
                  <a:pt x="8209652" y="4965700"/>
                </a:lnTo>
                <a:lnTo>
                  <a:pt x="8224486" y="5016500"/>
                </a:lnTo>
                <a:lnTo>
                  <a:pt x="8238289" y="5067300"/>
                </a:lnTo>
                <a:lnTo>
                  <a:pt x="8251058" y="5105400"/>
                </a:lnTo>
                <a:lnTo>
                  <a:pt x="8262786" y="5156200"/>
                </a:lnTo>
                <a:lnTo>
                  <a:pt x="8273469" y="5207000"/>
                </a:lnTo>
                <a:lnTo>
                  <a:pt x="8283101" y="5257800"/>
                </a:lnTo>
                <a:lnTo>
                  <a:pt x="8291678" y="5308600"/>
                </a:lnTo>
                <a:lnTo>
                  <a:pt x="8299193" y="5346700"/>
                </a:lnTo>
                <a:lnTo>
                  <a:pt x="8305643" y="5397500"/>
                </a:lnTo>
                <a:lnTo>
                  <a:pt x="8311022" y="5448300"/>
                </a:lnTo>
                <a:lnTo>
                  <a:pt x="8315324" y="5499100"/>
                </a:lnTo>
                <a:lnTo>
                  <a:pt x="8316772" y="5524500"/>
                </a:lnTo>
                <a:lnTo>
                  <a:pt x="8317140" y="5524500"/>
                </a:lnTo>
                <a:lnTo>
                  <a:pt x="8319751" y="5575300"/>
                </a:lnTo>
                <a:lnTo>
                  <a:pt x="8321202" y="5626100"/>
                </a:lnTo>
                <a:lnTo>
                  <a:pt x="8321493" y="5676900"/>
                </a:lnTo>
                <a:lnTo>
                  <a:pt x="8320625" y="5727700"/>
                </a:lnTo>
                <a:lnTo>
                  <a:pt x="8318597" y="5778500"/>
                </a:lnTo>
                <a:lnTo>
                  <a:pt x="8315410" y="5829300"/>
                </a:lnTo>
                <a:lnTo>
                  <a:pt x="8311063" y="5880100"/>
                </a:lnTo>
                <a:lnTo>
                  <a:pt x="8305558" y="5930900"/>
                </a:lnTo>
                <a:lnTo>
                  <a:pt x="8298893" y="5981700"/>
                </a:lnTo>
                <a:lnTo>
                  <a:pt x="8291069" y="6032500"/>
                </a:lnTo>
                <a:lnTo>
                  <a:pt x="8282087" y="6083300"/>
                </a:lnTo>
                <a:lnTo>
                  <a:pt x="8271945" y="6134100"/>
                </a:lnTo>
                <a:lnTo>
                  <a:pt x="8260645" y="6184900"/>
                </a:lnTo>
                <a:lnTo>
                  <a:pt x="8248187" y="6235700"/>
                </a:lnTo>
                <a:lnTo>
                  <a:pt x="8234570" y="6286500"/>
                </a:lnTo>
                <a:lnTo>
                  <a:pt x="8219795" y="6337300"/>
                </a:lnTo>
                <a:lnTo>
                  <a:pt x="8203651" y="6375400"/>
                </a:lnTo>
                <a:lnTo>
                  <a:pt x="8186297" y="6426200"/>
                </a:lnTo>
                <a:lnTo>
                  <a:pt x="8167726" y="6477000"/>
                </a:lnTo>
                <a:lnTo>
                  <a:pt x="8147933" y="6527800"/>
                </a:lnTo>
                <a:lnTo>
                  <a:pt x="8126911" y="6578600"/>
                </a:lnTo>
                <a:lnTo>
                  <a:pt x="8104655" y="6629400"/>
                </a:lnTo>
                <a:lnTo>
                  <a:pt x="8081156" y="6667500"/>
                </a:lnTo>
                <a:lnTo>
                  <a:pt x="8056411" y="6718300"/>
                </a:lnTo>
                <a:lnTo>
                  <a:pt x="8030412" y="6769100"/>
                </a:lnTo>
                <a:lnTo>
                  <a:pt x="8045131" y="6769100"/>
                </a:lnTo>
                <a:lnTo>
                  <a:pt x="8071618" y="6731000"/>
                </a:lnTo>
                <a:lnTo>
                  <a:pt x="8098980" y="6680200"/>
                </a:lnTo>
                <a:lnTo>
                  <a:pt x="8127199" y="6642100"/>
                </a:lnTo>
                <a:lnTo>
                  <a:pt x="8136886" y="6629400"/>
                </a:lnTo>
                <a:lnTo>
                  <a:pt x="8119973" y="6629400"/>
                </a:lnTo>
                <a:lnTo>
                  <a:pt x="8141563" y="6578600"/>
                </a:lnTo>
                <a:lnTo>
                  <a:pt x="8162043" y="6527800"/>
                </a:lnTo>
                <a:lnTo>
                  <a:pt x="8181409" y="6489700"/>
                </a:lnTo>
                <a:lnTo>
                  <a:pt x="8199659" y="6438900"/>
                </a:lnTo>
                <a:lnTo>
                  <a:pt x="8216789" y="6388100"/>
                </a:lnTo>
                <a:lnTo>
                  <a:pt x="8232796" y="6337300"/>
                </a:lnTo>
                <a:lnTo>
                  <a:pt x="8247677" y="6286500"/>
                </a:lnTo>
                <a:lnTo>
                  <a:pt x="8261430" y="6248400"/>
                </a:lnTo>
                <a:lnTo>
                  <a:pt x="8274050" y="6197600"/>
                </a:lnTo>
                <a:lnTo>
                  <a:pt x="8285535" y="6146800"/>
                </a:lnTo>
                <a:lnTo>
                  <a:pt x="8295882" y="6096000"/>
                </a:lnTo>
                <a:lnTo>
                  <a:pt x="8305087" y="6045200"/>
                </a:lnTo>
                <a:lnTo>
                  <a:pt x="8313148" y="5994400"/>
                </a:lnTo>
                <a:lnTo>
                  <a:pt x="8320061" y="5943600"/>
                </a:lnTo>
                <a:lnTo>
                  <a:pt x="8325746" y="5892800"/>
                </a:lnTo>
                <a:lnTo>
                  <a:pt x="8330285" y="5842000"/>
                </a:lnTo>
                <a:lnTo>
                  <a:pt x="8333679" y="5791200"/>
                </a:lnTo>
                <a:lnTo>
                  <a:pt x="8335930" y="5740400"/>
                </a:lnTo>
                <a:lnTo>
                  <a:pt x="8337037" y="5689600"/>
                </a:lnTo>
                <a:lnTo>
                  <a:pt x="8337003" y="5638800"/>
                </a:lnTo>
                <a:lnTo>
                  <a:pt x="8335827" y="5588000"/>
                </a:lnTo>
                <a:lnTo>
                  <a:pt x="8333510" y="5537200"/>
                </a:lnTo>
                <a:lnTo>
                  <a:pt x="8333015" y="5537200"/>
                </a:lnTo>
                <a:lnTo>
                  <a:pt x="8332101" y="5511800"/>
                </a:lnTo>
                <a:lnTo>
                  <a:pt x="8331694" y="5511800"/>
                </a:lnTo>
                <a:lnTo>
                  <a:pt x="8327582" y="5461000"/>
                </a:lnTo>
                <a:lnTo>
                  <a:pt x="8322295" y="5410200"/>
                </a:lnTo>
                <a:lnTo>
                  <a:pt x="8315834" y="5359400"/>
                </a:lnTo>
                <a:lnTo>
                  <a:pt x="8308201" y="5308600"/>
                </a:lnTo>
                <a:lnTo>
                  <a:pt x="8299397" y="5257800"/>
                </a:lnTo>
                <a:lnTo>
                  <a:pt x="8289423" y="5207000"/>
                </a:lnTo>
                <a:lnTo>
                  <a:pt x="8278281" y="5156200"/>
                </a:lnTo>
                <a:lnTo>
                  <a:pt x="8265972" y="5105400"/>
                </a:lnTo>
                <a:lnTo>
                  <a:pt x="8251703" y="5054600"/>
                </a:lnTo>
                <a:lnTo>
                  <a:pt x="8236141" y="5003800"/>
                </a:lnTo>
                <a:lnTo>
                  <a:pt x="8219300" y="4953000"/>
                </a:lnTo>
                <a:lnTo>
                  <a:pt x="8201193" y="4902200"/>
                </a:lnTo>
                <a:lnTo>
                  <a:pt x="8181834" y="4851400"/>
                </a:lnTo>
                <a:lnTo>
                  <a:pt x="8167664" y="4813300"/>
                </a:lnTo>
                <a:lnTo>
                  <a:pt x="8152910" y="4775200"/>
                </a:lnTo>
                <a:lnTo>
                  <a:pt x="8137575" y="4737100"/>
                </a:lnTo>
                <a:lnTo>
                  <a:pt x="8121662" y="4711700"/>
                </a:lnTo>
                <a:lnTo>
                  <a:pt x="8142233" y="4711700"/>
                </a:lnTo>
                <a:lnTo>
                  <a:pt x="8123379" y="4686300"/>
                </a:lnTo>
                <a:lnTo>
                  <a:pt x="8095983" y="4648200"/>
                </a:lnTo>
                <a:lnTo>
                  <a:pt x="8069485" y="4597400"/>
                </a:lnTo>
                <a:lnTo>
                  <a:pt x="8043900" y="4559300"/>
                </a:lnTo>
                <a:close/>
              </a:path>
              <a:path w="12193270" h="6858000">
                <a:moveTo>
                  <a:pt x="10062484" y="5816600"/>
                </a:moveTo>
                <a:lnTo>
                  <a:pt x="10052049" y="5816600"/>
                </a:lnTo>
                <a:lnTo>
                  <a:pt x="10081552" y="5867400"/>
                </a:lnTo>
                <a:lnTo>
                  <a:pt x="10111942" y="5905500"/>
                </a:lnTo>
                <a:lnTo>
                  <a:pt x="10143214" y="5943600"/>
                </a:lnTo>
                <a:lnTo>
                  <a:pt x="10175362" y="5981700"/>
                </a:lnTo>
                <a:lnTo>
                  <a:pt x="10208379" y="6019800"/>
                </a:lnTo>
                <a:lnTo>
                  <a:pt x="10242260" y="6057900"/>
                </a:lnTo>
                <a:lnTo>
                  <a:pt x="10276998" y="6096000"/>
                </a:lnTo>
                <a:lnTo>
                  <a:pt x="10312587" y="6134100"/>
                </a:lnTo>
                <a:lnTo>
                  <a:pt x="10349022" y="6172200"/>
                </a:lnTo>
                <a:lnTo>
                  <a:pt x="10386297" y="6210300"/>
                </a:lnTo>
                <a:lnTo>
                  <a:pt x="10424404" y="6235700"/>
                </a:lnTo>
                <a:lnTo>
                  <a:pt x="10463339" y="6273800"/>
                </a:lnTo>
                <a:lnTo>
                  <a:pt x="10503095" y="6299200"/>
                </a:lnTo>
                <a:lnTo>
                  <a:pt x="10543666" y="6337300"/>
                </a:lnTo>
                <a:lnTo>
                  <a:pt x="10584683" y="6362700"/>
                </a:lnTo>
                <a:lnTo>
                  <a:pt x="10626283" y="6400800"/>
                </a:lnTo>
                <a:lnTo>
                  <a:pt x="10711199" y="6451600"/>
                </a:lnTo>
                <a:lnTo>
                  <a:pt x="10798343" y="6502400"/>
                </a:lnTo>
                <a:lnTo>
                  <a:pt x="10887646" y="6553200"/>
                </a:lnTo>
                <a:lnTo>
                  <a:pt x="10933085" y="6565900"/>
                </a:lnTo>
                <a:lnTo>
                  <a:pt x="11025494" y="6616700"/>
                </a:lnTo>
                <a:lnTo>
                  <a:pt x="11072447" y="6629400"/>
                </a:lnTo>
                <a:lnTo>
                  <a:pt x="11119886" y="6654800"/>
                </a:lnTo>
                <a:lnTo>
                  <a:pt x="11563982" y="6769100"/>
                </a:lnTo>
                <a:lnTo>
                  <a:pt x="11707279" y="6769100"/>
                </a:lnTo>
                <a:lnTo>
                  <a:pt x="11658447" y="6756400"/>
                </a:lnTo>
                <a:lnTo>
                  <a:pt x="11609632" y="6756400"/>
                </a:lnTo>
                <a:lnTo>
                  <a:pt x="11560850" y="6743700"/>
                </a:lnTo>
                <a:lnTo>
                  <a:pt x="11512115" y="6743700"/>
                </a:lnTo>
                <a:lnTo>
                  <a:pt x="11128043" y="6642100"/>
                </a:lnTo>
                <a:lnTo>
                  <a:pt x="11081774" y="6616700"/>
                </a:lnTo>
                <a:lnTo>
                  <a:pt x="11036011" y="6604000"/>
                </a:lnTo>
                <a:lnTo>
                  <a:pt x="10990767" y="6578600"/>
                </a:lnTo>
                <a:lnTo>
                  <a:pt x="10946052" y="6565900"/>
                </a:lnTo>
                <a:lnTo>
                  <a:pt x="10858259" y="6515100"/>
                </a:lnTo>
                <a:lnTo>
                  <a:pt x="10815205" y="6489700"/>
                </a:lnTo>
                <a:lnTo>
                  <a:pt x="10772727" y="6477000"/>
                </a:lnTo>
                <a:lnTo>
                  <a:pt x="10689550" y="6426200"/>
                </a:lnTo>
                <a:lnTo>
                  <a:pt x="10648875" y="6388100"/>
                </a:lnTo>
                <a:lnTo>
                  <a:pt x="10608823" y="6362700"/>
                </a:lnTo>
                <a:lnTo>
                  <a:pt x="10569407" y="6337300"/>
                </a:lnTo>
                <a:lnTo>
                  <a:pt x="10530639" y="6311900"/>
                </a:lnTo>
                <a:lnTo>
                  <a:pt x="10492530" y="6273800"/>
                </a:lnTo>
                <a:lnTo>
                  <a:pt x="10455093" y="6248400"/>
                </a:lnTo>
                <a:lnTo>
                  <a:pt x="10418338" y="6210300"/>
                </a:lnTo>
                <a:lnTo>
                  <a:pt x="10382278" y="6184900"/>
                </a:lnTo>
                <a:lnTo>
                  <a:pt x="10346925" y="6146800"/>
                </a:lnTo>
                <a:lnTo>
                  <a:pt x="10312290" y="6108700"/>
                </a:lnTo>
                <a:lnTo>
                  <a:pt x="10278386" y="6083300"/>
                </a:lnTo>
                <a:lnTo>
                  <a:pt x="10245223" y="6045200"/>
                </a:lnTo>
                <a:lnTo>
                  <a:pt x="10212813" y="6007100"/>
                </a:lnTo>
                <a:lnTo>
                  <a:pt x="10181170" y="5969000"/>
                </a:lnTo>
                <a:lnTo>
                  <a:pt x="10150303" y="5930900"/>
                </a:lnTo>
                <a:lnTo>
                  <a:pt x="10120226" y="5892800"/>
                </a:lnTo>
                <a:lnTo>
                  <a:pt x="10090949" y="5854700"/>
                </a:lnTo>
                <a:lnTo>
                  <a:pt x="10062484" y="5816600"/>
                </a:lnTo>
                <a:close/>
              </a:path>
              <a:path w="12193270" h="6858000">
                <a:moveTo>
                  <a:pt x="10294153" y="5676900"/>
                </a:moveTo>
                <a:lnTo>
                  <a:pt x="10137216" y="5676900"/>
                </a:lnTo>
                <a:lnTo>
                  <a:pt x="10186583" y="5689600"/>
                </a:lnTo>
                <a:lnTo>
                  <a:pt x="10284611" y="5689600"/>
                </a:lnTo>
                <a:lnTo>
                  <a:pt x="10381605" y="5715000"/>
                </a:lnTo>
                <a:lnTo>
                  <a:pt x="10429679" y="5715000"/>
                </a:lnTo>
                <a:lnTo>
                  <a:pt x="10618837" y="5765800"/>
                </a:lnTo>
                <a:lnTo>
                  <a:pt x="10665273" y="5791200"/>
                </a:lnTo>
                <a:lnTo>
                  <a:pt x="10757024" y="5816600"/>
                </a:lnTo>
                <a:lnTo>
                  <a:pt x="10802312" y="5842000"/>
                </a:lnTo>
                <a:lnTo>
                  <a:pt x="10847189" y="5854700"/>
                </a:lnTo>
                <a:lnTo>
                  <a:pt x="10891643" y="5880100"/>
                </a:lnTo>
                <a:lnTo>
                  <a:pt x="10935658" y="5892800"/>
                </a:lnTo>
                <a:lnTo>
                  <a:pt x="11064939" y="5969000"/>
                </a:lnTo>
                <a:lnTo>
                  <a:pt x="11148685" y="6019800"/>
                </a:lnTo>
                <a:lnTo>
                  <a:pt x="11230348" y="6070600"/>
                </a:lnTo>
                <a:lnTo>
                  <a:pt x="11309819" y="6121400"/>
                </a:lnTo>
                <a:lnTo>
                  <a:pt x="11348698" y="6159500"/>
                </a:lnTo>
                <a:lnTo>
                  <a:pt x="11386987" y="6184900"/>
                </a:lnTo>
                <a:lnTo>
                  <a:pt x="11424673" y="6223000"/>
                </a:lnTo>
                <a:lnTo>
                  <a:pt x="11461742" y="6248400"/>
                </a:lnTo>
                <a:lnTo>
                  <a:pt x="11498180" y="6286500"/>
                </a:lnTo>
                <a:lnTo>
                  <a:pt x="11533974" y="6324600"/>
                </a:lnTo>
                <a:lnTo>
                  <a:pt x="11568913" y="6362700"/>
                </a:lnTo>
                <a:lnTo>
                  <a:pt x="11602952" y="6400800"/>
                </a:lnTo>
                <a:lnTo>
                  <a:pt x="11636084" y="6426200"/>
                </a:lnTo>
                <a:lnTo>
                  <a:pt x="11668305" y="6464300"/>
                </a:lnTo>
                <a:lnTo>
                  <a:pt x="11699609" y="6502400"/>
                </a:lnTo>
                <a:lnTo>
                  <a:pt x="11729991" y="6553200"/>
                </a:lnTo>
                <a:lnTo>
                  <a:pt x="11759445" y="6591300"/>
                </a:lnTo>
                <a:lnTo>
                  <a:pt x="11787967" y="6629400"/>
                </a:lnTo>
                <a:lnTo>
                  <a:pt x="11815551" y="6667500"/>
                </a:lnTo>
                <a:lnTo>
                  <a:pt x="11842191" y="6705600"/>
                </a:lnTo>
                <a:lnTo>
                  <a:pt x="11867882" y="6743700"/>
                </a:lnTo>
                <a:lnTo>
                  <a:pt x="11877984" y="6769100"/>
                </a:lnTo>
                <a:lnTo>
                  <a:pt x="11893511" y="6769100"/>
                </a:lnTo>
                <a:lnTo>
                  <a:pt x="11891149" y="6756400"/>
                </a:lnTo>
                <a:lnTo>
                  <a:pt x="11886335" y="6756400"/>
                </a:lnTo>
                <a:lnTo>
                  <a:pt x="11862790" y="6705600"/>
                </a:lnTo>
                <a:lnTo>
                  <a:pt x="11840264" y="6667500"/>
                </a:lnTo>
                <a:lnTo>
                  <a:pt x="11818758" y="6629400"/>
                </a:lnTo>
                <a:lnTo>
                  <a:pt x="11804344" y="6629400"/>
                </a:lnTo>
                <a:lnTo>
                  <a:pt x="11775091" y="6578600"/>
                </a:lnTo>
                <a:lnTo>
                  <a:pt x="11744885" y="6540500"/>
                </a:lnTo>
                <a:lnTo>
                  <a:pt x="11713729" y="6502400"/>
                </a:lnTo>
                <a:lnTo>
                  <a:pt x="11681627" y="6464300"/>
                </a:lnTo>
                <a:lnTo>
                  <a:pt x="11648584" y="6426200"/>
                </a:lnTo>
                <a:lnTo>
                  <a:pt x="11614603" y="6388100"/>
                </a:lnTo>
                <a:lnTo>
                  <a:pt x="11579687" y="6350000"/>
                </a:lnTo>
                <a:lnTo>
                  <a:pt x="11543842" y="6311900"/>
                </a:lnTo>
                <a:lnTo>
                  <a:pt x="11507239" y="6273800"/>
                </a:lnTo>
                <a:lnTo>
                  <a:pt x="11469943" y="6248400"/>
                </a:lnTo>
                <a:lnTo>
                  <a:pt x="11431962" y="6210300"/>
                </a:lnTo>
                <a:lnTo>
                  <a:pt x="11393304" y="6172200"/>
                </a:lnTo>
                <a:lnTo>
                  <a:pt x="11353977" y="6146800"/>
                </a:lnTo>
                <a:lnTo>
                  <a:pt x="11313989" y="6108700"/>
                </a:lnTo>
                <a:lnTo>
                  <a:pt x="11232063" y="6057900"/>
                </a:lnTo>
                <a:lnTo>
                  <a:pt x="11190141" y="6019800"/>
                </a:lnTo>
                <a:lnTo>
                  <a:pt x="11104420" y="5969000"/>
                </a:lnTo>
                <a:lnTo>
                  <a:pt x="11016249" y="5918200"/>
                </a:lnTo>
                <a:lnTo>
                  <a:pt x="10971266" y="5892800"/>
                </a:lnTo>
                <a:lnTo>
                  <a:pt x="10925694" y="5880100"/>
                </a:lnTo>
                <a:lnTo>
                  <a:pt x="10832820" y="5829300"/>
                </a:lnTo>
                <a:lnTo>
                  <a:pt x="10785351" y="5816600"/>
                </a:lnTo>
                <a:lnTo>
                  <a:pt x="10737555" y="5791200"/>
                </a:lnTo>
                <a:lnTo>
                  <a:pt x="10294153" y="5676900"/>
                </a:lnTo>
                <a:close/>
              </a:path>
              <a:path w="12193270" h="6858000">
                <a:moveTo>
                  <a:pt x="2343313" y="5816600"/>
                </a:moveTo>
                <a:lnTo>
                  <a:pt x="2326588" y="5816600"/>
                </a:lnTo>
                <a:lnTo>
                  <a:pt x="2333145" y="5832044"/>
                </a:lnTo>
                <a:lnTo>
                  <a:pt x="2344216" y="5842000"/>
                </a:lnTo>
                <a:lnTo>
                  <a:pt x="2345943" y="5842000"/>
                </a:lnTo>
                <a:lnTo>
                  <a:pt x="2376865" y="5892800"/>
                </a:lnTo>
                <a:lnTo>
                  <a:pt x="2408721" y="5930900"/>
                </a:lnTo>
                <a:lnTo>
                  <a:pt x="2441503" y="5969000"/>
                </a:lnTo>
                <a:lnTo>
                  <a:pt x="2475206" y="6007100"/>
                </a:lnTo>
                <a:lnTo>
                  <a:pt x="2509823" y="6057900"/>
                </a:lnTo>
                <a:lnTo>
                  <a:pt x="2545347" y="6096000"/>
                </a:lnTo>
                <a:lnTo>
                  <a:pt x="2581773" y="6134100"/>
                </a:lnTo>
                <a:lnTo>
                  <a:pt x="2619093" y="6159500"/>
                </a:lnTo>
                <a:lnTo>
                  <a:pt x="2657302" y="6197600"/>
                </a:lnTo>
                <a:lnTo>
                  <a:pt x="2696392" y="6235700"/>
                </a:lnTo>
                <a:lnTo>
                  <a:pt x="2736358" y="6273800"/>
                </a:lnTo>
                <a:lnTo>
                  <a:pt x="2777193" y="6299200"/>
                </a:lnTo>
                <a:lnTo>
                  <a:pt x="2818891" y="6337300"/>
                </a:lnTo>
                <a:lnTo>
                  <a:pt x="2895855" y="6388100"/>
                </a:lnTo>
                <a:lnTo>
                  <a:pt x="2974828" y="6438900"/>
                </a:lnTo>
                <a:lnTo>
                  <a:pt x="3055749" y="6489700"/>
                </a:lnTo>
                <a:lnTo>
                  <a:pt x="3097516" y="6515100"/>
                </a:lnTo>
                <a:lnTo>
                  <a:pt x="3110413" y="6527800"/>
                </a:lnTo>
                <a:lnTo>
                  <a:pt x="3130854" y="6527800"/>
                </a:lnTo>
                <a:lnTo>
                  <a:pt x="3138194" y="6540500"/>
                </a:lnTo>
                <a:lnTo>
                  <a:pt x="3145383" y="6540500"/>
                </a:lnTo>
                <a:lnTo>
                  <a:pt x="3190848" y="6565900"/>
                </a:lnTo>
                <a:lnTo>
                  <a:pt x="3236799" y="6578600"/>
                </a:lnTo>
                <a:lnTo>
                  <a:pt x="3330080" y="6629400"/>
                </a:lnTo>
                <a:lnTo>
                  <a:pt x="3425070" y="6654800"/>
                </a:lnTo>
                <a:lnTo>
                  <a:pt x="3473156" y="6680200"/>
                </a:lnTo>
                <a:lnTo>
                  <a:pt x="3570413" y="6705600"/>
                </a:lnTo>
                <a:lnTo>
                  <a:pt x="3777020" y="6756400"/>
                </a:lnTo>
                <a:lnTo>
                  <a:pt x="3865691" y="6756400"/>
                </a:lnTo>
                <a:lnTo>
                  <a:pt x="3770610" y="6731000"/>
                </a:lnTo>
                <a:lnTo>
                  <a:pt x="3723361" y="6731000"/>
                </a:lnTo>
                <a:lnTo>
                  <a:pt x="3445058" y="6654800"/>
                </a:lnTo>
                <a:lnTo>
                  <a:pt x="3399706" y="6629400"/>
                </a:lnTo>
                <a:lnTo>
                  <a:pt x="3310045" y="6604000"/>
                </a:lnTo>
                <a:lnTo>
                  <a:pt x="3265772" y="6578600"/>
                </a:lnTo>
                <a:lnTo>
                  <a:pt x="3221894" y="6565900"/>
                </a:lnTo>
                <a:lnTo>
                  <a:pt x="3092811" y="6489700"/>
                </a:lnTo>
                <a:lnTo>
                  <a:pt x="3050693" y="6477000"/>
                </a:lnTo>
                <a:lnTo>
                  <a:pt x="2967926" y="6426200"/>
                </a:lnTo>
                <a:lnTo>
                  <a:pt x="2927313" y="6388100"/>
                </a:lnTo>
                <a:lnTo>
                  <a:pt x="2847717" y="6337300"/>
                </a:lnTo>
                <a:lnTo>
                  <a:pt x="2808770" y="6311900"/>
                </a:lnTo>
                <a:lnTo>
                  <a:pt x="2770414" y="6273800"/>
                </a:lnTo>
                <a:lnTo>
                  <a:pt x="2732666" y="6248400"/>
                </a:lnTo>
                <a:lnTo>
                  <a:pt x="2695545" y="6210300"/>
                </a:lnTo>
                <a:lnTo>
                  <a:pt x="2659068" y="6184900"/>
                </a:lnTo>
                <a:lnTo>
                  <a:pt x="2623252" y="6146800"/>
                </a:lnTo>
                <a:lnTo>
                  <a:pt x="2588116" y="6108700"/>
                </a:lnTo>
                <a:lnTo>
                  <a:pt x="2553678" y="6083300"/>
                </a:lnTo>
                <a:lnTo>
                  <a:pt x="2519954" y="6045200"/>
                </a:lnTo>
                <a:lnTo>
                  <a:pt x="2486964" y="6007100"/>
                </a:lnTo>
                <a:lnTo>
                  <a:pt x="2454724" y="5969000"/>
                </a:lnTo>
                <a:lnTo>
                  <a:pt x="2423253" y="5930900"/>
                </a:lnTo>
                <a:lnTo>
                  <a:pt x="2392567" y="5880100"/>
                </a:lnTo>
                <a:lnTo>
                  <a:pt x="2362686" y="5842000"/>
                </a:lnTo>
                <a:lnTo>
                  <a:pt x="2343313" y="5816600"/>
                </a:lnTo>
                <a:close/>
              </a:path>
              <a:path w="12193270" h="6858000">
                <a:moveTo>
                  <a:pt x="9962603" y="5676900"/>
                </a:moveTo>
                <a:lnTo>
                  <a:pt x="9947884" y="5676900"/>
                </a:lnTo>
                <a:lnTo>
                  <a:pt x="9921397" y="5715000"/>
                </a:lnTo>
                <a:lnTo>
                  <a:pt x="9894035" y="5765800"/>
                </a:lnTo>
                <a:lnTo>
                  <a:pt x="9865816" y="5803900"/>
                </a:lnTo>
                <a:lnTo>
                  <a:pt x="9836757" y="5842000"/>
                </a:lnTo>
                <a:lnTo>
                  <a:pt x="9806876" y="5880100"/>
                </a:lnTo>
                <a:lnTo>
                  <a:pt x="9776192" y="5930900"/>
                </a:lnTo>
                <a:lnTo>
                  <a:pt x="9744721" y="5969000"/>
                </a:lnTo>
                <a:lnTo>
                  <a:pt x="9712482" y="6007100"/>
                </a:lnTo>
                <a:lnTo>
                  <a:pt x="9679492" y="6045200"/>
                </a:lnTo>
                <a:lnTo>
                  <a:pt x="9645769" y="6083300"/>
                </a:lnTo>
                <a:lnTo>
                  <a:pt x="9611331" y="6108700"/>
                </a:lnTo>
                <a:lnTo>
                  <a:pt x="9576195" y="6146800"/>
                </a:lnTo>
                <a:lnTo>
                  <a:pt x="9540380" y="6184900"/>
                </a:lnTo>
                <a:lnTo>
                  <a:pt x="9503903" y="6210300"/>
                </a:lnTo>
                <a:lnTo>
                  <a:pt x="9466782" y="6248400"/>
                </a:lnTo>
                <a:lnTo>
                  <a:pt x="9429035" y="6273800"/>
                </a:lnTo>
                <a:lnTo>
                  <a:pt x="9390679" y="6311900"/>
                </a:lnTo>
                <a:lnTo>
                  <a:pt x="9351732" y="6337300"/>
                </a:lnTo>
                <a:lnTo>
                  <a:pt x="9272137" y="6388100"/>
                </a:lnTo>
                <a:lnTo>
                  <a:pt x="9231524" y="6426200"/>
                </a:lnTo>
                <a:lnTo>
                  <a:pt x="9148757" y="6477000"/>
                </a:lnTo>
                <a:lnTo>
                  <a:pt x="9106639" y="6489700"/>
                </a:lnTo>
                <a:lnTo>
                  <a:pt x="8977555" y="6565900"/>
                </a:lnTo>
                <a:lnTo>
                  <a:pt x="8933677" y="6578600"/>
                </a:lnTo>
                <a:lnTo>
                  <a:pt x="8889404" y="6604000"/>
                </a:lnTo>
                <a:lnTo>
                  <a:pt x="8799743" y="6629400"/>
                </a:lnTo>
                <a:lnTo>
                  <a:pt x="8754390" y="6654800"/>
                </a:lnTo>
                <a:lnTo>
                  <a:pt x="8476085" y="6731000"/>
                </a:lnTo>
                <a:lnTo>
                  <a:pt x="8428835" y="6731000"/>
                </a:lnTo>
                <a:lnTo>
                  <a:pt x="8333754" y="6756400"/>
                </a:lnTo>
                <a:lnTo>
                  <a:pt x="8421991" y="6756400"/>
                </a:lnTo>
                <a:lnTo>
                  <a:pt x="8629344" y="6705600"/>
                </a:lnTo>
                <a:lnTo>
                  <a:pt x="8726175" y="6680200"/>
                </a:lnTo>
                <a:lnTo>
                  <a:pt x="8774044" y="6654800"/>
                </a:lnTo>
                <a:lnTo>
                  <a:pt x="8868599" y="6629400"/>
                </a:lnTo>
                <a:lnTo>
                  <a:pt x="8915249" y="6604000"/>
                </a:lnTo>
                <a:lnTo>
                  <a:pt x="8961457" y="6591300"/>
                </a:lnTo>
                <a:lnTo>
                  <a:pt x="9097242" y="6515100"/>
                </a:lnTo>
                <a:lnTo>
                  <a:pt x="9141497" y="6489700"/>
                </a:lnTo>
                <a:lnTo>
                  <a:pt x="9152775" y="6489700"/>
                </a:lnTo>
                <a:lnTo>
                  <a:pt x="9166910" y="6477000"/>
                </a:lnTo>
                <a:lnTo>
                  <a:pt x="9211996" y="6451600"/>
                </a:lnTo>
                <a:lnTo>
                  <a:pt x="9297432" y="6400800"/>
                </a:lnTo>
                <a:lnTo>
                  <a:pt x="9339286" y="6362700"/>
                </a:lnTo>
                <a:lnTo>
                  <a:pt x="9380549" y="6337300"/>
                </a:lnTo>
                <a:lnTo>
                  <a:pt x="9421056" y="6299200"/>
                </a:lnTo>
                <a:lnTo>
                  <a:pt x="9460751" y="6273800"/>
                </a:lnTo>
                <a:lnTo>
                  <a:pt x="9499627" y="6235700"/>
                </a:lnTo>
                <a:lnTo>
                  <a:pt x="9537679" y="6210300"/>
                </a:lnTo>
                <a:lnTo>
                  <a:pt x="9574900" y="6172200"/>
                </a:lnTo>
                <a:lnTo>
                  <a:pt x="9611285" y="6134100"/>
                </a:lnTo>
                <a:lnTo>
                  <a:pt x="9646827" y="6096000"/>
                </a:lnTo>
                <a:lnTo>
                  <a:pt x="9681520" y="6057900"/>
                </a:lnTo>
                <a:lnTo>
                  <a:pt x="9715359" y="6019800"/>
                </a:lnTo>
                <a:lnTo>
                  <a:pt x="9748337" y="5981700"/>
                </a:lnTo>
                <a:lnTo>
                  <a:pt x="9780447" y="5943600"/>
                </a:lnTo>
                <a:lnTo>
                  <a:pt x="9811685" y="5905500"/>
                </a:lnTo>
                <a:lnTo>
                  <a:pt x="9842044" y="5867400"/>
                </a:lnTo>
                <a:lnTo>
                  <a:pt x="9873030" y="5816600"/>
                </a:lnTo>
                <a:lnTo>
                  <a:pt x="9888526" y="5816600"/>
                </a:lnTo>
                <a:lnTo>
                  <a:pt x="9911974" y="5778500"/>
                </a:lnTo>
                <a:lnTo>
                  <a:pt x="9936665" y="5727700"/>
                </a:lnTo>
                <a:lnTo>
                  <a:pt x="9962603" y="5676900"/>
                </a:lnTo>
                <a:close/>
              </a:path>
              <a:path w="12193270" h="6858000">
                <a:moveTo>
                  <a:pt x="2054742" y="5676900"/>
                </a:moveTo>
                <a:lnTo>
                  <a:pt x="1904647" y="5676900"/>
                </a:lnTo>
                <a:lnTo>
                  <a:pt x="1461774" y="5791200"/>
                </a:lnTo>
                <a:lnTo>
                  <a:pt x="1414034" y="5816600"/>
                </a:lnTo>
                <a:lnTo>
                  <a:pt x="1366621" y="5829300"/>
                </a:lnTo>
                <a:lnTo>
                  <a:pt x="1273746" y="5880100"/>
                </a:lnTo>
                <a:lnTo>
                  <a:pt x="1228173" y="5892800"/>
                </a:lnTo>
                <a:lnTo>
                  <a:pt x="1183189" y="5918200"/>
                </a:lnTo>
                <a:lnTo>
                  <a:pt x="1095017" y="5969000"/>
                </a:lnTo>
                <a:lnTo>
                  <a:pt x="1009295" y="6019800"/>
                </a:lnTo>
                <a:lnTo>
                  <a:pt x="967372" y="6057900"/>
                </a:lnTo>
                <a:lnTo>
                  <a:pt x="885445" y="6108700"/>
                </a:lnTo>
                <a:lnTo>
                  <a:pt x="845457" y="6146800"/>
                </a:lnTo>
                <a:lnTo>
                  <a:pt x="806131" y="6172200"/>
                </a:lnTo>
                <a:lnTo>
                  <a:pt x="767473" y="6210300"/>
                </a:lnTo>
                <a:lnTo>
                  <a:pt x="729493" y="6248400"/>
                </a:lnTo>
                <a:lnTo>
                  <a:pt x="692199" y="6273800"/>
                </a:lnTo>
                <a:lnTo>
                  <a:pt x="655598" y="6311900"/>
                </a:lnTo>
                <a:lnTo>
                  <a:pt x="619753" y="6350000"/>
                </a:lnTo>
                <a:lnTo>
                  <a:pt x="584838" y="6388100"/>
                </a:lnTo>
                <a:lnTo>
                  <a:pt x="550857" y="6426200"/>
                </a:lnTo>
                <a:lnTo>
                  <a:pt x="517815" y="6464300"/>
                </a:lnTo>
                <a:lnTo>
                  <a:pt x="485714" y="6502400"/>
                </a:lnTo>
                <a:lnTo>
                  <a:pt x="454561" y="6540500"/>
                </a:lnTo>
                <a:lnTo>
                  <a:pt x="424358" y="6578600"/>
                </a:lnTo>
                <a:lnTo>
                  <a:pt x="395109" y="6629400"/>
                </a:lnTo>
                <a:lnTo>
                  <a:pt x="414311" y="6629400"/>
                </a:lnTo>
                <a:lnTo>
                  <a:pt x="423423" y="6616700"/>
                </a:lnTo>
                <a:lnTo>
                  <a:pt x="451580" y="6578600"/>
                </a:lnTo>
                <a:lnTo>
                  <a:pt x="480545" y="6540500"/>
                </a:lnTo>
                <a:lnTo>
                  <a:pt x="510306" y="6502400"/>
                </a:lnTo>
                <a:lnTo>
                  <a:pt x="540848" y="6464300"/>
                </a:lnTo>
                <a:lnTo>
                  <a:pt x="572161" y="6426200"/>
                </a:lnTo>
                <a:lnTo>
                  <a:pt x="604230" y="6388100"/>
                </a:lnTo>
                <a:lnTo>
                  <a:pt x="637045" y="6350000"/>
                </a:lnTo>
                <a:lnTo>
                  <a:pt x="670591" y="6324600"/>
                </a:lnTo>
                <a:lnTo>
                  <a:pt x="704856" y="6286500"/>
                </a:lnTo>
                <a:lnTo>
                  <a:pt x="739828" y="6248400"/>
                </a:lnTo>
                <a:lnTo>
                  <a:pt x="775493" y="6223000"/>
                </a:lnTo>
                <a:lnTo>
                  <a:pt x="811840" y="6184900"/>
                </a:lnTo>
                <a:lnTo>
                  <a:pt x="848856" y="6159500"/>
                </a:lnTo>
                <a:lnTo>
                  <a:pt x="886527" y="6134100"/>
                </a:lnTo>
                <a:lnTo>
                  <a:pt x="924842" y="6096000"/>
                </a:lnTo>
                <a:lnTo>
                  <a:pt x="963787" y="6070600"/>
                </a:lnTo>
                <a:lnTo>
                  <a:pt x="1043519" y="6019800"/>
                </a:lnTo>
                <a:lnTo>
                  <a:pt x="1125621" y="5969000"/>
                </a:lnTo>
                <a:lnTo>
                  <a:pt x="1209992" y="5918200"/>
                </a:lnTo>
                <a:lnTo>
                  <a:pt x="1252997" y="5905500"/>
                </a:lnTo>
                <a:lnTo>
                  <a:pt x="1296531" y="5880100"/>
                </a:lnTo>
                <a:lnTo>
                  <a:pt x="1340582" y="5867400"/>
                </a:lnTo>
                <a:lnTo>
                  <a:pt x="1385137" y="5842000"/>
                </a:lnTo>
                <a:lnTo>
                  <a:pt x="1430184" y="5829300"/>
                </a:lnTo>
                <a:lnTo>
                  <a:pt x="1475709" y="5803900"/>
                </a:lnTo>
                <a:lnTo>
                  <a:pt x="1855624" y="5702300"/>
                </a:lnTo>
                <a:lnTo>
                  <a:pt x="1904888" y="5702300"/>
                </a:lnTo>
                <a:lnTo>
                  <a:pt x="1954504" y="5689600"/>
                </a:lnTo>
                <a:lnTo>
                  <a:pt x="2004460" y="5689600"/>
                </a:lnTo>
                <a:lnTo>
                  <a:pt x="2054742" y="5676900"/>
                </a:lnTo>
                <a:close/>
              </a:path>
              <a:path w="12193270" h="6858000">
                <a:moveTo>
                  <a:pt x="4093353" y="4711700"/>
                </a:moveTo>
                <a:lnTo>
                  <a:pt x="4078337" y="4711700"/>
                </a:lnTo>
                <a:lnTo>
                  <a:pt x="4062376" y="4737100"/>
                </a:lnTo>
                <a:lnTo>
                  <a:pt x="4046995" y="4775200"/>
                </a:lnTo>
                <a:lnTo>
                  <a:pt x="4032198" y="4813300"/>
                </a:lnTo>
                <a:lnTo>
                  <a:pt x="4017987" y="4851400"/>
                </a:lnTo>
                <a:lnTo>
                  <a:pt x="3998526" y="4902200"/>
                </a:lnTo>
                <a:lnTo>
                  <a:pt x="3980327" y="4953000"/>
                </a:lnTo>
                <a:lnTo>
                  <a:pt x="3963404" y="5003800"/>
                </a:lnTo>
                <a:lnTo>
                  <a:pt x="3947771" y="5054600"/>
                </a:lnTo>
                <a:lnTo>
                  <a:pt x="3933443" y="5105400"/>
                </a:lnTo>
                <a:lnTo>
                  <a:pt x="3921517" y="5156200"/>
                </a:lnTo>
                <a:lnTo>
                  <a:pt x="3910681" y="5207000"/>
                </a:lnTo>
                <a:lnTo>
                  <a:pt x="3900939" y="5245100"/>
                </a:lnTo>
                <a:lnTo>
                  <a:pt x="3892290" y="5295900"/>
                </a:lnTo>
                <a:lnTo>
                  <a:pt x="3884738" y="5346700"/>
                </a:lnTo>
                <a:lnTo>
                  <a:pt x="3878284" y="5397500"/>
                </a:lnTo>
                <a:lnTo>
                  <a:pt x="3872929" y="5448300"/>
                </a:lnTo>
                <a:lnTo>
                  <a:pt x="3868675" y="5499100"/>
                </a:lnTo>
                <a:lnTo>
                  <a:pt x="3865523" y="5549900"/>
                </a:lnTo>
                <a:lnTo>
                  <a:pt x="3864266" y="5575300"/>
                </a:lnTo>
                <a:lnTo>
                  <a:pt x="3864114" y="5575300"/>
                </a:lnTo>
                <a:lnTo>
                  <a:pt x="3862622" y="5626100"/>
                </a:lnTo>
                <a:lnTo>
                  <a:pt x="3862350" y="5676900"/>
                </a:lnTo>
                <a:lnTo>
                  <a:pt x="3863301" y="5727700"/>
                </a:lnTo>
                <a:lnTo>
                  <a:pt x="3865477" y="5791200"/>
                </a:lnTo>
                <a:lnTo>
                  <a:pt x="3868880" y="5842000"/>
                </a:lnTo>
                <a:lnTo>
                  <a:pt x="3873514" y="5892800"/>
                </a:lnTo>
                <a:lnTo>
                  <a:pt x="3879379" y="5943600"/>
                </a:lnTo>
                <a:lnTo>
                  <a:pt x="3886286" y="5994400"/>
                </a:lnTo>
                <a:lnTo>
                  <a:pt x="3894340" y="6045200"/>
                </a:lnTo>
                <a:lnTo>
                  <a:pt x="3903537" y="6096000"/>
                </a:lnTo>
                <a:lnTo>
                  <a:pt x="3913874" y="6146800"/>
                </a:lnTo>
                <a:lnTo>
                  <a:pt x="3925348" y="6197600"/>
                </a:lnTo>
                <a:lnTo>
                  <a:pt x="3937957" y="6248400"/>
                </a:lnTo>
                <a:lnTo>
                  <a:pt x="3951696" y="6286500"/>
                </a:lnTo>
                <a:lnTo>
                  <a:pt x="3966563" y="6337300"/>
                </a:lnTo>
                <a:lnTo>
                  <a:pt x="3982555" y="6388100"/>
                </a:lnTo>
                <a:lnTo>
                  <a:pt x="3999669" y="6438900"/>
                </a:lnTo>
                <a:lnTo>
                  <a:pt x="4017901" y="6489700"/>
                </a:lnTo>
                <a:lnTo>
                  <a:pt x="4037248" y="6527800"/>
                </a:lnTo>
                <a:lnTo>
                  <a:pt x="4057708" y="6578600"/>
                </a:lnTo>
                <a:lnTo>
                  <a:pt x="4079277" y="6629400"/>
                </a:lnTo>
                <a:lnTo>
                  <a:pt x="4075772" y="6616700"/>
                </a:lnTo>
                <a:lnTo>
                  <a:pt x="4089216" y="6616700"/>
                </a:lnTo>
                <a:lnTo>
                  <a:pt x="4072524" y="6578600"/>
                </a:lnTo>
                <a:lnTo>
                  <a:pt x="4051503" y="6527800"/>
                </a:lnTo>
                <a:lnTo>
                  <a:pt x="4031711" y="6477000"/>
                </a:lnTo>
                <a:lnTo>
                  <a:pt x="4013142" y="6426200"/>
                </a:lnTo>
                <a:lnTo>
                  <a:pt x="3995789" y="6375400"/>
                </a:lnTo>
                <a:lnTo>
                  <a:pt x="3979646" y="6337300"/>
                </a:lnTo>
                <a:lnTo>
                  <a:pt x="3978198" y="6324600"/>
                </a:lnTo>
                <a:lnTo>
                  <a:pt x="3975239" y="6324600"/>
                </a:lnTo>
                <a:lnTo>
                  <a:pt x="3960989" y="6273800"/>
                </a:lnTo>
                <a:lnTo>
                  <a:pt x="3947866" y="6223000"/>
                </a:lnTo>
                <a:lnTo>
                  <a:pt x="3935870" y="6172200"/>
                </a:lnTo>
                <a:lnTo>
                  <a:pt x="3925001" y="6121400"/>
                </a:lnTo>
                <a:lnTo>
                  <a:pt x="3915259" y="6070600"/>
                </a:lnTo>
                <a:lnTo>
                  <a:pt x="3906645" y="6019800"/>
                </a:lnTo>
                <a:lnTo>
                  <a:pt x="3899157" y="5969000"/>
                </a:lnTo>
                <a:lnTo>
                  <a:pt x="3892797" y="5918200"/>
                </a:lnTo>
                <a:lnTo>
                  <a:pt x="3887563" y="5867400"/>
                </a:lnTo>
                <a:lnTo>
                  <a:pt x="3883456" y="5829300"/>
                </a:lnTo>
                <a:lnTo>
                  <a:pt x="3880476" y="5778500"/>
                </a:lnTo>
                <a:lnTo>
                  <a:pt x="3878623" y="5727700"/>
                </a:lnTo>
                <a:lnTo>
                  <a:pt x="3877897" y="5676900"/>
                </a:lnTo>
                <a:lnTo>
                  <a:pt x="3878297" y="5626100"/>
                </a:lnTo>
                <a:lnTo>
                  <a:pt x="3879824" y="5575300"/>
                </a:lnTo>
                <a:lnTo>
                  <a:pt x="3882478" y="5524500"/>
                </a:lnTo>
                <a:lnTo>
                  <a:pt x="3882668" y="5524500"/>
                </a:lnTo>
                <a:lnTo>
                  <a:pt x="3883240" y="5511800"/>
                </a:lnTo>
                <a:lnTo>
                  <a:pt x="3885526" y="5486400"/>
                </a:lnTo>
                <a:lnTo>
                  <a:pt x="3886402" y="5473700"/>
                </a:lnTo>
                <a:lnTo>
                  <a:pt x="3891447" y="5422900"/>
                </a:lnTo>
                <a:lnTo>
                  <a:pt x="3897614" y="5372100"/>
                </a:lnTo>
                <a:lnTo>
                  <a:pt x="3904898" y="5321300"/>
                </a:lnTo>
                <a:lnTo>
                  <a:pt x="3913292" y="5270500"/>
                </a:lnTo>
                <a:lnTo>
                  <a:pt x="3922793" y="5219700"/>
                </a:lnTo>
                <a:lnTo>
                  <a:pt x="3933393" y="5168900"/>
                </a:lnTo>
                <a:lnTo>
                  <a:pt x="3945088" y="5118100"/>
                </a:lnTo>
                <a:lnTo>
                  <a:pt x="3957872" y="5080000"/>
                </a:lnTo>
                <a:lnTo>
                  <a:pt x="3971739" y="5029200"/>
                </a:lnTo>
                <a:lnTo>
                  <a:pt x="3986684" y="4978400"/>
                </a:lnTo>
                <a:lnTo>
                  <a:pt x="4002701" y="4927600"/>
                </a:lnTo>
                <a:lnTo>
                  <a:pt x="4019785" y="4889500"/>
                </a:lnTo>
                <a:lnTo>
                  <a:pt x="4037930" y="4838700"/>
                </a:lnTo>
                <a:lnTo>
                  <a:pt x="4057131" y="4787900"/>
                </a:lnTo>
                <a:lnTo>
                  <a:pt x="4077382" y="4749800"/>
                </a:lnTo>
                <a:lnTo>
                  <a:pt x="4093353" y="4711700"/>
                </a:lnTo>
                <a:close/>
              </a:path>
              <a:path w="12193270" h="6858000">
                <a:moveTo>
                  <a:pt x="4089216" y="6616700"/>
                </a:moveTo>
                <a:lnTo>
                  <a:pt x="4075772" y="6616700"/>
                </a:lnTo>
                <a:lnTo>
                  <a:pt x="4079277" y="6629400"/>
                </a:lnTo>
                <a:lnTo>
                  <a:pt x="4094780" y="6629400"/>
                </a:lnTo>
                <a:lnTo>
                  <a:pt x="4089216" y="6616700"/>
                </a:lnTo>
                <a:close/>
              </a:path>
              <a:path w="12193270" h="6858000">
                <a:moveTo>
                  <a:pt x="5794078" y="5689600"/>
                </a:moveTo>
                <a:lnTo>
                  <a:pt x="5698118" y="5689600"/>
                </a:lnTo>
                <a:lnTo>
                  <a:pt x="5366839" y="5778500"/>
                </a:lnTo>
                <a:lnTo>
                  <a:pt x="5320597" y="5803900"/>
                </a:lnTo>
                <a:lnTo>
                  <a:pt x="5229008" y="5829300"/>
                </a:lnTo>
                <a:lnTo>
                  <a:pt x="5186820" y="5854700"/>
                </a:lnTo>
                <a:lnTo>
                  <a:pt x="5145099" y="5867400"/>
                </a:lnTo>
                <a:lnTo>
                  <a:pt x="5063078" y="5918200"/>
                </a:lnTo>
                <a:lnTo>
                  <a:pt x="5021833" y="5930900"/>
                </a:lnTo>
                <a:lnTo>
                  <a:pt x="5013870" y="5943600"/>
                </a:lnTo>
                <a:lnTo>
                  <a:pt x="5007863" y="5943600"/>
                </a:lnTo>
                <a:lnTo>
                  <a:pt x="4989600" y="5956300"/>
                </a:lnTo>
                <a:lnTo>
                  <a:pt x="4972430" y="5956300"/>
                </a:lnTo>
                <a:lnTo>
                  <a:pt x="4962905" y="5969000"/>
                </a:lnTo>
                <a:lnTo>
                  <a:pt x="4954358" y="5969000"/>
                </a:lnTo>
                <a:lnTo>
                  <a:pt x="4939715" y="5981700"/>
                </a:lnTo>
                <a:lnTo>
                  <a:pt x="4900863" y="6007100"/>
                </a:lnTo>
                <a:lnTo>
                  <a:pt x="4824532" y="6057900"/>
                </a:lnTo>
                <a:lnTo>
                  <a:pt x="4750091" y="6108700"/>
                </a:lnTo>
                <a:lnTo>
                  <a:pt x="4708547" y="6146800"/>
                </a:lnTo>
                <a:lnTo>
                  <a:pt x="4667858" y="6172200"/>
                </a:lnTo>
                <a:lnTo>
                  <a:pt x="4628031" y="6210300"/>
                </a:lnTo>
                <a:lnTo>
                  <a:pt x="4589073" y="6248400"/>
                </a:lnTo>
                <a:lnTo>
                  <a:pt x="4550990" y="6286500"/>
                </a:lnTo>
                <a:lnTo>
                  <a:pt x="4513789" y="6311900"/>
                </a:lnTo>
                <a:lnTo>
                  <a:pt x="4477475" y="6350000"/>
                </a:lnTo>
                <a:lnTo>
                  <a:pt x="4442056" y="6388100"/>
                </a:lnTo>
                <a:lnTo>
                  <a:pt x="4407538" y="6426200"/>
                </a:lnTo>
                <a:lnTo>
                  <a:pt x="4373927" y="6477000"/>
                </a:lnTo>
                <a:lnTo>
                  <a:pt x="4341229" y="6515100"/>
                </a:lnTo>
                <a:lnTo>
                  <a:pt x="4309452" y="6553200"/>
                </a:lnTo>
                <a:lnTo>
                  <a:pt x="4296578" y="6565900"/>
                </a:lnTo>
                <a:lnTo>
                  <a:pt x="4283880" y="6591300"/>
                </a:lnTo>
                <a:lnTo>
                  <a:pt x="4271354" y="6604000"/>
                </a:lnTo>
                <a:lnTo>
                  <a:pt x="4258995" y="6629400"/>
                </a:lnTo>
                <a:lnTo>
                  <a:pt x="4271705" y="6629400"/>
                </a:lnTo>
                <a:lnTo>
                  <a:pt x="4290848" y="6604000"/>
                </a:lnTo>
                <a:lnTo>
                  <a:pt x="4320456" y="6565900"/>
                </a:lnTo>
                <a:lnTo>
                  <a:pt x="4350945" y="6527800"/>
                </a:lnTo>
                <a:lnTo>
                  <a:pt x="4382298" y="6489700"/>
                </a:lnTo>
                <a:lnTo>
                  <a:pt x="4414502" y="6451600"/>
                </a:lnTo>
                <a:lnTo>
                  <a:pt x="4447543" y="6413500"/>
                </a:lnTo>
                <a:lnTo>
                  <a:pt x="4481405" y="6375400"/>
                </a:lnTo>
                <a:lnTo>
                  <a:pt x="4516075" y="6337300"/>
                </a:lnTo>
                <a:lnTo>
                  <a:pt x="4551538" y="6299200"/>
                </a:lnTo>
                <a:lnTo>
                  <a:pt x="4587779" y="6261100"/>
                </a:lnTo>
                <a:lnTo>
                  <a:pt x="4624784" y="6235700"/>
                </a:lnTo>
                <a:lnTo>
                  <a:pt x="4662538" y="6197600"/>
                </a:lnTo>
                <a:lnTo>
                  <a:pt x="4701028" y="6172200"/>
                </a:lnTo>
                <a:lnTo>
                  <a:pt x="4740238" y="6134100"/>
                </a:lnTo>
                <a:lnTo>
                  <a:pt x="4780154" y="6108700"/>
                </a:lnTo>
                <a:lnTo>
                  <a:pt x="4820762" y="6083300"/>
                </a:lnTo>
                <a:lnTo>
                  <a:pt x="4862048" y="6045200"/>
                </a:lnTo>
                <a:lnTo>
                  <a:pt x="4946592" y="5994400"/>
                </a:lnTo>
                <a:lnTo>
                  <a:pt x="5033671" y="5943600"/>
                </a:lnTo>
                <a:lnTo>
                  <a:pt x="5123170" y="5892800"/>
                </a:lnTo>
                <a:lnTo>
                  <a:pt x="5168791" y="5880100"/>
                </a:lnTo>
                <a:lnTo>
                  <a:pt x="5214973" y="5854700"/>
                </a:lnTo>
                <a:lnTo>
                  <a:pt x="5261703" y="5842000"/>
                </a:lnTo>
                <a:lnTo>
                  <a:pt x="5308965" y="5816600"/>
                </a:lnTo>
                <a:lnTo>
                  <a:pt x="5356745" y="5803900"/>
                </a:lnTo>
                <a:lnTo>
                  <a:pt x="5368124" y="5791200"/>
                </a:lnTo>
                <a:lnTo>
                  <a:pt x="5484855" y="5753100"/>
                </a:lnTo>
                <a:lnTo>
                  <a:pt x="5524385" y="5753100"/>
                </a:lnTo>
                <a:lnTo>
                  <a:pt x="5724499" y="5702300"/>
                </a:lnTo>
                <a:lnTo>
                  <a:pt x="5746304" y="5702300"/>
                </a:lnTo>
                <a:lnTo>
                  <a:pt x="5794078" y="5689600"/>
                </a:lnTo>
                <a:close/>
              </a:path>
              <a:path w="12193270" h="6858000">
                <a:moveTo>
                  <a:pt x="7955031" y="4711700"/>
                </a:moveTo>
                <a:lnTo>
                  <a:pt x="7941093" y="4711700"/>
                </a:lnTo>
                <a:lnTo>
                  <a:pt x="7935407" y="4719126"/>
                </a:lnTo>
                <a:lnTo>
                  <a:pt x="7933930" y="4724400"/>
                </a:lnTo>
                <a:lnTo>
                  <a:pt x="7928863" y="4737100"/>
                </a:lnTo>
                <a:lnTo>
                  <a:pt x="7927517" y="4737100"/>
                </a:lnTo>
                <a:lnTo>
                  <a:pt x="7906126" y="4787900"/>
                </a:lnTo>
                <a:lnTo>
                  <a:pt x="7885906" y="4826000"/>
                </a:lnTo>
                <a:lnTo>
                  <a:pt x="7866861" y="4876800"/>
                </a:lnTo>
                <a:lnTo>
                  <a:pt x="7848993" y="4927600"/>
                </a:lnTo>
                <a:lnTo>
                  <a:pt x="7832306" y="4978400"/>
                </a:lnTo>
                <a:lnTo>
                  <a:pt x="7816804" y="5029200"/>
                </a:lnTo>
                <a:lnTo>
                  <a:pt x="7802491" y="5080000"/>
                </a:lnTo>
                <a:lnTo>
                  <a:pt x="7789369" y="5130800"/>
                </a:lnTo>
                <a:lnTo>
                  <a:pt x="7777442" y="5181600"/>
                </a:lnTo>
                <a:lnTo>
                  <a:pt x="7766713" y="5232400"/>
                </a:lnTo>
                <a:lnTo>
                  <a:pt x="7757187" y="5283200"/>
                </a:lnTo>
                <a:lnTo>
                  <a:pt x="7748866" y="5334000"/>
                </a:lnTo>
                <a:lnTo>
                  <a:pt x="7741754" y="5384800"/>
                </a:lnTo>
                <a:lnTo>
                  <a:pt x="7736401" y="5435600"/>
                </a:lnTo>
                <a:lnTo>
                  <a:pt x="7732054" y="5486400"/>
                </a:lnTo>
                <a:lnTo>
                  <a:pt x="7728712" y="5524500"/>
                </a:lnTo>
                <a:lnTo>
                  <a:pt x="7726373" y="5575300"/>
                </a:lnTo>
                <a:lnTo>
                  <a:pt x="7725035" y="5626100"/>
                </a:lnTo>
                <a:lnTo>
                  <a:pt x="7724698" y="5676900"/>
                </a:lnTo>
                <a:lnTo>
                  <a:pt x="7725384" y="5715000"/>
                </a:lnTo>
                <a:lnTo>
                  <a:pt x="7725578" y="5727700"/>
                </a:lnTo>
                <a:lnTo>
                  <a:pt x="7726044" y="5740400"/>
                </a:lnTo>
                <a:lnTo>
                  <a:pt x="7726628" y="5753100"/>
                </a:lnTo>
                <a:lnTo>
                  <a:pt x="7726996" y="5765800"/>
                </a:lnTo>
                <a:lnTo>
                  <a:pt x="7730422" y="5829300"/>
                </a:lnTo>
                <a:lnTo>
                  <a:pt x="7734592" y="5880100"/>
                </a:lnTo>
                <a:lnTo>
                  <a:pt x="7739912" y="5930900"/>
                </a:lnTo>
                <a:lnTo>
                  <a:pt x="7746379" y="5981700"/>
                </a:lnTo>
                <a:lnTo>
                  <a:pt x="7753992" y="6032500"/>
                </a:lnTo>
                <a:lnTo>
                  <a:pt x="7762747" y="6070600"/>
                </a:lnTo>
                <a:lnTo>
                  <a:pt x="7772645" y="6121400"/>
                </a:lnTo>
                <a:lnTo>
                  <a:pt x="7783682" y="6172200"/>
                </a:lnTo>
                <a:lnTo>
                  <a:pt x="7795856" y="6223000"/>
                </a:lnTo>
                <a:lnTo>
                  <a:pt x="7809354" y="6273800"/>
                </a:lnTo>
                <a:lnTo>
                  <a:pt x="7823981" y="6324600"/>
                </a:lnTo>
                <a:lnTo>
                  <a:pt x="7839737" y="6375400"/>
                </a:lnTo>
                <a:lnTo>
                  <a:pt x="7856624" y="6426200"/>
                </a:lnTo>
                <a:lnTo>
                  <a:pt x="7874644" y="6464300"/>
                </a:lnTo>
                <a:lnTo>
                  <a:pt x="7893798" y="6515100"/>
                </a:lnTo>
                <a:lnTo>
                  <a:pt x="7914089" y="6565900"/>
                </a:lnTo>
                <a:lnTo>
                  <a:pt x="7936000" y="6616700"/>
                </a:lnTo>
                <a:lnTo>
                  <a:pt x="7939277" y="6616700"/>
                </a:lnTo>
                <a:lnTo>
                  <a:pt x="7940445" y="6629400"/>
                </a:lnTo>
                <a:lnTo>
                  <a:pt x="7959998" y="6629400"/>
                </a:lnTo>
                <a:lnTo>
                  <a:pt x="7938624" y="6578600"/>
                </a:lnTo>
                <a:lnTo>
                  <a:pt x="7918306" y="6540500"/>
                </a:lnTo>
                <a:lnTo>
                  <a:pt x="7899052" y="6489700"/>
                </a:lnTo>
                <a:lnTo>
                  <a:pt x="7880866" y="6438900"/>
                </a:lnTo>
                <a:lnTo>
                  <a:pt x="7863754" y="6400800"/>
                </a:lnTo>
                <a:lnTo>
                  <a:pt x="7847721" y="6350000"/>
                </a:lnTo>
                <a:lnTo>
                  <a:pt x="7832773" y="6299200"/>
                </a:lnTo>
                <a:lnTo>
                  <a:pt x="7818915" y="6248400"/>
                </a:lnTo>
                <a:lnTo>
                  <a:pt x="7806152" y="6197600"/>
                </a:lnTo>
                <a:lnTo>
                  <a:pt x="7794491" y="6159500"/>
                </a:lnTo>
                <a:lnTo>
                  <a:pt x="7783935" y="6108700"/>
                </a:lnTo>
                <a:lnTo>
                  <a:pt x="7774492" y="6057900"/>
                </a:lnTo>
                <a:lnTo>
                  <a:pt x="7766166" y="6007100"/>
                </a:lnTo>
                <a:lnTo>
                  <a:pt x="7758962" y="5956300"/>
                </a:lnTo>
                <a:lnTo>
                  <a:pt x="7752887" y="5905500"/>
                </a:lnTo>
                <a:lnTo>
                  <a:pt x="7747946" y="5854700"/>
                </a:lnTo>
                <a:lnTo>
                  <a:pt x="7744143" y="5803900"/>
                </a:lnTo>
                <a:lnTo>
                  <a:pt x="7741485" y="5753100"/>
                </a:lnTo>
                <a:lnTo>
                  <a:pt x="7739977" y="5702300"/>
                </a:lnTo>
                <a:lnTo>
                  <a:pt x="7739624" y="5651500"/>
                </a:lnTo>
                <a:lnTo>
                  <a:pt x="7740432" y="5600700"/>
                </a:lnTo>
                <a:lnTo>
                  <a:pt x="7742406" y="5549900"/>
                </a:lnTo>
                <a:lnTo>
                  <a:pt x="7745552" y="5499100"/>
                </a:lnTo>
                <a:lnTo>
                  <a:pt x="7749875" y="5448300"/>
                </a:lnTo>
                <a:lnTo>
                  <a:pt x="7755381" y="5397500"/>
                </a:lnTo>
                <a:lnTo>
                  <a:pt x="7756079" y="5397500"/>
                </a:lnTo>
                <a:lnTo>
                  <a:pt x="7758056" y="5372100"/>
                </a:lnTo>
                <a:lnTo>
                  <a:pt x="7758908" y="5372100"/>
                </a:lnTo>
                <a:lnTo>
                  <a:pt x="7760499" y="5359400"/>
                </a:lnTo>
                <a:lnTo>
                  <a:pt x="7761286" y="5346700"/>
                </a:lnTo>
                <a:lnTo>
                  <a:pt x="7762950" y="5346700"/>
                </a:lnTo>
                <a:lnTo>
                  <a:pt x="7763839" y="5334000"/>
                </a:lnTo>
                <a:lnTo>
                  <a:pt x="7765617" y="5321300"/>
                </a:lnTo>
                <a:lnTo>
                  <a:pt x="7766506" y="5321300"/>
                </a:lnTo>
                <a:lnTo>
                  <a:pt x="7769389" y="5295900"/>
                </a:lnTo>
                <a:lnTo>
                  <a:pt x="7771231" y="5283200"/>
                </a:lnTo>
                <a:lnTo>
                  <a:pt x="7772069" y="5283200"/>
                </a:lnTo>
                <a:lnTo>
                  <a:pt x="7775447" y="5270500"/>
                </a:lnTo>
                <a:lnTo>
                  <a:pt x="7777428" y="5257800"/>
                </a:lnTo>
                <a:lnTo>
                  <a:pt x="7781265" y="5232400"/>
                </a:lnTo>
                <a:lnTo>
                  <a:pt x="7782589" y="5232400"/>
                </a:lnTo>
                <a:lnTo>
                  <a:pt x="7784235" y="5219700"/>
                </a:lnTo>
                <a:lnTo>
                  <a:pt x="7784832" y="5219700"/>
                </a:lnTo>
                <a:lnTo>
                  <a:pt x="7795000" y="5168900"/>
                </a:lnTo>
                <a:lnTo>
                  <a:pt x="7806217" y="5118100"/>
                </a:lnTo>
                <a:lnTo>
                  <a:pt x="7818486" y="5080000"/>
                </a:lnTo>
                <a:lnTo>
                  <a:pt x="7831812" y="5029200"/>
                </a:lnTo>
                <a:lnTo>
                  <a:pt x="7846199" y="4978400"/>
                </a:lnTo>
                <a:lnTo>
                  <a:pt x="7861651" y="4940300"/>
                </a:lnTo>
                <a:lnTo>
                  <a:pt x="7878173" y="4889500"/>
                </a:lnTo>
                <a:lnTo>
                  <a:pt x="7895767" y="4851400"/>
                </a:lnTo>
                <a:lnTo>
                  <a:pt x="7914439" y="4800600"/>
                </a:lnTo>
                <a:lnTo>
                  <a:pt x="7934192" y="4749800"/>
                </a:lnTo>
                <a:lnTo>
                  <a:pt x="7955031" y="4711700"/>
                </a:lnTo>
                <a:close/>
              </a:path>
              <a:path w="12193270" h="6858000">
                <a:moveTo>
                  <a:pt x="9659261" y="5689600"/>
                </a:moveTo>
                <a:lnTo>
                  <a:pt x="9569857" y="5689600"/>
                </a:lnTo>
                <a:lnTo>
                  <a:pt x="9363671" y="5740400"/>
                </a:lnTo>
                <a:lnTo>
                  <a:pt x="9219002" y="5778500"/>
                </a:lnTo>
                <a:lnTo>
                  <a:pt x="9171532" y="5803900"/>
                </a:lnTo>
                <a:lnTo>
                  <a:pt x="9124468" y="5816600"/>
                </a:lnTo>
                <a:lnTo>
                  <a:pt x="9077828" y="5842000"/>
                </a:lnTo>
                <a:lnTo>
                  <a:pt x="9031631" y="5854700"/>
                </a:lnTo>
                <a:lnTo>
                  <a:pt x="8985895" y="5880100"/>
                </a:lnTo>
                <a:lnTo>
                  <a:pt x="8851632" y="5956300"/>
                </a:lnTo>
                <a:lnTo>
                  <a:pt x="8840232" y="5956300"/>
                </a:lnTo>
                <a:lnTo>
                  <a:pt x="8828861" y="5969000"/>
                </a:lnTo>
                <a:lnTo>
                  <a:pt x="8825445" y="5969000"/>
                </a:lnTo>
                <a:lnTo>
                  <a:pt x="8781135" y="5994400"/>
                </a:lnTo>
                <a:lnTo>
                  <a:pt x="8695635" y="6045200"/>
                </a:lnTo>
                <a:lnTo>
                  <a:pt x="8653754" y="6083300"/>
                </a:lnTo>
                <a:lnTo>
                  <a:pt x="8612466" y="6108700"/>
                </a:lnTo>
                <a:lnTo>
                  <a:pt x="8571948" y="6146800"/>
                </a:lnTo>
                <a:lnTo>
                  <a:pt x="8532244" y="6172200"/>
                </a:lnTo>
                <a:lnTo>
                  <a:pt x="8493358" y="6210300"/>
                </a:lnTo>
                <a:lnTo>
                  <a:pt x="8455298" y="6235700"/>
                </a:lnTo>
                <a:lnTo>
                  <a:pt x="8418069" y="6273800"/>
                </a:lnTo>
                <a:lnTo>
                  <a:pt x="8381677" y="6311900"/>
                </a:lnTo>
                <a:lnTo>
                  <a:pt x="8346128" y="6350000"/>
                </a:lnTo>
                <a:lnTo>
                  <a:pt x="8311428" y="6388100"/>
                </a:lnTo>
                <a:lnTo>
                  <a:pt x="8277583" y="6426200"/>
                </a:lnTo>
                <a:lnTo>
                  <a:pt x="8244599" y="6464300"/>
                </a:lnTo>
                <a:lnTo>
                  <a:pt x="8212483" y="6502400"/>
                </a:lnTo>
                <a:lnTo>
                  <a:pt x="8181239" y="6540500"/>
                </a:lnTo>
                <a:lnTo>
                  <a:pt x="8150874" y="6578600"/>
                </a:lnTo>
                <a:lnTo>
                  <a:pt x="8119973" y="6629400"/>
                </a:lnTo>
                <a:lnTo>
                  <a:pt x="8136886" y="6629400"/>
                </a:lnTo>
                <a:lnTo>
                  <a:pt x="8156258" y="6604000"/>
                </a:lnTo>
                <a:lnTo>
                  <a:pt x="8186139" y="6565900"/>
                </a:lnTo>
                <a:lnTo>
                  <a:pt x="8216823" y="6515100"/>
                </a:lnTo>
                <a:lnTo>
                  <a:pt x="8248294" y="6477000"/>
                </a:lnTo>
                <a:lnTo>
                  <a:pt x="8280533" y="6438900"/>
                </a:lnTo>
                <a:lnTo>
                  <a:pt x="8313523" y="6400800"/>
                </a:lnTo>
                <a:lnTo>
                  <a:pt x="8347246" y="6362700"/>
                </a:lnTo>
                <a:lnTo>
                  <a:pt x="8381684" y="6337300"/>
                </a:lnTo>
                <a:lnTo>
                  <a:pt x="8416820" y="6299200"/>
                </a:lnTo>
                <a:lnTo>
                  <a:pt x="8452635" y="6261100"/>
                </a:lnTo>
                <a:lnTo>
                  <a:pt x="8489112" y="6235700"/>
                </a:lnTo>
                <a:lnTo>
                  <a:pt x="8526233" y="6197600"/>
                </a:lnTo>
                <a:lnTo>
                  <a:pt x="8563980" y="6172200"/>
                </a:lnTo>
                <a:lnTo>
                  <a:pt x="8602337" y="6134100"/>
                </a:lnTo>
                <a:lnTo>
                  <a:pt x="8680803" y="6083300"/>
                </a:lnTo>
                <a:lnTo>
                  <a:pt x="8720878" y="6057900"/>
                </a:lnTo>
                <a:lnTo>
                  <a:pt x="8761491" y="6019800"/>
                </a:lnTo>
                <a:lnTo>
                  <a:pt x="8844258" y="5969000"/>
                </a:lnTo>
                <a:lnTo>
                  <a:pt x="8886377" y="5956300"/>
                </a:lnTo>
                <a:lnTo>
                  <a:pt x="9015460" y="5880100"/>
                </a:lnTo>
                <a:lnTo>
                  <a:pt x="9059338" y="5867400"/>
                </a:lnTo>
                <a:lnTo>
                  <a:pt x="9103611" y="5842000"/>
                </a:lnTo>
                <a:lnTo>
                  <a:pt x="9193272" y="5816600"/>
                </a:lnTo>
                <a:lnTo>
                  <a:pt x="9238625" y="5791200"/>
                </a:lnTo>
                <a:lnTo>
                  <a:pt x="9516930" y="5715000"/>
                </a:lnTo>
                <a:lnTo>
                  <a:pt x="9564180" y="5715000"/>
                </a:lnTo>
                <a:lnTo>
                  <a:pt x="9659261" y="5689600"/>
                </a:lnTo>
                <a:close/>
              </a:path>
              <a:path w="12193270" h="6858000">
                <a:moveTo>
                  <a:pt x="11822227" y="4699000"/>
                </a:moveTo>
                <a:lnTo>
                  <a:pt x="11804484" y="4699000"/>
                </a:lnTo>
                <a:lnTo>
                  <a:pt x="11802795" y="4711700"/>
                </a:lnTo>
                <a:lnTo>
                  <a:pt x="11801969" y="4711700"/>
                </a:lnTo>
                <a:lnTo>
                  <a:pt x="11795673" y="4719847"/>
                </a:lnTo>
                <a:lnTo>
                  <a:pt x="11783015" y="4749800"/>
                </a:lnTo>
                <a:lnTo>
                  <a:pt x="11762626" y="4800600"/>
                </a:lnTo>
                <a:lnTo>
                  <a:pt x="11743325" y="4851400"/>
                </a:lnTo>
                <a:lnTo>
                  <a:pt x="11725116" y="4889500"/>
                </a:lnTo>
                <a:lnTo>
                  <a:pt x="11708007" y="4940300"/>
                </a:lnTo>
                <a:lnTo>
                  <a:pt x="11692004" y="4991100"/>
                </a:lnTo>
                <a:lnTo>
                  <a:pt x="11677111" y="5041900"/>
                </a:lnTo>
                <a:lnTo>
                  <a:pt x="11663337" y="5092700"/>
                </a:lnTo>
                <a:lnTo>
                  <a:pt x="11650685" y="5143500"/>
                </a:lnTo>
                <a:lnTo>
                  <a:pt x="11639164" y="5194300"/>
                </a:lnTo>
                <a:lnTo>
                  <a:pt x="11628778" y="5232400"/>
                </a:lnTo>
                <a:lnTo>
                  <a:pt x="11619534" y="5283200"/>
                </a:lnTo>
                <a:lnTo>
                  <a:pt x="11611439" y="5334000"/>
                </a:lnTo>
                <a:lnTo>
                  <a:pt x="11604497" y="5384800"/>
                </a:lnTo>
                <a:lnTo>
                  <a:pt x="11598716" y="5435600"/>
                </a:lnTo>
                <a:lnTo>
                  <a:pt x="11594100" y="5486400"/>
                </a:lnTo>
                <a:lnTo>
                  <a:pt x="11590658" y="5537200"/>
                </a:lnTo>
                <a:lnTo>
                  <a:pt x="11588394" y="5600700"/>
                </a:lnTo>
                <a:lnTo>
                  <a:pt x="11587314" y="5651500"/>
                </a:lnTo>
                <a:lnTo>
                  <a:pt x="11587386" y="5689600"/>
                </a:lnTo>
                <a:lnTo>
                  <a:pt x="11588527" y="5740400"/>
                </a:lnTo>
                <a:lnTo>
                  <a:pt x="11590735" y="5791200"/>
                </a:lnTo>
                <a:lnTo>
                  <a:pt x="11594007" y="5842000"/>
                </a:lnTo>
                <a:lnTo>
                  <a:pt x="11598342" y="5892800"/>
                </a:lnTo>
                <a:lnTo>
                  <a:pt x="11603737" y="5943600"/>
                </a:lnTo>
                <a:lnTo>
                  <a:pt x="11610189" y="5981700"/>
                </a:lnTo>
                <a:lnTo>
                  <a:pt x="11617696" y="6032500"/>
                </a:lnTo>
                <a:lnTo>
                  <a:pt x="11626256" y="6083300"/>
                </a:lnTo>
                <a:lnTo>
                  <a:pt x="11635867" y="6134100"/>
                </a:lnTo>
                <a:lnTo>
                  <a:pt x="11646526" y="6172200"/>
                </a:lnTo>
                <a:lnTo>
                  <a:pt x="11658231" y="6223000"/>
                </a:lnTo>
                <a:lnTo>
                  <a:pt x="11672224" y="6273800"/>
                </a:lnTo>
                <a:lnTo>
                  <a:pt x="11687458" y="6324600"/>
                </a:lnTo>
                <a:lnTo>
                  <a:pt x="11703924" y="6375400"/>
                </a:lnTo>
                <a:lnTo>
                  <a:pt x="11721610" y="6426200"/>
                </a:lnTo>
                <a:lnTo>
                  <a:pt x="11740506" y="6477000"/>
                </a:lnTo>
                <a:lnTo>
                  <a:pt x="11760601" y="6527800"/>
                </a:lnTo>
                <a:lnTo>
                  <a:pt x="11781884" y="6578600"/>
                </a:lnTo>
                <a:lnTo>
                  <a:pt x="11804344" y="6629400"/>
                </a:lnTo>
                <a:lnTo>
                  <a:pt x="11818758" y="6629400"/>
                </a:lnTo>
                <a:lnTo>
                  <a:pt x="11798272" y="6578600"/>
                </a:lnTo>
                <a:lnTo>
                  <a:pt x="11778806" y="6540500"/>
                </a:lnTo>
                <a:lnTo>
                  <a:pt x="11760360" y="6489700"/>
                </a:lnTo>
                <a:lnTo>
                  <a:pt x="11742934" y="6438900"/>
                </a:lnTo>
                <a:lnTo>
                  <a:pt x="11726528" y="6400800"/>
                </a:lnTo>
                <a:lnTo>
                  <a:pt x="11711142" y="6350000"/>
                </a:lnTo>
                <a:lnTo>
                  <a:pt x="11696775" y="6311900"/>
                </a:lnTo>
                <a:lnTo>
                  <a:pt x="11683429" y="6261100"/>
                </a:lnTo>
                <a:lnTo>
                  <a:pt x="11671102" y="6210300"/>
                </a:lnTo>
                <a:lnTo>
                  <a:pt x="11659795" y="6172200"/>
                </a:lnTo>
                <a:lnTo>
                  <a:pt x="11649509" y="6121400"/>
                </a:lnTo>
                <a:lnTo>
                  <a:pt x="11640242" y="6070600"/>
                </a:lnTo>
                <a:lnTo>
                  <a:pt x="11631995" y="6032500"/>
                </a:lnTo>
                <a:lnTo>
                  <a:pt x="11624767" y="5981700"/>
                </a:lnTo>
                <a:lnTo>
                  <a:pt x="11618560" y="5930900"/>
                </a:lnTo>
                <a:lnTo>
                  <a:pt x="11613373" y="5880100"/>
                </a:lnTo>
                <a:lnTo>
                  <a:pt x="11609205" y="5842000"/>
                </a:lnTo>
                <a:lnTo>
                  <a:pt x="11606057" y="5791200"/>
                </a:lnTo>
                <a:lnTo>
                  <a:pt x="11603929" y="5740400"/>
                </a:lnTo>
                <a:lnTo>
                  <a:pt x="11602821" y="5689600"/>
                </a:lnTo>
                <a:lnTo>
                  <a:pt x="11602732" y="5651500"/>
                </a:lnTo>
                <a:lnTo>
                  <a:pt x="11603664" y="5600700"/>
                </a:lnTo>
                <a:lnTo>
                  <a:pt x="11605615" y="5549900"/>
                </a:lnTo>
                <a:lnTo>
                  <a:pt x="11608586" y="5499100"/>
                </a:lnTo>
                <a:lnTo>
                  <a:pt x="11612577" y="5448300"/>
                </a:lnTo>
                <a:lnTo>
                  <a:pt x="11617588" y="5410200"/>
                </a:lnTo>
                <a:lnTo>
                  <a:pt x="11623618" y="5359400"/>
                </a:lnTo>
                <a:lnTo>
                  <a:pt x="11630668" y="5308600"/>
                </a:lnTo>
                <a:lnTo>
                  <a:pt x="11638738" y="5270500"/>
                </a:lnTo>
                <a:lnTo>
                  <a:pt x="11647828" y="5219700"/>
                </a:lnTo>
                <a:lnTo>
                  <a:pt x="11657938" y="5168900"/>
                </a:lnTo>
                <a:lnTo>
                  <a:pt x="11669067" y="5118100"/>
                </a:lnTo>
                <a:lnTo>
                  <a:pt x="11681216" y="5080000"/>
                </a:lnTo>
                <a:lnTo>
                  <a:pt x="11694385" y="5029200"/>
                </a:lnTo>
                <a:lnTo>
                  <a:pt x="11708573" y="4991100"/>
                </a:lnTo>
                <a:lnTo>
                  <a:pt x="11723782" y="4940300"/>
                </a:lnTo>
                <a:lnTo>
                  <a:pt x="11740009" y="4889500"/>
                </a:lnTo>
                <a:lnTo>
                  <a:pt x="11757257" y="4851400"/>
                </a:lnTo>
                <a:lnTo>
                  <a:pt x="11775525" y="4800600"/>
                </a:lnTo>
                <a:lnTo>
                  <a:pt x="11794812" y="4762500"/>
                </a:lnTo>
                <a:lnTo>
                  <a:pt x="11815118" y="4711700"/>
                </a:lnTo>
                <a:lnTo>
                  <a:pt x="11822227" y="4699000"/>
                </a:lnTo>
                <a:close/>
              </a:path>
              <a:path w="12193270" h="6858000">
                <a:moveTo>
                  <a:pt x="2326588" y="5816600"/>
                </a:moveTo>
                <a:lnTo>
                  <a:pt x="2330093" y="5829300"/>
                </a:lnTo>
                <a:lnTo>
                  <a:pt x="2333145" y="5832044"/>
                </a:lnTo>
                <a:lnTo>
                  <a:pt x="2326588" y="5816600"/>
                </a:lnTo>
                <a:close/>
              </a:path>
              <a:path w="12193270" h="6858000">
                <a:moveTo>
                  <a:pt x="2471218" y="5664200"/>
                </a:moveTo>
                <a:lnTo>
                  <a:pt x="2005889" y="5664200"/>
                </a:lnTo>
                <a:lnTo>
                  <a:pt x="1955155" y="5676900"/>
                </a:lnTo>
                <a:lnTo>
                  <a:pt x="2444437" y="5676900"/>
                </a:lnTo>
                <a:lnTo>
                  <a:pt x="2492380" y="5689600"/>
                </a:lnTo>
                <a:lnTo>
                  <a:pt x="2576541" y="5689600"/>
                </a:lnTo>
                <a:lnTo>
                  <a:pt x="2471218" y="5664200"/>
                </a:lnTo>
                <a:close/>
              </a:path>
              <a:path w="12193270" h="6858000">
                <a:moveTo>
                  <a:pt x="5890577" y="5676900"/>
                </a:moveTo>
                <a:lnTo>
                  <a:pt x="5794965" y="5676900"/>
                </a:lnTo>
                <a:lnTo>
                  <a:pt x="5746430" y="5689600"/>
                </a:lnTo>
                <a:lnTo>
                  <a:pt x="5842172" y="5689600"/>
                </a:lnTo>
                <a:lnTo>
                  <a:pt x="5890577" y="5676900"/>
                </a:lnTo>
                <a:close/>
              </a:path>
              <a:path w="12193270" h="6858000">
                <a:moveTo>
                  <a:pt x="6404440" y="5676900"/>
                </a:moveTo>
                <a:lnTo>
                  <a:pt x="6264420" y="5676900"/>
                </a:lnTo>
                <a:lnTo>
                  <a:pt x="6314765" y="5689600"/>
                </a:lnTo>
                <a:lnTo>
                  <a:pt x="6452978" y="5689600"/>
                </a:lnTo>
                <a:lnTo>
                  <a:pt x="6404440" y="5676900"/>
                </a:lnTo>
                <a:close/>
              </a:path>
              <a:path w="12193270" h="6858000">
                <a:moveTo>
                  <a:pt x="10192788" y="5664200"/>
                </a:moveTo>
                <a:lnTo>
                  <a:pt x="9727185" y="5664200"/>
                </a:lnTo>
                <a:lnTo>
                  <a:pt x="9622071" y="5689600"/>
                </a:lnTo>
                <a:lnTo>
                  <a:pt x="9707058" y="5689600"/>
                </a:lnTo>
                <a:lnTo>
                  <a:pt x="9755001" y="5676900"/>
                </a:lnTo>
                <a:lnTo>
                  <a:pt x="10243584" y="5676900"/>
                </a:lnTo>
                <a:lnTo>
                  <a:pt x="10192788" y="5664200"/>
                </a:lnTo>
                <a:close/>
              </a:path>
              <a:path w="12193270" h="6858000">
                <a:moveTo>
                  <a:pt x="6317331" y="5664200"/>
                </a:moveTo>
                <a:lnTo>
                  <a:pt x="5882090" y="5664200"/>
                </a:lnTo>
                <a:lnTo>
                  <a:pt x="5862894" y="5676900"/>
                </a:lnTo>
                <a:lnTo>
                  <a:pt x="6336517" y="5676900"/>
                </a:lnTo>
                <a:lnTo>
                  <a:pt x="6317331" y="5664200"/>
                </a:lnTo>
                <a:close/>
              </a:path>
              <a:path w="12193270" h="6858000">
                <a:moveTo>
                  <a:pt x="2504071" y="5651500"/>
                </a:moveTo>
                <a:lnTo>
                  <a:pt x="1960828" y="5651500"/>
                </a:lnTo>
                <a:lnTo>
                  <a:pt x="1984831" y="5664200"/>
                </a:lnTo>
                <a:lnTo>
                  <a:pt x="2489362" y="5664200"/>
                </a:lnTo>
                <a:lnTo>
                  <a:pt x="2504071" y="5651500"/>
                </a:lnTo>
                <a:close/>
              </a:path>
              <a:path w="12193270" h="6858000">
                <a:moveTo>
                  <a:pt x="6023080" y="5651500"/>
                </a:moveTo>
                <a:lnTo>
                  <a:pt x="5821554" y="5651500"/>
                </a:lnTo>
                <a:lnTo>
                  <a:pt x="5870935" y="5664200"/>
                </a:lnTo>
                <a:lnTo>
                  <a:pt x="6073266" y="5664200"/>
                </a:lnTo>
                <a:lnTo>
                  <a:pt x="6023080" y="5651500"/>
                </a:lnTo>
                <a:close/>
              </a:path>
              <a:path w="12193270" h="6858000">
                <a:moveTo>
                  <a:pt x="6114744" y="5651500"/>
                </a:moveTo>
                <a:lnTo>
                  <a:pt x="6084696" y="5651500"/>
                </a:lnTo>
                <a:lnTo>
                  <a:pt x="6086868" y="5664200"/>
                </a:lnTo>
                <a:lnTo>
                  <a:pt x="6112572" y="5664200"/>
                </a:lnTo>
                <a:lnTo>
                  <a:pt x="6114744" y="5651500"/>
                </a:lnTo>
                <a:close/>
              </a:path>
              <a:path w="12193270" h="6858000">
                <a:moveTo>
                  <a:pt x="6377474" y="5651500"/>
                </a:moveTo>
                <a:lnTo>
                  <a:pt x="6176290" y="5651500"/>
                </a:lnTo>
                <a:lnTo>
                  <a:pt x="6126161" y="5664200"/>
                </a:lnTo>
                <a:lnTo>
                  <a:pt x="6328298" y="5664200"/>
                </a:lnTo>
                <a:lnTo>
                  <a:pt x="6377474" y="5651500"/>
                </a:lnTo>
                <a:close/>
              </a:path>
              <a:path w="12193270" h="6858000">
                <a:moveTo>
                  <a:pt x="9900188" y="5651500"/>
                </a:moveTo>
                <a:lnTo>
                  <a:pt x="9685603" y="5651500"/>
                </a:lnTo>
                <a:lnTo>
                  <a:pt x="9709210" y="5664200"/>
                </a:lnTo>
                <a:lnTo>
                  <a:pt x="9949077" y="5664200"/>
                </a:lnTo>
                <a:lnTo>
                  <a:pt x="9900188" y="5651500"/>
                </a:lnTo>
                <a:close/>
              </a:path>
              <a:path w="12193270" h="6858000">
                <a:moveTo>
                  <a:pt x="10257247" y="5651500"/>
                </a:moveTo>
                <a:lnTo>
                  <a:pt x="9949027" y="5651500"/>
                </a:lnTo>
                <a:lnTo>
                  <a:pt x="9949077" y="5664200"/>
                </a:lnTo>
                <a:lnTo>
                  <a:pt x="10205876" y="5664200"/>
                </a:lnTo>
                <a:lnTo>
                  <a:pt x="10257247" y="5651500"/>
                </a:lnTo>
                <a:close/>
              </a:path>
              <a:path w="12193270" h="6858000">
                <a:moveTo>
                  <a:pt x="1885942" y="5626100"/>
                </a:moveTo>
                <a:lnTo>
                  <a:pt x="1811887" y="5626100"/>
                </a:lnTo>
                <a:lnTo>
                  <a:pt x="1910907" y="5651500"/>
                </a:lnTo>
                <a:lnTo>
                  <a:pt x="2030456" y="5651500"/>
                </a:lnTo>
                <a:lnTo>
                  <a:pt x="1982241" y="5638800"/>
                </a:lnTo>
                <a:lnTo>
                  <a:pt x="1934064" y="5638800"/>
                </a:lnTo>
                <a:lnTo>
                  <a:pt x="1885942" y="5626100"/>
                </a:lnTo>
                <a:close/>
              </a:path>
              <a:path w="12193270" h="6858000">
                <a:moveTo>
                  <a:pt x="757561" y="4584700"/>
                </a:moveTo>
                <a:lnTo>
                  <a:pt x="655779" y="4584700"/>
                </a:lnTo>
                <a:lnTo>
                  <a:pt x="703263" y="4597400"/>
                </a:lnTo>
                <a:lnTo>
                  <a:pt x="750547" y="4597400"/>
                </a:lnTo>
                <a:lnTo>
                  <a:pt x="1029059" y="4673600"/>
                </a:lnTo>
                <a:lnTo>
                  <a:pt x="1074446" y="4699000"/>
                </a:lnTo>
                <a:lnTo>
                  <a:pt x="1119491" y="4711700"/>
                </a:lnTo>
                <a:lnTo>
                  <a:pt x="1164175" y="4737100"/>
                </a:lnTo>
                <a:lnTo>
                  <a:pt x="1208482" y="4749800"/>
                </a:lnTo>
                <a:lnTo>
                  <a:pt x="1252393" y="4775200"/>
                </a:lnTo>
                <a:lnTo>
                  <a:pt x="1295890" y="4787900"/>
                </a:lnTo>
                <a:lnTo>
                  <a:pt x="1423723" y="4864100"/>
                </a:lnTo>
                <a:lnTo>
                  <a:pt x="1506551" y="4914900"/>
                </a:lnTo>
                <a:lnTo>
                  <a:pt x="1587298" y="4965700"/>
                </a:lnTo>
                <a:lnTo>
                  <a:pt x="1665821" y="5016500"/>
                </a:lnTo>
                <a:lnTo>
                  <a:pt x="1704204" y="5054600"/>
                </a:lnTo>
                <a:lnTo>
                  <a:pt x="1741977" y="5080000"/>
                </a:lnTo>
                <a:lnTo>
                  <a:pt x="1779124" y="5118100"/>
                </a:lnTo>
                <a:lnTo>
                  <a:pt x="1815625" y="5143500"/>
                </a:lnTo>
                <a:lnTo>
                  <a:pt x="1851464" y="5181600"/>
                </a:lnTo>
                <a:lnTo>
                  <a:pt x="1886622" y="5219700"/>
                </a:lnTo>
                <a:lnTo>
                  <a:pt x="1921082" y="5257800"/>
                </a:lnTo>
                <a:lnTo>
                  <a:pt x="1954825" y="5295900"/>
                </a:lnTo>
                <a:lnTo>
                  <a:pt x="1987835" y="5321300"/>
                </a:lnTo>
                <a:lnTo>
                  <a:pt x="2020092" y="5359400"/>
                </a:lnTo>
                <a:lnTo>
                  <a:pt x="2051581" y="5410200"/>
                </a:lnTo>
                <a:lnTo>
                  <a:pt x="2082281" y="5448300"/>
                </a:lnTo>
                <a:lnTo>
                  <a:pt x="2112177" y="5486400"/>
                </a:lnTo>
                <a:lnTo>
                  <a:pt x="2141249" y="5524500"/>
                </a:lnTo>
                <a:lnTo>
                  <a:pt x="2169481" y="5575300"/>
                </a:lnTo>
                <a:lnTo>
                  <a:pt x="2196853" y="5613400"/>
                </a:lnTo>
                <a:lnTo>
                  <a:pt x="2223350" y="5651500"/>
                </a:lnTo>
                <a:lnTo>
                  <a:pt x="2237879" y="5651500"/>
                </a:lnTo>
                <a:lnTo>
                  <a:pt x="2220509" y="5613400"/>
                </a:lnTo>
                <a:lnTo>
                  <a:pt x="2203693" y="5588000"/>
                </a:lnTo>
                <a:lnTo>
                  <a:pt x="2187426" y="5549900"/>
                </a:lnTo>
                <a:lnTo>
                  <a:pt x="2171699" y="5524500"/>
                </a:lnTo>
                <a:lnTo>
                  <a:pt x="2166311" y="5511800"/>
                </a:lnTo>
                <a:lnTo>
                  <a:pt x="2147061" y="5511800"/>
                </a:lnTo>
                <a:lnTo>
                  <a:pt x="2138035" y="5499100"/>
                </a:lnTo>
                <a:lnTo>
                  <a:pt x="2128908" y="5486400"/>
                </a:lnTo>
                <a:lnTo>
                  <a:pt x="2119688" y="5473700"/>
                </a:lnTo>
                <a:lnTo>
                  <a:pt x="2109278" y="5461000"/>
                </a:lnTo>
                <a:lnTo>
                  <a:pt x="2107056" y="5448300"/>
                </a:lnTo>
                <a:lnTo>
                  <a:pt x="2101430" y="5448300"/>
                </a:lnTo>
                <a:lnTo>
                  <a:pt x="2071870" y="5410200"/>
                </a:lnTo>
                <a:lnTo>
                  <a:pt x="2041504" y="5372100"/>
                </a:lnTo>
                <a:lnTo>
                  <a:pt x="2010337" y="5334000"/>
                </a:lnTo>
                <a:lnTo>
                  <a:pt x="1978375" y="5295900"/>
                </a:lnTo>
                <a:lnTo>
                  <a:pt x="1945622" y="5257800"/>
                </a:lnTo>
                <a:lnTo>
                  <a:pt x="1912085" y="5219700"/>
                </a:lnTo>
                <a:lnTo>
                  <a:pt x="1877767" y="5181600"/>
                </a:lnTo>
                <a:lnTo>
                  <a:pt x="1842675" y="5156200"/>
                </a:lnTo>
                <a:lnTo>
                  <a:pt x="1806813" y="5118100"/>
                </a:lnTo>
                <a:lnTo>
                  <a:pt x="1770187" y="5092700"/>
                </a:lnTo>
                <a:lnTo>
                  <a:pt x="1732801" y="5054600"/>
                </a:lnTo>
                <a:lnTo>
                  <a:pt x="1694662" y="5029200"/>
                </a:lnTo>
                <a:lnTo>
                  <a:pt x="1655774" y="4991100"/>
                </a:lnTo>
                <a:lnTo>
                  <a:pt x="1581297" y="4940300"/>
                </a:lnTo>
                <a:lnTo>
                  <a:pt x="1504940" y="4889500"/>
                </a:lnTo>
                <a:lnTo>
                  <a:pt x="1464258" y="4864100"/>
                </a:lnTo>
                <a:lnTo>
                  <a:pt x="1457426" y="4864100"/>
                </a:lnTo>
                <a:lnTo>
                  <a:pt x="1440344" y="4851400"/>
                </a:lnTo>
                <a:lnTo>
                  <a:pt x="1433448" y="4851400"/>
                </a:lnTo>
                <a:lnTo>
                  <a:pt x="1420545" y="4838700"/>
                </a:lnTo>
                <a:lnTo>
                  <a:pt x="1411985" y="4838700"/>
                </a:lnTo>
                <a:lnTo>
                  <a:pt x="1397977" y="4826000"/>
                </a:lnTo>
                <a:lnTo>
                  <a:pt x="1391995" y="4826000"/>
                </a:lnTo>
                <a:lnTo>
                  <a:pt x="1383029" y="4813300"/>
                </a:lnTo>
                <a:lnTo>
                  <a:pt x="1342746" y="4800600"/>
                </a:lnTo>
                <a:lnTo>
                  <a:pt x="1301984" y="4775200"/>
                </a:lnTo>
                <a:lnTo>
                  <a:pt x="1260746" y="4762500"/>
                </a:lnTo>
                <a:lnTo>
                  <a:pt x="1219036" y="4737100"/>
                </a:lnTo>
                <a:lnTo>
                  <a:pt x="1176857" y="4724400"/>
                </a:lnTo>
                <a:lnTo>
                  <a:pt x="1131397" y="4699000"/>
                </a:lnTo>
                <a:lnTo>
                  <a:pt x="1085637" y="4686300"/>
                </a:lnTo>
                <a:lnTo>
                  <a:pt x="1039583" y="4660900"/>
                </a:lnTo>
                <a:lnTo>
                  <a:pt x="757561" y="4584700"/>
                </a:lnTo>
                <a:close/>
              </a:path>
              <a:path w="12193270" h="6858000">
                <a:moveTo>
                  <a:pt x="2543260" y="4508500"/>
                </a:moveTo>
                <a:lnTo>
                  <a:pt x="2528429" y="4508500"/>
                </a:lnTo>
                <a:lnTo>
                  <a:pt x="2528683" y="4533900"/>
                </a:lnTo>
                <a:lnTo>
                  <a:pt x="2528785" y="4559300"/>
                </a:lnTo>
                <a:lnTo>
                  <a:pt x="2528671" y="4572000"/>
                </a:lnTo>
                <a:lnTo>
                  <a:pt x="2528442" y="4584700"/>
                </a:lnTo>
                <a:lnTo>
                  <a:pt x="2528290" y="4597400"/>
                </a:lnTo>
                <a:lnTo>
                  <a:pt x="2527858" y="4610100"/>
                </a:lnTo>
                <a:lnTo>
                  <a:pt x="2527396" y="4635500"/>
                </a:lnTo>
                <a:lnTo>
                  <a:pt x="2526689" y="4648200"/>
                </a:lnTo>
                <a:lnTo>
                  <a:pt x="2523948" y="4699000"/>
                </a:lnTo>
                <a:lnTo>
                  <a:pt x="2520089" y="4749800"/>
                </a:lnTo>
                <a:lnTo>
                  <a:pt x="2515112" y="4800600"/>
                </a:lnTo>
                <a:lnTo>
                  <a:pt x="2509017" y="4851400"/>
                </a:lnTo>
                <a:lnTo>
                  <a:pt x="2501805" y="4902200"/>
                </a:lnTo>
                <a:lnTo>
                  <a:pt x="2493474" y="4940300"/>
                </a:lnTo>
                <a:lnTo>
                  <a:pt x="2484026" y="4991100"/>
                </a:lnTo>
                <a:lnTo>
                  <a:pt x="2473459" y="5041900"/>
                </a:lnTo>
                <a:lnTo>
                  <a:pt x="2461775" y="5092700"/>
                </a:lnTo>
                <a:lnTo>
                  <a:pt x="2448973" y="5143500"/>
                </a:lnTo>
                <a:lnTo>
                  <a:pt x="2435052" y="5194300"/>
                </a:lnTo>
                <a:lnTo>
                  <a:pt x="2420014" y="5245100"/>
                </a:lnTo>
                <a:lnTo>
                  <a:pt x="2403858" y="5283200"/>
                </a:lnTo>
                <a:lnTo>
                  <a:pt x="2386584" y="5334000"/>
                </a:lnTo>
                <a:lnTo>
                  <a:pt x="2368191" y="5384800"/>
                </a:lnTo>
                <a:lnTo>
                  <a:pt x="2348681" y="5422900"/>
                </a:lnTo>
                <a:lnTo>
                  <a:pt x="2328053" y="5473700"/>
                </a:lnTo>
                <a:lnTo>
                  <a:pt x="2306306" y="5524500"/>
                </a:lnTo>
                <a:lnTo>
                  <a:pt x="2301787" y="5537200"/>
                </a:lnTo>
                <a:lnTo>
                  <a:pt x="2295345" y="5549900"/>
                </a:lnTo>
                <a:lnTo>
                  <a:pt x="2290520" y="5549900"/>
                </a:lnTo>
                <a:lnTo>
                  <a:pt x="2284119" y="5562600"/>
                </a:lnTo>
                <a:lnTo>
                  <a:pt x="2274683" y="5588000"/>
                </a:lnTo>
                <a:lnTo>
                  <a:pt x="2271788" y="5588000"/>
                </a:lnTo>
                <a:lnTo>
                  <a:pt x="2264803" y="5600700"/>
                </a:lnTo>
                <a:lnTo>
                  <a:pt x="2261158" y="5613400"/>
                </a:lnTo>
                <a:lnTo>
                  <a:pt x="2257932" y="5613400"/>
                </a:lnTo>
                <a:lnTo>
                  <a:pt x="2252868" y="5626100"/>
                </a:lnTo>
                <a:lnTo>
                  <a:pt x="2247834" y="5638800"/>
                </a:lnTo>
                <a:lnTo>
                  <a:pt x="2242835" y="5638800"/>
                </a:lnTo>
                <a:lnTo>
                  <a:pt x="2237879" y="5651500"/>
                </a:lnTo>
                <a:lnTo>
                  <a:pt x="2250274" y="5651500"/>
                </a:lnTo>
                <a:lnTo>
                  <a:pt x="2275326" y="5613400"/>
                </a:lnTo>
                <a:lnTo>
                  <a:pt x="2301329" y="5575300"/>
                </a:lnTo>
                <a:lnTo>
                  <a:pt x="2328277" y="5537200"/>
                </a:lnTo>
                <a:lnTo>
                  <a:pt x="2346868" y="5511800"/>
                </a:lnTo>
                <a:lnTo>
                  <a:pt x="2328290" y="5511800"/>
                </a:lnTo>
                <a:lnTo>
                  <a:pt x="2350496" y="5461000"/>
                </a:lnTo>
                <a:lnTo>
                  <a:pt x="2371523" y="5410200"/>
                </a:lnTo>
                <a:lnTo>
                  <a:pt x="2391368" y="5359400"/>
                </a:lnTo>
                <a:lnTo>
                  <a:pt x="2410026" y="5308600"/>
                </a:lnTo>
                <a:lnTo>
                  <a:pt x="2427492" y="5257800"/>
                </a:lnTo>
                <a:lnTo>
                  <a:pt x="2443763" y="5207000"/>
                </a:lnTo>
                <a:lnTo>
                  <a:pt x="2458835" y="5156200"/>
                </a:lnTo>
                <a:lnTo>
                  <a:pt x="2472702" y="5105400"/>
                </a:lnTo>
                <a:lnTo>
                  <a:pt x="2484404" y="5067300"/>
                </a:lnTo>
                <a:lnTo>
                  <a:pt x="2495055" y="5016500"/>
                </a:lnTo>
                <a:lnTo>
                  <a:pt x="2504655" y="4965700"/>
                </a:lnTo>
                <a:lnTo>
                  <a:pt x="2513201" y="4914900"/>
                </a:lnTo>
                <a:lnTo>
                  <a:pt x="2520692" y="4876800"/>
                </a:lnTo>
                <a:lnTo>
                  <a:pt x="2527128" y="4826000"/>
                </a:lnTo>
                <a:lnTo>
                  <a:pt x="2532506" y="4775200"/>
                </a:lnTo>
                <a:lnTo>
                  <a:pt x="2536825" y="4724400"/>
                </a:lnTo>
                <a:lnTo>
                  <a:pt x="2540085" y="4673600"/>
                </a:lnTo>
                <a:lnTo>
                  <a:pt x="2542284" y="4622800"/>
                </a:lnTo>
                <a:lnTo>
                  <a:pt x="2543419" y="4584700"/>
                </a:lnTo>
                <a:lnTo>
                  <a:pt x="2543395" y="4521200"/>
                </a:lnTo>
                <a:lnTo>
                  <a:pt x="2543260" y="4508500"/>
                </a:lnTo>
                <a:close/>
              </a:path>
              <a:path w="12193270" h="6858000">
                <a:moveTo>
                  <a:pt x="2607548" y="5638800"/>
                </a:moveTo>
                <a:lnTo>
                  <a:pt x="2498223" y="5638800"/>
                </a:lnTo>
                <a:lnTo>
                  <a:pt x="2448908" y="5651500"/>
                </a:lnTo>
                <a:lnTo>
                  <a:pt x="2555932" y="5651500"/>
                </a:lnTo>
                <a:lnTo>
                  <a:pt x="2607548" y="5638800"/>
                </a:lnTo>
                <a:close/>
              </a:path>
              <a:path w="12193270" h="6858000">
                <a:moveTo>
                  <a:pt x="4282555" y="4711700"/>
                </a:moveTo>
                <a:lnTo>
                  <a:pt x="4258093" y="4711700"/>
                </a:lnTo>
                <a:lnTo>
                  <a:pt x="4287287" y="4749800"/>
                </a:lnTo>
                <a:lnTo>
                  <a:pt x="4317428" y="4787900"/>
                </a:lnTo>
                <a:lnTo>
                  <a:pt x="4348515" y="4826000"/>
                </a:lnTo>
                <a:lnTo>
                  <a:pt x="4380542" y="4864100"/>
                </a:lnTo>
                <a:lnTo>
                  <a:pt x="4413505" y="4902200"/>
                </a:lnTo>
                <a:lnTo>
                  <a:pt x="4447401" y="4940300"/>
                </a:lnTo>
                <a:lnTo>
                  <a:pt x="4482225" y="4978400"/>
                </a:lnTo>
                <a:lnTo>
                  <a:pt x="4517973" y="5016500"/>
                </a:lnTo>
                <a:lnTo>
                  <a:pt x="4555014" y="5054600"/>
                </a:lnTo>
                <a:lnTo>
                  <a:pt x="4592766" y="5092700"/>
                </a:lnTo>
                <a:lnTo>
                  <a:pt x="4631219" y="5118100"/>
                </a:lnTo>
                <a:lnTo>
                  <a:pt x="4670366" y="5156200"/>
                </a:lnTo>
                <a:lnTo>
                  <a:pt x="4710198" y="5194300"/>
                </a:lnTo>
                <a:lnTo>
                  <a:pt x="4750707" y="5219700"/>
                </a:lnTo>
                <a:lnTo>
                  <a:pt x="4791883" y="5245100"/>
                </a:lnTo>
                <a:lnTo>
                  <a:pt x="4833719" y="5283200"/>
                </a:lnTo>
                <a:lnTo>
                  <a:pt x="4876206" y="5308600"/>
                </a:lnTo>
                <a:lnTo>
                  <a:pt x="4963100" y="5359400"/>
                </a:lnTo>
                <a:lnTo>
                  <a:pt x="5052497" y="5410200"/>
                </a:lnTo>
                <a:lnTo>
                  <a:pt x="5144329" y="5461000"/>
                </a:lnTo>
                <a:lnTo>
                  <a:pt x="5191886" y="5486400"/>
                </a:lnTo>
                <a:lnTo>
                  <a:pt x="5220076" y="5486400"/>
                </a:lnTo>
                <a:lnTo>
                  <a:pt x="5229008" y="5499100"/>
                </a:lnTo>
                <a:lnTo>
                  <a:pt x="5244848" y="5499100"/>
                </a:lnTo>
                <a:lnTo>
                  <a:pt x="5260725" y="5511800"/>
                </a:lnTo>
                <a:lnTo>
                  <a:pt x="5276637" y="5511800"/>
                </a:lnTo>
                <a:lnTo>
                  <a:pt x="5294350" y="5524500"/>
                </a:lnTo>
                <a:lnTo>
                  <a:pt x="5340913" y="5537200"/>
                </a:lnTo>
                <a:lnTo>
                  <a:pt x="5387774" y="5562600"/>
                </a:lnTo>
                <a:lnTo>
                  <a:pt x="5626256" y="5626100"/>
                </a:lnTo>
                <a:lnTo>
                  <a:pt x="5674729" y="5626100"/>
                </a:lnTo>
                <a:lnTo>
                  <a:pt x="5772387" y="5651500"/>
                </a:lnTo>
                <a:lnTo>
                  <a:pt x="5873610" y="5651500"/>
                </a:lnTo>
                <a:lnTo>
                  <a:pt x="5824203" y="5638800"/>
                </a:lnTo>
                <a:lnTo>
                  <a:pt x="5775033" y="5638800"/>
                </a:lnTo>
                <a:lnTo>
                  <a:pt x="5677465" y="5613400"/>
                </a:lnTo>
                <a:lnTo>
                  <a:pt x="5629101" y="5613400"/>
                </a:lnTo>
                <a:lnTo>
                  <a:pt x="5438823" y="5562600"/>
                </a:lnTo>
                <a:lnTo>
                  <a:pt x="5392131" y="5537200"/>
                </a:lnTo>
                <a:lnTo>
                  <a:pt x="5299914" y="5511800"/>
                </a:lnTo>
                <a:lnTo>
                  <a:pt x="5254423" y="5486400"/>
                </a:lnTo>
                <a:lnTo>
                  <a:pt x="5209364" y="5473700"/>
                </a:lnTo>
                <a:lnTo>
                  <a:pt x="5164754" y="5448300"/>
                </a:lnTo>
                <a:lnTo>
                  <a:pt x="5120611" y="5435600"/>
                </a:lnTo>
                <a:lnTo>
                  <a:pt x="5033787" y="5384800"/>
                </a:lnTo>
                <a:lnTo>
                  <a:pt x="4949023" y="5334000"/>
                </a:lnTo>
                <a:lnTo>
                  <a:pt x="4866452" y="5283200"/>
                </a:lnTo>
                <a:lnTo>
                  <a:pt x="4786203" y="5232400"/>
                </a:lnTo>
                <a:lnTo>
                  <a:pt x="4746992" y="5194300"/>
                </a:lnTo>
                <a:lnTo>
                  <a:pt x="4708410" y="5168900"/>
                </a:lnTo>
                <a:lnTo>
                  <a:pt x="4669332" y="5130800"/>
                </a:lnTo>
                <a:lnTo>
                  <a:pt x="4631003" y="5105400"/>
                </a:lnTo>
                <a:lnTo>
                  <a:pt x="4593440" y="5067300"/>
                </a:lnTo>
                <a:lnTo>
                  <a:pt x="4556656" y="5029200"/>
                </a:lnTo>
                <a:lnTo>
                  <a:pt x="4520666" y="5003800"/>
                </a:lnTo>
                <a:lnTo>
                  <a:pt x="4485487" y="4965700"/>
                </a:lnTo>
                <a:lnTo>
                  <a:pt x="4451132" y="4927600"/>
                </a:lnTo>
                <a:lnTo>
                  <a:pt x="4417616" y="4889500"/>
                </a:lnTo>
                <a:lnTo>
                  <a:pt x="4384956" y="4851400"/>
                </a:lnTo>
                <a:lnTo>
                  <a:pt x="4353165" y="4813300"/>
                </a:lnTo>
                <a:lnTo>
                  <a:pt x="4322259" y="4775200"/>
                </a:lnTo>
                <a:lnTo>
                  <a:pt x="4292252" y="4724400"/>
                </a:lnTo>
                <a:lnTo>
                  <a:pt x="4282555" y="4711700"/>
                </a:lnTo>
                <a:close/>
              </a:path>
              <a:path w="12193270" h="6858000">
                <a:moveTo>
                  <a:pt x="4548758" y="4572000"/>
                </a:moveTo>
                <a:lnTo>
                  <a:pt x="4435411" y="4572000"/>
                </a:lnTo>
                <a:lnTo>
                  <a:pt x="4485764" y="4584700"/>
                </a:lnTo>
                <a:lnTo>
                  <a:pt x="4535927" y="4584700"/>
                </a:lnTo>
                <a:lnTo>
                  <a:pt x="4927926" y="4686300"/>
                </a:lnTo>
                <a:lnTo>
                  <a:pt x="4975453" y="4711700"/>
                </a:lnTo>
                <a:lnTo>
                  <a:pt x="4987276" y="4711700"/>
                </a:lnTo>
                <a:lnTo>
                  <a:pt x="4997766" y="4724400"/>
                </a:lnTo>
                <a:lnTo>
                  <a:pt x="5002986" y="4724400"/>
                </a:lnTo>
                <a:lnTo>
                  <a:pt x="5048642" y="4737100"/>
                </a:lnTo>
                <a:lnTo>
                  <a:pt x="5093840" y="4762500"/>
                </a:lnTo>
                <a:lnTo>
                  <a:pt x="5138564" y="4775200"/>
                </a:lnTo>
                <a:lnTo>
                  <a:pt x="5226519" y="4826000"/>
                </a:lnTo>
                <a:lnTo>
                  <a:pt x="5312372" y="4876800"/>
                </a:lnTo>
                <a:lnTo>
                  <a:pt x="5395987" y="4927600"/>
                </a:lnTo>
                <a:lnTo>
                  <a:pt x="5477228" y="4978400"/>
                </a:lnTo>
                <a:lnTo>
                  <a:pt x="5516917" y="5016500"/>
                </a:lnTo>
                <a:lnTo>
                  <a:pt x="5555961" y="5041900"/>
                </a:lnTo>
                <a:lnTo>
                  <a:pt x="5594343" y="5080000"/>
                </a:lnTo>
                <a:lnTo>
                  <a:pt x="5632048" y="5105400"/>
                </a:lnTo>
                <a:lnTo>
                  <a:pt x="5669057" y="5143500"/>
                </a:lnTo>
                <a:lnTo>
                  <a:pt x="5705354" y="5168900"/>
                </a:lnTo>
                <a:lnTo>
                  <a:pt x="5740922" y="5207000"/>
                </a:lnTo>
                <a:lnTo>
                  <a:pt x="5775744" y="5245100"/>
                </a:lnTo>
                <a:lnTo>
                  <a:pt x="5809803" y="5283200"/>
                </a:lnTo>
                <a:lnTo>
                  <a:pt x="5843082" y="5321300"/>
                </a:lnTo>
                <a:lnTo>
                  <a:pt x="5875564" y="5359400"/>
                </a:lnTo>
                <a:lnTo>
                  <a:pt x="5907232" y="5397500"/>
                </a:lnTo>
                <a:lnTo>
                  <a:pt x="5938069" y="5435600"/>
                </a:lnTo>
                <a:lnTo>
                  <a:pt x="5968058" y="5473700"/>
                </a:lnTo>
                <a:lnTo>
                  <a:pt x="5997183" y="5511800"/>
                </a:lnTo>
                <a:lnTo>
                  <a:pt x="6025425" y="5562600"/>
                </a:lnTo>
                <a:lnTo>
                  <a:pt x="6052769" y="5600700"/>
                </a:lnTo>
                <a:lnTo>
                  <a:pt x="6080429" y="5651500"/>
                </a:lnTo>
                <a:lnTo>
                  <a:pt x="6096003" y="5651500"/>
                </a:lnTo>
                <a:lnTo>
                  <a:pt x="6088508" y="5638800"/>
                </a:lnTo>
                <a:lnTo>
                  <a:pt x="6084734" y="5626100"/>
                </a:lnTo>
                <a:lnTo>
                  <a:pt x="6061736" y="5588000"/>
                </a:lnTo>
                <a:lnTo>
                  <a:pt x="6039654" y="5537200"/>
                </a:lnTo>
                <a:lnTo>
                  <a:pt x="6025548" y="5511800"/>
                </a:lnTo>
                <a:lnTo>
                  <a:pt x="6010033" y="5511800"/>
                </a:lnTo>
                <a:lnTo>
                  <a:pt x="5981500" y="5473700"/>
                </a:lnTo>
                <a:lnTo>
                  <a:pt x="5952134" y="5435600"/>
                </a:lnTo>
                <a:lnTo>
                  <a:pt x="5921941" y="5384800"/>
                </a:lnTo>
                <a:lnTo>
                  <a:pt x="5890928" y="5346700"/>
                </a:lnTo>
                <a:lnTo>
                  <a:pt x="5859098" y="5308600"/>
                </a:lnTo>
                <a:lnTo>
                  <a:pt x="5826458" y="5283200"/>
                </a:lnTo>
                <a:lnTo>
                  <a:pt x="5793014" y="5245100"/>
                </a:lnTo>
                <a:lnTo>
                  <a:pt x="5758771" y="5207000"/>
                </a:lnTo>
                <a:lnTo>
                  <a:pt x="5723734" y="5168900"/>
                </a:lnTo>
                <a:lnTo>
                  <a:pt x="5687910" y="5143500"/>
                </a:lnTo>
                <a:lnTo>
                  <a:pt x="5651304" y="5105400"/>
                </a:lnTo>
                <a:lnTo>
                  <a:pt x="5613922" y="5067300"/>
                </a:lnTo>
                <a:lnTo>
                  <a:pt x="5575769" y="5041900"/>
                </a:lnTo>
                <a:lnTo>
                  <a:pt x="5569863" y="5041900"/>
                </a:lnTo>
                <a:lnTo>
                  <a:pt x="5559156" y="5029200"/>
                </a:lnTo>
                <a:lnTo>
                  <a:pt x="5542774" y="5016500"/>
                </a:lnTo>
                <a:lnTo>
                  <a:pt x="5530501" y="5003800"/>
                </a:lnTo>
                <a:lnTo>
                  <a:pt x="5524342" y="5003800"/>
                </a:lnTo>
                <a:lnTo>
                  <a:pt x="5514809" y="4991100"/>
                </a:lnTo>
                <a:lnTo>
                  <a:pt x="5500421" y="4978400"/>
                </a:lnTo>
                <a:lnTo>
                  <a:pt x="5487136" y="4978400"/>
                </a:lnTo>
                <a:lnTo>
                  <a:pt x="5476168" y="4965700"/>
                </a:lnTo>
                <a:lnTo>
                  <a:pt x="5469899" y="4965700"/>
                </a:lnTo>
                <a:lnTo>
                  <a:pt x="5455906" y="4953000"/>
                </a:lnTo>
                <a:lnTo>
                  <a:pt x="5415360" y="4927600"/>
                </a:lnTo>
                <a:lnTo>
                  <a:pt x="5374279" y="4889500"/>
                </a:lnTo>
                <a:lnTo>
                  <a:pt x="5290547" y="4838700"/>
                </a:lnTo>
                <a:lnTo>
                  <a:pt x="5247910" y="4826000"/>
                </a:lnTo>
                <a:lnTo>
                  <a:pt x="5117018" y="4749800"/>
                </a:lnTo>
                <a:lnTo>
                  <a:pt x="5072419" y="4737100"/>
                </a:lnTo>
                <a:lnTo>
                  <a:pt x="5027349" y="4711700"/>
                </a:lnTo>
                <a:lnTo>
                  <a:pt x="4981816" y="4699000"/>
                </a:lnTo>
                <a:lnTo>
                  <a:pt x="4935829" y="4673600"/>
                </a:lnTo>
                <a:lnTo>
                  <a:pt x="4747488" y="4622800"/>
                </a:lnTo>
                <a:lnTo>
                  <a:pt x="4548758" y="4572000"/>
                </a:lnTo>
                <a:close/>
              </a:path>
              <a:path w="12193270" h="6858000">
                <a:moveTo>
                  <a:pt x="6118554" y="3454400"/>
                </a:moveTo>
                <a:lnTo>
                  <a:pt x="6099949" y="3454400"/>
                </a:lnTo>
                <a:lnTo>
                  <a:pt x="6124421" y="3492500"/>
                </a:lnTo>
                <a:lnTo>
                  <a:pt x="6147839" y="3543300"/>
                </a:lnTo>
                <a:lnTo>
                  <a:pt x="6170199" y="3581400"/>
                </a:lnTo>
                <a:lnTo>
                  <a:pt x="6191501" y="3632200"/>
                </a:lnTo>
                <a:lnTo>
                  <a:pt x="6211742" y="3670300"/>
                </a:lnTo>
                <a:lnTo>
                  <a:pt x="6230920" y="3721100"/>
                </a:lnTo>
                <a:lnTo>
                  <a:pt x="6249034" y="3771900"/>
                </a:lnTo>
                <a:lnTo>
                  <a:pt x="6266080" y="3810000"/>
                </a:lnTo>
                <a:lnTo>
                  <a:pt x="6282058" y="3860800"/>
                </a:lnTo>
                <a:lnTo>
                  <a:pt x="6296965" y="3911600"/>
                </a:lnTo>
                <a:lnTo>
                  <a:pt x="6310798" y="3949700"/>
                </a:lnTo>
                <a:lnTo>
                  <a:pt x="6323557" y="4000500"/>
                </a:lnTo>
                <a:lnTo>
                  <a:pt x="6335240" y="4051300"/>
                </a:lnTo>
                <a:lnTo>
                  <a:pt x="6345843" y="4102100"/>
                </a:lnTo>
                <a:lnTo>
                  <a:pt x="6355365" y="4140200"/>
                </a:lnTo>
                <a:lnTo>
                  <a:pt x="6363805" y="4191000"/>
                </a:lnTo>
                <a:lnTo>
                  <a:pt x="6371159" y="4241800"/>
                </a:lnTo>
                <a:lnTo>
                  <a:pt x="6377427" y="4292600"/>
                </a:lnTo>
                <a:lnTo>
                  <a:pt x="6382606" y="4343400"/>
                </a:lnTo>
                <a:lnTo>
                  <a:pt x="6386693" y="4394200"/>
                </a:lnTo>
                <a:lnTo>
                  <a:pt x="6389688" y="4432300"/>
                </a:lnTo>
                <a:lnTo>
                  <a:pt x="6391588" y="4483100"/>
                </a:lnTo>
                <a:lnTo>
                  <a:pt x="6392190" y="4521200"/>
                </a:lnTo>
                <a:lnTo>
                  <a:pt x="6392317" y="4546600"/>
                </a:lnTo>
                <a:lnTo>
                  <a:pt x="6392095" y="4584700"/>
                </a:lnTo>
                <a:lnTo>
                  <a:pt x="6390698" y="4635500"/>
                </a:lnTo>
                <a:lnTo>
                  <a:pt x="6388198" y="4686300"/>
                </a:lnTo>
                <a:lnTo>
                  <a:pt x="6384593" y="4737100"/>
                </a:lnTo>
                <a:lnTo>
                  <a:pt x="6379881" y="4787900"/>
                </a:lnTo>
                <a:lnTo>
                  <a:pt x="6374061" y="4826000"/>
                </a:lnTo>
                <a:lnTo>
                  <a:pt x="6367129" y="4876800"/>
                </a:lnTo>
                <a:lnTo>
                  <a:pt x="6359084" y="4927600"/>
                </a:lnTo>
                <a:lnTo>
                  <a:pt x="6349924" y="4978400"/>
                </a:lnTo>
                <a:lnTo>
                  <a:pt x="6339647" y="5029200"/>
                </a:lnTo>
                <a:lnTo>
                  <a:pt x="6328251" y="5080000"/>
                </a:lnTo>
                <a:lnTo>
                  <a:pt x="6315734" y="5130800"/>
                </a:lnTo>
                <a:lnTo>
                  <a:pt x="6302318" y="5168900"/>
                </a:lnTo>
                <a:lnTo>
                  <a:pt x="6287902" y="5219700"/>
                </a:lnTo>
                <a:lnTo>
                  <a:pt x="6272494" y="5270500"/>
                </a:lnTo>
                <a:lnTo>
                  <a:pt x="6256103" y="5308600"/>
                </a:lnTo>
                <a:lnTo>
                  <a:pt x="6238740" y="5359400"/>
                </a:lnTo>
                <a:lnTo>
                  <a:pt x="6220414" y="5410200"/>
                </a:lnTo>
                <a:lnTo>
                  <a:pt x="6201133" y="5448300"/>
                </a:lnTo>
                <a:lnTo>
                  <a:pt x="6180907" y="5499100"/>
                </a:lnTo>
                <a:lnTo>
                  <a:pt x="6159746" y="5537200"/>
                </a:lnTo>
                <a:lnTo>
                  <a:pt x="6137659" y="5588000"/>
                </a:lnTo>
                <a:lnTo>
                  <a:pt x="6114655" y="5626100"/>
                </a:lnTo>
                <a:lnTo>
                  <a:pt x="6107313" y="5638800"/>
                </a:lnTo>
                <a:lnTo>
                  <a:pt x="6100038" y="5651500"/>
                </a:lnTo>
                <a:lnTo>
                  <a:pt x="6119392" y="5651500"/>
                </a:lnTo>
                <a:lnTo>
                  <a:pt x="6146648" y="5600700"/>
                </a:lnTo>
                <a:lnTo>
                  <a:pt x="6174021" y="5562600"/>
                </a:lnTo>
                <a:lnTo>
                  <a:pt x="6202294" y="5511800"/>
                </a:lnTo>
                <a:lnTo>
                  <a:pt x="6189420" y="5511800"/>
                </a:lnTo>
                <a:lnTo>
                  <a:pt x="6210539" y="5461000"/>
                </a:lnTo>
                <a:lnTo>
                  <a:pt x="6230629" y="5422900"/>
                </a:lnTo>
                <a:lnTo>
                  <a:pt x="6249684" y="5372100"/>
                </a:lnTo>
                <a:lnTo>
                  <a:pt x="6267698" y="5321300"/>
                </a:lnTo>
                <a:lnTo>
                  <a:pt x="6284665" y="5270500"/>
                </a:lnTo>
                <a:lnTo>
                  <a:pt x="6300579" y="5232400"/>
                </a:lnTo>
                <a:lnTo>
                  <a:pt x="6315433" y="5181600"/>
                </a:lnTo>
                <a:lnTo>
                  <a:pt x="6329222" y="5130800"/>
                </a:lnTo>
                <a:lnTo>
                  <a:pt x="6341919" y="5080000"/>
                </a:lnTo>
                <a:lnTo>
                  <a:pt x="6353472" y="5029200"/>
                </a:lnTo>
                <a:lnTo>
                  <a:pt x="6363878" y="4978400"/>
                </a:lnTo>
                <a:lnTo>
                  <a:pt x="6373138" y="4927600"/>
                </a:lnTo>
                <a:lnTo>
                  <a:pt x="6381251" y="4876800"/>
                </a:lnTo>
                <a:lnTo>
                  <a:pt x="6388215" y="4826000"/>
                </a:lnTo>
                <a:lnTo>
                  <a:pt x="6394031" y="4775200"/>
                </a:lnTo>
                <a:lnTo>
                  <a:pt x="6398698" y="4724400"/>
                </a:lnTo>
                <a:lnTo>
                  <a:pt x="6402215" y="4673600"/>
                </a:lnTo>
                <a:lnTo>
                  <a:pt x="6404582" y="4622800"/>
                </a:lnTo>
                <a:lnTo>
                  <a:pt x="6405797" y="4572000"/>
                </a:lnTo>
                <a:lnTo>
                  <a:pt x="6405860" y="4521200"/>
                </a:lnTo>
                <a:lnTo>
                  <a:pt x="6404770" y="4470400"/>
                </a:lnTo>
                <a:lnTo>
                  <a:pt x="6402528" y="4419600"/>
                </a:lnTo>
                <a:lnTo>
                  <a:pt x="6399131" y="4368800"/>
                </a:lnTo>
                <a:lnTo>
                  <a:pt x="6394580" y="4330700"/>
                </a:lnTo>
                <a:lnTo>
                  <a:pt x="6388874" y="4279900"/>
                </a:lnTo>
                <a:lnTo>
                  <a:pt x="6381976" y="4229100"/>
                </a:lnTo>
                <a:lnTo>
                  <a:pt x="6373936" y="4178300"/>
                </a:lnTo>
                <a:lnTo>
                  <a:pt x="6364755" y="4127500"/>
                </a:lnTo>
                <a:lnTo>
                  <a:pt x="6354437" y="4076700"/>
                </a:lnTo>
                <a:lnTo>
                  <a:pt x="6342986" y="4025900"/>
                </a:lnTo>
                <a:lnTo>
                  <a:pt x="6330404" y="3975100"/>
                </a:lnTo>
                <a:lnTo>
                  <a:pt x="6316695" y="3924300"/>
                </a:lnTo>
                <a:lnTo>
                  <a:pt x="6301861" y="3873500"/>
                </a:lnTo>
                <a:lnTo>
                  <a:pt x="6285907" y="3822700"/>
                </a:lnTo>
                <a:lnTo>
                  <a:pt x="6268835" y="3784600"/>
                </a:lnTo>
                <a:lnTo>
                  <a:pt x="6250648" y="3733800"/>
                </a:lnTo>
                <a:lnTo>
                  <a:pt x="6231350" y="3683000"/>
                </a:lnTo>
                <a:lnTo>
                  <a:pt x="6210944" y="3632200"/>
                </a:lnTo>
                <a:lnTo>
                  <a:pt x="6189433" y="3594100"/>
                </a:lnTo>
                <a:lnTo>
                  <a:pt x="6211639" y="3594100"/>
                </a:lnTo>
                <a:lnTo>
                  <a:pt x="6202154" y="3581400"/>
                </a:lnTo>
                <a:lnTo>
                  <a:pt x="6174541" y="3543300"/>
                </a:lnTo>
                <a:lnTo>
                  <a:pt x="6147787" y="3505200"/>
                </a:lnTo>
                <a:lnTo>
                  <a:pt x="6121907" y="3467100"/>
                </a:lnTo>
                <a:lnTo>
                  <a:pt x="6118554" y="3454400"/>
                </a:lnTo>
                <a:close/>
              </a:path>
              <a:path w="12193270" h="6858000">
                <a:moveTo>
                  <a:pt x="8030653" y="4559300"/>
                </a:moveTo>
                <a:lnTo>
                  <a:pt x="8017915" y="4559300"/>
                </a:lnTo>
                <a:lnTo>
                  <a:pt x="7991604" y="4597400"/>
                </a:lnTo>
                <a:lnTo>
                  <a:pt x="7964328" y="4648200"/>
                </a:lnTo>
                <a:lnTo>
                  <a:pt x="7936104" y="4686300"/>
                </a:lnTo>
                <a:lnTo>
                  <a:pt x="7906946" y="4724400"/>
                </a:lnTo>
                <a:lnTo>
                  <a:pt x="7876870" y="4775200"/>
                </a:lnTo>
                <a:lnTo>
                  <a:pt x="7845890" y="4813300"/>
                </a:lnTo>
                <a:lnTo>
                  <a:pt x="7814022" y="4851400"/>
                </a:lnTo>
                <a:lnTo>
                  <a:pt x="7781281" y="4889500"/>
                </a:lnTo>
                <a:lnTo>
                  <a:pt x="7747682" y="4927600"/>
                </a:lnTo>
                <a:lnTo>
                  <a:pt x="7713240" y="4965700"/>
                </a:lnTo>
                <a:lnTo>
                  <a:pt x="7677970" y="5003800"/>
                </a:lnTo>
                <a:lnTo>
                  <a:pt x="7641888" y="5029200"/>
                </a:lnTo>
                <a:lnTo>
                  <a:pt x="7605008" y="5067300"/>
                </a:lnTo>
                <a:lnTo>
                  <a:pt x="7567346" y="5105400"/>
                </a:lnTo>
                <a:lnTo>
                  <a:pt x="7528917" y="5130800"/>
                </a:lnTo>
                <a:lnTo>
                  <a:pt x="7489735" y="5168900"/>
                </a:lnTo>
                <a:lnTo>
                  <a:pt x="7451176" y="5194300"/>
                </a:lnTo>
                <a:lnTo>
                  <a:pt x="7411988" y="5232400"/>
                </a:lnTo>
                <a:lnTo>
                  <a:pt x="7331794" y="5283200"/>
                </a:lnTo>
                <a:lnTo>
                  <a:pt x="7249283" y="5334000"/>
                </a:lnTo>
                <a:lnTo>
                  <a:pt x="7164586" y="5384800"/>
                </a:lnTo>
                <a:lnTo>
                  <a:pt x="7077836" y="5435600"/>
                </a:lnTo>
                <a:lnTo>
                  <a:pt x="7033731" y="5448300"/>
                </a:lnTo>
                <a:lnTo>
                  <a:pt x="6989161" y="5473700"/>
                </a:lnTo>
                <a:lnTo>
                  <a:pt x="6944144" y="5486400"/>
                </a:lnTo>
                <a:lnTo>
                  <a:pt x="6898695" y="5511800"/>
                </a:lnTo>
                <a:lnTo>
                  <a:pt x="6806567" y="5537200"/>
                </a:lnTo>
                <a:lnTo>
                  <a:pt x="6759921" y="5562600"/>
                </a:lnTo>
                <a:lnTo>
                  <a:pt x="6569838" y="5613400"/>
                </a:lnTo>
                <a:lnTo>
                  <a:pt x="6521525" y="5613400"/>
                </a:lnTo>
                <a:lnTo>
                  <a:pt x="6424062" y="5638800"/>
                </a:lnTo>
                <a:lnTo>
                  <a:pt x="6374946" y="5638800"/>
                </a:lnTo>
                <a:lnTo>
                  <a:pt x="6325594" y="5651500"/>
                </a:lnTo>
                <a:lnTo>
                  <a:pt x="6426438" y="5651500"/>
                </a:lnTo>
                <a:lnTo>
                  <a:pt x="6523696" y="5626100"/>
                </a:lnTo>
                <a:lnTo>
                  <a:pt x="6571973" y="5626100"/>
                </a:lnTo>
                <a:lnTo>
                  <a:pt x="6809517" y="5562600"/>
                </a:lnTo>
                <a:lnTo>
                  <a:pt x="6856200" y="5537200"/>
                </a:lnTo>
                <a:lnTo>
                  <a:pt x="6902589" y="5524500"/>
                </a:lnTo>
                <a:lnTo>
                  <a:pt x="6916048" y="5524500"/>
                </a:lnTo>
                <a:lnTo>
                  <a:pt x="6928755" y="5511800"/>
                </a:lnTo>
                <a:lnTo>
                  <a:pt x="6939558" y="5511800"/>
                </a:lnTo>
                <a:lnTo>
                  <a:pt x="6948958" y="5499100"/>
                </a:lnTo>
                <a:lnTo>
                  <a:pt x="6976299" y="5499100"/>
                </a:lnTo>
                <a:lnTo>
                  <a:pt x="6984543" y="5486400"/>
                </a:lnTo>
                <a:lnTo>
                  <a:pt x="6996964" y="5486400"/>
                </a:lnTo>
                <a:lnTo>
                  <a:pt x="7011199" y="5473700"/>
                </a:lnTo>
                <a:lnTo>
                  <a:pt x="7025237" y="5473700"/>
                </a:lnTo>
                <a:lnTo>
                  <a:pt x="7040854" y="5461000"/>
                </a:lnTo>
                <a:lnTo>
                  <a:pt x="7085250" y="5448300"/>
                </a:lnTo>
                <a:lnTo>
                  <a:pt x="7172396" y="5397500"/>
                </a:lnTo>
                <a:lnTo>
                  <a:pt x="7257295" y="5346700"/>
                </a:lnTo>
                <a:lnTo>
                  <a:pt x="7339890" y="5295900"/>
                </a:lnTo>
                <a:lnTo>
                  <a:pt x="7420120" y="5245100"/>
                </a:lnTo>
                <a:lnTo>
                  <a:pt x="7459330" y="5207000"/>
                </a:lnTo>
                <a:lnTo>
                  <a:pt x="7497927" y="5181600"/>
                </a:lnTo>
                <a:lnTo>
                  <a:pt x="7535903" y="5156200"/>
                </a:lnTo>
                <a:lnTo>
                  <a:pt x="7573251" y="5118100"/>
                </a:lnTo>
                <a:lnTo>
                  <a:pt x="7609964" y="5080000"/>
                </a:lnTo>
                <a:lnTo>
                  <a:pt x="7646034" y="5054600"/>
                </a:lnTo>
                <a:lnTo>
                  <a:pt x="7717165" y="4978400"/>
                </a:lnTo>
                <a:lnTo>
                  <a:pt x="7751953" y="4940300"/>
                </a:lnTo>
                <a:lnTo>
                  <a:pt x="7785815" y="4902200"/>
                </a:lnTo>
                <a:lnTo>
                  <a:pt x="7818746" y="4864100"/>
                </a:lnTo>
                <a:lnTo>
                  <a:pt x="7850743" y="4826000"/>
                </a:lnTo>
                <a:lnTo>
                  <a:pt x="7881803" y="4787900"/>
                </a:lnTo>
                <a:lnTo>
                  <a:pt x="7911920" y="4749800"/>
                </a:lnTo>
                <a:lnTo>
                  <a:pt x="7935407" y="4719126"/>
                </a:lnTo>
                <a:lnTo>
                  <a:pt x="7937486" y="4711700"/>
                </a:lnTo>
                <a:lnTo>
                  <a:pt x="7955031" y="4711700"/>
                </a:lnTo>
                <a:lnTo>
                  <a:pt x="7976959" y="4660900"/>
                </a:lnTo>
                <a:lnTo>
                  <a:pt x="7999981" y="4622800"/>
                </a:lnTo>
                <a:lnTo>
                  <a:pt x="8024100" y="4572000"/>
                </a:lnTo>
                <a:lnTo>
                  <a:pt x="8028494" y="4572000"/>
                </a:lnTo>
                <a:lnTo>
                  <a:pt x="8030653" y="4559300"/>
                </a:lnTo>
                <a:close/>
              </a:path>
              <a:path w="12193270" h="6858000">
                <a:moveTo>
                  <a:pt x="9606794" y="5626100"/>
                </a:moveTo>
                <a:lnTo>
                  <a:pt x="9535162" y="5626100"/>
                </a:lnTo>
                <a:lnTo>
                  <a:pt x="9635175" y="5651500"/>
                </a:lnTo>
                <a:lnTo>
                  <a:pt x="9753394" y="5651500"/>
                </a:lnTo>
                <a:lnTo>
                  <a:pt x="9704482" y="5638800"/>
                </a:lnTo>
                <a:lnTo>
                  <a:pt x="9655609" y="5638800"/>
                </a:lnTo>
                <a:lnTo>
                  <a:pt x="9606794" y="5626100"/>
                </a:lnTo>
                <a:close/>
              </a:path>
              <a:path w="12193270" h="6858000">
                <a:moveTo>
                  <a:pt x="8411883" y="4572000"/>
                </a:moveTo>
                <a:lnTo>
                  <a:pt x="8291607" y="4572000"/>
                </a:lnTo>
                <a:lnTo>
                  <a:pt x="8340749" y="4584700"/>
                </a:lnTo>
                <a:lnTo>
                  <a:pt x="8389713" y="4584700"/>
                </a:lnTo>
                <a:lnTo>
                  <a:pt x="8487030" y="4610100"/>
                </a:lnTo>
                <a:lnTo>
                  <a:pt x="8535346" y="4610100"/>
                </a:lnTo>
                <a:lnTo>
                  <a:pt x="8631194" y="4635500"/>
                </a:lnTo>
                <a:lnTo>
                  <a:pt x="8678688" y="4660900"/>
                </a:lnTo>
                <a:lnTo>
                  <a:pt x="8819223" y="4699000"/>
                </a:lnTo>
                <a:lnTo>
                  <a:pt x="8865355" y="4724400"/>
                </a:lnTo>
                <a:lnTo>
                  <a:pt x="8911099" y="4737100"/>
                </a:lnTo>
                <a:lnTo>
                  <a:pt x="8956435" y="4762500"/>
                </a:lnTo>
                <a:lnTo>
                  <a:pt x="9001344" y="4775200"/>
                </a:lnTo>
                <a:lnTo>
                  <a:pt x="9133318" y="4851400"/>
                </a:lnTo>
                <a:lnTo>
                  <a:pt x="9218816" y="4902200"/>
                </a:lnTo>
                <a:lnTo>
                  <a:pt x="9302148" y="4953000"/>
                </a:lnTo>
                <a:lnTo>
                  <a:pt x="9342953" y="4991100"/>
                </a:lnTo>
                <a:lnTo>
                  <a:pt x="9422748" y="5041900"/>
                </a:lnTo>
                <a:lnTo>
                  <a:pt x="9461699" y="5080000"/>
                </a:lnTo>
                <a:lnTo>
                  <a:pt x="9499993" y="5118100"/>
                </a:lnTo>
                <a:lnTo>
                  <a:pt x="9526168" y="5130800"/>
                </a:lnTo>
                <a:lnTo>
                  <a:pt x="9552034" y="5156200"/>
                </a:lnTo>
                <a:lnTo>
                  <a:pt x="9577581" y="5181600"/>
                </a:lnTo>
                <a:lnTo>
                  <a:pt x="9602799" y="5207000"/>
                </a:lnTo>
                <a:lnTo>
                  <a:pt x="9630872" y="5232400"/>
                </a:lnTo>
                <a:lnTo>
                  <a:pt x="9658362" y="5270500"/>
                </a:lnTo>
                <a:lnTo>
                  <a:pt x="9685270" y="5295900"/>
                </a:lnTo>
                <a:lnTo>
                  <a:pt x="9711600" y="5321300"/>
                </a:lnTo>
                <a:lnTo>
                  <a:pt x="9718699" y="5334000"/>
                </a:lnTo>
                <a:lnTo>
                  <a:pt x="9724186" y="5334000"/>
                </a:lnTo>
                <a:lnTo>
                  <a:pt x="9728097" y="5346700"/>
                </a:lnTo>
                <a:lnTo>
                  <a:pt x="9758836" y="5384800"/>
                </a:lnTo>
                <a:lnTo>
                  <a:pt x="9788696" y="5422900"/>
                </a:lnTo>
                <a:lnTo>
                  <a:pt x="9817673" y="5461000"/>
                </a:lnTo>
                <a:lnTo>
                  <a:pt x="9845763" y="5499100"/>
                </a:lnTo>
                <a:lnTo>
                  <a:pt x="9872960" y="5537200"/>
                </a:lnTo>
                <a:lnTo>
                  <a:pt x="9899258" y="5575300"/>
                </a:lnTo>
                <a:lnTo>
                  <a:pt x="9924654" y="5613400"/>
                </a:lnTo>
                <a:lnTo>
                  <a:pt x="9949141" y="5651500"/>
                </a:lnTo>
                <a:lnTo>
                  <a:pt x="9961803" y="5651500"/>
                </a:lnTo>
                <a:lnTo>
                  <a:pt x="9938430" y="5600700"/>
                </a:lnTo>
                <a:lnTo>
                  <a:pt x="9916000" y="5562600"/>
                </a:lnTo>
                <a:lnTo>
                  <a:pt x="9894518" y="5524500"/>
                </a:lnTo>
                <a:lnTo>
                  <a:pt x="9889386" y="5511800"/>
                </a:lnTo>
                <a:lnTo>
                  <a:pt x="9871150" y="5511800"/>
                </a:lnTo>
                <a:lnTo>
                  <a:pt x="9857569" y="5486400"/>
                </a:lnTo>
                <a:lnTo>
                  <a:pt x="9843777" y="5473700"/>
                </a:lnTo>
                <a:lnTo>
                  <a:pt x="9829768" y="5448300"/>
                </a:lnTo>
                <a:lnTo>
                  <a:pt x="9815537" y="5435600"/>
                </a:lnTo>
                <a:lnTo>
                  <a:pt x="9782998" y="5384800"/>
                </a:lnTo>
                <a:lnTo>
                  <a:pt x="9749547" y="5346700"/>
                </a:lnTo>
                <a:lnTo>
                  <a:pt x="9715193" y="5308600"/>
                </a:lnTo>
                <a:lnTo>
                  <a:pt x="9679944" y="5270500"/>
                </a:lnTo>
                <a:lnTo>
                  <a:pt x="9643810" y="5232400"/>
                </a:lnTo>
                <a:lnTo>
                  <a:pt x="9606800" y="5194300"/>
                </a:lnTo>
                <a:lnTo>
                  <a:pt x="9600500" y="5181600"/>
                </a:lnTo>
                <a:lnTo>
                  <a:pt x="9585883" y="5168900"/>
                </a:lnTo>
                <a:lnTo>
                  <a:pt x="9580968" y="5168900"/>
                </a:lnTo>
                <a:lnTo>
                  <a:pt x="9573449" y="5156200"/>
                </a:lnTo>
                <a:lnTo>
                  <a:pt x="9536488" y="5130800"/>
                </a:lnTo>
                <a:lnTo>
                  <a:pt x="9498714" y="5092700"/>
                </a:lnTo>
                <a:lnTo>
                  <a:pt x="9460128" y="5054600"/>
                </a:lnTo>
                <a:lnTo>
                  <a:pt x="9420735" y="5029200"/>
                </a:lnTo>
                <a:lnTo>
                  <a:pt x="9380536" y="4991100"/>
                </a:lnTo>
                <a:lnTo>
                  <a:pt x="9306085" y="4940300"/>
                </a:lnTo>
                <a:lnTo>
                  <a:pt x="9229752" y="4889500"/>
                </a:lnTo>
                <a:lnTo>
                  <a:pt x="9190900" y="4864100"/>
                </a:lnTo>
                <a:lnTo>
                  <a:pt x="9176270" y="4864100"/>
                </a:lnTo>
                <a:lnTo>
                  <a:pt x="9165106" y="4851400"/>
                </a:lnTo>
                <a:lnTo>
                  <a:pt x="9153918" y="4851400"/>
                </a:lnTo>
                <a:lnTo>
                  <a:pt x="9141027" y="4838700"/>
                </a:lnTo>
                <a:lnTo>
                  <a:pt x="9131413" y="4826000"/>
                </a:lnTo>
                <a:lnTo>
                  <a:pt x="9116757" y="4826000"/>
                </a:lnTo>
                <a:lnTo>
                  <a:pt x="9107842" y="4813300"/>
                </a:lnTo>
                <a:lnTo>
                  <a:pt x="9067550" y="4800600"/>
                </a:lnTo>
                <a:lnTo>
                  <a:pt x="9026777" y="4775200"/>
                </a:lnTo>
                <a:lnTo>
                  <a:pt x="8985528" y="4762500"/>
                </a:lnTo>
                <a:lnTo>
                  <a:pt x="8943808" y="4737100"/>
                </a:lnTo>
                <a:lnTo>
                  <a:pt x="8901619" y="4724400"/>
                </a:lnTo>
                <a:lnTo>
                  <a:pt x="8854500" y="4699000"/>
                </a:lnTo>
                <a:lnTo>
                  <a:pt x="8807058" y="4686300"/>
                </a:lnTo>
                <a:lnTo>
                  <a:pt x="8759302" y="4660900"/>
                </a:lnTo>
                <a:lnTo>
                  <a:pt x="8661513" y="4635500"/>
                </a:lnTo>
                <a:lnTo>
                  <a:pt x="8646616" y="4622800"/>
                </a:lnTo>
                <a:lnTo>
                  <a:pt x="8617038" y="4622800"/>
                </a:lnTo>
                <a:lnTo>
                  <a:pt x="8411883" y="4572000"/>
                </a:lnTo>
                <a:close/>
              </a:path>
              <a:path w="12193270" h="6858000">
                <a:moveTo>
                  <a:pt x="9982999" y="3454400"/>
                </a:moveTo>
                <a:lnTo>
                  <a:pt x="9962387" y="3454400"/>
                </a:lnTo>
                <a:lnTo>
                  <a:pt x="9985759" y="3492500"/>
                </a:lnTo>
                <a:lnTo>
                  <a:pt x="10008187" y="3530600"/>
                </a:lnTo>
                <a:lnTo>
                  <a:pt x="10029667" y="3581400"/>
                </a:lnTo>
                <a:lnTo>
                  <a:pt x="10050194" y="3619500"/>
                </a:lnTo>
                <a:lnTo>
                  <a:pt x="10069763" y="3670300"/>
                </a:lnTo>
                <a:lnTo>
                  <a:pt x="10088370" y="3708400"/>
                </a:lnTo>
                <a:lnTo>
                  <a:pt x="10106008" y="3759200"/>
                </a:lnTo>
                <a:lnTo>
                  <a:pt x="10122674" y="3797300"/>
                </a:lnTo>
                <a:lnTo>
                  <a:pt x="10138362" y="3848100"/>
                </a:lnTo>
                <a:lnTo>
                  <a:pt x="10153068" y="3898900"/>
                </a:lnTo>
                <a:lnTo>
                  <a:pt x="10166786" y="3937000"/>
                </a:lnTo>
                <a:lnTo>
                  <a:pt x="10179513" y="3987800"/>
                </a:lnTo>
                <a:lnTo>
                  <a:pt x="10191242" y="4038600"/>
                </a:lnTo>
                <a:lnTo>
                  <a:pt x="10201969" y="4076700"/>
                </a:lnTo>
                <a:lnTo>
                  <a:pt x="10211689" y="4127500"/>
                </a:lnTo>
                <a:lnTo>
                  <a:pt x="10220397" y="4178300"/>
                </a:lnTo>
                <a:lnTo>
                  <a:pt x="10228089" y="4216400"/>
                </a:lnTo>
                <a:lnTo>
                  <a:pt x="10234759" y="4267200"/>
                </a:lnTo>
                <a:lnTo>
                  <a:pt x="10240402" y="4318000"/>
                </a:lnTo>
                <a:lnTo>
                  <a:pt x="10245015" y="4368800"/>
                </a:lnTo>
                <a:lnTo>
                  <a:pt x="10248591" y="4406900"/>
                </a:lnTo>
                <a:lnTo>
                  <a:pt x="10251125" y="4457700"/>
                </a:lnTo>
                <a:lnTo>
                  <a:pt x="10252614" y="4508500"/>
                </a:lnTo>
                <a:lnTo>
                  <a:pt x="10253052" y="4559300"/>
                </a:lnTo>
                <a:lnTo>
                  <a:pt x="10252434" y="4610100"/>
                </a:lnTo>
                <a:lnTo>
                  <a:pt x="10250755" y="4660900"/>
                </a:lnTo>
                <a:lnTo>
                  <a:pt x="10248010" y="4699000"/>
                </a:lnTo>
                <a:lnTo>
                  <a:pt x="10244195" y="4749800"/>
                </a:lnTo>
                <a:lnTo>
                  <a:pt x="10239305" y="4800600"/>
                </a:lnTo>
                <a:lnTo>
                  <a:pt x="10233334" y="4851400"/>
                </a:lnTo>
                <a:lnTo>
                  <a:pt x="10226278" y="4902200"/>
                </a:lnTo>
                <a:lnTo>
                  <a:pt x="10218132" y="4940300"/>
                </a:lnTo>
                <a:lnTo>
                  <a:pt x="10208891" y="4991100"/>
                </a:lnTo>
                <a:lnTo>
                  <a:pt x="10198550" y="5041900"/>
                </a:lnTo>
                <a:lnTo>
                  <a:pt x="10187105" y="5092700"/>
                </a:lnTo>
                <a:lnTo>
                  <a:pt x="10174549" y="5143500"/>
                </a:lnTo>
                <a:lnTo>
                  <a:pt x="10160879" y="5181600"/>
                </a:lnTo>
                <a:lnTo>
                  <a:pt x="10146090" y="5232400"/>
                </a:lnTo>
                <a:lnTo>
                  <a:pt x="10130176" y="5283200"/>
                </a:lnTo>
                <a:lnTo>
                  <a:pt x="10113133" y="5321300"/>
                </a:lnTo>
                <a:lnTo>
                  <a:pt x="10094956" y="5372100"/>
                </a:lnTo>
                <a:lnTo>
                  <a:pt x="10075640" y="5422900"/>
                </a:lnTo>
                <a:lnTo>
                  <a:pt x="10055180" y="5461000"/>
                </a:lnTo>
                <a:lnTo>
                  <a:pt x="10033571" y="5511800"/>
                </a:lnTo>
                <a:lnTo>
                  <a:pt x="10010809" y="5562600"/>
                </a:lnTo>
                <a:lnTo>
                  <a:pt x="9986887" y="5600700"/>
                </a:lnTo>
                <a:lnTo>
                  <a:pt x="9961803" y="5651500"/>
                </a:lnTo>
                <a:lnTo>
                  <a:pt x="9976116" y="5651500"/>
                </a:lnTo>
                <a:lnTo>
                  <a:pt x="10003594" y="5613400"/>
                </a:lnTo>
                <a:lnTo>
                  <a:pt x="10032014" y="5562600"/>
                </a:lnTo>
                <a:lnTo>
                  <a:pt x="10061355" y="5524500"/>
                </a:lnTo>
                <a:lnTo>
                  <a:pt x="10068916" y="5511800"/>
                </a:lnTo>
                <a:lnTo>
                  <a:pt x="10051427" y="5511800"/>
                </a:lnTo>
                <a:lnTo>
                  <a:pt x="10054068" y="5499100"/>
                </a:lnTo>
                <a:lnTo>
                  <a:pt x="10064368" y="5486400"/>
                </a:lnTo>
                <a:lnTo>
                  <a:pt x="10065587" y="5486400"/>
                </a:lnTo>
                <a:lnTo>
                  <a:pt x="10086967" y="5435600"/>
                </a:lnTo>
                <a:lnTo>
                  <a:pt x="10107176" y="5384800"/>
                </a:lnTo>
                <a:lnTo>
                  <a:pt x="10126212" y="5334000"/>
                </a:lnTo>
                <a:lnTo>
                  <a:pt x="10144071" y="5283200"/>
                </a:lnTo>
                <a:lnTo>
                  <a:pt x="10160750" y="5232400"/>
                </a:lnTo>
                <a:lnTo>
                  <a:pt x="10176244" y="5181600"/>
                </a:lnTo>
                <a:lnTo>
                  <a:pt x="10190551" y="5130800"/>
                </a:lnTo>
                <a:lnTo>
                  <a:pt x="10203667" y="5080000"/>
                </a:lnTo>
                <a:lnTo>
                  <a:pt x="10215589" y="5029200"/>
                </a:lnTo>
                <a:lnTo>
                  <a:pt x="10226313" y="4978400"/>
                </a:lnTo>
                <a:lnTo>
                  <a:pt x="10235835" y="4927600"/>
                </a:lnTo>
                <a:lnTo>
                  <a:pt x="10244152" y="4876800"/>
                </a:lnTo>
                <a:lnTo>
                  <a:pt x="10251261" y="4826000"/>
                </a:lnTo>
                <a:lnTo>
                  <a:pt x="10256618" y="4775200"/>
                </a:lnTo>
                <a:lnTo>
                  <a:pt x="10260966" y="4737100"/>
                </a:lnTo>
                <a:lnTo>
                  <a:pt x="10264307" y="4686300"/>
                </a:lnTo>
                <a:lnTo>
                  <a:pt x="10266644" y="4635500"/>
                </a:lnTo>
                <a:lnTo>
                  <a:pt x="10267977" y="4584700"/>
                </a:lnTo>
                <a:lnTo>
                  <a:pt x="10268310" y="4546600"/>
                </a:lnTo>
                <a:lnTo>
                  <a:pt x="10267644" y="4495800"/>
                </a:lnTo>
                <a:lnTo>
                  <a:pt x="10267442" y="4483100"/>
                </a:lnTo>
                <a:lnTo>
                  <a:pt x="10266966" y="4470400"/>
                </a:lnTo>
                <a:lnTo>
                  <a:pt x="10266387" y="4457700"/>
                </a:lnTo>
                <a:lnTo>
                  <a:pt x="10266019" y="4445000"/>
                </a:lnTo>
                <a:lnTo>
                  <a:pt x="10265599" y="4445000"/>
                </a:lnTo>
                <a:lnTo>
                  <a:pt x="10262573" y="4394200"/>
                </a:lnTo>
                <a:lnTo>
                  <a:pt x="10258399" y="4343400"/>
                </a:lnTo>
                <a:lnTo>
                  <a:pt x="10253077" y="4292600"/>
                </a:lnTo>
                <a:lnTo>
                  <a:pt x="10246610" y="4241800"/>
                </a:lnTo>
                <a:lnTo>
                  <a:pt x="10238999" y="4191000"/>
                </a:lnTo>
                <a:lnTo>
                  <a:pt x="10230247" y="4140200"/>
                </a:lnTo>
                <a:lnTo>
                  <a:pt x="10220355" y="4089400"/>
                </a:lnTo>
                <a:lnTo>
                  <a:pt x="10209326" y="4038600"/>
                </a:lnTo>
                <a:lnTo>
                  <a:pt x="10197159" y="3987800"/>
                </a:lnTo>
                <a:lnTo>
                  <a:pt x="10183268" y="3937000"/>
                </a:lnTo>
                <a:lnTo>
                  <a:pt x="10168186" y="3886200"/>
                </a:lnTo>
                <a:lnTo>
                  <a:pt x="10151911" y="3835400"/>
                </a:lnTo>
                <a:lnTo>
                  <a:pt x="10134440" y="3784600"/>
                </a:lnTo>
                <a:lnTo>
                  <a:pt x="10115772" y="3733800"/>
                </a:lnTo>
                <a:lnTo>
                  <a:pt x="10095904" y="3683000"/>
                </a:lnTo>
                <a:lnTo>
                  <a:pt x="10074833" y="3644900"/>
                </a:lnTo>
                <a:lnTo>
                  <a:pt x="10052557" y="3594100"/>
                </a:lnTo>
                <a:lnTo>
                  <a:pt x="10073807" y="3594100"/>
                </a:lnTo>
                <a:lnTo>
                  <a:pt x="10066412" y="3581400"/>
                </a:lnTo>
                <a:lnTo>
                  <a:pt x="10037711" y="3543300"/>
                </a:lnTo>
                <a:lnTo>
                  <a:pt x="10009903" y="3505200"/>
                </a:lnTo>
                <a:lnTo>
                  <a:pt x="9982999" y="3454400"/>
                </a:lnTo>
                <a:close/>
              </a:path>
              <a:path w="12193270" h="6858000">
                <a:moveTo>
                  <a:pt x="11893181" y="4559300"/>
                </a:moveTo>
                <a:lnTo>
                  <a:pt x="11877915" y="4559300"/>
                </a:lnTo>
                <a:lnTo>
                  <a:pt x="11851074" y="4610100"/>
                </a:lnTo>
                <a:lnTo>
                  <a:pt x="11823353" y="4648200"/>
                </a:lnTo>
                <a:lnTo>
                  <a:pt x="11794769" y="4699000"/>
                </a:lnTo>
                <a:lnTo>
                  <a:pt x="11765342" y="4737100"/>
                </a:lnTo>
                <a:lnTo>
                  <a:pt x="11735090" y="4775200"/>
                </a:lnTo>
                <a:lnTo>
                  <a:pt x="11704028" y="4813300"/>
                </a:lnTo>
                <a:lnTo>
                  <a:pt x="11672177" y="4851400"/>
                </a:lnTo>
                <a:lnTo>
                  <a:pt x="11639554" y="4889500"/>
                </a:lnTo>
                <a:lnTo>
                  <a:pt x="11606176" y="4927600"/>
                </a:lnTo>
                <a:lnTo>
                  <a:pt x="11572061" y="4965700"/>
                </a:lnTo>
                <a:lnTo>
                  <a:pt x="11567438" y="4978400"/>
                </a:lnTo>
                <a:lnTo>
                  <a:pt x="11560872" y="4978400"/>
                </a:lnTo>
                <a:lnTo>
                  <a:pt x="11541810" y="5003800"/>
                </a:lnTo>
                <a:lnTo>
                  <a:pt x="11533072" y="5003800"/>
                </a:lnTo>
                <a:lnTo>
                  <a:pt x="11497328" y="5041900"/>
                </a:lnTo>
                <a:lnTo>
                  <a:pt x="11460856" y="5080000"/>
                </a:lnTo>
                <a:lnTo>
                  <a:pt x="11423671" y="5105400"/>
                </a:lnTo>
                <a:lnTo>
                  <a:pt x="11385792" y="5143500"/>
                </a:lnTo>
                <a:lnTo>
                  <a:pt x="11347236" y="5168900"/>
                </a:lnTo>
                <a:lnTo>
                  <a:pt x="11308019" y="5207000"/>
                </a:lnTo>
                <a:lnTo>
                  <a:pt x="11227673" y="5257800"/>
                </a:lnTo>
                <a:lnTo>
                  <a:pt x="11184622" y="5295900"/>
                </a:lnTo>
                <a:lnTo>
                  <a:pt x="11170220" y="5295900"/>
                </a:lnTo>
                <a:lnTo>
                  <a:pt x="11127207" y="5334000"/>
                </a:lnTo>
                <a:lnTo>
                  <a:pt x="11039548" y="5384800"/>
                </a:lnTo>
                <a:lnTo>
                  <a:pt x="10994943" y="5397500"/>
                </a:lnTo>
                <a:lnTo>
                  <a:pt x="10858267" y="5473700"/>
                </a:lnTo>
                <a:lnTo>
                  <a:pt x="10811822" y="5486400"/>
                </a:lnTo>
                <a:lnTo>
                  <a:pt x="10764968" y="5511800"/>
                </a:lnTo>
                <a:lnTo>
                  <a:pt x="10670113" y="5537200"/>
                </a:lnTo>
                <a:lnTo>
                  <a:pt x="10622152" y="5562600"/>
                </a:lnTo>
                <a:lnTo>
                  <a:pt x="10427225" y="5613400"/>
                </a:lnTo>
                <a:lnTo>
                  <a:pt x="10377824" y="5613400"/>
                </a:lnTo>
                <a:lnTo>
                  <a:pt x="10278358" y="5638800"/>
                </a:lnTo>
                <a:lnTo>
                  <a:pt x="10228334" y="5638800"/>
                </a:lnTo>
                <a:lnTo>
                  <a:pt x="10178144" y="5651500"/>
                </a:lnTo>
                <a:lnTo>
                  <a:pt x="10308409" y="5651500"/>
                </a:lnTo>
                <a:lnTo>
                  <a:pt x="10657383" y="5562600"/>
                </a:lnTo>
                <a:lnTo>
                  <a:pt x="10705262" y="5549900"/>
                </a:lnTo>
                <a:lnTo>
                  <a:pt x="10752753" y="5524500"/>
                </a:lnTo>
                <a:lnTo>
                  <a:pt x="10799838" y="5511800"/>
                </a:lnTo>
                <a:lnTo>
                  <a:pt x="10846497" y="5486400"/>
                </a:lnTo>
                <a:lnTo>
                  <a:pt x="10892714" y="5473700"/>
                </a:lnTo>
                <a:lnTo>
                  <a:pt x="11028524" y="5397500"/>
                </a:lnTo>
                <a:lnTo>
                  <a:pt x="11072786" y="5372100"/>
                </a:lnTo>
                <a:lnTo>
                  <a:pt x="11083989" y="5372100"/>
                </a:lnTo>
                <a:lnTo>
                  <a:pt x="11095887" y="5359400"/>
                </a:lnTo>
                <a:lnTo>
                  <a:pt x="11099672" y="5359400"/>
                </a:lnTo>
                <a:lnTo>
                  <a:pt x="11186221" y="5308600"/>
                </a:lnTo>
                <a:lnTo>
                  <a:pt x="11228644" y="5283200"/>
                </a:lnTo>
                <a:lnTo>
                  <a:pt x="11270487" y="5245100"/>
                </a:lnTo>
                <a:lnTo>
                  <a:pt x="11311737" y="5219700"/>
                </a:lnTo>
                <a:lnTo>
                  <a:pt x="11352172" y="5194300"/>
                </a:lnTo>
                <a:lnTo>
                  <a:pt x="11391797" y="5156200"/>
                </a:lnTo>
                <a:lnTo>
                  <a:pt x="11430607" y="5118100"/>
                </a:lnTo>
                <a:lnTo>
                  <a:pt x="11468595" y="5092700"/>
                </a:lnTo>
                <a:lnTo>
                  <a:pt x="11505755" y="5054600"/>
                </a:lnTo>
                <a:lnTo>
                  <a:pt x="11542082" y="5016500"/>
                </a:lnTo>
                <a:lnTo>
                  <a:pt x="11577570" y="4978400"/>
                </a:lnTo>
                <a:lnTo>
                  <a:pt x="11612212" y="4940300"/>
                </a:lnTo>
                <a:lnTo>
                  <a:pt x="11646002" y="4914900"/>
                </a:lnTo>
                <a:lnTo>
                  <a:pt x="11678935" y="4864100"/>
                </a:lnTo>
                <a:lnTo>
                  <a:pt x="11711004" y="4826000"/>
                </a:lnTo>
                <a:lnTo>
                  <a:pt x="11742203" y="4787900"/>
                </a:lnTo>
                <a:lnTo>
                  <a:pt x="11772527" y="4749800"/>
                </a:lnTo>
                <a:lnTo>
                  <a:pt x="11795673" y="4719847"/>
                </a:lnTo>
                <a:lnTo>
                  <a:pt x="11804484" y="4699000"/>
                </a:lnTo>
                <a:lnTo>
                  <a:pt x="11822227" y="4699000"/>
                </a:lnTo>
                <a:lnTo>
                  <a:pt x="11836445" y="4673600"/>
                </a:lnTo>
                <a:lnTo>
                  <a:pt x="11858791" y="4622800"/>
                </a:lnTo>
                <a:lnTo>
                  <a:pt x="11882157" y="4584700"/>
                </a:lnTo>
                <a:lnTo>
                  <a:pt x="11885840" y="4572000"/>
                </a:lnTo>
                <a:lnTo>
                  <a:pt x="11889561" y="4572000"/>
                </a:lnTo>
                <a:lnTo>
                  <a:pt x="11893181" y="4559300"/>
                </a:lnTo>
                <a:close/>
              </a:path>
              <a:path w="12193270" h="6858000">
                <a:moveTo>
                  <a:pt x="4168774" y="4559300"/>
                </a:moveTo>
                <a:lnTo>
                  <a:pt x="4153458" y="4559300"/>
                </a:lnTo>
                <a:lnTo>
                  <a:pt x="4149178" y="4572000"/>
                </a:lnTo>
                <a:lnTo>
                  <a:pt x="4141901" y="4584700"/>
                </a:lnTo>
                <a:lnTo>
                  <a:pt x="4110751" y="4635500"/>
                </a:lnTo>
                <a:lnTo>
                  <a:pt x="4084725" y="4673600"/>
                </a:lnTo>
                <a:lnTo>
                  <a:pt x="4057972" y="4711700"/>
                </a:lnTo>
                <a:lnTo>
                  <a:pt x="4030505" y="4749800"/>
                </a:lnTo>
                <a:lnTo>
                  <a:pt x="4002340" y="4787900"/>
                </a:lnTo>
                <a:lnTo>
                  <a:pt x="3973490" y="4826000"/>
                </a:lnTo>
                <a:lnTo>
                  <a:pt x="3943971" y="4864100"/>
                </a:lnTo>
                <a:lnTo>
                  <a:pt x="3938980" y="4864100"/>
                </a:lnTo>
                <a:lnTo>
                  <a:pt x="3933964" y="4876800"/>
                </a:lnTo>
                <a:lnTo>
                  <a:pt x="3924667" y="4876800"/>
                </a:lnTo>
                <a:lnTo>
                  <a:pt x="3896792" y="4914900"/>
                </a:lnTo>
                <a:lnTo>
                  <a:pt x="3868259" y="4940300"/>
                </a:lnTo>
                <a:lnTo>
                  <a:pt x="3839066" y="4978400"/>
                </a:lnTo>
                <a:lnTo>
                  <a:pt x="3809212" y="5003800"/>
                </a:lnTo>
                <a:lnTo>
                  <a:pt x="3784119" y="5029200"/>
                </a:lnTo>
                <a:lnTo>
                  <a:pt x="3758702" y="5054600"/>
                </a:lnTo>
                <a:lnTo>
                  <a:pt x="3732968" y="5080000"/>
                </a:lnTo>
                <a:lnTo>
                  <a:pt x="3706926" y="5105400"/>
                </a:lnTo>
                <a:lnTo>
                  <a:pt x="3668625" y="5130800"/>
                </a:lnTo>
                <a:lnTo>
                  <a:pt x="3629668" y="5168900"/>
                </a:lnTo>
                <a:lnTo>
                  <a:pt x="3590072" y="5194300"/>
                </a:lnTo>
                <a:lnTo>
                  <a:pt x="3549858" y="5232400"/>
                </a:lnTo>
                <a:lnTo>
                  <a:pt x="3467650" y="5283200"/>
                </a:lnTo>
                <a:lnTo>
                  <a:pt x="3383197" y="5334000"/>
                </a:lnTo>
                <a:lnTo>
                  <a:pt x="3296651" y="5384800"/>
                </a:lnTo>
                <a:lnTo>
                  <a:pt x="3163247" y="5461000"/>
                </a:lnTo>
                <a:lnTo>
                  <a:pt x="3117899" y="5473700"/>
                </a:lnTo>
                <a:lnTo>
                  <a:pt x="3072143" y="5499100"/>
                </a:lnTo>
                <a:lnTo>
                  <a:pt x="2979483" y="5524500"/>
                </a:lnTo>
                <a:lnTo>
                  <a:pt x="2932618" y="5549900"/>
                </a:lnTo>
                <a:lnTo>
                  <a:pt x="2693707" y="5613400"/>
                </a:lnTo>
                <a:lnTo>
                  <a:pt x="2645141" y="5613400"/>
                </a:lnTo>
                <a:lnTo>
                  <a:pt x="2547380" y="5638800"/>
                </a:lnTo>
                <a:lnTo>
                  <a:pt x="2658908" y="5638800"/>
                </a:lnTo>
                <a:lnTo>
                  <a:pt x="2861599" y="5588000"/>
                </a:lnTo>
                <a:lnTo>
                  <a:pt x="2911536" y="5562600"/>
                </a:lnTo>
                <a:lnTo>
                  <a:pt x="3010457" y="5537200"/>
                </a:lnTo>
                <a:lnTo>
                  <a:pt x="3059422" y="5511800"/>
                </a:lnTo>
                <a:lnTo>
                  <a:pt x="3108045" y="5499100"/>
                </a:lnTo>
                <a:lnTo>
                  <a:pt x="3150239" y="5473700"/>
                </a:lnTo>
                <a:lnTo>
                  <a:pt x="3191964" y="5461000"/>
                </a:lnTo>
                <a:lnTo>
                  <a:pt x="3233217" y="5435600"/>
                </a:lnTo>
                <a:lnTo>
                  <a:pt x="3273994" y="5422900"/>
                </a:lnTo>
                <a:lnTo>
                  <a:pt x="3314293" y="5397500"/>
                </a:lnTo>
                <a:lnTo>
                  <a:pt x="3323170" y="5397500"/>
                </a:lnTo>
                <a:lnTo>
                  <a:pt x="3329202" y="5384800"/>
                </a:lnTo>
                <a:lnTo>
                  <a:pt x="3343122" y="5384800"/>
                </a:lnTo>
                <a:lnTo>
                  <a:pt x="3351758" y="5372100"/>
                </a:lnTo>
                <a:lnTo>
                  <a:pt x="3364610" y="5372100"/>
                </a:lnTo>
                <a:lnTo>
                  <a:pt x="3382707" y="5359400"/>
                </a:lnTo>
                <a:lnTo>
                  <a:pt x="3388600" y="5359400"/>
                </a:lnTo>
                <a:lnTo>
                  <a:pt x="3397325" y="5346700"/>
                </a:lnTo>
                <a:lnTo>
                  <a:pt x="3474575" y="5295900"/>
                </a:lnTo>
                <a:lnTo>
                  <a:pt x="3587406" y="5219700"/>
                </a:lnTo>
                <a:lnTo>
                  <a:pt x="3594010" y="5219700"/>
                </a:lnTo>
                <a:lnTo>
                  <a:pt x="3600576" y="5207000"/>
                </a:lnTo>
                <a:lnTo>
                  <a:pt x="3609288" y="5207000"/>
                </a:lnTo>
                <a:lnTo>
                  <a:pt x="3622750" y="5194300"/>
                </a:lnTo>
                <a:lnTo>
                  <a:pt x="3638968" y="5181600"/>
                </a:lnTo>
                <a:lnTo>
                  <a:pt x="3654564" y="5168900"/>
                </a:lnTo>
                <a:lnTo>
                  <a:pt x="3659847" y="5156200"/>
                </a:lnTo>
                <a:lnTo>
                  <a:pt x="3674134" y="5156200"/>
                </a:lnTo>
                <a:lnTo>
                  <a:pt x="3680548" y="5143500"/>
                </a:lnTo>
                <a:lnTo>
                  <a:pt x="3686936" y="5143500"/>
                </a:lnTo>
                <a:lnTo>
                  <a:pt x="3695216" y="5130800"/>
                </a:lnTo>
                <a:lnTo>
                  <a:pt x="3708031" y="5118100"/>
                </a:lnTo>
                <a:lnTo>
                  <a:pt x="3723601" y="5105400"/>
                </a:lnTo>
                <a:lnTo>
                  <a:pt x="3727716" y="5105400"/>
                </a:lnTo>
                <a:lnTo>
                  <a:pt x="3743184" y="5092700"/>
                </a:lnTo>
                <a:lnTo>
                  <a:pt x="3747680" y="5080000"/>
                </a:lnTo>
                <a:lnTo>
                  <a:pt x="3755656" y="5080000"/>
                </a:lnTo>
                <a:lnTo>
                  <a:pt x="3763492" y="5067300"/>
                </a:lnTo>
                <a:lnTo>
                  <a:pt x="3769562" y="5067300"/>
                </a:lnTo>
                <a:lnTo>
                  <a:pt x="3784840" y="5054600"/>
                </a:lnTo>
                <a:lnTo>
                  <a:pt x="3789336" y="5041900"/>
                </a:lnTo>
                <a:lnTo>
                  <a:pt x="3798264" y="5041900"/>
                </a:lnTo>
                <a:lnTo>
                  <a:pt x="3814342" y="5016500"/>
                </a:lnTo>
                <a:lnTo>
                  <a:pt x="3822864" y="5016500"/>
                </a:lnTo>
                <a:lnTo>
                  <a:pt x="3834751" y="5003800"/>
                </a:lnTo>
                <a:lnTo>
                  <a:pt x="3842486" y="4991100"/>
                </a:lnTo>
                <a:lnTo>
                  <a:pt x="3848226" y="4991100"/>
                </a:lnTo>
                <a:lnTo>
                  <a:pt x="3861853" y="4978400"/>
                </a:lnTo>
                <a:lnTo>
                  <a:pt x="3866539" y="4965700"/>
                </a:lnTo>
                <a:lnTo>
                  <a:pt x="3873296" y="4965700"/>
                </a:lnTo>
                <a:lnTo>
                  <a:pt x="3881132" y="4953000"/>
                </a:lnTo>
                <a:lnTo>
                  <a:pt x="3890644" y="4940300"/>
                </a:lnTo>
                <a:lnTo>
                  <a:pt x="3898683" y="4940300"/>
                </a:lnTo>
                <a:lnTo>
                  <a:pt x="3912043" y="4914900"/>
                </a:lnTo>
                <a:lnTo>
                  <a:pt x="3916488" y="4914900"/>
                </a:lnTo>
                <a:lnTo>
                  <a:pt x="3926407" y="4902200"/>
                </a:lnTo>
                <a:lnTo>
                  <a:pt x="3927537" y="4902200"/>
                </a:lnTo>
                <a:lnTo>
                  <a:pt x="3933989" y="4889500"/>
                </a:lnTo>
                <a:lnTo>
                  <a:pt x="3939285" y="4889500"/>
                </a:lnTo>
                <a:lnTo>
                  <a:pt x="3946524" y="4876800"/>
                </a:lnTo>
                <a:lnTo>
                  <a:pt x="3957332" y="4864100"/>
                </a:lnTo>
                <a:lnTo>
                  <a:pt x="3967238" y="4851400"/>
                </a:lnTo>
                <a:lnTo>
                  <a:pt x="3981208" y="4838700"/>
                </a:lnTo>
                <a:lnTo>
                  <a:pt x="3986923" y="4826000"/>
                </a:lnTo>
                <a:lnTo>
                  <a:pt x="3998950" y="4813300"/>
                </a:lnTo>
                <a:lnTo>
                  <a:pt x="4003953" y="4813300"/>
                </a:lnTo>
                <a:lnTo>
                  <a:pt x="4008932" y="4800600"/>
                </a:lnTo>
                <a:lnTo>
                  <a:pt x="4015625" y="4787900"/>
                </a:lnTo>
                <a:lnTo>
                  <a:pt x="4025772" y="4775200"/>
                </a:lnTo>
                <a:lnTo>
                  <a:pt x="4041558" y="4762500"/>
                </a:lnTo>
                <a:lnTo>
                  <a:pt x="4050889" y="4749800"/>
                </a:lnTo>
                <a:lnTo>
                  <a:pt x="4060133" y="4737100"/>
                </a:lnTo>
                <a:lnTo>
                  <a:pt x="4069285" y="4724400"/>
                </a:lnTo>
                <a:lnTo>
                  <a:pt x="4078337" y="4711700"/>
                </a:lnTo>
                <a:lnTo>
                  <a:pt x="4093353" y="4711700"/>
                </a:lnTo>
                <a:lnTo>
                  <a:pt x="4098677" y="4699000"/>
                </a:lnTo>
                <a:lnTo>
                  <a:pt x="4121011" y="4648200"/>
                </a:lnTo>
                <a:lnTo>
                  <a:pt x="4144379" y="4610100"/>
                </a:lnTo>
                <a:lnTo>
                  <a:pt x="4168774" y="4559300"/>
                </a:lnTo>
                <a:close/>
              </a:path>
              <a:path w="12193270" h="6858000">
                <a:moveTo>
                  <a:pt x="1599335" y="5562600"/>
                </a:moveTo>
                <a:lnTo>
                  <a:pt x="1561256" y="5562600"/>
                </a:lnTo>
                <a:lnTo>
                  <a:pt x="1569503" y="5575300"/>
                </a:lnTo>
                <a:lnTo>
                  <a:pt x="1762803" y="5626100"/>
                </a:lnTo>
                <a:lnTo>
                  <a:pt x="1837893" y="5626100"/>
                </a:lnTo>
                <a:lnTo>
                  <a:pt x="1599335" y="5562600"/>
                </a:lnTo>
                <a:close/>
              </a:path>
              <a:path w="12193270" h="6858000">
                <a:moveTo>
                  <a:pt x="9460877" y="5600700"/>
                </a:moveTo>
                <a:lnTo>
                  <a:pt x="9387369" y="5600700"/>
                </a:lnTo>
                <a:lnTo>
                  <a:pt x="9485593" y="5626100"/>
                </a:lnTo>
                <a:lnTo>
                  <a:pt x="9558055" y="5626100"/>
                </a:lnTo>
                <a:lnTo>
                  <a:pt x="9460877" y="5600700"/>
                </a:lnTo>
                <a:close/>
              </a:path>
              <a:path w="12193270" h="6858000">
                <a:moveTo>
                  <a:pt x="9422853" y="5588000"/>
                </a:moveTo>
                <a:lnTo>
                  <a:pt x="9365957" y="5588000"/>
                </a:lnTo>
                <a:lnTo>
                  <a:pt x="9383534" y="5600700"/>
                </a:lnTo>
                <a:lnTo>
                  <a:pt x="9442660" y="5600700"/>
                </a:lnTo>
                <a:lnTo>
                  <a:pt x="9422853" y="5588000"/>
                </a:lnTo>
                <a:close/>
              </a:path>
              <a:path w="12193270" h="6858000">
                <a:moveTo>
                  <a:pt x="8142233" y="4711700"/>
                </a:moveTo>
                <a:lnTo>
                  <a:pt x="8121662" y="4711700"/>
                </a:lnTo>
                <a:lnTo>
                  <a:pt x="8135293" y="4724400"/>
                </a:lnTo>
                <a:lnTo>
                  <a:pt x="8149137" y="4749800"/>
                </a:lnTo>
                <a:lnTo>
                  <a:pt x="8163197" y="4762500"/>
                </a:lnTo>
                <a:lnTo>
                  <a:pt x="8177478" y="4787900"/>
                </a:lnTo>
                <a:lnTo>
                  <a:pt x="8209547" y="4826000"/>
                </a:lnTo>
                <a:lnTo>
                  <a:pt x="8242501" y="4864100"/>
                </a:lnTo>
                <a:lnTo>
                  <a:pt x="8276333" y="4902200"/>
                </a:lnTo>
                <a:lnTo>
                  <a:pt x="8311035" y="4940300"/>
                </a:lnTo>
                <a:lnTo>
                  <a:pt x="8346601" y="4978400"/>
                </a:lnTo>
                <a:lnTo>
                  <a:pt x="8383021" y="5016500"/>
                </a:lnTo>
                <a:lnTo>
                  <a:pt x="8420290" y="5054600"/>
                </a:lnTo>
                <a:lnTo>
                  <a:pt x="8458398" y="5092700"/>
                </a:lnTo>
                <a:lnTo>
                  <a:pt x="8497340" y="5130800"/>
                </a:lnTo>
                <a:lnTo>
                  <a:pt x="8537106" y="5156200"/>
                </a:lnTo>
                <a:lnTo>
                  <a:pt x="8577689" y="5194300"/>
                </a:lnTo>
                <a:lnTo>
                  <a:pt x="8619083" y="5219700"/>
                </a:lnTo>
                <a:lnTo>
                  <a:pt x="8659045" y="5257800"/>
                </a:lnTo>
                <a:lnTo>
                  <a:pt x="8740815" y="5308600"/>
                </a:lnTo>
                <a:lnTo>
                  <a:pt x="8824995" y="5359400"/>
                </a:lnTo>
                <a:lnTo>
                  <a:pt x="8911525" y="5410200"/>
                </a:lnTo>
                <a:lnTo>
                  <a:pt x="9000345" y="5461000"/>
                </a:lnTo>
                <a:lnTo>
                  <a:pt x="9045595" y="5473700"/>
                </a:lnTo>
                <a:lnTo>
                  <a:pt x="9091396" y="5499100"/>
                </a:lnTo>
                <a:lnTo>
                  <a:pt x="9112124" y="5499100"/>
                </a:lnTo>
                <a:lnTo>
                  <a:pt x="9153768" y="5524500"/>
                </a:lnTo>
                <a:lnTo>
                  <a:pt x="9174682" y="5524500"/>
                </a:lnTo>
                <a:lnTo>
                  <a:pt x="9213265" y="5549900"/>
                </a:lnTo>
                <a:lnTo>
                  <a:pt x="9291025" y="5575300"/>
                </a:lnTo>
                <a:lnTo>
                  <a:pt x="9332061" y="5588000"/>
                </a:lnTo>
                <a:lnTo>
                  <a:pt x="9387267" y="5588000"/>
                </a:lnTo>
                <a:lnTo>
                  <a:pt x="9376307" y="5575300"/>
                </a:lnTo>
                <a:lnTo>
                  <a:pt x="9342576" y="5575300"/>
                </a:lnTo>
                <a:lnTo>
                  <a:pt x="9294211" y="5549900"/>
                </a:lnTo>
                <a:lnTo>
                  <a:pt x="9151982" y="5511800"/>
                </a:lnTo>
                <a:lnTo>
                  <a:pt x="9059689" y="5461000"/>
                </a:lnTo>
                <a:lnTo>
                  <a:pt x="9014341" y="5448300"/>
                </a:lnTo>
                <a:lnTo>
                  <a:pt x="8925315" y="5397500"/>
                </a:lnTo>
                <a:lnTo>
                  <a:pt x="8838606" y="5346700"/>
                </a:lnTo>
                <a:lnTo>
                  <a:pt x="8754326" y="5295900"/>
                </a:lnTo>
                <a:lnTo>
                  <a:pt x="8672584" y="5245100"/>
                </a:lnTo>
                <a:lnTo>
                  <a:pt x="8632700" y="5219700"/>
                </a:lnTo>
                <a:lnTo>
                  <a:pt x="8593492" y="5181600"/>
                </a:lnTo>
                <a:lnTo>
                  <a:pt x="8554975" y="5156200"/>
                </a:lnTo>
                <a:lnTo>
                  <a:pt x="8517162" y="5118100"/>
                </a:lnTo>
                <a:lnTo>
                  <a:pt x="8480066" y="5092700"/>
                </a:lnTo>
                <a:lnTo>
                  <a:pt x="8443703" y="5054600"/>
                </a:lnTo>
                <a:lnTo>
                  <a:pt x="8408086" y="5029200"/>
                </a:lnTo>
                <a:lnTo>
                  <a:pt x="8373228" y="4991100"/>
                </a:lnTo>
                <a:lnTo>
                  <a:pt x="8339144" y="4953000"/>
                </a:lnTo>
                <a:lnTo>
                  <a:pt x="8305847" y="4914900"/>
                </a:lnTo>
                <a:lnTo>
                  <a:pt x="8273351" y="4876800"/>
                </a:lnTo>
                <a:lnTo>
                  <a:pt x="8241671" y="4838700"/>
                </a:lnTo>
                <a:lnTo>
                  <a:pt x="8210820" y="4800600"/>
                </a:lnTo>
                <a:lnTo>
                  <a:pt x="8180812" y="4762500"/>
                </a:lnTo>
                <a:lnTo>
                  <a:pt x="8151660" y="4724400"/>
                </a:lnTo>
                <a:lnTo>
                  <a:pt x="8142233" y="4711700"/>
                </a:lnTo>
                <a:close/>
              </a:path>
              <a:path w="12193270" h="6858000">
                <a:moveTo>
                  <a:pt x="418659" y="4711700"/>
                </a:moveTo>
                <a:lnTo>
                  <a:pt x="395947" y="4711700"/>
                </a:lnTo>
                <a:lnTo>
                  <a:pt x="409802" y="4724400"/>
                </a:lnTo>
                <a:lnTo>
                  <a:pt x="423879" y="4749800"/>
                </a:lnTo>
                <a:lnTo>
                  <a:pt x="438183" y="4762500"/>
                </a:lnTo>
                <a:lnTo>
                  <a:pt x="452716" y="4787900"/>
                </a:lnTo>
                <a:lnTo>
                  <a:pt x="482749" y="4826000"/>
                </a:lnTo>
                <a:lnTo>
                  <a:pt x="513562" y="4864100"/>
                </a:lnTo>
                <a:lnTo>
                  <a:pt x="545147" y="4902200"/>
                </a:lnTo>
                <a:lnTo>
                  <a:pt x="577499" y="4940300"/>
                </a:lnTo>
                <a:lnTo>
                  <a:pt x="610611" y="4965700"/>
                </a:lnTo>
                <a:lnTo>
                  <a:pt x="644477" y="5003800"/>
                </a:lnTo>
                <a:lnTo>
                  <a:pt x="679090" y="5041900"/>
                </a:lnTo>
                <a:lnTo>
                  <a:pt x="714445" y="5080000"/>
                </a:lnTo>
                <a:lnTo>
                  <a:pt x="750535" y="5105400"/>
                </a:lnTo>
                <a:lnTo>
                  <a:pt x="787354" y="5143500"/>
                </a:lnTo>
                <a:lnTo>
                  <a:pt x="824896" y="5168900"/>
                </a:lnTo>
                <a:lnTo>
                  <a:pt x="863154" y="5207000"/>
                </a:lnTo>
                <a:lnTo>
                  <a:pt x="1020811" y="5308600"/>
                </a:lnTo>
                <a:lnTo>
                  <a:pt x="1102181" y="5359400"/>
                </a:lnTo>
                <a:lnTo>
                  <a:pt x="1146097" y="5384800"/>
                </a:lnTo>
                <a:lnTo>
                  <a:pt x="1280971" y="5461000"/>
                </a:lnTo>
                <a:lnTo>
                  <a:pt x="1326904" y="5473700"/>
                </a:lnTo>
                <a:lnTo>
                  <a:pt x="1420110" y="5524500"/>
                </a:lnTo>
                <a:lnTo>
                  <a:pt x="1514969" y="5549900"/>
                </a:lnTo>
                <a:lnTo>
                  <a:pt x="1525066" y="5562600"/>
                </a:lnTo>
                <a:lnTo>
                  <a:pt x="1584730" y="5562600"/>
                </a:lnTo>
                <a:lnTo>
                  <a:pt x="1558568" y="5549900"/>
                </a:lnTo>
                <a:lnTo>
                  <a:pt x="1542389" y="5549900"/>
                </a:lnTo>
                <a:lnTo>
                  <a:pt x="1528677" y="5537200"/>
                </a:lnTo>
                <a:lnTo>
                  <a:pt x="1514576" y="5537200"/>
                </a:lnTo>
                <a:lnTo>
                  <a:pt x="1466416" y="5524500"/>
                </a:lnTo>
                <a:lnTo>
                  <a:pt x="1418697" y="5499100"/>
                </a:lnTo>
                <a:lnTo>
                  <a:pt x="1371437" y="5486400"/>
                </a:lnTo>
                <a:lnTo>
                  <a:pt x="1278372" y="5435600"/>
                </a:lnTo>
                <a:lnTo>
                  <a:pt x="1232604" y="5422900"/>
                </a:lnTo>
                <a:lnTo>
                  <a:pt x="1142688" y="5372100"/>
                </a:lnTo>
                <a:lnTo>
                  <a:pt x="1055058" y="5321300"/>
                </a:lnTo>
                <a:lnTo>
                  <a:pt x="1012146" y="5295900"/>
                </a:lnTo>
                <a:lnTo>
                  <a:pt x="969862" y="5257800"/>
                </a:lnTo>
                <a:lnTo>
                  <a:pt x="887251" y="5207000"/>
                </a:lnTo>
                <a:lnTo>
                  <a:pt x="846961" y="5168900"/>
                </a:lnTo>
                <a:lnTo>
                  <a:pt x="807372" y="5143500"/>
                </a:lnTo>
                <a:lnTo>
                  <a:pt x="768505" y="5105400"/>
                </a:lnTo>
                <a:lnTo>
                  <a:pt x="730376" y="5067300"/>
                </a:lnTo>
                <a:lnTo>
                  <a:pt x="692993" y="5029200"/>
                </a:lnTo>
                <a:lnTo>
                  <a:pt x="656551" y="5003800"/>
                </a:lnTo>
                <a:lnTo>
                  <a:pt x="621054" y="4965700"/>
                </a:lnTo>
                <a:lnTo>
                  <a:pt x="586508" y="4927600"/>
                </a:lnTo>
                <a:lnTo>
                  <a:pt x="552919" y="4889500"/>
                </a:lnTo>
                <a:lnTo>
                  <a:pt x="520291" y="4851400"/>
                </a:lnTo>
                <a:lnTo>
                  <a:pt x="488631" y="4813300"/>
                </a:lnTo>
                <a:lnTo>
                  <a:pt x="457944" y="4762500"/>
                </a:lnTo>
                <a:lnTo>
                  <a:pt x="428235" y="4724400"/>
                </a:lnTo>
                <a:lnTo>
                  <a:pt x="418659" y="4711700"/>
                </a:lnTo>
                <a:close/>
              </a:path>
              <a:path w="12193270" h="6858000">
                <a:moveTo>
                  <a:pt x="2164759" y="3594100"/>
                </a:moveTo>
                <a:lnTo>
                  <a:pt x="2147607" y="3594100"/>
                </a:lnTo>
                <a:lnTo>
                  <a:pt x="2140834" y="3606800"/>
                </a:lnTo>
                <a:lnTo>
                  <a:pt x="2134169" y="3619500"/>
                </a:lnTo>
                <a:lnTo>
                  <a:pt x="2127606" y="3632200"/>
                </a:lnTo>
                <a:lnTo>
                  <a:pt x="2120264" y="3644900"/>
                </a:lnTo>
                <a:lnTo>
                  <a:pt x="2115286" y="3657600"/>
                </a:lnTo>
                <a:lnTo>
                  <a:pt x="2096238" y="3708400"/>
                </a:lnTo>
                <a:lnTo>
                  <a:pt x="2078213" y="3746500"/>
                </a:lnTo>
                <a:lnTo>
                  <a:pt x="2061211" y="3797300"/>
                </a:lnTo>
                <a:lnTo>
                  <a:pt x="2045237" y="3848100"/>
                </a:lnTo>
                <a:lnTo>
                  <a:pt x="2030293" y="3886200"/>
                </a:lnTo>
                <a:lnTo>
                  <a:pt x="2016382" y="3937000"/>
                </a:lnTo>
                <a:lnTo>
                  <a:pt x="2003508" y="3987800"/>
                </a:lnTo>
                <a:lnTo>
                  <a:pt x="1991672" y="4038600"/>
                </a:lnTo>
                <a:lnTo>
                  <a:pt x="1980878" y="4076700"/>
                </a:lnTo>
                <a:lnTo>
                  <a:pt x="1971129" y="4127500"/>
                </a:lnTo>
                <a:lnTo>
                  <a:pt x="1962427" y="4178300"/>
                </a:lnTo>
                <a:lnTo>
                  <a:pt x="1954776" y="4229100"/>
                </a:lnTo>
                <a:lnTo>
                  <a:pt x="1948179" y="4279900"/>
                </a:lnTo>
                <a:lnTo>
                  <a:pt x="1942984" y="4318000"/>
                </a:lnTo>
                <a:lnTo>
                  <a:pt x="1938736" y="4368800"/>
                </a:lnTo>
                <a:lnTo>
                  <a:pt x="1935429" y="4406900"/>
                </a:lnTo>
                <a:lnTo>
                  <a:pt x="1933058" y="4457700"/>
                </a:lnTo>
                <a:lnTo>
                  <a:pt x="1931593" y="4508500"/>
                </a:lnTo>
                <a:lnTo>
                  <a:pt x="1931415" y="4508500"/>
                </a:lnTo>
                <a:lnTo>
                  <a:pt x="1931294" y="4521200"/>
                </a:lnTo>
                <a:lnTo>
                  <a:pt x="1931174" y="4572000"/>
                </a:lnTo>
                <a:lnTo>
                  <a:pt x="1931313" y="4584700"/>
                </a:lnTo>
                <a:lnTo>
                  <a:pt x="1931618" y="4597400"/>
                </a:lnTo>
                <a:lnTo>
                  <a:pt x="1933058" y="4648200"/>
                </a:lnTo>
                <a:lnTo>
                  <a:pt x="1935429" y="4686300"/>
                </a:lnTo>
                <a:lnTo>
                  <a:pt x="1938736" y="4737100"/>
                </a:lnTo>
                <a:lnTo>
                  <a:pt x="1942984" y="4775200"/>
                </a:lnTo>
                <a:lnTo>
                  <a:pt x="1948179" y="4826000"/>
                </a:lnTo>
                <a:lnTo>
                  <a:pt x="1954766" y="4876800"/>
                </a:lnTo>
                <a:lnTo>
                  <a:pt x="1962402" y="4927600"/>
                </a:lnTo>
                <a:lnTo>
                  <a:pt x="1971085" y="4978400"/>
                </a:lnTo>
                <a:lnTo>
                  <a:pt x="1980811" y="5016500"/>
                </a:lnTo>
                <a:lnTo>
                  <a:pt x="1991579" y="5067300"/>
                </a:lnTo>
                <a:lnTo>
                  <a:pt x="2003386" y="5118100"/>
                </a:lnTo>
                <a:lnTo>
                  <a:pt x="2016227" y="5156200"/>
                </a:lnTo>
                <a:lnTo>
                  <a:pt x="2030102" y="5207000"/>
                </a:lnTo>
                <a:lnTo>
                  <a:pt x="2045006" y="5257800"/>
                </a:lnTo>
                <a:lnTo>
                  <a:pt x="2060938" y="5295900"/>
                </a:lnTo>
                <a:lnTo>
                  <a:pt x="2077893" y="5346700"/>
                </a:lnTo>
                <a:lnTo>
                  <a:pt x="2095871" y="5397500"/>
                </a:lnTo>
                <a:lnTo>
                  <a:pt x="2114866" y="5435600"/>
                </a:lnTo>
                <a:lnTo>
                  <a:pt x="2116111" y="5435600"/>
                </a:lnTo>
                <a:lnTo>
                  <a:pt x="2120912" y="5448300"/>
                </a:lnTo>
                <a:lnTo>
                  <a:pt x="2127301" y="5461000"/>
                </a:lnTo>
                <a:lnTo>
                  <a:pt x="2133786" y="5486400"/>
                </a:lnTo>
                <a:lnTo>
                  <a:pt x="2140371" y="5499100"/>
                </a:lnTo>
                <a:lnTo>
                  <a:pt x="2147061" y="5511800"/>
                </a:lnTo>
                <a:lnTo>
                  <a:pt x="2166311" y="5511800"/>
                </a:lnTo>
                <a:lnTo>
                  <a:pt x="2150149" y="5473700"/>
                </a:lnTo>
                <a:lnTo>
                  <a:pt x="2129648" y="5435600"/>
                </a:lnTo>
                <a:lnTo>
                  <a:pt x="2110203" y="5384800"/>
                </a:lnTo>
                <a:lnTo>
                  <a:pt x="2091819" y="5334000"/>
                </a:lnTo>
                <a:lnTo>
                  <a:pt x="2074501" y="5295900"/>
                </a:lnTo>
                <a:lnTo>
                  <a:pt x="2058255" y="5245100"/>
                </a:lnTo>
                <a:lnTo>
                  <a:pt x="2043086" y="5194300"/>
                </a:lnTo>
                <a:lnTo>
                  <a:pt x="2029000" y="5143500"/>
                </a:lnTo>
                <a:lnTo>
                  <a:pt x="2016003" y="5105400"/>
                </a:lnTo>
                <a:lnTo>
                  <a:pt x="2004099" y="5054600"/>
                </a:lnTo>
                <a:lnTo>
                  <a:pt x="1993294" y="5003800"/>
                </a:lnTo>
                <a:lnTo>
                  <a:pt x="1983594" y="4953000"/>
                </a:lnTo>
                <a:lnTo>
                  <a:pt x="1975004" y="4902200"/>
                </a:lnTo>
                <a:lnTo>
                  <a:pt x="1967531" y="4851400"/>
                </a:lnTo>
                <a:lnTo>
                  <a:pt x="1961178" y="4800600"/>
                </a:lnTo>
                <a:lnTo>
                  <a:pt x="1955952" y="4749800"/>
                </a:lnTo>
                <a:lnTo>
                  <a:pt x="1951859" y="4699000"/>
                </a:lnTo>
                <a:lnTo>
                  <a:pt x="1948903" y="4648200"/>
                </a:lnTo>
                <a:lnTo>
                  <a:pt x="1947090" y="4597400"/>
                </a:lnTo>
                <a:lnTo>
                  <a:pt x="1946426" y="4546600"/>
                </a:lnTo>
                <a:lnTo>
                  <a:pt x="1947084" y="4495800"/>
                </a:lnTo>
                <a:lnTo>
                  <a:pt x="1948892" y="4445000"/>
                </a:lnTo>
                <a:lnTo>
                  <a:pt x="1951845" y="4394200"/>
                </a:lnTo>
                <a:lnTo>
                  <a:pt x="1955938" y="4343400"/>
                </a:lnTo>
                <a:lnTo>
                  <a:pt x="1961166" y="4292600"/>
                </a:lnTo>
                <a:lnTo>
                  <a:pt x="1967522" y="4241800"/>
                </a:lnTo>
                <a:lnTo>
                  <a:pt x="1975002" y="4203700"/>
                </a:lnTo>
                <a:lnTo>
                  <a:pt x="1983599" y="4152900"/>
                </a:lnTo>
                <a:lnTo>
                  <a:pt x="1993309" y="4102100"/>
                </a:lnTo>
                <a:lnTo>
                  <a:pt x="2004126" y="4051300"/>
                </a:lnTo>
                <a:lnTo>
                  <a:pt x="2016043" y="4000500"/>
                </a:lnTo>
                <a:lnTo>
                  <a:pt x="2029057" y="3949700"/>
                </a:lnTo>
                <a:lnTo>
                  <a:pt x="2043161" y="3898900"/>
                </a:lnTo>
                <a:lnTo>
                  <a:pt x="2058350" y="3860800"/>
                </a:lnTo>
                <a:lnTo>
                  <a:pt x="2074617" y="3810000"/>
                </a:lnTo>
                <a:lnTo>
                  <a:pt x="2091959" y="3759200"/>
                </a:lnTo>
                <a:lnTo>
                  <a:pt x="2110369" y="3708400"/>
                </a:lnTo>
                <a:lnTo>
                  <a:pt x="2129842" y="3670300"/>
                </a:lnTo>
                <a:lnTo>
                  <a:pt x="2150371" y="3619500"/>
                </a:lnTo>
                <a:lnTo>
                  <a:pt x="2164759" y="3594100"/>
                </a:lnTo>
                <a:close/>
              </a:path>
              <a:path w="12193270" h="6858000">
                <a:moveTo>
                  <a:pt x="3911858" y="4572000"/>
                </a:moveTo>
                <a:lnTo>
                  <a:pt x="3792793" y="4572000"/>
                </a:lnTo>
                <a:lnTo>
                  <a:pt x="3500348" y="4648200"/>
                </a:lnTo>
                <a:lnTo>
                  <a:pt x="3481132" y="4648200"/>
                </a:lnTo>
                <a:lnTo>
                  <a:pt x="3464419" y="4660900"/>
                </a:lnTo>
                <a:lnTo>
                  <a:pt x="3449979" y="4660900"/>
                </a:lnTo>
                <a:lnTo>
                  <a:pt x="3399520" y="4673600"/>
                </a:lnTo>
                <a:lnTo>
                  <a:pt x="3299953" y="4724400"/>
                </a:lnTo>
                <a:lnTo>
                  <a:pt x="3250892" y="4737100"/>
                </a:lnTo>
                <a:lnTo>
                  <a:pt x="3154336" y="4787900"/>
                </a:lnTo>
                <a:lnTo>
                  <a:pt x="3142639" y="4787900"/>
                </a:lnTo>
                <a:lnTo>
                  <a:pt x="3129863" y="4800600"/>
                </a:lnTo>
                <a:lnTo>
                  <a:pt x="3127628" y="4800600"/>
                </a:lnTo>
                <a:lnTo>
                  <a:pt x="3036464" y="4851400"/>
                </a:lnTo>
                <a:lnTo>
                  <a:pt x="2947623" y="4902200"/>
                </a:lnTo>
                <a:lnTo>
                  <a:pt x="2904099" y="4940300"/>
                </a:lnTo>
                <a:lnTo>
                  <a:pt x="2818891" y="4991100"/>
                </a:lnTo>
                <a:lnTo>
                  <a:pt x="2778693" y="5029200"/>
                </a:lnTo>
                <a:lnTo>
                  <a:pt x="2739300" y="5054600"/>
                </a:lnTo>
                <a:lnTo>
                  <a:pt x="2700714" y="5092700"/>
                </a:lnTo>
                <a:lnTo>
                  <a:pt x="2662939" y="5130800"/>
                </a:lnTo>
                <a:lnTo>
                  <a:pt x="2625978" y="5156200"/>
                </a:lnTo>
                <a:lnTo>
                  <a:pt x="2613557" y="5168900"/>
                </a:lnTo>
                <a:lnTo>
                  <a:pt x="2602127" y="5181600"/>
                </a:lnTo>
                <a:lnTo>
                  <a:pt x="2592590" y="5194300"/>
                </a:lnTo>
                <a:lnTo>
                  <a:pt x="2555586" y="5232400"/>
                </a:lnTo>
                <a:lnTo>
                  <a:pt x="2519458" y="5270500"/>
                </a:lnTo>
                <a:lnTo>
                  <a:pt x="2484217" y="5308600"/>
                </a:lnTo>
                <a:lnTo>
                  <a:pt x="2449872" y="5346700"/>
                </a:lnTo>
                <a:lnTo>
                  <a:pt x="2416431" y="5384800"/>
                </a:lnTo>
                <a:lnTo>
                  <a:pt x="2383903" y="5435600"/>
                </a:lnTo>
                <a:lnTo>
                  <a:pt x="2369672" y="5448300"/>
                </a:lnTo>
                <a:lnTo>
                  <a:pt x="2355663" y="5473700"/>
                </a:lnTo>
                <a:lnTo>
                  <a:pt x="2341871" y="5486400"/>
                </a:lnTo>
                <a:lnTo>
                  <a:pt x="2328290" y="5511800"/>
                </a:lnTo>
                <a:lnTo>
                  <a:pt x="2346868" y="5511800"/>
                </a:lnTo>
                <a:lnTo>
                  <a:pt x="2356163" y="5499100"/>
                </a:lnTo>
                <a:lnTo>
                  <a:pt x="2384983" y="5448300"/>
                </a:lnTo>
                <a:lnTo>
                  <a:pt x="2415037" y="5410200"/>
                </a:lnTo>
                <a:lnTo>
                  <a:pt x="2445904" y="5372100"/>
                </a:lnTo>
                <a:lnTo>
                  <a:pt x="2477567" y="5334000"/>
                </a:lnTo>
                <a:lnTo>
                  <a:pt x="2510010" y="5295900"/>
                </a:lnTo>
                <a:lnTo>
                  <a:pt x="2543217" y="5257800"/>
                </a:lnTo>
                <a:lnTo>
                  <a:pt x="2577171" y="5232400"/>
                </a:lnTo>
                <a:lnTo>
                  <a:pt x="2611856" y="5194300"/>
                </a:lnTo>
                <a:lnTo>
                  <a:pt x="2647256" y="5156200"/>
                </a:lnTo>
                <a:lnTo>
                  <a:pt x="2683355" y="5130800"/>
                </a:lnTo>
                <a:lnTo>
                  <a:pt x="2720136" y="5092700"/>
                </a:lnTo>
                <a:lnTo>
                  <a:pt x="2757584" y="5067300"/>
                </a:lnTo>
                <a:lnTo>
                  <a:pt x="2795681" y="5029200"/>
                </a:lnTo>
                <a:lnTo>
                  <a:pt x="2834413" y="5003800"/>
                </a:lnTo>
                <a:lnTo>
                  <a:pt x="2873762" y="4978400"/>
                </a:lnTo>
                <a:lnTo>
                  <a:pt x="2913712" y="4940300"/>
                </a:lnTo>
                <a:lnTo>
                  <a:pt x="2995351" y="4889500"/>
                </a:lnTo>
                <a:lnTo>
                  <a:pt x="3079200" y="4838700"/>
                </a:lnTo>
                <a:lnTo>
                  <a:pt x="3121912" y="4826000"/>
                </a:lnTo>
                <a:lnTo>
                  <a:pt x="3253009" y="4749800"/>
                </a:lnTo>
                <a:lnTo>
                  <a:pt x="3297639" y="4737100"/>
                </a:lnTo>
                <a:lnTo>
                  <a:pt x="3342708" y="4711700"/>
                </a:lnTo>
                <a:lnTo>
                  <a:pt x="3434099" y="4686300"/>
                </a:lnTo>
                <a:lnTo>
                  <a:pt x="3480387" y="4660900"/>
                </a:lnTo>
                <a:lnTo>
                  <a:pt x="3669117" y="4610100"/>
                </a:lnTo>
                <a:lnTo>
                  <a:pt x="3717113" y="4610100"/>
                </a:lnTo>
                <a:lnTo>
                  <a:pt x="3813965" y="4584700"/>
                </a:lnTo>
                <a:lnTo>
                  <a:pt x="3862790" y="4584700"/>
                </a:lnTo>
                <a:lnTo>
                  <a:pt x="3911858" y="4572000"/>
                </a:lnTo>
                <a:close/>
              </a:path>
              <a:path w="12193270" h="6858000">
                <a:moveTo>
                  <a:pt x="6023865" y="3594100"/>
                </a:moveTo>
                <a:lnTo>
                  <a:pt x="6010007" y="3594100"/>
                </a:lnTo>
                <a:lnTo>
                  <a:pt x="5988494" y="3632200"/>
                </a:lnTo>
                <a:lnTo>
                  <a:pt x="5968086" y="3683000"/>
                </a:lnTo>
                <a:lnTo>
                  <a:pt x="5948787" y="3733800"/>
                </a:lnTo>
                <a:lnTo>
                  <a:pt x="5930600" y="3784600"/>
                </a:lnTo>
                <a:lnTo>
                  <a:pt x="5913527" y="3822700"/>
                </a:lnTo>
                <a:lnTo>
                  <a:pt x="5897573" y="3873500"/>
                </a:lnTo>
                <a:lnTo>
                  <a:pt x="5882741" y="3924300"/>
                </a:lnTo>
                <a:lnTo>
                  <a:pt x="5869032" y="3975100"/>
                </a:lnTo>
                <a:lnTo>
                  <a:pt x="5856451" y="4025900"/>
                </a:lnTo>
                <a:lnTo>
                  <a:pt x="5845001" y="4076700"/>
                </a:lnTo>
                <a:lnTo>
                  <a:pt x="5834684" y="4127500"/>
                </a:lnTo>
                <a:lnTo>
                  <a:pt x="5825504" y="4178300"/>
                </a:lnTo>
                <a:lnTo>
                  <a:pt x="5817464" y="4229100"/>
                </a:lnTo>
                <a:lnTo>
                  <a:pt x="5810566" y="4279900"/>
                </a:lnTo>
                <a:lnTo>
                  <a:pt x="5804860" y="4330700"/>
                </a:lnTo>
                <a:lnTo>
                  <a:pt x="5800309" y="4368800"/>
                </a:lnTo>
                <a:lnTo>
                  <a:pt x="5796912" y="4419600"/>
                </a:lnTo>
                <a:lnTo>
                  <a:pt x="5794670" y="4470400"/>
                </a:lnTo>
                <a:lnTo>
                  <a:pt x="5793580" y="4521200"/>
                </a:lnTo>
                <a:lnTo>
                  <a:pt x="5793643" y="4572000"/>
                </a:lnTo>
                <a:lnTo>
                  <a:pt x="5794859" y="4622800"/>
                </a:lnTo>
                <a:lnTo>
                  <a:pt x="5797225" y="4673600"/>
                </a:lnTo>
                <a:lnTo>
                  <a:pt x="5800742" y="4724400"/>
                </a:lnTo>
                <a:lnTo>
                  <a:pt x="5805409" y="4775200"/>
                </a:lnTo>
                <a:lnTo>
                  <a:pt x="5811225" y="4826000"/>
                </a:lnTo>
                <a:lnTo>
                  <a:pt x="5818190" y="4876800"/>
                </a:lnTo>
                <a:lnTo>
                  <a:pt x="5826302" y="4927600"/>
                </a:lnTo>
                <a:lnTo>
                  <a:pt x="5835562" y="4978400"/>
                </a:lnTo>
                <a:lnTo>
                  <a:pt x="5845968" y="5029200"/>
                </a:lnTo>
                <a:lnTo>
                  <a:pt x="5857521" y="5080000"/>
                </a:lnTo>
                <a:lnTo>
                  <a:pt x="5870218" y="5130800"/>
                </a:lnTo>
                <a:lnTo>
                  <a:pt x="5884007" y="5181600"/>
                </a:lnTo>
                <a:lnTo>
                  <a:pt x="5898862" y="5232400"/>
                </a:lnTo>
                <a:lnTo>
                  <a:pt x="5914776" y="5270500"/>
                </a:lnTo>
                <a:lnTo>
                  <a:pt x="5931744" y="5321300"/>
                </a:lnTo>
                <a:lnTo>
                  <a:pt x="5949759" y="5372100"/>
                </a:lnTo>
                <a:lnTo>
                  <a:pt x="5968816" y="5422900"/>
                </a:lnTo>
                <a:lnTo>
                  <a:pt x="5988910" y="5461000"/>
                </a:lnTo>
                <a:lnTo>
                  <a:pt x="6010033" y="5511800"/>
                </a:lnTo>
                <a:lnTo>
                  <a:pt x="6025548" y="5511800"/>
                </a:lnTo>
                <a:lnTo>
                  <a:pt x="6018496" y="5499100"/>
                </a:lnTo>
                <a:lnTo>
                  <a:pt x="5998272" y="5448300"/>
                </a:lnTo>
                <a:lnTo>
                  <a:pt x="5978993" y="5410200"/>
                </a:lnTo>
                <a:lnTo>
                  <a:pt x="5960667" y="5359400"/>
                </a:lnTo>
                <a:lnTo>
                  <a:pt x="5943305" y="5308600"/>
                </a:lnTo>
                <a:lnTo>
                  <a:pt x="5926915" y="5270500"/>
                </a:lnTo>
                <a:lnTo>
                  <a:pt x="5911508" y="5219700"/>
                </a:lnTo>
                <a:lnTo>
                  <a:pt x="5897093" y="5168900"/>
                </a:lnTo>
                <a:lnTo>
                  <a:pt x="5883680" y="5130800"/>
                </a:lnTo>
                <a:lnTo>
                  <a:pt x="5871163" y="5080000"/>
                </a:lnTo>
                <a:lnTo>
                  <a:pt x="5859767" y="5029200"/>
                </a:lnTo>
                <a:lnTo>
                  <a:pt x="5849490" y="4978400"/>
                </a:lnTo>
                <a:lnTo>
                  <a:pt x="5840330" y="4927600"/>
                </a:lnTo>
                <a:lnTo>
                  <a:pt x="5832285" y="4876800"/>
                </a:lnTo>
                <a:lnTo>
                  <a:pt x="5825352" y="4826000"/>
                </a:lnTo>
                <a:lnTo>
                  <a:pt x="5819531" y="4787900"/>
                </a:lnTo>
                <a:lnTo>
                  <a:pt x="5814818" y="4737100"/>
                </a:lnTo>
                <a:lnTo>
                  <a:pt x="5811212" y="4686300"/>
                </a:lnTo>
                <a:lnTo>
                  <a:pt x="5808712" y="4635500"/>
                </a:lnTo>
                <a:lnTo>
                  <a:pt x="5807314" y="4584700"/>
                </a:lnTo>
                <a:lnTo>
                  <a:pt x="5807017" y="4533900"/>
                </a:lnTo>
                <a:lnTo>
                  <a:pt x="5807819" y="4483100"/>
                </a:lnTo>
                <a:lnTo>
                  <a:pt x="5809718" y="4432300"/>
                </a:lnTo>
                <a:lnTo>
                  <a:pt x="5812711" y="4394200"/>
                </a:lnTo>
                <a:lnTo>
                  <a:pt x="5816798" y="4343400"/>
                </a:lnTo>
                <a:lnTo>
                  <a:pt x="5821976" y="4292600"/>
                </a:lnTo>
                <a:lnTo>
                  <a:pt x="5828242" y="4241800"/>
                </a:lnTo>
                <a:lnTo>
                  <a:pt x="5835596" y="4191000"/>
                </a:lnTo>
                <a:lnTo>
                  <a:pt x="5844034" y="4140200"/>
                </a:lnTo>
                <a:lnTo>
                  <a:pt x="5853555" y="4102100"/>
                </a:lnTo>
                <a:lnTo>
                  <a:pt x="5864158" y="4051300"/>
                </a:lnTo>
                <a:lnTo>
                  <a:pt x="5875839" y="4000500"/>
                </a:lnTo>
                <a:lnTo>
                  <a:pt x="5888597" y="3949700"/>
                </a:lnTo>
                <a:lnTo>
                  <a:pt x="5902430" y="3911600"/>
                </a:lnTo>
                <a:lnTo>
                  <a:pt x="5917336" y="3860800"/>
                </a:lnTo>
                <a:lnTo>
                  <a:pt x="5933313" y="3810000"/>
                </a:lnTo>
                <a:lnTo>
                  <a:pt x="5950358" y="3771900"/>
                </a:lnTo>
                <a:lnTo>
                  <a:pt x="5968471" y="3721100"/>
                </a:lnTo>
                <a:lnTo>
                  <a:pt x="5987649" y="3670300"/>
                </a:lnTo>
                <a:lnTo>
                  <a:pt x="6007889" y="3632200"/>
                </a:lnTo>
                <a:lnTo>
                  <a:pt x="6023865" y="3594100"/>
                </a:lnTo>
                <a:close/>
              </a:path>
              <a:path w="12193270" h="6858000">
                <a:moveTo>
                  <a:pt x="7764360" y="4572000"/>
                </a:moveTo>
                <a:lnTo>
                  <a:pt x="7650898" y="4572000"/>
                </a:lnTo>
                <a:lnTo>
                  <a:pt x="7303689" y="4660900"/>
                </a:lnTo>
                <a:lnTo>
                  <a:pt x="7255218" y="4686300"/>
                </a:lnTo>
                <a:lnTo>
                  <a:pt x="7207237" y="4699000"/>
                </a:lnTo>
                <a:lnTo>
                  <a:pt x="7159755" y="4724400"/>
                </a:lnTo>
                <a:lnTo>
                  <a:pt x="7112782" y="4737100"/>
                </a:lnTo>
                <a:lnTo>
                  <a:pt x="7066327" y="4762500"/>
                </a:lnTo>
                <a:lnTo>
                  <a:pt x="6930155" y="4838700"/>
                </a:lnTo>
                <a:lnTo>
                  <a:pt x="6842128" y="4889500"/>
                </a:lnTo>
                <a:lnTo>
                  <a:pt x="6713778" y="4965700"/>
                </a:lnTo>
                <a:lnTo>
                  <a:pt x="6704703" y="4978400"/>
                </a:lnTo>
                <a:lnTo>
                  <a:pt x="6696874" y="4978400"/>
                </a:lnTo>
                <a:lnTo>
                  <a:pt x="6689064" y="4991100"/>
                </a:lnTo>
                <a:lnTo>
                  <a:pt x="6681278" y="4991100"/>
                </a:lnTo>
                <a:lnTo>
                  <a:pt x="6640570" y="5029200"/>
                </a:lnTo>
                <a:lnTo>
                  <a:pt x="6625805" y="5041900"/>
                </a:lnTo>
                <a:lnTo>
                  <a:pt x="6587450" y="5067300"/>
                </a:lnTo>
                <a:lnTo>
                  <a:pt x="6549871" y="5105400"/>
                </a:lnTo>
                <a:lnTo>
                  <a:pt x="6513075" y="5130800"/>
                </a:lnTo>
                <a:lnTo>
                  <a:pt x="6477067" y="5168900"/>
                </a:lnTo>
                <a:lnTo>
                  <a:pt x="6441853" y="5207000"/>
                </a:lnTo>
                <a:lnTo>
                  <a:pt x="6407439" y="5245100"/>
                </a:lnTo>
                <a:lnTo>
                  <a:pt x="6373831" y="5270500"/>
                </a:lnTo>
                <a:lnTo>
                  <a:pt x="6341034" y="5308600"/>
                </a:lnTo>
                <a:lnTo>
                  <a:pt x="6309054" y="5346700"/>
                </a:lnTo>
                <a:lnTo>
                  <a:pt x="6277897" y="5384800"/>
                </a:lnTo>
                <a:lnTo>
                  <a:pt x="6247568" y="5435600"/>
                </a:lnTo>
                <a:lnTo>
                  <a:pt x="6218074" y="5473700"/>
                </a:lnTo>
                <a:lnTo>
                  <a:pt x="6189420" y="5511800"/>
                </a:lnTo>
                <a:lnTo>
                  <a:pt x="6202294" y="5511800"/>
                </a:lnTo>
                <a:lnTo>
                  <a:pt x="6231451" y="5473700"/>
                </a:lnTo>
                <a:lnTo>
                  <a:pt x="6261474" y="5435600"/>
                </a:lnTo>
                <a:lnTo>
                  <a:pt x="6292347" y="5397500"/>
                </a:lnTo>
                <a:lnTo>
                  <a:pt x="6324053" y="5359400"/>
                </a:lnTo>
                <a:lnTo>
                  <a:pt x="6356574" y="5321300"/>
                </a:lnTo>
                <a:lnTo>
                  <a:pt x="6389893" y="5283200"/>
                </a:lnTo>
                <a:lnTo>
                  <a:pt x="6423994" y="5245100"/>
                </a:lnTo>
                <a:lnTo>
                  <a:pt x="6458859" y="5207000"/>
                </a:lnTo>
                <a:lnTo>
                  <a:pt x="6494472" y="5168900"/>
                </a:lnTo>
                <a:lnTo>
                  <a:pt x="6530815" y="5143500"/>
                </a:lnTo>
                <a:lnTo>
                  <a:pt x="6567872" y="5105400"/>
                </a:lnTo>
                <a:lnTo>
                  <a:pt x="6605624" y="5080000"/>
                </a:lnTo>
                <a:lnTo>
                  <a:pt x="6644056" y="5041900"/>
                </a:lnTo>
                <a:lnTo>
                  <a:pt x="6683151" y="5016500"/>
                </a:lnTo>
                <a:lnTo>
                  <a:pt x="6722891" y="4978400"/>
                </a:lnTo>
                <a:lnTo>
                  <a:pt x="6804238" y="4927600"/>
                </a:lnTo>
                <a:lnTo>
                  <a:pt x="6887962" y="4876800"/>
                </a:lnTo>
                <a:lnTo>
                  <a:pt x="6973927" y="4826000"/>
                </a:lnTo>
                <a:lnTo>
                  <a:pt x="7061997" y="4775200"/>
                </a:lnTo>
                <a:lnTo>
                  <a:pt x="7106778" y="4762500"/>
                </a:lnTo>
                <a:lnTo>
                  <a:pt x="7152035" y="4737100"/>
                </a:lnTo>
                <a:lnTo>
                  <a:pt x="7197749" y="4724400"/>
                </a:lnTo>
                <a:lnTo>
                  <a:pt x="7202105" y="4724400"/>
                </a:lnTo>
                <a:lnTo>
                  <a:pt x="7220266" y="4711700"/>
                </a:lnTo>
                <a:lnTo>
                  <a:pt x="7224991" y="4711700"/>
                </a:lnTo>
                <a:lnTo>
                  <a:pt x="7272462" y="4686300"/>
                </a:lnTo>
                <a:lnTo>
                  <a:pt x="7663974" y="4584700"/>
                </a:lnTo>
                <a:lnTo>
                  <a:pt x="7714073" y="4584700"/>
                </a:lnTo>
                <a:lnTo>
                  <a:pt x="7764360" y="4572000"/>
                </a:lnTo>
                <a:close/>
              </a:path>
              <a:path w="12193270" h="6858000">
                <a:moveTo>
                  <a:pt x="9890620" y="3594100"/>
                </a:moveTo>
                <a:lnTo>
                  <a:pt x="9872776" y="3594100"/>
                </a:lnTo>
                <a:lnTo>
                  <a:pt x="9869197" y="3598717"/>
                </a:lnTo>
                <a:lnTo>
                  <a:pt x="9867556" y="3606800"/>
                </a:lnTo>
                <a:lnTo>
                  <a:pt x="9862933" y="3606800"/>
                </a:lnTo>
                <a:lnTo>
                  <a:pt x="9861937" y="3608085"/>
                </a:lnTo>
                <a:lnTo>
                  <a:pt x="9858615" y="3619500"/>
                </a:lnTo>
                <a:lnTo>
                  <a:pt x="9837236" y="3670300"/>
                </a:lnTo>
                <a:lnTo>
                  <a:pt x="9817027" y="3721100"/>
                </a:lnTo>
                <a:lnTo>
                  <a:pt x="9797991" y="3771900"/>
                </a:lnTo>
                <a:lnTo>
                  <a:pt x="9780132" y="3810000"/>
                </a:lnTo>
                <a:lnTo>
                  <a:pt x="9763454" y="3860800"/>
                </a:lnTo>
                <a:lnTo>
                  <a:pt x="9747960" y="3911600"/>
                </a:lnTo>
                <a:lnTo>
                  <a:pt x="9733653" y="3962400"/>
                </a:lnTo>
                <a:lnTo>
                  <a:pt x="9720538" y="4013200"/>
                </a:lnTo>
                <a:lnTo>
                  <a:pt x="9708618" y="4064000"/>
                </a:lnTo>
                <a:lnTo>
                  <a:pt x="9697895" y="4114800"/>
                </a:lnTo>
                <a:lnTo>
                  <a:pt x="9688375" y="4165600"/>
                </a:lnTo>
                <a:lnTo>
                  <a:pt x="9680060" y="4216400"/>
                </a:lnTo>
                <a:lnTo>
                  <a:pt x="9672954" y="4279900"/>
                </a:lnTo>
                <a:lnTo>
                  <a:pt x="9667596" y="4318000"/>
                </a:lnTo>
                <a:lnTo>
                  <a:pt x="9663247" y="4368800"/>
                </a:lnTo>
                <a:lnTo>
                  <a:pt x="9659903" y="4419600"/>
                </a:lnTo>
                <a:lnTo>
                  <a:pt x="9657564" y="4457700"/>
                </a:lnTo>
                <a:lnTo>
                  <a:pt x="9656228" y="4508500"/>
                </a:lnTo>
                <a:lnTo>
                  <a:pt x="9655893" y="4559300"/>
                </a:lnTo>
                <a:lnTo>
                  <a:pt x="9656571" y="4610100"/>
                </a:lnTo>
                <a:lnTo>
                  <a:pt x="9656771" y="4610100"/>
                </a:lnTo>
                <a:lnTo>
                  <a:pt x="9657234" y="4622800"/>
                </a:lnTo>
                <a:lnTo>
                  <a:pt x="9657828" y="4648200"/>
                </a:lnTo>
                <a:lnTo>
                  <a:pt x="9658184" y="4648200"/>
                </a:lnTo>
                <a:lnTo>
                  <a:pt x="9658590" y="4660900"/>
                </a:lnTo>
                <a:lnTo>
                  <a:pt x="9661609" y="4711700"/>
                </a:lnTo>
                <a:lnTo>
                  <a:pt x="9665780" y="4762500"/>
                </a:lnTo>
                <a:lnTo>
                  <a:pt x="9671099" y="4813300"/>
                </a:lnTo>
                <a:lnTo>
                  <a:pt x="9677566" y="4864100"/>
                </a:lnTo>
                <a:lnTo>
                  <a:pt x="9685179" y="4914900"/>
                </a:lnTo>
                <a:lnTo>
                  <a:pt x="9693935" y="4965700"/>
                </a:lnTo>
                <a:lnTo>
                  <a:pt x="9703832" y="5016500"/>
                </a:lnTo>
                <a:lnTo>
                  <a:pt x="9714869" y="5067300"/>
                </a:lnTo>
                <a:lnTo>
                  <a:pt x="9727043" y="5105400"/>
                </a:lnTo>
                <a:lnTo>
                  <a:pt x="9740898" y="5156200"/>
                </a:lnTo>
                <a:lnTo>
                  <a:pt x="9755936" y="5207000"/>
                </a:lnTo>
                <a:lnTo>
                  <a:pt x="9772160" y="5257800"/>
                </a:lnTo>
                <a:lnTo>
                  <a:pt x="9789572" y="5308600"/>
                </a:lnTo>
                <a:lnTo>
                  <a:pt x="9808174" y="5359400"/>
                </a:lnTo>
                <a:lnTo>
                  <a:pt x="9827970" y="5410200"/>
                </a:lnTo>
                <a:lnTo>
                  <a:pt x="9848961" y="5461000"/>
                </a:lnTo>
                <a:lnTo>
                  <a:pt x="9871150" y="5511800"/>
                </a:lnTo>
                <a:lnTo>
                  <a:pt x="9889386" y="5511800"/>
                </a:lnTo>
                <a:lnTo>
                  <a:pt x="9873990" y="5473700"/>
                </a:lnTo>
                <a:lnTo>
                  <a:pt x="9854420" y="5435600"/>
                </a:lnTo>
                <a:lnTo>
                  <a:pt x="9835813" y="5384800"/>
                </a:lnTo>
                <a:lnTo>
                  <a:pt x="9818174" y="5346700"/>
                </a:lnTo>
                <a:lnTo>
                  <a:pt x="9801508" y="5295900"/>
                </a:lnTo>
                <a:lnTo>
                  <a:pt x="9785819" y="5257800"/>
                </a:lnTo>
                <a:lnTo>
                  <a:pt x="9771113" y="5207000"/>
                </a:lnTo>
                <a:lnTo>
                  <a:pt x="9757395" y="5156200"/>
                </a:lnTo>
                <a:lnTo>
                  <a:pt x="9744668" y="5118100"/>
                </a:lnTo>
                <a:lnTo>
                  <a:pt x="9732939" y="5067300"/>
                </a:lnTo>
                <a:lnTo>
                  <a:pt x="9722212" y="5016500"/>
                </a:lnTo>
                <a:lnTo>
                  <a:pt x="9712492" y="4978400"/>
                </a:lnTo>
                <a:lnTo>
                  <a:pt x="9703784" y="4927600"/>
                </a:lnTo>
                <a:lnTo>
                  <a:pt x="9696093" y="4876800"/>
                </a:lnTo>
                <a:lnTo>
                  <a:pt x="9689423" y="4826000"/>
                </a:lnTo>
                <a:lnTo>
                  <a:pt x="9683780" y="4787900"/>
                </a:lnTo>
                <a:lnTo>
                  <a:pt x="9679168" y="4737100"/>
                </a:lnTo>
                <a:lnTo>
                  <a:pt x="9675593" y="4686300"/>
                </a:lnTo>
                <a:lnTo>
                  <a:pt x="9673059" y="4635500"/>
                </a:lnTo>
                <a:lnTo>
                  <a:pt x="9671571" y="4584700"/>
                </a:lnTo>
                <a:lnTo>
                  <a:pt x="9671134" y="4546600"/>
                </a:lnTo>
                <a:lnTo>
                  <a:pt x="9671752" y="4495800"/>
                </a:lnTo>
                <a:lnTo>
                  <a:pt x="9673432" y="4445000"/>
                </a:lnTo>
                <a:lnTo>
                  <a:pt x="9676177" y="4394200"/>
                </a:lnTo>
                <a:lnTo>
                  <a:pt x="9679992" y="4343400"/>
                </a:lnTo>
                <a:lnTo>
                  <a:pt x="9684883" y="4305300"/>
                </a:lnTo>
                <a:lnTo>
                  <a:pt x="9690855" y="4254500"/>
                </a:lnTo>
                <a:lnTo>
                  <a:pt x="9697911" y="4203700"/>
                </a:lnTo>
                <a:lnTo>
                  <a:pt x="9706058" y="4152900"/>
                </a:lnTo>
                <a:lnTo>
                  <a:pt x="9715299" y="4102100"/>
                </a:lnTo>
                <a:lnTo>
                  <a:pt x="9725641" y="4064000"/>
                </a:lnTo>
                <a:lnTo>
                  <a:pt x="9737087" y="4013200"/>
                </a:lnTo>
                <a:lnTo>
                  <a:pt x="9749643" y="3962400"/>
                </a:lnTo>
                <a:lnTo>
                  <a:pt x="9763313" y="3911600"/>
                </a:lnTo>
                <a:lnTo>
                  <a:pt x="9778102" y="3873500"/>
                </a:lnTo>
                <a:lnTo>
                  <a:pt x="9794016" y="3822700"/>
                </a:lnTo>
                <a:lnTo>
                  <a:pt x="9811059" y="3771900"/>
                </a:lnTo>
                <a:lnTo>
                  <a:pt x="9829236" y="3721100"/>
                </a:lnTo>
                <a:lnTo>
                  <a:pt x="9848552" y="3683000"/>
                </a:lnTo>
                <a:lnTo>
                  <a:pt x="9869012" y="3632200"/>
                </a:lnTo>
                <a:lnTo>
                  <a:pt x="9890620" y="3594100"/>
                </a:lnTo>
                <a:close/>
              </a:path>
              <a:path w="12193270" h="6858000">
                <a:moveTo>
                  <a:pt x="10908766" y="4787900"/>
                </a:moveTo>
                <a:lnTo>
                  <a:pt x="10867387" y="4787900"/>
                </a:lnTo>
                <a:lnTo>
                  <a:pt x="10855768" y="4800600"/>
                </a:lnTo>
                <a:lnTo>
                  <a:pt x="10852378" y="4800600"/>
                </a:lnTo>
                <a:lnTo>
                  <a:pt x="10761222" y="4851400"/>
                </a:lnTo>
                <a:lnTo>
                  <a:pt x="10672387" y="4902200"/>
                </a:lnTo>
                <a:lnTo>
                  <a:pt x="10628866" y="4940300"/>
                </a:lnTo>
                <a:lnTo>
                  <a:pt x="10543666" y="4991100"/>
                </a:lnTo>
                <a:lnTo>
                  <a:pt x="10503034" y="5029200"/>
                </a:lnTo>
                <a:lnTo>
                  <a:pt x="10463219" y="5054600"/>
                </a:lnTo>
                <a:lnTo>
                  <a:pt x="10424227" y="5092700"/>
                </a:lnTo>
                <a:lnTo>
                  <a:pt x="10386066" y="5130800"/>
                </a:lnTo>
                <a:lnTo>
                  <a:pt x="10348740" y="5156200"/>
                </a:lnTo>
                <a:lnTo>
                  <a:pt x="10312256" y="5194300"/>
                </a:lnTo>
                <a:lnTo>
                  <a:pt x="10276620" y="5232400"/>
                </a:lnTo>
                <a:lnTo>
                  <a:pt x="10241838" y="5270500"/>
                </a:lnTo>
                <a:lnTo>
                  <a:pt x="10207917" y="5308600"/>
                </a:lnTo>
                <a:lnTo>
                  <a:pt x="10174862" y="5346700"/>
                </a:lnTo>
                <a:lnTo>
                  <a:pt x="10142679" y="5384800"/>
                </a:lnTo>
                <a:lnTo>
                  <a:pt x="10111375" y="5422900"/>
                </a:lnTo>
                <a:lnTo>
                  <a:pt x="10080955" y="5473700"/>
                </a:lnTo>
                <a:lnTo>
                  <a:pt x="10051427" y="5511800"/>
                </a:lnTo>
                <a:lnTo>
                  <a:pt x="10068916" y="5511800"/>
                </a:lnTo>
                <a:lnTo>
                  <a:pt x="10091598" y="5473700"/>
                </a:lnTo>
                <a:lnTo>
                  <a:pt x="10122722" y="5435600"/>
                </a:lnTo>
                <a:lnTo>
                  <a:pt x="10154706" y="5397500"/>
                </a:lnTo>
                <a:lnTo>
                  <a:pt x="10187530" y="5359400"/>
                </a:lnTo>
                <a:lnTo>
                  <a:pt x="10221174" y="5321300"/>
                </a:lnTo>
                <a:lnTo>
                  <a:pt x="10255617" y="5283200"/>
                </a:lnTo>
                <a:lnTo>
                  <a:pt x="10258919" y="5270500"/>
                </a:lnTo>
                <a:lnTo>
                  <a:pt x="10265574" y="5270500"/>
                </a:lnTo>
                <a:lnTo>
                  <a:pt x="10300557" y="5232400"/>
                </a:lnTo>
                <a:lnTo>
                  <a:pt x="10336319" y="5194300"/>
                </a:lnTo>
                <a:lnTo>
                  <a:pt x="10372842" y="5156200"/>
                </a:lnTo>
                <a:lnTo>
                  <a:pt x="10410109" y="5130800"/>
                </a:lnTo>
                <a:lnTo>
                  <a:pt x="10448100" y="5092700"/>
                </a:lnTo>
                <a:lnTo>
                  <a:pt x="10486799" y="5054600"/>
                </a:lnTo>
                <a:lnTo>
                  <a:pt x="10526188" y="5029200"/>
                </a:lnTo>
                <a:lnTo>
                  <a:pt x="10566248" y="5003800"/>
                </a:lnTo>
                <a:lnTo>
                  <a:pt x="10606962" y="4965700"/>
                </a:lnTo>
                <a:lnTo>
                  <a:pt x="10690280" y="4914900"/>
                </a:lnTo>
                <a:lnTo>
                  <a:pt x="10775999" y="4864100"/>
                </a:lnTo>
                <a:lnTo>
                  <a:pt x="10863975" y="4813300"/>
                </a:lnTo>
                <a:lnTo>
                  <a:pt x="10908766" y="4787900"/>
                </a:lnTo>
                <a:close/>
              </a:path>
              <a:path w="12193270" h="6858000">
                <a:moveTo>
                  <a:pt x="11629092" y="4572000"/>
                </a:moveTo>
                <a:lnTo>
                  <a:pt x="11507891" y="4572000"/>
                </a:lnTo>
                <a:lnTo>
                  <a:pt x="11295150" y="4622800"/>
                </a:lnTo>
                <a:lnTo>
                  <a:pt x="11200000" y="4648200"/>
                </a:lnTo>
                <a:lnTo>
                  <a:pt x="11152945" y="4673600"/>
                </a:lnTo>
                <a:lnTo>
                  <a:pt x="11059966" y="4699000"/>
                </a:lnTo>
                <a:lnTo>
                  <a:pt x="11014078" y="4724400"/>
                </a:lnTo>
                <a:lnTo>
                  <a:pt x="10968615" y="4737100"/>
                </a:lnTo>
                <a:lnTo>
                  <a:pt x="10879035" y="4787900"/>
                </a:lnTo>
                <a:lnTo>
                  <a:pt x="10919192" y="4787900"/>
                </a:lnTo>
                <a:lnTo>
                  <a:pt x="10946167" y="4775200"/>
                </a:lnTo>
                <a:lnTo>
                  <a:pt x="10955121" y="4762500"/>
                </a:lnTo>
                <a:lnTo>
                  <a:pt x="11001016" y="4749800"/>
                </a:lnTo>
                <a:lnTo>
                  <a:pt x="11047338" y="4724400"/>
                </a:lnTo>
                <a:lnTo>
                  <a:pt x="11094066" y="4711700"/>
                </a:lnTo>
                <a:lnTo>
                  <a:pt x="11141180" y="4686300"/>
                </a:lnTo>
                <a:lnTo>
                  <a:pt x="11529555" y="4584700"/>
                </a:lnTo>
                <a:lnTo>
                  <a:pt x="11579231" y="4584700"/>
                </a:lnTo>
                <a:lnTo>
                  <a:pt x="11629092" y="4572000"/>
                </a:lnTo>
                <a:close/>
              </a:path>
              <a:path w="12193270" h="6858000">
                <a:moveTo>
                  <a:pt x="11804484" y="4699000"/>
                </a:moveTo>
                <a:lnTo>
                  <a:pt x="11795673" y="4719847"/>
                </a:lnTo>
                <a:lnTo>
                  <a:pt x="11801969" y="4711700"/>
                </a:lnTo>
                <a:lnTo>
                  <a:pt x="11802795" y="4711700"/>
                </a:lnTo>
                <a:lnTo>
                  <a:pt x="11804484" y="4699000"/>
                </a:lnTo>
                <a:close/>
              </a:path>
              <a:path w="12193270" h="6858000">
                <a:moveTo>
                  <a:pt x="7941093" y="4711700"/>
                </a:moveTo>
                <a:lnTo>
                  <a:pt x="7937486" y="4711700"/>
                </a:lnTo>
                <a:lnTo>
                  <a:pt x="7935407" y="4719126"/>
                </a:lnTo>
                <a:lnTo>
                  <a:pt x="7941093" y="4711700"/>
                </a:lnTo>
                <a:close/>
              </a:path>
              <a:path w="12193270" h="6858000">
                <a:moveTo>
                  <a:pt x="613246" y="4559300"/>
                </a:moveTo>
                <a:lnTo>
                  <a:pt x="464200" y="4559300"/>
                </a:lnTo>
                <a:lnTo>
                  <a:pt x="512305" y="4572000"/>
                </a:lnTo>
                <a:lnTo>
                  <a:pt x="560282" y="4572000"/>
                </a:lnTo>
                <a:lnTo>
                  <a:pt x="608113" y="4584700"/>
                </a:lnTo>
                <a:lnTo>
                  <a:pt x="709682" y="4584700"/>
                </a:lnTo>
                <a:lnTo>
                  <a:pt x="613246" y="4559300"/>
                </a:lnTo>
                <a:close/>
              </a:path>
              <a:path w="12193270" h="6858000">
                <a:moveTo>
                  <a:pt x="3981170" y="4559300"/>
                </a:moveTo>
                <a:lnTo>
                  <a:pt x="3892016" y="4559300"/>
                </a:lnTo>
                <a:lnTo>
                  <a:pt x="3842270" y="4572000"/>
                </a:lnTo>
                <a:lnTo>
                  <a:pt x="3973626" y="4572000"/>
                </a:lnTo>
                <a:lnTo>
                  <a:pt x="3981170" y="4559300"/>
                </a:lnTo>
                <a:close/>
              </a:path>
              <a:path w="12193270" h="6858000">
                <a:moveTo>
                  <a:pt x="4448697" y="4559300"/>
                </a:moveTo>
                <a:lnTo>
                  <a:pt x="4334219" y="4559300"/>
                </a:lnTo>
                <a:lnTo>
                  <a:pt x="4384890" y="4572000"/>
                </a:lnTo>
                <a:lnTo>
                  <a:pt x="4498777" y="4572000"/>
                </a:lnTo>
                <a:lnTo>
                  <a:pt x="4448697" y="4559300"/>
                </a:lnTo>
                <a:close/>
              </a:path>
              <a:path w="12193270" h="6858000">
                <a:moveTo>
                  <a:pt x="7865421" y="4559300"/>
                </a:moveTo>
                <a:lnTo>
                  <a:pt x="7751069" y="4559300"/>
                </a:lnTo>
                <a:lnTo>
                  <a:pt x="7700934" y="4572000"/>
                </a:lnTo>
                <a:lnTo>
                  <a:pt x="7814816" y="4572000"/>
                </a:lnTo>
                <a:lnTo>
                  <a:pt x="7865421" y="4559300"/>
                </a:lnTo>
                <a:close/>
              </a:path>
              <a:path w="12193270" h="6858000">
                <a:moveTo>
                  <a:pt x="8307412" y="4559300"/>
                </a:moveTo>
                <a:lnTo>
                  <a:pt x="8192866" y="4559300"/>
                </a:lnTo>
                <a:lnTo>
                  <a:pt x="8242307" y="4572000"/>
                </a:lnTo>
                <a:lnTo>
                  <a:pt x="8359798" y="4572000"/>
                </a:lnTo>
                <a:lnTo>
                  <a:pt x="8307412" y="4559300"/>
                </a:lnTo>
                <a:close/>
              </a:path>
              <a:path w="12193270" h="6858000">
                <a:moveTo>
                  <a:pt x="11729283" y="4559300"/>
                </a:moveTo>
                <a:lnTo>
                  <a:pt x="11599508" y="4559300"/>
                </a:lnTo>
                <a:lnTo>
                  <a:pt x="11561800" y="4572000"/>
                </a:lnTo>
                <a:lnTo>
                  <a:pt x="11679116" y="4572000"/>
                </a:lnTo>
                <a:lnTo>
                  <a:pt x="11729283" y="4559300"/>
                </a:lnTo>
                <a:close/>
              </a:path>
              <a:path w="12193270" h="6858000">
                <a:moveTo>
                  <a:pt x="502613" y="4546600"/>
                </a:moveTo>
                <a:lnTo>
                  <a:pt x="297535" y="4546600"/>
                </a:lnTo>
                <a:lnTo>
                  <a:pt x="294677" y="4559300"/>
                </a:lnTo>
                <a:lnTo>
                  <a:pt x="518553" y="4559300"/>
                </a:lnTo>
                <a:lnTo>
                  <a:pt x="502613" y="4546600"/>
                </a:lnTo>
                <a:close/>
              </a:path>
              <a:path w="12193270" h="6858000">
                <a:moveTo>
                  <a:pt x="4348276" y="4546600"/>
                </a:moveTo>
                <a:lnTo>
                  <a:pt x="3963214" y="4546600"/>
                </a:lnTo>
                <a:lnTo>
                  <a:pt x="3939482" y="4559300"/>
                </a:lnTo>
                <a:lnTo>
                  <a:pt x="4398526" y="4559300"/>
                </a:lnTo>
                <a:lnTo>
                  <a:pt x="4348276" y="4546600"/>
                </a:lnTo>
                <a:close/>
              </a:path>
              <a:path w="12193270" h="6858000">
                <a:moveTo>
                  <a:pt x="8236255" y="4546600"/>
                </a:moveTo>
                <a:lnTo>
                  <a:pt x="7851596" y="4546600"/>
                </a:lnTo>
                <a:lnTo>
                  <a:pt x="7801293" y="4559300"/>
                </a:lnTo>
                <a:lnTo>
                  <a:pt x="8259976" y="4559300"/>
                </a:lnTo>
                <a:lnTo>
                  <a:pt x="8236255" y="4546600"/>
                </a:lnTo>
                <a:close/>
              </a:path>
              <a:path w="12193270" h="6858000">
                <a:moveTo>
                  <a:pt x="319125" y="2324100"/>
                </a:moveTo>
                <a:lnTo>
                  <a:pt x="293877" y="2324100"/>
                </a:lnTo>
                <a:lnTo>
                  <a:pt x="268436" y="2374900"/>
                </a:lnTo>
                <a:lnTo>
                  <a:pt x="244123" y="2425700"/>
                </a:lnTo>
                <a:lnTo>
                  <a:pt x="220941" y="2463800"/>
                </a:lnTo>
                <a:lnTo>
                  <a:pt x="198894" y="2514600"/>
                </a:lnTo>
                <a:lnTo>
                  <a:pt x="177985" y="2565400"/>
                </a:lnTo>
                <a:lnTo>
                  <a:pt x="158217" y="2603500"/>
                </a:lnTo>
                <a:lnTo>
                  <a:pt x="139593" y="2654300"/>
                </a:lnTo>
                <a:lnTo>
                  <a:pt x="122117" y="2705100"/>
                </a:lnTo>
                <a:lnTo>
                  <a:pt x="105791" y="2755900"/>
                </a:lnTo>
                <a:lnTo>
                  <a:pt x="90619" y="2806700"/>
                </a:lnTo>
                <a:lnTo>
                  <a:pt x="76604" y="2857500"/>
                </a:lnTo>
                <a:lnTo>
                  <a:pt x="63750" y="2908300"/>
                </a:lnTo>
                <a:lnTo>
                  <a:pt x="52059" y="2959100"/>
                </a:lnTo>
                <a:lnTo>
                  <a:pt x="41534" y="3009900"/>
                </a:lnTo>
                <a:lnTo>
                  <a:pt x="32179" y="3060700"/>
                </a:lnTo>
                <a:lnTo>
                  <a:pt x="23997" y="3111500"/>
                </a:lnTo>
                <a:lnTo>
                  <a:pt x="16992" y="3162300"/>
                </a:lnTo>
                <a:lnTo>
                  <a:pt x="11283" y="3213100"/>
                </a:lnTo>
                <a:lnTo>
                  <a:pt x="6731" y="3263900"/>
                </a:lnTo>
                <a:lnTo>
                  <a:pt x="3333" y="3314700"/>
                </a:lnTo>
                <a:lnTo>
                  <a:pt x="1089" y="3365500"/>
                </a:lnTo>
                <a:lnTo>
                  <a:pt x="0" y="3416300"/>
                </a:lnTo>
                <a:lnTo>
                  <a:pt x="62" y="3467100"/>
                </a:lnTo>
                <a:lnTo>
                  <a:pt x="1277" y="3517900"/>
                </a:lnTo>
                <a:lnTo>
                  <a:pt x="3644" y="3568700"/>
                </a:lnTo>
                <a:lnTo>
                  <a:pt x="7161" y="3619500"/>
                </a:lnTo>
                <a:lnTo>
                  <a:pt x="11827" y="3670300"/>
                </a:lnTo>
                <a:lnTo>
                  <a:pt x="17643" y="3721100"/>
                </a:lnTo>
                <a:lnTo>
                  <a:pt x="24608" y="3759200"/>
                </a:lnTo>
                <a:lnTo>
                  <a:pt x="32720" y="3810000"/>
                </a:lnTo>
                <a:lnTo>
                  <a:pt x="41979" y="3860800"/>
                </a:lnTo>
                <a:lnTo>
                  <a:pt x="52384" y="3911600"/>
                </a:lnTo>
                <a:lnTo>
                  <a:pt x="63935" y="3962400"/>
                </a:lnTo>
                <a:lnTo>
                  <a:pt x="76631" y="4013200"/>
                </a:lnTo>
                <a:lnTo>
                  <a:pt x="90807" y="4064000"/>
                </a:lnTo>
                <a:lnTo>
                  <a:pt x="106101" y="4114800"/>
                </a:lnTo>
                <a:lnTo>
                  <a:pt x="122509" y="4165600"/>
                </a:lnTo>
                <a:lnTo>
                  <a:pt x="140025" y="4216400"/>
                </a:lnTo>
                <a:lnTo>
                  <a:pt x="158644" y="4267200"/>
                </a:lnTo>
                <a:lnTo>
                  <a:pt x="178362" y="4305300"/>
                </a:lnTo>
                <a:lnTo>
                  <a:pt x="199175" y="4356100"/>
                </a:lnTo>
                <a:lnTo>
                  <a:pt x="221076" y="4406900"/>
                </a:lnTo>
                <a:lnTo>
                  <a:pt x="244062" y="4457700"/>
                </a:lnTo>
                <a:lnTo>
                  <a:pt x="268127" y="4495800"/>
                </a:lnTo>
                <a:lnTo>
                  <a:pt x="293267" y="4546600"/>
                </a:lnTo>
                <a:lnTo>
                  <a:pt x="319277" y="4546600"/>
                </a:lnTo>
                <a:lnTo>
                  <a:pt x="325953" y="4533900"/>
                </a:lnTo>
                <a:lnTo>
                  <a:pt x="306183" y="4533900"/>
                </a:lnTo>
                <a:lnTo>
                  <a:pt x="282744" y="4495800"/>
                </a:lnTo>
                <a:lnTo>
                  <a:pt x="260253" y="4445000"/>
                </a:lnTo>
                <a:lnTo>
                  <a:pt x="238714" y="4406900"/>
                </a:lnTo>
                <a:lnTo>
                  <a:pt x="218133" y="4368800"/>
                </a:lnTo>
                <a:lnTo>
                  <a:pt x="198514" y="4318000"/>
                </a:lnTo>
                <a:lnTo>
                  <a:pt x="179861" y="4279900"/>
                </a:lnTo>
                <a:lnTo>
                  <a:pt x="162180" y="4229100"/>
                </a:lnTo>
                <a:lnTo>
                  <a:pt x="145475" y="4178300"/>
                </a:lnTo>
                <a:lnTo>
                  <a:pt x="129751" y="4140200"/>
                </a:lnTo>
                <a:lnTo>
                  <a:pt x="115013" y="4089400"/>
                </a:lnTo>
                <a:lnTo>
                  <a:pt x="101266" y="4051300"/>
                </a:lnTo>
                <a:lnTo>
                  <a:pt x="88513" y="4000500"/>
                </a:lnTo>
                <a:lnTo>
                  <a:pt x="76760" y="3949700"/>
                </a:lnTo>
                <a:lnTo>
                  <a:pt x="66013" y="3911600"/>
                </a:lnTo>
                <a:lnTo>
                  <a:pt x="56274" y="3860800"/>
                </a:lnTo>
                <a:lnTo>
                  <a:pt x="47549" y="3810000"/>
                </a:lnTo>
                <a:lnTo>
                  <a:pt x="39844" y="3759200"/>
                </a:lnTo>
                <a:lnTo>
                  <a:pt x="33162" y="3721100"/>
                </a:lnTo>
                <a:lnTo>
                  <a:pt x="27508" y="3670300"/>
                </a:lnTo>
                <a:lnTo>
                  <a:pt x="22887" y="3619500"/>
                </a:lnTo>
                <a:lnTo>
                  <a:pt x="19304" y="3568700"/>
                </a:lnTo>
                <a:lnTo>
                  <a:pt x="16764" y="3530600"/>
                </a:lnTo>
                <a:lnTo>
                  <a:pt x="15271" y="3479800"/>
                </a:lnTo>
                <a:lnTo>
                  <a:pt x="14830" y="3429000"/>
                </a:lnTo>
                <a:lnTo>
                  <a:pt x="15445" y="3378200"/>
                </a:lnTo>
                <a:lnTo>
                  <a:pt x="17122" y="3327400"/>
                </a:lnTo>
                <a:lnTo>
                  <a:pt x="19865" y="3276600"/>
                </a:lnTo>
                <a:lnTo>
                  <a:pt x="23679" y="3238500"/>
                </a:lnTo>
                <a:lnTo>
                  <a:pt x="28569" y="3187700"/>
                </a:lnTo>
                <a:lnTo>
                  <a:pt x="34539" y="3136900"/>
                </a:lnTo>
                <a:lnTo>
                  <a:pt x="41594" y="3086100"/>
                </a:lnTo>
                <a:lnTo>
                  <a:pt x="49739" y="3035300"/>
                </a:lnTo>
                <a:lnTo>
                  <a:pt x="58979" y="2997200"/>
                </a:lnTo>
                <a:lnTo>
                  <a:pt x="69318" y="2946400"/>
                </a:lnTo>
                <a:lnTo>
                  <a:pt x="80761" y="2895600"/>
                </a:lnTo>
                <a:lnTo>
                  <a:pt x="93313" y="2844800"/>
                </a:lnTo>
                <a:lnTo>
                  <a:pt x="106978" y="2794000"/>
                </a:lnTo>
                <a:lnTo>
                  <a:pt x="121762" y="2755900"/>
                </a:lnTo>
                <a:lnTo>
                  <a:pt x="137668" y="2705100"/>
                </a:lnTo>
                <a:lnTo>
                  <a:pt x="154703" y="2654300"/>
                </a:lnTo>
                <a:lnTo>
                  <a:pt x="172869" y="2616200"/>
                </a:lnTo>
                <a:lnTo>
                  <a:pt x="192173" y="2565400"/>
                </a:lnTo>
                <a:lnTo>
                  <a:pt x="212619" y="2514600"/>
                </a:lnTo>
                <a:lnTo>
                  <a:pt x="234212" y="2476500"/>
                </a:lnTo>
                <a:lnTo>
                  <a:pt x="256956" y="2425700"/>
                </a:lnTo>
                <a:lnTo>
                  <a:pt x="280856" y="2374900"/>
                </a:lnTo>
                <a:lnTo>
                  <a:pt x="305917" y="2336800"/>
                </a:lnTo>
                <a:lnTo>
                  <a:pt x="325518" y="2336800"/>
                </a:lnTo>
                <a:lnTo>
                  <a:pt x="319125" y="2324100"/>
                </a:lnTo>
                <a:close/>
              </a:path>
              <a:path w="12193270" h="6858000">
                <a:moveTo>
                  <a:pt x="586231" y="4533900"/>
                </a:moveTo>
                <a:lnTo>
                  <a:pt x="415972" y="4533900"/>
                </a:lnTo>
                <a:lnTo>
                  <a:pt x="367662" y="4546600"/>
                </a:lnTo>
                <a:lnTo>
                  <a:pt x="581735" y="4546600"/>
                </a:lnTo>
                <a:lnTo>
                  <a:pt x="586231" y="4533900"/>
                </a:lnTo>
                <a:close/>
              </a:path>
              <a:path w="12193270" h="6858000">
                <a:moveTo>
                  <a:pt x="4041677" y="4533900"/>
                </a:moveTo>
                <a:lnTo>
                  <a:pt x="3874332" y="4533900"/>
                </a:lnTo>
                <a:lnTo>
                  <a:pt x="3911823" y="4546600"/>
                </a:lnTo>
                <a:lnTo>
                  <a:pt x="4091261" y="4546600"/>
                </a:lnTo>
                <a:lnTo>
                  <a:pt x="4041677" y="4533900"/>
                </a:lnTo>
                <a:close/>
              </a:path>
              <a:path w="12193270" h="6858000">
                <a:moveTo>
                  <a:pt x="4181868" y="2324100"/>
                </a:moveTo>
                <a:lnTo>
                  <a:pt x="4155414" y="2324100"/>
                </a:lnTo>
                <a:lnTo>
                  <a:pt x="4153115" y="2336800"/>
                </a:lnTo>
                <a:lnTo>
                  <a:pt x="4168495" y="2336800"/>
                </a:lnTo>
                <a:lnTo>
                  <a:pt x="4192544" y="2374900"/>
                </a:lnTo>
                <a:lnTo>
                  <a:pt x="4215593" y="2425700"/>
                </a:lnTo>
                <a:lnTo>
                  <a:pt x="4237639" y="2463800"/>
                </a:lnTo>
                <a:lnTo>
                  <a:pt x="4258674" y="2514600"/>
                </a:lnTo>
                <a:lnTo>
                  <a:pt x="4278695" y="2552700"/>
                </a:lnTo>
                <a:lnTo>
                  <a:pt x="4297696" y="2603500"/>
                </a:lnTo>
                <a:lnTo>
                  <a:pt x="4315672" y="2654300"/>
                </a:lnTo>
                <a:lnTo>
                  <a:pt x="4332618" y="2692400"/>
                </a:lnTo>
                <a:lnTo>
                  <a:pt x="4348529" y="2743200"/>
                </a:lnTo>
                <a:lnTo>
                  <a:pt x="4363400" y="2794000"/>
                </a:lnTo>
                <a:lnTo>
                  <a:pt x="4377226" y="2832100"/>
                </a:lnTo>
                <a:lnTo>
                  <a:pt x="4390001" y="2882900"/>
                </a:lnTo>
                <a:lnTo>
                  <a:pt x="4401721" y="2933700"/>
                </a:lnTo>
                <a:lnTo>
                  <a:pt x="4412380" y="2984500"/>
                </a:lnTo>
                <a:lnTo>
                  <a:pt x="4421973" y="3035300"/>
                </a:lnTo>
                <a:lnTo>
                  <a:pt x="4430496" y="3073400"/>
                </a:lnTo>
                <a:lnTo>
                  <a:pt x="4437942" y="3124200"/>
                </a:lnTo>
                <a:lnTo>
                  <a:pt x="4444308" y="3175000"/>
                </a:lnTo>
                <a:lnTo>
                  <a:pt x="4449588" y="3225800"/>
                </a:lnTo>
                <a:lnTo>
                  <a:pt x="4453776" y="3276600"/>
                </a:lnTo>
                <a:lnTo>
                  <a:pt x="4456869" y="3327400"/>
                </a:lnTo>
                <a:lnTo>
                  <a:pt x="4458859" y="3378200"/>
                </a:lnTo>
                <a:lnTo>
                  <a:pt x="4459523" y="3416300"/>
                </a:lnTo>
                <a:lnTo>
                  <a:pt x="4459630" y="3454400"/>
                </a:lnTo>
                <a:lnTo>
                  <a:pt x="4459517" y="3479800"/>
                </a:lnTo>
                <a:lnTo>
                  <a:pt x="4458173" y="3517900"/>
                </a:lnTo>
                <a:lnTo>
                  <a:pt x="4455707" y="3568700"/>
                </a:lnTo>
                <a:lnTo>
                  <a:pt x="4452115" y="3619500"/>
                </a:lnTo>
                <a:lnTo>
                  <a:pt x="4447391" y="3670300"/>
                </a:lnTo>
                <a:lnTo>
                  <a:pt x="4441529" y="3721100"/>
                </a:lnTo>
                <a:lnTo>
                  <a:pt x="4434526" y="3771900"/>
                </a:lnTo>
                <a:lnTo>
                  <a:pt x="4426375" y="3822700"/>
                </a:lnTo>
                <a:lnTo>
                  <a:pt x="4417072" y="3873500"/>
                </a:lnTo>
                <a:lnTo>
                  <a:pt x="4409784" y="3911600"/>
                </a:lnTo>
                <a:lnTo>
                  <a:pt x="4401941" y="3937000"/>
                </a:lnTo>
                <a:lnTo>
                  <a:pt x="4393538" y="3975100"/>
                </a:lnTo>
                <a:lnTo>
                  <a:pt x="4384572" y="4013200"/>
                </a:lnTo>
                <a:lnTo>
                  <a:pt x="4371182" y="4064000"/>
                </a:lnTo>
                <a:lnTo>
                  <a:pt x="4356793" y="4102100"/>
                </a:lnTo>
                <a:lnTo>
                  <a:pt x="4341415" y="4152900"/>
                </a:lnTo>
                <a:lnTo>
                  <a:pt x="4325060" y="4203700"/>
                </a:lnTo>
                <a:lnTo>
                  <a:pt x="4307214" y="4241800"/>
                </a:lnTo>
                <a:lnTo>
                  <a:pt x="4288226" y="4292600"/>
                </a:lnTo>
                <a:lnTo>
                  <a:pt x="4268093" y="4343400"/>
                </a:lnTo>
                <a:lnTo>
                  <a:pt x="4246812" y="4381500"/>
                </a:lnTo>
                <a:lnTo>
                  <a:pt x="4224383" y="4432300"/>
                </a:lnTo>
                <a:lnTo>
                  <a:pt x="4200800" y="4483100"/>
                </a:lnTo>
                <a:lnTo>
                  <a:pt x="4176064" y="4521200"/>
                </a:lnTo>
                <a:lnTo>
                  <a:pt x="4171022" y="4533900"/>
                </a:lnTo>
                <a:lnTo>
                  <a:pt x="4153255" y="4533900"/>
                </a:lnTo>
                <a:lnTo>
                  <a:pt x="4155642" y="4546600"/>
                </a:lnTo>
                <a:lnTo>
                  <a:pt x="4181868" y="4546600"/>
                </a:lnTo>
                <a:lnTo>
                  <a:pt x="4206856" y="4495800"/>
                </a:lnTo>
                <a:lnTo>
                  <a:pt x="4232716" y="4457700"/>
                </a:lnTo>
                <a:lnTo>
                  <a:pt x="4259432" y="4419600"/>
                </a:lnTo>
                <a:lnTo>
                  <a:pt x="4277806" y="4394200"/>
                </a:lnTo>
                <a:lnTo>
                  <a:pt x="4258792" y="4394200"/>
                </a:lnTo>
                <a:lnTo>
                  <a:pt x="4266907" y="4381500"/>
                </a:lnTo>
                <a:lnTo>
                  <a:pt x="4274873" y="4356100"/>
                </a:lnTo>
                <a:lnTo>
                  <a:pt x="4282691" y="4343400"/>
                </a:lnTo>
                <a:lnTo>
                  <a:pt x="4290364" y="4318000"/>
                </a:lnTo>
                <a:lnTo>
                  <a:pt x="4309439" y="4279900"/>
                </a:lnTo>
                <a:lnTo>
                  <a:pt x="4327491" y="4229100"/>
                </a:lnTo>
                <a:lnTo>
                  <a:pt x="4344516" y="4191000"/>
                </a:lnTo>
                <a:lnTo>
                  <a:pt x="4360512" y="4140200"/>
                </a:lnTo>
                <a:lnTo>
                  <a:pt x="4375475" y="4089400"/>
                </a:lnTo>
                <a:lnTo>
                  <a:pt x="4389404" y="4051300"/>
                </a:lnTo>
                <a:lnTo>
                  <a:pt x="4402294" y="4000500"/>
                </a:lnTo>
                <a:lnTo>
                  <a:pt x="4414143" y="3949700"/>
                </a:lnTo>
                <a:lnTo>
                  <a:pt x="4424948" y="3911600"/>
                </a:lnTo>
                <a:lnTo>
                  <a:pt x="4434707" y="3860800"/>
                </a:lnTo>
                <a:lnTo>
                  <a:pt x="4443416" y="3810000"/>
                </a:lnTo>
                <a:lnTo>
                  <a:pt x="4451072" y="3759200"/>
                </a:lnTo>
                <a:lnTo>
                  <a:pt x="4457674" y="3708400"/>
                </a:lnTo>
                <a:lnTo>
                  <a:pt x="4462874" y="3670300"/>
                </a:lnTo>
                <a:lnTo>
                  <a:pt x="4467126" y="3619500"/>
                </a:lnTo>
                <a:lnTo>
                  <a:pt x="4470433" y="3568700"/>
                </a:lnTo>
                <a:lnTo>
                  <a:pt x="4472801" y="3530600"/>
                </a:lnTo>
                <a:lnTo>
                  <a:pt x="4474311" y="3479800"/>
                </a:lnTo>
                <a:lnTo>
                  <a:pt x="4474704" y="3454400"/>
                </a:lnTo>
                <a:lnTo>
                  <a:pt x="4474641" y="3416300"/>
                </a:lnTo>
                <a:lnTo>
                  <a:pt x="4472801" y="3340100"/>
                </a:lnTo>
                <a:lnTo>
                  <a:pt x="4470433" y="3302000"/>
                </a:lnTo>
                <a:lnTo>
                  <a:pt x="4467126" y="3251200"/>
                </a:lnTo>
                <a:lnTo>
                  <a:pt x="4462874" y="3200400"/>
                </a:lnTo>
                <a:lnTo>
                  <a:pt x="4457674" y="3162300"/>
                </a:lnTo>
                <a:lnTo>
                  <a:pt x="4450588" y="3111500"/>
                </a:lnTo>
                <a:lnTo>
                  <a:pt x="4442301" y="3060700"/>
                </a:lnTo>
                <a:lnTo>
                  <a:pt x="4432814" y="2997200"/>
                </a:lnTo>
                <a:lnTo>
                  <a:pt x="4422133" y="2946400"/>
                </a:lnTo>
                <a:lnTo>
                  <a:pt x="4410260" y="2895600"/>
                </a:lnTo>
                <a:lnTo>
                  <a:pt x="4397198" y="2844800"/>
                </a:lnTo>
                <a:lnTo>
                  <a:pt x="4382951" y="2806700"/>
                </a:lnTo>
                <a:lnTo>
                  <a:pt x="4367522" y="2755900"/>
                </a:lnTo>
                <a:lnTo>
                  <a:pt x="4350916" y="2705100"/>
                </a:lnTo>
                <a:lnTo>
                  <a:pt x="4333134" y="2654300"/>
                </a:lnTo>
                <a:lnTo>
                  <a:pt x="4314181" y="2603500"/>
                </a:lnTo>
                <a:lnTo>
                  <a:pt x="4294059" y="2552700"/>
                </a:lnTo>
                <a:lnTo>
                  <a:pt x="4285516" y="2540000"/>
                </a:lnTo>
                <a:lnTo>
                  <a:pt x="4276784" y="2514600"/>
                </a:lnTo>
                <a:lnTo>
                  <a:pt x="4267867" y="2501900"/>
                </a:lnTo>
                <a:lnTo>
                  <a:pt x="4258766" y="2476500"/>
                </a:lnTo>
                <a:lnTo>
                  <a:pt x="4277806" y="2476500"/>
                </a:lnTo>
                <a:lnTo>
                  <a:pt x="4259432" y="2451100"/>
                </a:lnTo>
                <a:lnTo>
                  <a:pt x="4232716" y="2413000"/>
                </a:lnTo>
                <a:lnTo>
                  <a:pt x="4206856" y="2374900"/>
                </a:lnTo>
                <a:lnTo>
                  <a:pt x="4181868" y="2324100"/>
                </a:lnTo>
                <a:close/>
              </a:path>
              <a:path w="12193270" h="6858000">
                <a:moveTo>
                  <a:pt x="4450097" y="4533900"/>
                </a:moveTo>
                <a:lnTo>
                  <a:pt x="4321372" y="4533900"/>
                </a:lnTo>
                <a:lnTo>
                  <a:pt x="4272009" y="4546600"/>
                </a:lnTo>
                <a:lnTo>
                  <a:pt x="4399261" y="4546600"/>
                </a:lnTo>
                <a:lnTo>
                  <a:pt x="4450097" y="4533900"/>
                </a:lnTo>
                <a:close/>
              </a:path>
              <a:path w="12193270" h="6858000">
                <a:moveTo>
                  <a:pt x="7877755" y="4533900"/>
                </a:moveTo>
                <a:lnTo>
                  <a:pt x="7749719" y="4533900"/>
                </a:lnTo>
                <a:lnTo>
                  <a:pt x="7800583" y="4546600"/>
                </a:lnTo>
                <a:lnTo>
                  <a:pt x="7927109" y="4546600"/>
                </a:lnTo>
                <a:lnTo>
                  <a:pt x="7877755" y="4533900"/>
                </a:lnTo>
                <a:close/>
              </a:path>
              <a:path w="12193270" h="6858000">
                <a:moveTo>
                  <a:pt x="6480984" y="3454400"/>
                </a:moveTo>
                <a:lnTo>
                  <a:pt x="6367148" y="3454400"/>
                </a:lnTo>
                <a:lnTo>
                  <a:pt x="6417219" y="3467100"/>
                </a:lnTo>
                <a:lnTo>
                  <a:pt x="6466936" y="3467100"/>
                </a:lnTo>
                <a:lnTo>
                  <a:pt x="6850403" y="3568700"/>
                </a:lnTo>
                <a:lnTo>
                  <a:pt x="6896359" y="3594100"/>
                </a:lnTo>
                <a:lnTo>
                  <a:pt x="6941833" y="3606800"/>
                </a:lnTo>
                <a:lnTo>
                  <a:pt x="6986811" y="3632200"/>
                </a:lnTo>
                <a:lnTo>
                  <a:pt x="7031281" y="3644900"/>
                </a:lnTo>
                <a:lnTo>
                  <a:pt x="7118644" y="3695700"/>
                </a:lnTo>
                <a:lnTo>
                  <a:pt x="7161511" y="3708400"/>
                </a:lnTo>
                <a:lnTo>
                  <a:pt x="7203818" y="3733800"/>
                </a:lnTo>
                <a:lnTo>
                  <a:pt x="7286700" y="3784600"/>
                </a:lnTo>
                <a:lnTo>
                  <a:pt x="7367188" y="3835400"/>
                </a:lnTo>
                <a:lnTo>
                  <a:pt x="7406501" y="3873500"/>
                </a:lnTo>
                <a:lnTo>
                  <a:pt x="7445176" y="3898900"/>
                </a:lnTo>
                <a:lnTo>
                  <a:pt x="7483201" y="3924300"/>
                </a:lnTo>
                <a:lnTo>
                  <a:pt x="7520562" y="3962400"/>
                </a:lnTo>
                <a:lnTo>
                  <a:pt x="7557248" y="3987800"/>
                </a:lnTo>
                <a:lnTo>
                  <a:pt x="7593243" y="4025900"/>
                </a:lnTo>
                <a:lnTo>
                  <a:pt x="7628537" y="4051300"/>
                </a:lnTo>
                <a:lnTo>
                  <a:pt x="7663116" y="4089400"/>
                </a:lnTo>
                <a:lnTo>
                  <a:pt x="7696966" y="4127500"/>
                </a:lnTo>
                <a:lnTo>
                  <a:pt x="7730075" y="4152900"/>
                </a:lnTo>
                <a:lnTo>
                  <a:pt x="7762431" y="4191000"/>
                </a:lnTo>
                <a:lnTo>
                  <a:pt x="7794020" y="4229100"/>
                </a:lnTo>
                <a:lnTo>
                  <a:pt x="7824829" y="4267200"/>
                </a:lnTo>
                <a:lnTo>
                  <a:pt x="7854845" y="4305300"/>
                </a:lnTo>
                <a:lnTo>
                  <a:pt x="7884056" y="4343400"/>
                </a:lnTo>
                <a:lnTo>
                  <a:pt x="7912448" y="4381500"/>
                </a:lnTo>
                <a:lnTo>
                  <a:pt x="7940008" y="4419600"/>
                </a:lnTo>
                <a:lnTo>
                  <a:pt x="7966725" y="4457700"/>
                </a:lnTo>
                <a:lnTo>
                  <a:pt x="7992584" y="4495800"/>
                </a:lnTo>
                <a:lnTo>
                  <a:pt x="8017572" y="4546600"/>
                </a:lnTo>
                <a:lnTo>
                  <a:pt x="8044014" y="4546600"/>
                </a:lnTo>
                <a:lnTo>
                  <a:pt x="8046325" y="4533900"/>
                </a:lnTo>
                <a:lnTo>
                  <a:pt x="8030933" y="4533900"/>
                </a:lnTo>
                <a:lnTo>
                  <a:pt x="8006891" y="4495800"/>
                </a:lnTo>
                <a:lnTo>
                  <a:pt x="7983847" y="4445000"/>
                </a:lnTo>
                <a:lnTo>
                  <a:pt x="7961808" y="4406900"/>
                </a:lnTo>
                <a:lnTo>
                  <a:pt x="7956550" y="4394200"/>
                </a:lnTo>
                <a:lnTo>
                  <a:pt x="7940674" y="4394200"/>
                </a:lnTo>
                <a:lnTo>
                  <a:pt x="7911541" y="4356100"/>
                </a:lnTo>
                <a:lnTo>
                  <a:pt x="7881467" y="4318000"/>
                </a:lnTo>
                <a:lnTo>
                  <a:pt x="7850454" y="4267200"/>
                </a:lnTo>
                <a:lnTo>
                  <a:pt x="7818508" y="4229100"/>
                </a:lnTo>
                <a:lnTo>
                  <a:pt x="7785631" y="4191000"/>
                </a:lnTo>
                <a:lnTo>
                  <a:pt x="7751827" y="4152900"/>
                </a:lnTo>
                <a:lnTo>
                  <a:pt x="7717100" y="4114800"/>
                </a:lnTo>
                <a:lnTo>
                  <a:pt x="7681454" y="4089400"/>
                </a:lnTo>
                <a:lnTo>
                  <a:pt x="7644854" y="4051300"/>
                </a:lnTo>
                <a:lnTo>
                  <a:pt x="7607559" y="4013200"/>
                </a:lnTo>
                <a:lnTo>
                  <a:pt x="7569579" y="3975100"/>
                </a:lnTo>
                <a:lnTo>
                  <a:pt x="7530922" y="3949700"/>
                </a:lnTo>
                <a:lnTo>
                  <a:pt x="7491595" y="3911600"/>
                </a:lnTo>
                <a:lnTo>
                  <a:pt x="7451607" y="3886200"/>
                </a:lnTo>
                <a:lnTo>
                  <a:pt x="7410966" y="3848100"/>
                </a:lnTo>
                <a:lnTo>
                  <a:pt x="7327758" y="3797300"/>
                </a:lnTo>
                <a:lnTo>
                  <a:pt x="7242035" y="3746500"/>
                </a:lnTo>
                <a:lnTo>
                  <a:pt x="7153863" y="3695700"/>
                </a:lnTo>
                <a:lnTo>
                  <a:pt x="7063307" y="3644900"/>
                </a:lnTo>
                <a:lnTo>
                  <a:pt x="7017155" y="3619500"/>
                </a:lnTo>
                <a:lnTo>
                  <a:pt x="6970432" y="3606800"/>
                </a:lnTo>
                <a:lnTo>
                  <a:pt x="6922857" y="3581400"/>
                </a:lnTo>
                <a:lnTo>
                  <a:pt x="6874953" y="3568700"/>
                </a:lnTo>
                <a:lnTo>
                  <a:pt x="6826730" y="3543300"/>
                </a:lnTo>
                <a:lnTo>
                  <a:pt x="6480984" y="3454400"/>
                </a:lnTo>
                <a:close/>
              </a:path>
              <a:path w="12193270" h="6858000">
                <a:moveTo>
                  <a:pt x="8324998" y="4533900"/>
                </a:moveTo>
                <a:lnTo>
                  <a:pt x="8144863" y="4533900"/>
                </a:lnTo>
                <a:lnTo>
                  <a:pt x="8094480" y="4546600"/>
                </a:lnTo>
                <a:lnTo>
                  <a:pt x="8287555" y="4546600"/>
                </a:lnTo>
                <a:lnTo>
                  <a:pt x="8324998" y="4533900"/>
                </a:lnTo>
                <a:close/>
              </a:path>
              <a:path w="12193270" h="6858000">
                <a:moveTo>
                  <a:pt x="11760506" y="4533900"/>
                </a:moveTo>
                <a:lnTo>
                  <a:pt x="11587935" y="4533900"/>
                </a:lnTo>
                <a:lnTo>
                  <a:pt x="11636628" y="4546600"/>
                </a:lnTo>
                <a:lnTo>
                  <a:pt x="11812166" y="4546600"/>
                </a:lnTo>
                <a:lnTo>
                  <a:pt x="11760506" y="4533900"/>
                </a:lnTo>
                <a:close/>
              </a:path>
              <a:path w="12193270" h="6858000">
                <a:moveTo>
                  <a:pt x="10565586" y="3505200"/>
                </a:moveTo>
                <a:lnTo>
                  <a:pt x="10510542" y="3505200"/>
                </a:lnTo>
                <a:lnTo>
                  <a:pt x="10558701" y="3517900"/>
                </a:lnTo>
                <a:lnTo>
                  <a:pt x="10606696" y="3543300"/>
                </a:lnTo>
                <a:lnTo>
                  <a:pt x="10749508" y="3581400"/>
                </a:lnTo>
                <a:lnTo>
                  <a:pt x="10796662" y="3606800"/>
                </a:lnTo>
                <a:lnTo>
                  <a:pt x="10843561" y="3619500"/>
                </a:lnTo>
                <a:lnTo>
                  <a:pt x="10982547" y="3695700"/>
                </a:lnTo>
                <a:lnTo>
                  <a:pt x="11028245" y="3708400"/>
                </a:lnTo>
                <a:lnTo>
                  <a:pt x="11073599" y="3733800"/>
                </a:lnTo>
                <a:lnTo>
                  <a:pt x="11119148" y="3771900"/>
                </a:lnTo>
                <a:lnTo>
                  <a:pt x="11163819" y="3797300"/>
                </a:lnTo>
                <a:lnTo>
                  <a:pt x="11207607" y="3822700"/>
                </a:lnTo>
                <a:lnTo>
                  <a:pt x="11250509" y="3848100"/>
                </a:lnTo>
                <a:lnTo>
                  <a:pt x="11292520" y="3886200"/>
                </a:lnTo>
                <a:lnTo>
                  <a:pt x="11333636" y="3911600"/>
                </a:lnTo>
                <a:lnTo>
                  <a:pt x="11373852" y="3949700"/>
                </a:lnTo>
                <a:lnTo>
                  <a:pt x="11378869" y="3949700"/>
                </a:lnTo>
                <a:lnTo>
                  <a:pt x="11388876" y="3962400"/>
                </a:lnTo>
                <a:lnTo>
                  <a:pt x="11393398" y="3962400"/>
                </a:lnTo>
                <a:lnTo>
                  <a:pt x="11429407" y="4000500"/>
                </a:lnTo>
                <a:lnTo>
                  <a:pt x="11464848" y="4025900"/>
                </a:lnTo>
                <a:lnTo>
                  <a:pt x="11499707" y="4064000"/>
                </a:lnTo>
                <a:lnTo>
                  <a:pt x="11533974" y="4089400"/>
                </a:lnTo>
                <a:lnTo>
                  <a:pt x="11562980" y="4127500"/>
                </a:lnTo>
                <a:lnTo>
                  <a:pt x="11591364" y="4152900"/>
                </a:lnTo>
                <a:lnTo>
                  <a:pt x="11619126" y="4178300"/>
                </a:lnTo>
                <a:lnTo>
                  <a:pt x="11646267" y="4216400"/>
                </a:lnTo>
                <a:lnTo>
                  <a:pt x="11653290" y="4216400"/>
                </a:lnTo>
                <a:lnTo>
                  <a:pt x="11655856" y="4229100"/>
                </a:lnTo>
                <a:lnTo>
                  <a:pt x="11660936" y="4229100"/>
                </a:lnTo>
                <a:lnTo>
                  <a:pt x="11691437" y="4267200"/>
                </a:lnTo>
                <a:lnTo>
                  <a:pt x="11721072" y="4305300"/>
                </a:lnTo>
                <a:lnTo>
                  <a:pt x="11749836" y="4343400"/>
                </a:lnTo>
                <a:lnTo>
                  <a:pt x="11777723" y="4381500"/>
                </a:lnTo>
                <a:lnTo>
                  <a:pt x="11804729" y="4419600"/>
                </a:lnTo>
                <a:lnTo>
                  <a:pt x="11830848" y="4457700"/>
                </a:lnTo>
                <a:lnTo>
                  <a:pt x="11856075" y="4508500"/>
                </a:lnTo>
                <a:lnTo>
                  <a:pt x="11880404" y="4546600"/>
                </a:lnTo>
                <a:lnTo>
                  <a:pt x="11904763" y="4546600"/>
                </a:lnTo>
                <a:lnTo>
                  <a:pt x="11910797" y="4533900"/>
                </a:lnTo>
                <a:lnTo>
                  <a:pt x="11890984" y="4533900"/>
                </a:lnTo>
                <a:lnTo>
                  <a:pt x="11888380" y="4521200"/>
                </a:lnTo>
                <a:lnTo>
                  <a:pt x="11885815" y="4521200"/>
                </a:lnTo>
                <a:lnTo>
                  <a:pt x="11861853" y="4483100"/>
                </a:lnTo>
                <a:lnTo>
                  <a:pt x="11838950" y="4432300"/>
                </a:lnTo>
                <a:lnTo>
                  <a:pt x="11817106" y="4394200"/>
                </a:lnTo>
                <a:lnTo>
                  <a:pt x="11803798" y="4394200"/>
                </a:lnTo>
                <a:lnTo>
                  <a:pt x="11789873" y="4368800"/>
                </a:lnTo>
                <a:lnTo>
                  <a:pt x="11775718" y="4356100"/>
                </a:lnTo>
                <a:lnTo>
                  <a:pt x="11761336" y="4330700"/>
                </a:lnTo>
                <a:lnTo>
                  <a:pt x="11746724" y="4318000"/>
                </a:lnTo>
                <a:lnTo>
                  <a:pt x="11714653" y="4279900"/>
                </a:lnTo>
                <a:lnTo>
                  <a:pt x="11681696" y="4229100"/>
                </a:lnTo>
                <a:lnTo>
                  <a:pt x="11647860" y="4191000"/>
                </a:lnTo>
                <a:lnTo>
                  <a:pt x="11613154" y="4152900"/>
                </a:lnTo>
                <a:lnTo>
                  <a:pt x="11577585" y="4114800"/>
                </a:lnTo>
                <a:lnTo>
                  <a:pt x="11541161" y="4076700"/>
                </a:lnTo>
                <a:lnTo>
                  <a:pt x="11503888" y="4038600"/>
                </a:lnTo>
                <a:lnTo>
                  <a:pt x="11465775" y="4013200"/>
                </a:lnTo>
                <a:lnTo>
                  <a:pt x="11426829" y="3975100"/>
                </a:lnTo>
                <a:lnTo>
                  <a:pt x="11387058" y="3937000"/>
                </a:lnTo>
                <a:lnTo>
                  <a:pt x="11346469" y="3911600"/>
                </a:lnTo>
                <a:lnTo>
                  <a:pt x="11305069" y="3873500"/>
                </a:lnTo>
                <a:lnTo>
                  <a:pt x="11224533" y="3822700"/>
                </a:lnTo>
                <a:lnTo>
                  <a:pt x="11183347" y="3784600"/>
                </a:lnTo>
                <a:lnTo>
                  <a:pt x="11099176" y="3733800"/>
                </a:lnTo>
                <a:lnTo>
                  <a:pt x="11056207" y="3708400"/>
                </a:lnTo>
                <a:lnTo>
                  <a:pt x="11012658" y="3695700"/>
                </a:lnTo>
                <a:lnTo>
                  <a:pt x="10923852" y="3644900"/>
                </a:lnTo>
                <a:lnTo>
                  <a:pt x="10878610" y="3619500"/>
                </a:lnTo>
                <a:lnTo>
                  <a:pt x="10832820" y="3606800"/>
                </a:lnTo>
                <a:lnTo>
                  <a:pt x="10785792" y="3581400"/>
                </a:lnTo>
                <a:lnTo>
                  <a:pt x="10690779" y="3556000"/>
                </a:lnTo>
                <a:lnTo>
                  <a:pt x="10642814" y="3530600"/>
                </a:lnTo>
                <a:lnTo>
                  <a:pt x="10594555" y="3517900"/>
                </a:lnTo>
                <a:lnTo>
                  <a:pt x="10578045" y="3517900"/>
                </a:lnTo>
                <a:lnTo>
                  <a:pt x="10565586" y="3505200"/>
                </a:lnTo>
                <a:close/>
              </a:path>
              <a:path w="12193270" h="6858000">
                <a:moveTo>
                  <a:pt x="325518" y="2336800"/>
                </a:moveTo>
                <a:lnTo>
                  <a:pt x="308444" y="2336800"/>
                </a:lnTo>
                <a:lnTo>
                  <a:pt x="311047" y="2349500"/>
                </a:lnTo>
                <a:lnTo>
                  <a:pt x="313613" y="2349500"/>
                </a:lnTo>
                <a:lnTo>
                  <a:pt x="337576" y="2387600"/>
                </a:lnTo>
                <a:lnTo>
                  <a:pt x="360479" y="2438400"/>
                </a:lnTo>
                <a:lnTo>
                  <a:pt x="382323" y="2476500"/>
                </a:lnTo>
                <a:lnTo>
                  <a:pt x="403108" y="2527300"/>
                </a:lnTo>
                <a:lnTo>
                  <a:pt x="422834" y="2565400"/>
                </a:lnTo>
                <a:lnTo>
                  <a:pt x="441500" y="2616200"/>
                </a:lnTo>
                <a:lnTo>
                  <a:pt x="459108" y="2667000"/>
                </a:lnTo>
                <a:lnTo>
                  <a:pt x="475655" y="2705100"/>
                </a:lnTo>
                <a:lnTo>
                  <a:pt x="491144" y="2755900"/>
                </a:lnTo>
                <a:lnTo>
                  <a:pt x="505573" y="2806700"/>
                </a:lnTo>
                <a:lnTo>
                  <a:pt x="518943" y="2844800"/>
                </a:lnTo>
                <a:lnTo>
                  <a:pt x="531254" y="2895600"/>
                </a:lnTo>
                <a:lnTo>
                  <a:pt x="542506" y="2946400"/>
                </a:lnTo>
                <a:lnTo>
                  <a:pt x="552698" y="2997200"/>
                </a:lnTo>
                <a:lnTo>
                  <a:pt x="561831" y="3035300"/>
                </a:lnTo>
                <a:lnTo>
                  <a:pt x="569905" y="3086100"/>
                </a:lnTo>
                <a:lnTo>
                  <a:pt x="576920" y="3136900"/>
                </a:lnTo>
                <a:lnTo>
                  <a:pt x="582875" y="3187700"/>
                </a:lnTo>
                <a:lnTo>
                  <a:pt x="587771" y="3238500"/>
                </a:lnTo>
                <a:lnTo>
                  <a:pt x="591608" y="3289300"/>
                </a:lnTo>
                <a:lnTo>
                  <a:pt x="594386" y="3327400"/>
                </a:lnTo>
                <a:lnTo>
                  <a:pt x="596105" y="3378200"/>
                </a:lnTo>
                <a:lnTo>
                  <a:pt x="596599" y="3416300"/>
                </a:lnTo>
                <a:lnTo>
                  <a:pt x="596664" y="3441700"/>
                </a:lnTo>
                <a:lnTo>
                  <a:pt x="596364" y="3479800"/>
                </a:lnTo>
                <a:lnTo>
                  <a:pt x="594905" y="3530600"/>
                </a:lnTo>
                <a:lnTo>
                  <a:pt x="592387" y="3581400"/>
                </a:lnTo>
                <a:lnTo>
                  <a:pt x="588810" y="3619500"/>
                </a:lnTo>
                <a:lnTo>
                  <a:pt x="584174" y="3670300"/>
                </a:lnTo>
                <a:lnTo>
                  <a:pt x="578478" y="3721100"/>
                </a:lnTo>
                <a:lnTo>
                  <a:pt x="571723" y="3771900"/>
                </a:lnTo>
                <a:lnTo>
                  <a:pt x="563909" y="3822700"/>
                </a:lnTo>
                <a:lnTo>
                  <a:pt x="555036" y="3860800"/>
                </a:lnTo>
                <a:lnTo>
                  <a:pt x="545104" y="3911600"/>
                </a:lnTo>
                <a:lnTo>
                  <a:pt x="534113" y="3962400"/>
                </a:lnTo>
                <a:lnTo>
                  <a:pt x="522062" y="4013200"/>
                </a:lnTo>
                <a:lnTo>
                  <a:pt x="508953" y="4051300"/>
                </a:lnTo>
                <a:lnTo>
                  <a:pt x="494784" y="4102100"/>
                </a:lnTo>
                <a:lnTo>
                  <a:pt x="479556" y="4152900"/>
                </a:lnTo>
                <a:lnTo>
                  <a:pt x="463270" y="4191000"/>
                </a:lnTo>
                <a:lnTo>
                  <a:pt x="445924" y="4241800"/>
                </a:lnTo>
                <a:lnTo>
                  <a:pt x="427519" y="4292600"/>
                </a:lnTo>
                <a:lnTo>
                  <a:pt x="408054" y="4330700"/>
                </a:lnTo>
                <a:lnTo>
                  <a:pt x="387531" y="4381500"/>
                </a:lnTo>
                <a:lnTo>
                  <a:pt x="365949" y="4419600"/>
                </a:lnTo>
                <a:lnTo>
                  <a:pt x="343308" y="4470400"/>
                </a:lnTo>
                <a:lnTo>
                  <a:pt x="319607" y="4508500"/>
                </a:lnTo>
                <a:lnTo>
                  <a:pt x="312862" y="4521200"/>
                </a:lnTo>
                <a:lnTo>
                  <a:pt x="306183" y="4533900"/>
                </a:lnTo>
                <a:lnTo>
                  <a:pt x="325953" y="4533900"/>
                </a:lnTo>
                <a:lnTo>
                  <a:pt x="345979" y="4495800"/>
                </a:lnTo>
                <a:lnTo>
                  <a:pt x="373756" y="4457700"/>
                </a:lnTo>
                <a:lnTo>
                  <a:pt x="402601" y="4406900"/>
                </a:lnTo>
                <a:lnTo>
                  <a:pt x="412570" y="4394200"/>
                </a:lnTo>
                <a:lnTo>
                  <a:pt x="395934" y="4394200"/>
                </a:lnTo>
                <a:lnTo>
                  <a:pt x="417304" y="4343400"/>
                </a:lnTo>
                <a:lnTo>
                  <a:pt x="437598" y="4305300"/>
                </a:lnTo>
                <a:lnTo>
                  <a:pt x="456810" y="4254500"/>
                </a:lnTo>
                <a:lnTo>
                  <a:pt x="474935" y="4203700"/>
                </a:lnTo>
                <a:lnTo>
                  <a:pt x="491966" y="4152900"/>
                </a:lnTo>
                <a:lnTo>
                  <a:pt x="507896" y="4114800"/>
                </a:lnTo>
                <a:lnTo>
                  <a:pt x="522721" y="4064000"/>
                </a:lnTo>
                <a:lnTo>
                  <a:pt x="536433" y="4013200"/>
                </a:lnTo>
                <a:lnTo>
                  <a:pt x="549027" y="3962400"/>
                </a:lnTo>
                <a:lnTo>
                  <a:pt x="560497" y="3911600"/>
                </a:lnTo>
                <a:lnTo>
                  <a:pt x="570837" y="3860800"/>
                </a:lnTo>
                <a:lnTo>
                  <a:pt x="580040" y="3810000"/>
                </a:lnTo>
                <a:lnTo>
                  <a:pt x="588100" y="3759200"/>
                </a:lnTo>
                <a:lnTo>
                  <a:pt x="595012" y="3708400"/>
                </a:lnTo>
                <a:lnTo>
                  <a:pt x="600768" y="3657600"/>
                </a:lnTo>
                <a:lnTo>
                  <a:pt x="605364" y="3606800"/>
                </a:lnTo>
                <a:lnTo>
                  <a:pt x="608793" y="3556000"/>
                </a:lnTo>
                <a:lnTo>
                  <a:pt x="611049" y="3505200"/>
                </a:lnTo>
                <a:lnTo>
                  <a:pt x="612126" y="3454400"/>
                </a:lnTo>
                <a:lnTo>
                  <a:pt x="612054" y="3403600"/>
                </a:lnTo>
                <a:lnTo>
                  <a:pt x="610913" y="3352800"/>
                </a:lnTo>
                <a:lnTo>
                  <a:pt x="608705" y="3302000"/>
                </a:lnTo>
                <a:lnTo>
                  <a:pt x="601097" y="3213100"/>
                </a:lnTo>
                <a:lnTo>
                  <a:pt x="595702" y="3162300"/>
                </a:lnTo>
                <a:lnTo>
                  <a:pt x="589249" y="3111500"/>
                </a:lnTo>
                <a:lnTo>
                  <a:pt x="581740" y="3060700"/>
                </a:lnTo>
                <a:lnTo>
                  <a:pt x="573179" y="3022600"/>
                </a:lnTo>
                <a:lnTo>
                  <a:pt x="563566" y="2971800"/>
                </a:lnTo>
                <a:lnTo>
                  <a:pt x="552904" y="2921000"/>
                </a:lnTo>
                <a:lnTo>
                  <a:pt x="541197" y="2870200"/>
                </a:lnTo>
                <a:lnTo>
                  <a:pt x="527254" y="2819400"/>
                </a:lnTo>
                <a:lnTo>
                  <a:pt x="512073" y="2768600"/>
                </a:lnTo>
                <a:lnTo>
                  <a:pt x="495666" y="2717800"/>
                </a:lnTo>
                <a:lnTo>
                  <a:pt x="478044" y="2667000"/>
                </a:lnTo>
                <a:lnTo>
                  <a:pt x="459220" y="2628900"/>
                </a:lnTo>
                <a:lnTo>
                  <a:pt x="439204" y="2578100"/>
                </a:lnTo>
                <a:lnTo>
                  <a:pt x="418007" y="2527300"/>
                </a:lnTo>
                <a:lnTo>
                  <a:pt x="395642" y="2476500"/>
                </a:lnTo>
                <a:lnTo>
                  <a:pt x="417415" y="2476500"/>
                </a:lnTo>
                <a:lnTo>
                  <a:pt x="398570" y="2451100"/>
                </a:lnTo>
                <a:lnTo>
                  <a:pt x="371186" y="2413000"/>
                </a:lnTo>
                <a:lnTo>
                  <a:pt x="344700" y="2374900"/>
                </a:lnTo>
                <a:lnTo>
                  <a:pt x="325518" y="2336800"/>
                </a:lnTo>
                <a:close/>
              </a:path>
              <a:path w="12193270" h="6858000">
                <a:moveTo>
                  <a:pt x="686345" y="4521200"/>
                </a:moveTo>
                <a:lnTo>
                  <a:pt x="560273" y="4521200"/>
                </a:lnTo>
                <a:lnTo>
                  <a:pt x="512295" y="4533900"/>
                </a:lnTo>
                <a:lnTo>
                  <a:pt x="667244" y="4533900"/>
                </a:lnTo>
                <a:lnTo>
                  <a:pt x="686345" y="4521200"/>
                </a:lnTo>
                <a:close/>
              </a:path>
              <a:path w="12193270" h="6858000">
                <a:moveTo>
                  <a:pt x="3796828" y="4508500"/>
                </a:moveTo>
                <a:lnTo>
                  <a:pt x="3729412" y="4508500"/>
                </a:lnTo>
                <a:lnTo>
                  <a:pt x="3836898" y="4533900"/>
                </a:lnTo>
                <a:lnTo>
                  <a:pt x="3943075" y="4533900"/>
                </a:lnTo>
                <a:lnTo>
                  <a:pt x="3894089" y="4521200"/>
                </a:lnTo>
                <a:lnTo>
                  <a:pt x="3845335" y="4521200"/>
                </a:lnTo>
                <a:lnTo>
                  <a:pt x="3796828" y="4508500"/>
                </a:lnTo>
                <a:close/>
              </a:path>
              <a:path w="12193270" h="6858000">
                <a:moveTo>
                  <a:pt x="2607524" y="3454400"/>
                </a:moveTo>
                <a:lnTo>
                  <a:pt x="2501196" y="3454400"/>
                </a:lnTo>
                <a:lnTo>
                  <a:pt x="2550963" y="3467100"/>
                </a:lnTo>
                <a:lnTo>
                  <a:pt x="2600546" y="3467100"/>
                </a:lnTo>
                <a:lnTo>
                  <a:pt x="2988200" y="3568700"/>
                </a:lnTo>
                <a:lnTo>
                  <a:pt x="3035232" y="3594100"/>
                </a:lnTo>
                <a:lnTo>
                  <a:pt x="3081881" y="3606800"/>
                </a:lnTo>
                <a:lnTo>
                  <a:pt x="3128127" y="3632200"/>
                </a:lnTo>
                <a:lnTo>
                  <a:pt x="3173950" y="3644900"/>
                </a:lnTo>
                <a:lnTo>
                  <a:pt x="3219330" y="3670300"/>
                </a:lnTo>
                <a:lnTo>
                  <a:pt x="3352615" y="3746500"/>
                </a:lnTo>
                <a:lnTo>
                  <a:pt x="3438893" y="3797300"/>
                </a:lnTo>
                <a:lnTo>
                  <a:pt x="3522922" y="3848100"/>
                </a:lnTo>
                <a:lnTo>
                  <a:pt x="3564043" y="3886200"/>
                </a:lnTo>
                <a:lnTo>
                  <a:pt x="3604542" y="3911600"/>
                </a:lnTo>
                <a:lnTo>
                  <a:pt x="3644400" y="3949700"/>
                </a:lnTo>
                <a:lnTo>
                  <a:pt x="3683596" y="3975100"/>
                </a:lnTo>
                <a:lnTo>
                  <a:pt x="3690213" y="3987800"/>
                </a:lnTo>
                <a:lnTo>
                  <a:pt x="3697502" y="3987800"/>
                </a:lnTo>
                <a:lnTo>
                  <a:pt x="3725985" y="4013200"/>
                </a:lnTo>
                <a:lnTo>
                  <a:pt x="3781845" y="4064000"/>
                </a:lnTo>
                <a:lnTo>
                  <a:pt x="3844530" y="4127500"/>
                </a:lnTo>
                <a:lnTo>
                  <a:pt x="3878931" y="4165600"/>
                </a:lnTo>
                <a:lnTo>
                  <a:pt x="3912405" y="4203700"/>
                </a:lnTo>
                <a:lnTo>
                  <a:pt x="3944949" y="4241800"/>
                </a:lnTo>
                <a:lnTo>
                  <a:pt x="3976431" y="4279900"/>
                </a:lnTo>
                <a:lnTo>
                  <a:pt x="4007142" y="4318000"/>
                </a:lnTo>
                <a:lnTo>
                  <a:pt x="4037066" y="4356100"/>
                </a:lnTo>
                <a:lnTo>
                  <a:pt x="4066187" y="4406900"/>
                </a:lnTo>
                <a:lnTo>
                  <a:pt x="4094490" y="4445000"/>
                </a:lnTo>
                <a:lnTo>
                  <a:pt x="4121960" y="4483100"/>
                </a:lnTo>
                <a:lnTo>
                  <a:pt x="4148581" y="4533900"/>
                </a:lnTo>
                <a:lnTo>
                  <a:pt x="4168545" y="4533900"/>
                </a:lnTo>
                <a:lnTo>
                  <a:pt x="4151463" y="4508500"/>
                </a:lnTo>
                <a:lnTo>
                  <a:pt x="4134849" y="4470400"/>
                </a:lnTo>
                <a:lnTo>
                  <a:pt x="4118707" y="4445000"/>
                </a:lnTo>
                <a:lnTo>
                  <a:pt x="4102213" y="4406900"/>
                </a:lnTo>
                <a:lnTo>
                  <a:pt x="4099409" y="4406900"/>
                </a:lnTo>
                <a:lnTo>
                  <a:pt x="4093873" y="4394200"/>
                </a:lnTo>
                <a:lnTo>
                  <a:pt x="4077651" y="4394200"/>
                </a:lnTo>
                <a:lnTo>
                  <a:pt x="4067019" y="4381500"/>
                </a:lnTo>
                <a:lnTo>
                  <a:pt x="4056263" y="4368800"/>
                </a:lnTo>
                <a:lnTo>
                  <a:pt x="4045381" y="4343400"/>
                </a:lnTo>
                <a:lnTo>
                  <a:pt x="4034370" y="4330700"/>
                </a:lnTo>
                <a:lnTo>
                  <a:pt x="4004721" y="4292600"/>
                </a:lnTo>
                <a:lnTo>
                  <a:pt x="3974258" y="4254500"/>
                </a:lnTo>
                <a:lnTo>
                  <a:pt x="3942986" y="4216400"/>
                </a:lnTo>
                <a:lnTo>
                  <a:pt x="3910911" y="4178300"/>
                </a:lnTo>
                <a:lnTo>
                  <a:pt x="3878038" y="4140200"/>
                </a:lnTo>
                <a:lnTo>
                  <a:pt x="3844372" y="4102100"/>
                </a:lnTo>
                <a:lnTo>
                  <a:pt x="3809919" y="4076700"/>
                </a:lnTo>
                <a:lnTo>
                  <a:pt x="3774684" y="4038600"/>
                </a:lnTo>
                <a:lnTo>
                  <a:pt x="3738672" y="4000500"/>
                </a:lnTo>
                <a:lnTo>
                  <a:pt x="3701888" y="3975100"/>
                </a:lnTo>
                <a:lnTo>
                  <a:pt x="3664339" y="3937000"/>
                </a:lnTo>
                <a:lnTo>
                  <a:pt x="3626028" y="3911600"/>
                </a:lnTo>
                <a:lnTo>
                  <a:pt x="3586962" y="3886200"/>
                </a:lnTo>
                <a:lnTo>
                  <a:pt x="3549960" y="3848100"/>
                </a:lnTo>
                <a:lnTo>
                  <a:pt x="3474529" y="3797300"/>
                </a:lnTo>
                <a:lnTo>
                  <a:pt x="3436116" y="3771900"/>
                </a:lnTo>
                <a:lnTo>
                  <a:pt x="3394557" y="3746500"/>
                </a:lnTo>
                <a:lnTo>
                  <a:pt x="3388626" y="3746500"/>
                </a:lnTo>
                <a:lnTo>
                  <a:pt x="3368953" y="3733800"/>
                </a:lnTo>
                <a:lnTo>
                  <a:pt x="3360317" y="3733800"/>
                </a:lnTo>
                <a:lnTo>
                  <a:pt x="3347465" y="3721100"/>
                </a:lnTo>
                <a:lnTo>
                  <a:pt x="3329177" y="3708400"/>
                </a:lnTo>
                <a:lnTo>
                  <a:pt x="3314216" y="3708400"/>
                </a:lnTo>
                <a:lnTo>
                  <a:pt x="3233171" y="3657600"/>
                </a:lnTo>
                <a:lnTo>
                  <a:pt x="3191934" y="3644900"/>
                </a:lnTo>
                <a:lnTo>
                  <a:pt x="3150224" y="3619500"/>
                </a:lnTo>
                <a:lnTo>
                  <a:pt x="3108045" y="3606800"/>
                </a:lnTo>
                <a:lnTo>
                  <a:pt x="3059422" y="3581400"/>
                </a:lnTo>
                <a:lnTo>
                  <a:pt x="3010455" y="3568700"/>
                </a:lnTo>
                <a:lnTo>
                  <a:pt x="2961154" y="3543300"/>
                </a:lnTo>
                <a:lnTo>
                  <a:pt x="2607524" y="3454400"/>
                </a:lnTo>
                <a:close/>
              </a:path>
              <a:path w="12193270" h="6858000">
                <a:moveTo>
                  <a:pt x="4551237" y="4521200"/>
                </a:moveTo>
                <a:lnTo>
                  <a:pt x="4468240" y="4521200"/>
                </a:lnTo>
                <a:lnTo>
                  <a:pt x="4419503" y="4533900"/>
                </a:lnTo>
                <a:lnTo>
                  <a:pt x="4500763" y="4533900"/>
                </a:lnTo>
                <a:lnTo>
                  <a:pt x="4551237" y="4521200"/>
                </a:lnTo>
                <a:close/>
              </a:path>
              <a:path w="12193270" h="6858000">
                <a:moveTo>
                  <a:pt x="7730912" y="4521200"/>
                </a:moveTo>
                <a:lnTo>
                  <a:pt x="7648525" y="4521200"/>
                </a:lnTo>
                <a:lnTo>
                  <a:pt x="7699026" y="4533900"/>
                </a:lnTo>
                <a:lnTo>
                  <a:pt x="7779640" y="4533900"/>
                </a:lnTo>
                <a:lnTo>
                  <a:pt x="7730912" y="4521200"/>
                </a:lnTo>
                <a:close/>
              </a:path>
              <a:path w="12193270" h="6858000">
                <a:moveTo>
                  <a:pt x="8050318" y="2336800"/>
                </a:moveTo>
                <a:lnTo>
                  <a:pt x="8030895" y="2336800"/>
                </a:lnTo>
                <a:lnTo>
                  <a:pt x="8047970" y="2362200"/>
                </a:lnTo>
                <a:lnTo>
                  <a:pt x="8064578" y="2400300"/>
                </a:lnTo>
                <a:lnTo>
                  <a:pt x="8080715" y="2425700"/>
                </a:lnTo>
                <a:lnTo>
                  <a:pt x="8097240" y="2463800"/>
                </a:lnTo>
                <a:lnTo>
                  <a:pt x="8100034" y="2463800"/>
                </a:lnTo>
                <a:lnTo>
                  <a:pt x="8105557" y="2476500"/>
                </a:lnTo>
                <a:lnTo>
                  <a:pt x="8114829" y="2501900"/>
                </a:lnTo>
                <a:lnTo>
                  <a:pt x="8120061" y="2514600"/>
                </a:lnTo>
                <a:lnTo>
                  <a:pt x="8140204" y="2552700"/>
                </a:lnTo>
                <a:lnTo>
                  <a:pt x="8159287" y="2603500"/>
                </a:lnTo>
                <a:lnTo>
                  <a:pt x="8177308" y="2641600"/>
                </a:lnTo>
                <a:lnTo>
                  <a:pt x="8194269" y="2692400"/>
                </a:lnTo>
                <a:lnTo>
                  <a:pt x="8210169" y="2743200"/>
                </a:lnTo>
                <a:lnTo>
                  <a:pt x="8225008" y="2781300"/>
                </a:lnTo>
                <a:lnTo>
                  <a:pt x="8238787" y="2832100"/>
                </a:lnTo>
                <a:lnTo>
                  <a:pt x="8251505" y="2882900"/>
                </a:lnTo>
                <a:lnTo>
                  <a:pt x="8263163" y="2933700"/>
                </a:lnTo>
                <a:lnTo>
                  <a:pt x="8273760" y="2971800"/>
                </a:lnTo>
                <a:lnTo>
                  <a:pt x="8283296" y="3022600"/>
                </a:lnTo>
                <a:lnTo>
                  <a:pt x="8291772" y="3073400"/>
                </a:lnTo>
                <a:lnTo>
                  <a:pt x="8299187" y="3124200"/>
                </a:lnTo>
                <a:lnTo>
                  <a:pt x="8305541" y="3162300"/>
                </a:lnTo>
                <a:lnTo>
                  <a:pt x="8310835" y="3213100"/>
                </a:lnTo>
                <a:lnTo>
                  <a:pt x="8315069" y="3263900"/>
                </a:lnTo>
                <a:lnTo>
                  <a:pt x="8318241" y="3314700"/>
                </a:lnTo>
                <a:lnTo>
                  <a:pt x="8320354" y="3365500"/>
                </a:lnTo>
                <a:lnTo>
                  <a:pt x="8321406" y="3416300"/>
                </a:lnTo>
                <a:lnTo>
                  <a:pt x="8321397" y="3454400"/>
                </a:lnTo>
                <a:lnTo>
                  <a:pt x="8320328" y="3505200"/>
                </a:lnTo>
                <a:lnTo>
                  <a:pt x="8318198" y="3556000"/>
                </a:lnTo>
                <a:lnTo>
                  <a:pt x="8315008" y="3606800"/>
                </a:lnTo>
                <a:lnTo>
                  <a:pt x="8310758" y="3657600"/>
                </a:lnTo>
                <a:lnTo>
                  <a:pt x="8305447" y="3708400"/>
                </a:lnTo>
                <a:lnTo>
                  <a:pt x="8299076" y="3746500"/>
                </a:lnTo>
                <a:lnTo>
                  <a:pt x="8291644" y="3797300"/>
                </a:lnTo>
                <a:lnTo>
                  <a:pt x="8283152" y="3848100"/>
                </a:lnTo>
                <a:lnTo>
                  <a:pt x="8273599" y="3898900"/>
                </a:lnTo>
                <a:lnTo>
                  <a:pt x="8262986" y="3949700"/>
                </a:lnTo>
                <a:lnTo>
                  <a:pt x="8251313" y="3987800"/>
                </a:lnTo>
                <a:lnTo>
                  <a:pt x="8238580" y="4038600"/>
                </a:lnTo>
                <a:lnTo>
                  <a:pt x="8224786" y="4089400"/>
                </a:lnTo>
                <a:lnTo>
                  <a:pt x="8209931" y="4127500"/>
                </a:lnTo>
                <a:lnTo>
                  <a:pt x="8194017" y="4178300"/>
                </a:lnTo>
                <a:lnTo>
                  <a:pt x="8177042" y="4229100"/>
                </a:lnTo>
                <a:lnTo>
                  <a:pt x="8159007" y="4267200"/>
                </a:lnTo>
                <a:lnTo>
                  <a:pt x="8139912" y="4318000"/>
                </a:lnTo>
                <a:lnTo>
                  <a:pt x="8119975" y="4368800"/>
                </a:lnTo>
                <a:lnTo>
                  <a:pt x="8099097" y="4406900"/>
                </a:lnTo>
                <a:lnTo>
                  <a:pt x="8077289" y="4445000"/>
                </a:lnTo>
                <a:lnTo>
                  <a:pt x="8054564" y="4495800"/>
                </a:lnTo>
                <a:lnTo>
                  <a:pt x="8030933" y="4533900"/>
                </a:lnTo>
                <a:lnTo>
                  <a:pt x="8050859" y="4533900"/>
                </a:lnTo>
                <a:lnTo>
                  <a:pt x="8077382" y="4483100"/>
                </a:lnTo>
                <a:lnTo>
                  <a:pt x="8104752" y="4445000"/>
                </a:lnTo>
                <a:lnTo>
                  <a:pt x="8132950" y="4406900"/>
                </a:lnTo>
                <a:lnTo>
                  <a:pt x="8140203" y="4394200"/>
                </a:lnTo>
                <a:lnTo>
                  <a:pt x="8121344" y="4394200"/>
                </a:lnTo>
                <a:lnTo>
                  <a:pt x="8131554" y="4368800"/>
                </a:lnTo>
                <a:lnTo>
                  <a:pt x="8141545" y="4356100"/>
                </a:lnTo>
                <a:lnTo>
                  <a:pt x="8151310" y="4330700"/>
                </a:lnTo>
                <a:lnTo>
                  <a:pt x="8160841" y="4305300"/>
                </a:lnTo>
                <a:lnTo>
                  <a:pt x="8180279" y="4254500"/>
                </a:lnTo>
                <a:lnTo>
                  <a:pt x="8198587" y="4216400"/>
                </a:lnTo>
                <a:lnTo>
                  <a:pt x="8215763" y="4165600"/>
                </a:lnTo>
                <a:lnTo>
                  <a:pt x="8231805" y="4114800"/>
                </a:lnTo>
                <a:lnTo>
                  <a:pt x="8246712" y="4064000"/>
                </a:lnTo>
                <a:lnTo>
                  <a:pt x="8260482" y="4013200"/>
                </a:lnTo>
                <a:lnTo>
                  <a:pt x="8273114" y="3962400"/>
                </a:lnTo>
                <a:lnTo>
                  <a:pt x="8284606" y="3911600"/>
                </a:lnTo>
                <a:lnTo>
                  <a:pt x="8294956" y="3873500"/>
                </a:lnTo>
                <a:lnTo>
                  <a:pt x="8304162" y="3822700"/>
                </a:lnTo>
                <a:lnTo>
                  <a:pt x="8312224" y="3771900"/>
                </a:lnTo>
                <a:lnTo>
                  <a:pt x="8319139" y="3721100"/>
                </a:lnTo>
                <a:lnTo>
                  <a:pt x="8324906" y="3670300"/>
                </a:lnTo>
                <a:lnTo>
                  <a:pt x="8329523" y="3619500"/>
                </a:lnTo>
                <a:lnTo>
                  <a:pt x="8332447" y="3581400"/>
                </a:lnTo>
                <a:lnTo>
                  <a:pt x="8334660" y="3530600"/>
                </a:lnTo>
                <a:lnTo>
                  <a:pt x="8336148" y="3492500"/>
                </a:lnTo>
                <a:lnTo>
                  <a:pt x="8336901" y="3454400"/>
                </a:lnTo>
                <a:lnTo>
                  <a:pt x="8336805" y="3403600"/>
                </a:lnTo>
                <a:lnTo>
                  <a:pt x="8335568" y="3352800"/>
                </a:lnTo>
                <a:lnTo>
                  <a:pt x="8333196" y="3302000"/>
                </a:lnTo>
                <a:lnTo>
                  <a:pt x="8329691" y="3251200"/>
                </a:lnTo>
                <a:lnTo>
                  <a:pt x="8325056" y="3200400"/>
                </a:lnTo>
                <a:lnTo>
                  <a:pt x="8319296" y="3149600"/>
                </a:lnTo>
                <a:lnTo>
                  <a:pt x="8312414" y="3098800"/>
                </a:lnTo>
                <a:lnTo>
                  <a:pt x="8304413" y="3048000"/>
                </a:lnTo>
                <a:lnTo>
                  <a:pt x="8295296" y="3009900"/>
                </a:lnTo>
                <a:lnTo>
                  <a:pt x="8292858" y="2997200"/>
                </a:lnTo>
                <a:lnTo>
                  <a:pt x="8290965" y="2984500"/>
                </a:lnTo>
                <a:lnTo>
                  <a:pt x="8288108" y="2971800"/>
                </a:lnTo>
                <a:lnTo>
                  <a:pt x="8286509" y="2959100"/>
                </a:lnTo>
                <a:lnTo>
                  <a:pt x="8284884" y="2959100"/>
                </a:lnTo>
                <a:lnTo>
                  <a:pt x="8283079" y="2946400"/>
                </a:lnTo>
                <a:lnTo>
                  <a:pt x="8271638" y="2895600"/>
                </a:lnTo>
                <a:lnTo>
                  <a:pt x="8259098" y="2844800"/>
                </a:lnTo>
                <a:lnTo>
                  <a:pt x="8245461" y="2806700"/>
                </a:lnTo>
                <a:lnTo>
                  <a:pt x="8230728" y="2755900"/>
                </a:lnTo>
                <a:lnTo>
                  <a:pt x="8214898" y="2705100"/>
                </a:lnTo>
                <a:lnTo>
                  <a:pt x="8197973" y="2654300"/>
                </a:lnTo>
                <a:lnTo>
                  <a:pt x="8179954" y="2616200"/>
                </a:lnTo>
                <a:lnTo>
                  <a:pt x="8160841" y="2565400"/>
                </a:lnTo>
                <a:lnTo>
                  <a:pt x="8151412" y="2540000"/>
                </a:lnTo>
                <a:lnTo>
                  <a:pt x="8141758" y="2514600"/>
                </a:lnTo>
                <a:lnTo>
                  <a:pt x="8131882" y="2501900"/>
                </a:lnTo>
                <a:lnTo>
                  <a:pt x="8121789" y="2476500"/>
                </a:lnTo>
                <a:lnTo>
                  <a:pt x="8142590" y="2476500"/>
                </a:lnTo>
                <a:lnTo>
                  <a:pt x="8123665" y="2451100"/>
                </a:lnTo>
                <a:lnTo>
                  <a:pt x="8096167" y="2413000"/>
                </a:lnTo>
                <a:lnTo>
                  <a:pt x="8069574" y="2374900"/>
                </a:lnTo>
                <a:lnTo>
                  <a:pt x="8050318" y="2336800"/>
                </a:lnTo>
                <a:close/>
              </a:path>
              <a:path w="12193270" h="6858000">
                <a:moveTo>
                  <a:pt x="8469947" y="4508500"/>
                </a:moveTo>
                <a:lnTo>
                  <a:pt x="8394832" y="4508500"/>
                </a:lnTo>
                <a:lnTo>
                  <a:pt x="8345165" y="4521200"/>
                </a:lnTo>
                <a:lnTo>
                  <a:pt x="8295315" y="4521200"/>
                </a:lnTo>
                <a:lnTo>
                  <a:pt x="8245301" y="4533900"/>
                </a:lnTo>
                <a:lnTo>
                  <a:pt x="8362390" y="4533900"/>
                </a:lnTo>
                <a:lnTo>
                  <a:pt x="8469947" y="4508500"/>
                </a:lnTo>
                <a:close/>
              </a:path>
              <a:path w="12193270" h="6858000">
                <a:moveTo>
                  <a:pt x="11462092" y="4495800"/>
                </a:moveTo>
                <a:lnTo>
                  <a:pt x="11395376" y="4495800"/>
                </a:lnTo>
                <a:lnTo>
                  <a:pt x="11539455" y="4533900"/>
                </a:lnTo>
                <a:lnTo>
                  <a:pt x="11657871" y="4533900"/>
                </a:lnTo>
                <a:lnTo>
                  <a:pt x="11606923" y="4521200"/>
                </a:lnTo>
                <a:lnTo>
                  <a:pt x="11558593" y="4521200"/>
                </a:lnTo>
                <a:lnTo>
                  <a:pt x="11462092" y="4495800"/>
                </a:lnTo>
                <a:close/>
              </a:path>
              <a:path w="12193270" h="6858000">
                <a:moveTo>
                  <a:pt x="11912458" y="2336800"/>
                </a:moveTo>
                <a:lnTo>
                  <a:pt x="11893257" y="2336800"/>
                </a:lnTo>
                <a:lnTo>
                  <a:pt x="11916696" y="2374900"/>
                </a:lnTo>
                <a:lnTo>
                  <a:pt x="11939187" y="2425700"/>
                </a:lnTo>
                <a:lnTo>
                  <a:pt x="11960726" y="2463800"/>
                </a:lnTo>
                <a:lnTo>
                  <a:pt x="11981307" y="2501900"/>
                </a:lnTo>
                <a:lnTo>
                  <a:pt x="12000926" y="2552700"/>
                </a:lnTo>
                <a:lnTo>
                  <a:pt x="12019579" y="2590800"/>
                </a:lnTo>
                <a:lnTo>
                  <a:pt x="12037259" y="2641600"/>
                </a:lnTo>
                <a:lnTo>
                  <a:pt x="12053964" y="2692400"/>
                </a:lnTo>
                <a:lnTo>
                  <a:pt x="12069688" y="2730500"/>
                </a:lnTo>
                <a:lnTo>
                  <a:pt x="12084426" y="2781300"/>
                </a:lnTo>
                <a:lnTo>
                  <a:pt x="12098173" y="2819400"/>
                </a:lnTo>
                <a:lnTo>
                  <a:pt x="12110925" y="2870200"/>
                </a:lnTo>
                <a:lnTo>
                  <a:pt x="12122678" y="2921000"/>
                </a:lnTo>
                <a:lnTo>
                  <a:pt x="12133425" y="2959100"/>
                </a:lnTo>
                <a:lnTo>
                  <a:pt x="12143164" y="3009900"/>
                </a:lnTo>
                <a:lnTo>
                  <a:pt x="12151888" y="3060700"/>
                </a:lnTo>
                <a:lnTo>
                  <a:pt x="12159593" y="3111500"/>
                </a:lnTo>
                <a:lnTo>
                  <a:pt x="12166275" y="3149600"/>
                </a:lnTo>
                <a:lnTo>
                  <a:pt x="12171929" y="3200400"/>
                </a:lnTo>
                <a:lnTo>
                  <a:pt x="12176549" y="3251200"/>
                </a:lnTo>
                <a:lnTo>
                  <a:pt x="12180132" y="3302000"/>
                </a:lnTo>
                <a:lnTo>
                  <a:pt x="12182672" y="3340100"/>
                </a:lnTo>
                <a:lnTo>
                  <a:pt x="12184165" y="3390900"/>
                </a:lnTo>
                <a:lnTo>
                  <a:pt x="12184606" y="3441700"/>
                </a:lnTo>
                <a:lnTo>
                  <a:pt x="12183990" y="3492500"/>
                </a:lnTo>
                <a:lnTo>
                  <a:pt x="12182313" y="3543300"/>
                </a:lnTo>
                <a:lnTo>
                  <a:pt x="12179570" y="3594100"/>
                </a:lnTo>
                <a:lnTo>
                  <a:pt x="12175756" y="3632200"/>
                </a:lnTo>
                <a:lnTo>
                  <a:pt x="12170866" y="3683000"/>
                </a:lnTo>
                <a:lnTo>
                  <a:pt x="12164896" y="3733800"/>
                </a:lnTo>
                <a:lnTo>
                  <a:pt x="12157840" y="3784600"/>
                </a:lnTo>
                <a:lnTo>
                  <a:pt x="12149695" y="3835400"/>
                </a:lnTo>
                <a:lnTo>
                  <a:pt x="12140456" y="3873500"/>
                </a:lnTo>
                <a:lnTo>
                  <a:pt x="12130117" y="3924300"/>
                </a:lnTo>
                <a:lnTo>
                  <a:pt x="12118674" y="3975100"/>
                </a:lnTo>
                <a:lnTo>
                  <a:pt x="12106122" y="4025900"/>
                </a:lnTo>
                <a:lnTo>
                  <a:pt x="12092457" y="4076700"/>
                </a:lnTo>
                <a:lnTo>
                  <a:pt x="12077674" y="4114800"/>
                </a:lnTo>
                <a:lnTo>
                  <a:pt x="12061767" y="4165600"/>
                </a:lnTo>
                <a:lnTo>
                  <a:pt x="12044733" y="4216400"/>
                </a:lnTo>
                <a:lnTo>
                  <a:pt x="12026567" y="4254500"/>
                </a:lnTo>
                <a:lnTo>
                  <a:pt x="12007264" y="4305300"/>
                </a:lnTo>
                <a:lnTo>
                  <a:pt x="11986818" y="4356100"/>
                </a:lnTo>
                <a:lnTo>
                  <a:pt x="11965226" y="4394200"/>
                </a:lnTo>
                <a:lnTo>
                  <a:pt x="11942483" y="4445000"/>
                </a:lnTo>
                <a:lnTo>
                  <a:pt x="11918584" y="4495800"/>
                </a:lnTo>
                <a:lnTo>
                  <a:pt x="11893524" y="4533900"/>
                </a:lnTo>
                <a:lnTo>
                  <a:pt x="11910797" y="4533900"/>
                </a:lnTo>
                <a:lnTo>
                  <a:pt x="11928897" y="4495800"/>
                </a:lnTo>
                <a:lnTo>
                  <a:pt x="11952021" y="4457700"/>
                </a:lnTo>
                <a:lnTo>
                  <a:pt x="11974132" y="4406900"/>
                </a:lnTo>
                <a:lnTo>
                  <a:pt x="11995228" y="4368800"/>
                </a:lnTo>
                <a:lnTo>
                  <a:pt x="12015306" y="4318000"/>
                </a:lnTo>
                <a:lnTo>
                  <a:pt x="12034363" y="4279900"/>
                </a:lnTo>
                <a:lnTo>
                  <a:pt x="12052396" y="4229100"/>
                </a:lnTo>
                <a:lnTo>
                  <a:pt x="12069404" y="4191000"/>
                </a:lnTo>
                <a:lnTo>
                  <a:pt x="12085382" y="4140200"/>
                </a:lnTo>
                <a:lnTo>
                  <a:pt x="12100330" y="4089400"/>
                </a:lnTo>
                <a:lnTo>
                  <a:pt x="12114242" y="4051300"/>
                </a:lnTo>
                <a:lnTo>
                  <a:pt x="12127118" y="4000500"/>
                </a:lnTo>
                <a:lnTo>
                  <a:pt x="12138955" y="3949700"/>
                </a:lnTo>
                <a:lnTo>
                  <a:pt x="12149749" y="3911600"/>
                </a:lnTo>
                <a:lnTo>
                  <a:pt x="12159498" y="3860800"/>
                </a:lnTo>
                <a:lnTo>
                  <a:pt x="12168199" y="3810000"/>
                </a:lnTo>
                <a:lnTo>
                  <a:pt x="12175851" y="3759200"/>
                </a:lnTo>
                <a:lnTo>
                  <a:pt x="12182449" y="3708400"/>
                </a:lnTo>
                <a:lnTo>
                  <a:pt x="12188155" y="3657600"/>
                </a:lnTo>
                <a:lnTo>
                  <a:pt x="12192706" y="3606800"/>
                </a:lnTo>
                <a:lnTo>
                  <a:pt x="12193079" y="3606800"/>
                </a:lnTo>
                <a:lnTo>
                  <a:pt x="12192996" y="3262590"/>
                </a:lnTo>
                <a:lnTo>
                  <a:pt x="12187606" y="3200400"/>
                </a:lnTo>
                <a:lnTo>
                  <a:pt x="12181790" y="3149600"/>
                </a:lnTo>
                <a:lnTo>
                  <a:pt x="12174826" y="3111500"/>
                </a:lnTo>
                <a:lnTo>
                  <a:pt x="12166713" y="3060700"/>
                </a:lnTo>
                <a:lnTo>
                  <a:pt x="12157453" y="3009900"/>
                </a:lnTo>
                <a:lnTo>
                  <a:pt x="12147047" y="2959100"/>
                </a:lnTo>
                <a:lnTo>
                  <a:pt x="12135494" y="2908300"/>
                </a:lnTo>
                <a:lnTo>
                  <a:pt x="12122797" y="2857500"/>
                </a:lnTo>
                <a:lnTo>
                  <a:pt x="12108624" y="2806700"/>
                </a:lnTo>
                <a:lnTo>
                  <a:pt x="12093332" y="2755900"/>
                </a:lnTo>
                <a:lnTo>
                  <a:pt x="12076927" y="2705100"/>
                </a:lnTo>
                <a:lnTo>
                  <a:pt x="12059412" y="2654300"/>
                </a:lnTo>
                <a:lnTo>
                  <a:pt x="12040794" y="2603500"/>
                </a:lnTo>
                <a:lnTo>
                  <a:pt x="12021077" y="2565400"/>
                </a:lnTo>
                <a:lnTo>
                  <a:pt x="12000265" y="2514600"/>
                </a:lnTo>
                <a:lnTo>
                  <a:pt x="11978364" y="2463800"/>
                </a:lnTo>
                <a:lnTo>
                  <a:pt x="11955378" y="2413000"/>
                </a:lnTo>
                <a:lnTo>
                  <a:pt x="11931313" y="2374900"/>
                </a:lnTo>
                <a:lnTo>
                  <a:pt x="11912458" y="2336800"/>
                </a:lnTo>
                <a:close/>
              </a:path>
              <a:path w="12193270" h="6858000">
                <a:moveTo>
                  <a:pt x="741425" y="4508500"/>
                </a:moveTo>
                <a:lnTo>
                  <a:pt x="655770" y="4508500"/>
                </a:lnTo>
                <a:lnTo>
                  <a:pt x="608104" y="4521200"/>
                </a:lnTo>
                <a:lnTo>
                  <a:pt x="736243" y="4521200"/>
                </a:lnTo>
                <a:lnTo>
                  <a:pt x="741425" y="4508500"/>
                </a:lnTo>
                <a:close/>
              </a:path>
              <a:path w="12193270" h="6858000">
                <a:moveTo>
                  <a:pt x="6099441" y="3454400"/>
                </a:moveTo>
                <a:lnTo>
                  <a:pt x="6080886" y="3454400"/>
                </a:lnTo>
                <a:lnTo>
                  <a:pt x="6077520" y="3467100"/>
                </a:lnTo>
                <a:lnTo>
                  <a:pt x="6051638" y="3505200"/>
                </a:lnTo>
                <a:lnTo>
                  <a:pt x="6024881" y="3543300"/>
                </a:lnTo>
                <a:lnTo>
                  <a:pt x="5997265" y="3581400"/>
                </a:lnTo>
                <a:lnTo>
                  <a:pt x="5968806" y="3619500"/>
                </a:lnTo>
                <a:lnTo>
                  <a:pt x="5939521" y="3670300"/>
                </a:lnTo>
                <a:lnTo>
                  <a:pt x="5909424" y="3708400"/>
                </a:lnTo>
                <a:lnTo>
                  <a:pt x="5878532" y="3746500"/>
                </a:lnTo>
                <a:lnTo>
                  <a:pt x="5846861" y="3784600"/>
                </a:lnTo>
                <a:lnTo>
                  <a:pt x="5814426" y="3810000"/>
                </a:lnTo>
                <a:lnTo>
                  <a:pt x="5781244" y="3848100"/>
                </a:lnTo>
                <a:lnTo>
                  <a:pt x="5747329" y="3886200"/>
                </a:lnTo>
                <a:lnTo>
                  <a:pt x="5712699" y="3924300"/>
                </a:lnTo>
                <a:lnTo>
                  <a:pt x="5677369" y="3949700"/>
                </a:lnTo>
                <a:lnTo>
                  <a:pt x="5641354" y="3987800"/>
                </a:lnTo>
                <a:lnTo>
                  <a:pt x="5604671" y="4013200"/>
                </a:lnTo>
                <a:lnTo>
                  <a:pt x="5567335" y="4051300"/>
                </a:lnTo>
                <a:lnTo>
                  <a:pt x="5529363" y="4076700"/>
                </a:lnTo>
                <a:lnTo>
                  <a:pt x="5490770" y="4102100"/>
                </a:lnTo>
                <a:lnTo>
                  <a:pt x="5451571" y="4140200"/>
                </a:lnTo>
                <a:lnTo>
                  <a:pt x="5371423" y="4191000"/>
                </a:lnTo>
                <a:lnTo>
                  <a:pt x="5289046" y="4241800"/>
                </a:lnTo>
                <a:lnTo>
                  <a:pt x="5204565" y="4292600"/>
                </a:lnTo>
                <a:lnTo>
                  <a:pt x="5161576" y="4305300"/>
                </a:lnTo>
                <a:lnTo>
                  <a:pt x="5074179" y="4356100"/>
                </a:lnTo>
                <a:lnTo>
                  <a:pt x="4984997" y="4381500"/>
                </a:lnTo>
                <a:lnTo>
                  <a:pt x="4939775" y="4406900"/>
                </a:lnTo>
                <a:lnTo>
                  <a:pt x="4801781" y="4445000"/>
                </a:lnTo>
                <a:lnTo>
                  <a:pt x="4755060" y="4470400"/>
                </a:lnTo>
                <a:lnTo>
                  <a:pt x="4708003" y="4483100"/>
                </a:lnTo>
                <a:lnTo>
                  <a:pt x="4660626" y="4483100"/>
                </a:lnTo>
                <a:lnTo>
                  <a:pt x="4516737" y="4521200"/>
                </a:lnTo>
                <a:lnTo>
                  <a:pt x="4601497" y="4521200"/>
                </a:lnTo>
                <a:lnTo>
                  <a:pt x="4799971" y="4470400"/>
                </a:lnTo>
                <a:lnTo>
                  <a:pt x="4848839" y="4445000"/>
                </a:lnTo>
                <a:lnTo>
                  <a:pt x="4945524" y="4419600"/>
                </a:lnTo>
                <a:lnTo>
                  <a:pt x="4993298" y="4394200"/>
                </a:lnTo>
                <a:lnTo>
                  <a:pt x="5040664" y="4381500"/>
                </a:lnTo>
                <a:lnTo>
                  <a:pt x="5087600" y="4356100"/>
                </a:lnTo>
                <a:lnTo>
                  <a:pt x="5134084" y="4343400"/>
                </a:lnTo>
                <a:lnTo>
                  <a:pt x="5270613" y="4267200"/>
                </a:lnTo>
                <a:lnTo>
                  <a:pt x="5354589" y="4216400"/>
                </a:lnTo>
                <a:lnTo>
                  <a:pt x="5436205" y="4165600"/>
                </a:lnTo>
                <a:lnTo>
                  <a:pt x="5476090" y="4140200"/>
                </a:lnTo>
                <a:lnTo>
                  <a:pt x="5515341" y="4102100"/>
                </a:lnTo>
                <a:lnTo>
                  <a:pt x="5553941" y="4076700"/>
                </a:lnTo>
                <a:lnTo>
                  <a:pt x="5591876" y="4051300"/>
                </a:lnTo>
                <a:lnTo>
                  <a:pt x="5629131" y="4013200"/>
                </a:lnTo>
                <a:lnTo>
                  <a:pt x="5665691" y="3987800"/>
                </a:lnTo>
                <a:lnTo>
                  <a:pt x="5701541" y="3949700"/>
                </a:lnTo>
                <a:lnTo>
                  <a:pt x="5736665" y="3911600"/>
                </a:lnTo>
                <a:lnTo>
                  <a:pt x="5774118" y="3873500"/>
                </a:lnTo>
                <a:lnTo>
                  <a:pt x="5810657" y="3835400"/>
                </a:lnTo>
                <a:lnTo>
                  <a:pt x="5846271" y="3797300"/>
                </a:lnTo>
                <a:lnTo>
                  <a:pt x="5880947" y="3759200"/>
                </a:lnTo>
                <a:lnTo>
                  <a:pt x="5914671" y="3721100"/>
                </a:lnTo>
                <a:lnTo>
                  <a:pt x="5947431" y="3683000"/>
                </a:lnTo>
                <a:lnTo>
                  <a:pt x="5979214" y="3632200"/>
                </a:lnTo>
                <a:lnTo>
                  <a:pt x="6010007" y="3594100"/>
                </a:lnTo>
                <a:lnTo>
                  <a:pt x="6023865" y="3594100"/>
                </a:lnTo>
                <a:lnTo>
                  <a:pt x="6029191" y="3581400"/>
                </a:lnTo>
                <a:lnTo>
                  <a:pt x="6051551" y="3543300"/>
                </a:lnTo>
                <a:lnTo>
                  <a:pt x="6074968" y="3492500"/>
                </a:lnTo>
                <a:lnTo>
                  <a:pt x="6099441" y="3454400"/>
                </a:lnTo>
                <a:close/>
              </a:path>
              <a:path w="12193270" h="6858000">
                <a:moveTo>
                  <a:pt x="6211639" y="3594100"/>
                </a:moveTo>
                <a:lnTo>
                  <a:pt x="6189433" y="3594100"/>
                </a:lnTo>
                <a:lnTo>
                  <a:pt x="6220230" y="3632200"/>
                </a:lnTo>
                <a:lnTo>
                  <a:pt x="6252015" y="3683000"/>
                </a:lnTo>
                <a:lnTo>
                  <a:pt x="6284776" y="3721100"/>
                </a:lnTo>
                <a:lnTo>
                  <a:pt x="6318500" y="3759200"/>
                </a:lnTo>
                <a:lnTo>
                  <a:pt x="6353175" y="3797300"/>
                </a:lnTo>
                <a:lnTo>
                  <a:pt x="6388790" y="3835400"/>
                </a:lnTo>
                <a:lnTo>
                  <a:pt x="6425331" y="3873500"/>
                </a:lnTo>
                <a:lnTo>
                  <a:pt x="6462788" y="3911600"/>
                </a:lnTo>
                <a:lnTo>
                  <a:pt x="6497909" y="3949700"/>
                </a:lnTo>
                <a:lnTo>
                  <a:pt x="6533756" y="3987800"/>
                </a:lnTo>
                <a:lnTo>
                  <a:pt x="6570314" y="4013200"/>
                </a:lnTo>
                <a:lnTo>
                  <a:pt x="6607567" y="4051300"/>
                </a:lnTo>
                <a:lnTo>
                  <a:pt x="6645500" y="4076700"/>
                </a:lnTo>
                <a:lnTo>
                  <a:pt x="6684098" y="4102100"/>
                </a:lnTo>
                <a:lnTo>
                  <a:pt x="6723346" y="4140200"/>
                </a:lnTo>
                <a:lnTo>
                  <a:pt x="6763228" y="4165600"/>
                </a:lnTo>
                <a:lnTo>
                  <a:pt x="6844837" y="4216400"/>
                </a:lnTo>
                <a:lnTo>
                  <a:pt x="6928801" y="4267200"/>
                </a:lnTo>
                <a:lnTo>
                  <a:pt x="7065388" y="4343400"/>
                </a:lnTo>
                <a:lnTo>
                  <a:pt x="7111894" y="4356100"/>
                </a:lnTo>
                <a:lnTo>
                  <a:pt x="7158851" y="4381500"/>
                </a:lnTo>
                <a:lnTo>
                  <a:pt x="7206239" y="4394200"/>
                </a:lnTo>
                <a:lnTo>
                  <a:pt x="7254036" y="4419600"/>
                </a:lnTo>
                <a:lnTo>
                  <a:pt x="7302219" y="4432300"/>
                </a:lnTo>
                <a:lnTo>
                  <a:pt x="7350768" y="4457700"/>
                </a:lnTo>
                <a:lnTo>
                  <a:pt x="7598238" y="4521200"/>
                </a:lnTo>
                <a:lnTo>
                  <a:pt x="7682424" y="4521200"/>
                </a:lnTo>
                <a:lnTo>
                  <a:pt x="7538561" y="4483100"/>
                </a:lnTo>
                <a:lnTo>
                  <a:pt x="7491192" y="4483100"/>
                </a:lnTo>
                <a:lnTo>
                  <a:pt x="7444144" y="4470400"/>
                </a:lnTo>
                <a:lnTo>
                  <a:pt x="7397431" y="4445000"/>
                </a:lnTo>
                <a:lnTo>
                  <a:pt x="7259462" y="4406900"/>
                </a:lnTo>
                <a:lnTo>
                  <a:pt x="7214249" y="4381500"/>
                </a:lnTo>
                <a:lnTo>
                  <a:pt x="7125083" y="4356100"/>
                </a:lnTo>
                <a:lnTo>
                  <a:pt x="7037702" y="4305300"/>
                </a:lnTo>
                <a:lnTo>
                  <a:pt x="6994721" y="4292600"/>
                </a:lnTo>
                <a:lnTo>
                  <a:pt x="6910256" y="4241800"/>
                </a:lnTo>
                <a:lnTo>
                  <a:pt x="6827894" y="4191000"/>
                </a:lnTo>
                <a:lnTo>
                  <a:pt x="6747760" y="4140200"/>
                </a:lnTo>
                <a:lnTo>
                  <a:pt x="6708569" y="4102100"/>
                </a:lnTo>
                <a:lnTo>
                  <a:pt x="6669983" y="4076700"/>
                </a:lnTo>
                <a:lnTo>
                  <a:pt x="6632017" y="4051300"/>
                </a:lnTo>
                <a:lnTo>
                  <a:pt x="6594688" y="4013200"/>
                </a:lnTo>
                <a:lnTo>
                  <a:pt x="6558011" y="3987800"/>
                </a:lnTo>
                <a:lnTo>
                  <a:pt x="6522002" y="3949700"/>
                </a:lnTo>
                <a:lnTo>
                  <a:pt x="6486678" y="3924300"/>
                </a:lnTo>
                <a:lnTo>
                  <a:pt x="6452053" y="3886200"/>
                </a:lnTo>
                <a:lnTo>
                  <a:pt x="6418144" y="3848100"/>
                </a:lnTo>
                <a:lnTo>
                  <a:pt x="6384967" y="3810000"/>
                </a:lnTo>
                <a:lnTo>
                  <a:pt x="6352537" y="3784600"/>
                </a:lnTo>
                <a:lnTo>
                  <a:pt x="6320870" y="3746500"/>
                </a:lnTo>
                <a:lnTo>
                  <a:pt x="6289983" y="3708400"/>
                </a:lnTo>
                <a:lnTo>
                  <a:pt x="6259890" y="3670300"/>
                </a:lnTo>
                <a:lnTo>
                  <a:pt x="6230609" y="3619500"/>
                </a:lnTo>
                <a:lnTo>
                  <a:pt x="6211639" y="3594100"/>
                </a:lnTo>
                <a:close/>
              </a:path>
              <a:path w="12193270" h="6858000">
                <a:moveTo>
                  <a:pt x="2251696" y="3441700"/>
                </a:moveTo>
                <a:lnTo>
                  <a:pt x="2223350" y="3441700"/>
                </a:lnTo>
                <a:lnTo>
                  <a:pt x="2196853" y="3492500"/>
                </a:lnTo>
                <a:lnTo>
                  <a:pt x="2169479" y="3530600"/>
                </a:lnTo>
                <a:lnTo>
                  <a:pt x="2141247" y="3568700"/>
                </a:lnTo>
                <a:lnTo>
                  <a:pt x="2112174" y="3619500"/>
                </a:lnTo>
                <a:lnTo>
                  <a:pt x="2082278" y="3657600"/>
                </a:lnTo>
                <a:lnTo>
                  <a:pt x="2051577" y="3695700"/>
                </a:lnTo>
                <a:lnTo>
                  <a:pt x="2020088" y="3733800"/>
                </a:lnTo>
                <a:lnTo>
                  <a:pt x="1987830" y="3771900"/>
                </a:lnTo>
                <a:lnTo>
                  <a:pt x="1954820" y="3810000"/>
                </a:lnTo>
                <a:lnTo>
                  <a:pt x="1921077" y="3848100"/>
                </a:lnTo>
                <a:lnTo>
                  <a:pt x="1886617" y="3886200"/>
                </a:lnTo>
                <a:lnTo>
                  <a:pt x="1851458" y="3911600"/>
                </a:lnTo>
                <a:lnTo>
                  <a:pt x="1815620" y="3949700"/>
                </a:lnTo>
                <a:lnTo>
                  <a:pt x="1779118" y="3987800"/>
                </a:lnTo>
                <a:lnTo>
                  <a:pt x="1741971" y="4013200"/>
                </a:lnTo>
                <a:lnTo>
                  <a:pt x="1704198" y="4051300"/>
                </a:lnTo>
                <a:lnTo>
                  <a:pt x="1665815" y="4076700"/>
                </a:lnTo>
                <a:lnTo>
                  <a:pt x="1626840" y="4102100"/>
                </a:lnTo>
                <a:lnTo>
                  <a:pt x="1587292" y="4140200"/>
                </a:lnTo>
                <a:lnTo>
                  <a:pt x="1506545" y="4191000"/>
                </a:lnTo>
                <a:lnTo>
                  <a:pt x="1423717" y="4241800"/>
                </a:lnTo>
                <a:lnTo>
                  <a:pt x="1338950" y="4292600"/>
                </a:lnTo>
                <a:lnTo>
                  <a:pt x="1295884" y="4305300"/>
                </a:lnTo>
                <a:lnTo>
                  <a:pt x="1208476" y="4356100"/>
                </a:lnTo>
                <a:lnTo>
                  <a:pt x="1119484" y="4381500"/>
                </a:lnTo>
                <a:lnTo>
                  <a:pt x="1074440" y="4406900"/>
                </a:lnTo>
                <a:lnTo>
                  <a:pt x="703255" y="4508500"/>
                </a:lnTo>
                <a:lnTo>
                  <a:pt x="790460" y="4508500"/>
                </a:lnTo>
                <a:lnTo>
                  <a:pt x="803172" y="4495800"/>
                </a:lnTo>
                <a:lnTo>
                  <a:pt x="840383" y="4495800"/>
                </a:lnTo>
                <a:lnTo>
                  <a:pt x="853332" y="4483100"/>
                </a:lnTo>
                <a:lnTo>
                  <a:pt x="885100" y="4483100"/>
                </a:lnTo>
                <a:lnTo>
                  <a:pt x="1020324" y="4445000"/>
                </a:lnTo>
                <a:lnTo>
                  <a:pt x="1064615" y="4419600"/>
                </a:lnTo>
                <a:lnTo>
                  <a:pt x="1084408" y="4419600"/>
                </a:lnTo>
                <a:lnTo>
                  <a:pt x="1100108" y="4406900"/>
                </a:lnTo>
                <a:lnTo>
                  <a:pt x="1115756" y="4406900"/>
                </a:lnTo>
                <a:lnTo>
                  <a:pt x="1131353" y="4394200"/>
                </a:lnTo>
                <a:lnTo>
                  <a:pt x="1157477" y="4394200"/>
                </a:lnTo>
                <a:lnTo>
                  <a:pt x="1168778" y="4381500"/>
                </a:lnTo>
                <a:lnTo>
                  <a:pt x="1180051" y="4381500"/>
                </a:lnTo>
                <a:lnTo>
                  <a:pt x="1191296" y="4368800"/>
                </a:lnTo>
                <a:lnTo>
                  <a:pt x="1217332" y="4368800"/>
                </a:lnTo>
                <a:lnTo>
                  <a:pt x="1224723" y="4356100"/>
                </a:lnTo>
                <a:lnTo>
                  <a:pt x="1270199" y="4343400"/>
                </a:lnTo>
                <a:lnTo>
                  <a:pt x="1359630" y="4292600"/>
                </a:lnTo>
                <a:lnTo>
                  <a:pt x="1446978" y="4241800"/>
                </a:lnTo>
                <a:lnTo>
                  <a:pt x="1532173" y="4191000"/>
                </a:lnTo>
                <a:lnTo>
                  <a:pt x="1615144" y="4140200"/>
                </a:lnTo>
                <a:lnTo>
                  <a:pt x="1655774" y="4102100"/>
                </a:lnTo>
                <a:lnTo>
                  <a:pt x="1664233" y="4102100"/>
                </a:lnTo>
                <a:lnTo>
                  <a:pt x="1672654" y="4089400"/>
                </a:lnTo>
                <a:lnTo>
                  <a:pt x="1681040" y="4089400"/>
                </a:lnTo>
                <a:lnTo>
                  <a:pt x="1690039" y="4076700"/>
                </a:lnTo>
                <a:lnTo>
                  <a:pt x="1691347" y="4076700"/>
                </a:lnTo>
                <a:lnTo>
                  <a:pt x="1704174" y="4064000"/>
                </a:lnTo>
                <a:lnTo>
                  <a:pt x="1713813" y="4064000"/>
                </a:lnTo>
                <a:lnTo>
                  <a:pt x="1722995" y="4051300"/>
                </a:lnTo>
                <a:lnTo>
                  <a:pt x="1729841" y="4051300"/>
                </a:lnTo>
                <a:lnTo>
                  <a:pt x="1739620" y="4038600"/>
                </a:lnTo>
                <a:lnTo>
                  <a:pt x="1744966" y="4038600"/>
                </a:lnTo>
                <a:lnTo>
                  <a:pt x="1756384" y="4025900"/>
                </a:lnTo>
                <a:lnTo>
                  <a:pt x="1789810" y="4000500"/>
                </a:lnTo>
                <a:lnTo>
                  <a:pt x="1801176" y="3987800"/>
                </a:lnTo>
                <a:lnTo>
                  <a:pt x="1806142" y="3975100"/>
                </a:lnTo>
                <a:lnTo>
                  <a:pt x="1812975" y="3975100"/>
                </a:lnTo>
                <a:lnTo>
                  <a:pt x="1822716" y="3962400"/>
                </a:lnTo>
                <a:lnTo>
                  <a:pt x="1838997" y="3949700"/>
                </a:lnTo>
                <a:lnTo>
                  <a:pt x="1850059" y="3937000"/>
                </a:lnTo>
                <a:lnTo>
                  <a:pt x="1855050" y="3937000"/>
                </a:lnTo>
                <a:lnTo>
                  <a:pt x="1871001" y="3924300"/>
                </a:lnTo>
                <a:lnTo>
                  <a:pt x="1881809" y="3911600"/>
                </a:lnTo>
                <a:lnTo>
                  <a:pt x="1886825" y="3898900"/>
                </a:lnTo>
                <a:lnTo>
                  <a:pt x="1897557" y="3898900"/>
                </a:lnTo>
                <a:lnTo>
                  <a:pt x="1902535" y="3886200"/>
                </a:lnTo>
                <a:lnTo>
                  <a:pt x="1913000" y="3873500"/>
                </a:lnTo>
                <a:lnTo>
                  <a:pt x="1918004" y="3873500"/>
                </a:lnTo>
                <a:lnTo>
                  <a:pt x="1928545" y="3860800"/>
                </a:lnTo>
                <a:lnTo>
                  <a:pt x="1933434" y="3860800"/>
                </a:lnTo>
                <a:lnTo>
                  <a:pt x="1943975" y="3848100"/>
                </a:lnTo>
                <a:lnTo>
                  <a:pt x="1948725" y="3835400"/>
                </a:lnTo>
                <a:lnTo>
                  <a:pt x="1954859" y="3835400"/>
                </a:lnTo>
                <a:lnTo>
                  <a:pt x="1959406" y="3822700"/>
                </a:lnTo>
                <a:lnTo>
                  <a:pt x="1969007" y="3822700"/>
                </a:lnTo>
                <a:lnTo>
                  <a:pt x="1970137" y="3810000"/>
                </a:lnTo>
                <a:lnTo>
                  <a:pt x="1978900" y="3810000"/>
                </a:lnTo>
                <a:lnTo>
                  <a:pt x="1989556" y="3797300"/>
                </a:lnTo>
                <a:lnTo>
                  <a:pt x="1993734" y="3784600"/>
                </a:lnTo>
                <a:lnTo>
                  <a:pt x="2008517" y="3771900"/>
                </a:lnTo>
                <a:lnTo>
                  <a:pt x="2013470" y="3771900"/>
                </a:lnTo>
                <a:lnTo>
                  <a:pt x="2023020" y="3759200"/>
                </a:lnTo>
                <a:lnTo>
                  <a:pt x="2027960" y="3746500"/>
                </a:lnTo>
                <a:lnTo>
                  <a:pt x="2033929" y="3746500"/>
                </a:lnTo>
                <a:lnTo>
                  <a:pt x="2037396" y="3733800"/>
                </a:lnTo>
                <a:lnTo>
                  <a:pt x="2042311" y="3733800"/>
                </a:lnTo>
                <a:lnTo>
                  <a:pt x="2051633" y="3721100"/>
                </a:lnTo>
                <a:lnTo>
                  <a:pt x="2056523" y="3708400"/>
                </a:lnTo>
                <a:lnTo>
                  <a:pt x="2065730" y="3708400"/>
                </a:lnTo>
                <a:lnTo>
                  <a:pt x="2070569" y="3695700"/>
                </a:lnTo>
                <a:lnTo>
                  <a:pt x="2082227" y="3683000"/>
                </a:lnTo>
                <a:lnTo>
                  <a:pt x="2084450" y="3683000"/>
                </a:lnTo>
                <a:lnTo>
                  <a:pt x="2091130" y="3670300"/>
                </a:lnTo>
                <a:lnTo>
                  <a:pt x="2093416" y="3670300"/>
                </a:lnTo>
                <a:lnTo>
                  <a:pt x="2098179" y="3657600"/>
                </a:lnTo>
                <a:lnTo>
                  <a:pt x="2108948" y="3644900"/>
                </a:lnTo>
                <a:lnTo>
                  <a:pt x="2111742" y="3644900"/>
                </a:lnTo>
                <a:lnTo>
                  <a:pt x="2122055" y="3632200"/>
                </a:lnTo>
                <a:lnTo>
                  <a:pt x="2125153" y="3619500"/>
                </a:lnTo>
                <a:lnTo>
                  <a:pt x="2132532" y="3606800"/>
                </a:lnTo>
                <a:lnTo>
                  <a:pt x="2138450" y="3606800"/>
                </a:lnTo>
                <a:lnTo>
                  <a:pt x="2146070" y="3594100"/>
                </a:lnTo>
                <a:lnTo>
                  <a:pt x="2164759" y="3594100"/>
                </a:lnTo>
                <a:lnTo>
                  <a:pt x="2171953" y="3581400"/>
                </a:lnTo>
                <a:lnTo>
                  <a:pt x="2187655" y="3543300"/>
                </a:lnTo>
                <a:lnTo>
                  <a:pt x="2203889" y="3517900"/>
                </a:lnTo>
                <a:lnTo>
                  <a:pt x="2220668" y="3479800"/>
                </a:lnTo>
                <a:lnTo>
                  <a:pt x="2238006" y="3454400"/>
                </a:lnTo>
                <a:lnTo>
                  <a:pt x="2254744" y="3454400"/>
                </a:lnTo>
                <a:lnTo>
                  <a:pt x="2251696" y="3441700"/>
                </a:lnTo>
                <a:close/>
              </a:path>
              <a:path w="12193270" h="6858000">
                <a:moveTo>
                  <a:pt x="2254744" y="3454400"/>
                </a:moveTo>
                <a:lnTo>
                  <a:pt x="2242251" y="3454400"/>
                </a:lnTo>
                <a:lnTo>
                  <a:pt x="2246524" y="3467100"/>
                </a:lnTo>
                <a:lnTo>
                  <a:pt x="2255138" y="3479800"/>
                </a:lnTo>
                <a:lnTo>
                  <a:pt x="2260942" y="3492500"/>
                </a:lnTo>
                <a:lnTo>
                  <a:pt x="2266441" y="3505200"/>
                </a:lnTo>
                <a:lnTo>
                  <a:pt x="2271419" y="3505200"/>
                </a:lnTo>
                <a:lnTo>
                  <a:pt x="2275026" y="3517900"/>
                </a:lnTo>
                <a:lnTo>
                  <a:pt x="2283776" y="3530600"/>
                </a:lnTo>
                <a:lnTo>
                  <a:pt x="2290876" y="3543300"/>
                </a:lnTo>
                <a:lnTo>
                  <a:pt x="2296794" y="3556000"/>
                </a:lnTo>
                <a:lnTo>
                  <a:pt x="2300426" y="3568700"/>
                </a:lnTo>
                <a:lnTo>
                  <a:pt x="2307335" y="3581400"/>
                </a:lnTo>
                <a:lnTo>
                  <a:pt x="2314150" y="3594100"/>
                </a:lnTo>
                <a:lnTo>
                  <a:pt x="2317520" y="3606800"/>
                </a:lnTo>
                <a:lnTo>
                  <a:pt x="2321241" y="3606800"/>
                </a:lnTo>
                <a:lnTo>
                  <a:pt x="2341780" y="3657600"/>
                </a:lnTo>
                <a:lnTo>
                  <a:pt x="2361249" y="3695700"/>
                </a:lnTo>
                <a:lnTo>
                  <a:pt x="2379648" y="3746500"/>
                </a:lnTo>
                <a:lnTo>
                  <a:pt x="2396977" y="3797300"/>
                </a:lnTo>
                <a:lnTo>
                  <a:pt x="2413237" y="3835400"/>
                </a:lnTo>
                <a:lnTo>
                  <a:pt x="2428427" y="3886200"/>
                </a:lnTo>
                <a:lnTo>
                  <a:pt x="2442547" y="3937000"/>
                </a:lnTo>
                <a:lnTo>
                  <a:pt x="2455597" y="3987800"/>
                </a:lnTo>
                <a:lnTo>
                  <a:pt x="2467578" y="4025900"/>
                </a:lnTo>
                <a:lnTo>
                  <a:pt x="2478489" y="4076700"/>
                </a:lnTo>
                <a:lnTo>
                  <a:pt x="2488331" y="4127500"/>
                </a:lnTo>
                <a:lnTo>
                  <a:pt x="2497103" y="4178300"/>
                </a:lnTo>
                <a:lnTo>
                  <a:pt x="2504806" y="4229100"/>
                </a:lnTo>
                <a:lnTo>
                  <a:pt x="2511439" y="4267200"/>
                </a:lnTo>
                <a:lnTo>
                  <a:pt x="2517003" y="4318000"/>
                </a:lnTo>
                <a:lnTo>
                  <a:pt x="2521498" y="4368800"/>
                </a:lnTo>
                <a:lnTo>
                  <a:pt x="2524924" y="4419600"/>
                </a:lnTo>
                <a:lnTo>
                  <a:pt x="2525527" y="4432300"/>
                </a:lnTo>
                <a:lnTo>
                  <a:pt x="2525910" y="4432300"/>
                </a:lnTo>
                <a:lnTo>
                  <a:pt x="2527274" y="4470400"/>
                </a:lnTo>
                <a:lnTo>
                  <a:pt x="2528036" y="4495800"/>
                </a:lnTo>
                <a:lnTo>
                  <a:pt x="2528290" y="4508500"/>
                </a:lnTo>
                <a:lnTo>
                  <a:pt x="2543091" y="4508500"/>
                </a:lnTo>
                <a:lnTo>
                  <a:pt x="2542793" y="4495800"/>
                </a:lnTo>
                <a:lnTo>
                  <a:pt x="2542628" y="4483100"/>
                </a:lnTo>
                <a:lnTo>
                  <a:pt x="2542336" y="4483100"/>
                </a:lnTo>
                <a:lnTo>
                  <a:pt x="2542196" y="4470400"/>
                </a:lnTo>
                <a:lnTo>
                  <a:pt x="2541993" y="4470400"/>
                </a:lnTo>
                <a:lnTo>
                  <a:pt x="2539720" y="4419600"/>
                </a:lnTo>
                <a:lnTo>
                  <a:pt x="2536400" y="4368800"/>
                </a:lnTo>
                <a:lnTo>
                  <a:pt x="2532034" y="4318000"/>
                </a:lnTo>
                <a:lnTo>
                  <a:pt x="2526626" y="4279900"/>
                </a:lnTo>
                <a:lnTo>
                  <a:pt x="2520177" y="4229100"/>
                </a:lnTo>
                <a:lnTo>
                  <a:pt x="2512690" y="4178300"/>
                </a:lnTo>
                <a:lnTo>
                  <a:pt x="2504166" y="4127500"/>
                </a:lnTo>
                <a:lnTo>
                  <a:pt x="2494608" y="4089400"/>
                </a:lnTo>
                <a:lnTo>
                  <a:pt x="2484017" y="4038600"/>
                </a:lnTo>
                <a:lnTo>
                  <a:pt x="2472397" y="3987800"/>
                </a:lnTo>
                <a:lnTo>
                  <a:pt x="2458461" y="3937000"/>
                </a:lnTo>
                <a:lnTo>
                  <a:pt x="2443330" y="3886200"/>
                </a:lnTo>
                <a:lnTo>
                  <a:pt x="2427000" y="3835400"/>
                </a:lnTo>
                <a:lnTo>
                  <a:pt x="2409470" y="3784600"/>
                </a:lnTo>
                <a:lnTo>
                  <a:pt x="2390735" y="3733800"/>
                </a:lnTo>
                <a:lnTo>
                  <a:pt x="2370793" y="3683000"/>
                </a:lnTo>
                <a:lnTo>
                  <a:pt x="2349640" y="3644900"/>
                </a:lnTo>
                <a:lnTo>
                  <a:pt x="2327274" y="3594100"/>
                </a:lnTo>
                <a:lnTo>
                  <a:pt x="2350477" y="3594100"/>
                </a:lnTo>
                <a:lnTo>
                  <a:pt x="2322384" y="3556000"/>
                </a:lnTo>
                <a:lnTo>
                  <a:pt x="2304963" y="3530600"/>
                </a:lnTo>
                <a:lnTo>
                  <a:pt x="2287883" y="3505200"/>
                </a:lnTo>
                <a:lnTo>
                  <a:pt x="2271144" y="3479800"/>
                </a:lnTo>
                <a:lnTo>
                  <a:pt x="2254744" y="3454400"/>
                </a:lnTo>
                <a:close/>
              </a:path>
              <a:path w="12193270" h="6858000">
                <a:moveTo>
                  <a:pt x="2350477" y="3594100"/>
                </a:moveTo>
                <a:lnTo>
                  <a:pt x="2327274" y="3594100"/>
                </a:lnTo>
                <a:lnTo>
                  <a:pt x="2356779" y="3632200"/>
                </a:lnTo>
                <a:lnTo>
                  <a:pt x="2387171" y="3670300"/>
                </a:lnTo>
                <a:lnTo>
                  <a:pt x="2418444" y="3708400"/>
                </a:lnTo>
                <a:lnTo>
                  <a:pt x="2450592" y="3759200"/>
                </a:lnTo>
                <a:lnTo>
                  <a:pt x="2483609" y="3797300"/>
                </a:lnTo>
                <a:lnTo>
                  <a:pt x="2517490" y="3835400"/>
                </a:lnTo>
                <a:lnTo>
                  <a:pt x="2552228" y="3873500"/>
                </a:lnTo>
                <a:lnTo>
                  <a:pt x="2587816" y="3898900"/>
                </a:lnTo>
                <a:lnTo>
                  <a:pt x="2624251" y="3937000"/>
                </a:lnTo>
                <a:lnTo>
                  <a:pt x="2661524" y="3975100"/>
                </a:lnTo>
                <a:lnTo>
                  <a:pt x="2699631" y="4013200"/>
                </a:lnTo>
                <a:lnTo>
                  <a:pt x="2738565" y="4038600"/>
                </a:lnTo>
                <a:lnTo>
                  <a:pt x="2778320" y="4076700"/>
                </a:lnTo>
                <a:lnTo>
                  <a:pt x="2818891" y="4102100"/>
                </a:lnTo>
                <a:lnTo>
                  <a:pt x="2859750" y="4140200"/>
                </a:lnTo>
                <a:lnTo>
                  <a:pt x="2901188" y="4165600"/>
                </a:lnTo>
                <a:lnTo>
                  <a:pt x="2985764" y="4216400"/>
                </a:lnTo>
                <a:lnTo>
                  <a:pt x="3072553" y="4267200"/>
                </a:lnTo>
                <a:lnTo>
                  <a:pt x="3161486" y="4318000"/>
                </a:lnTo>
                <a:lnTo>
                  <a:pt x="3167252" y="4318000"/>
                </a:lnTo>
                <a:lnTo>
                  <a:pt x="3181184" y="4330700"/>
                </a:lnTo>
                <a:lnTo>
                  <a:pt x="3186734" y="4330700"/>
                </a:lnTo>
                <a:lnTo>
                  <a:pt x="3233161" y="4356100"/>
                </a:lnTo>
                <a:lnTo>
                  <a:pt x="3280066" y="4368800"/>
                </a:lnTo>
                <a:lnTo>
                  <a:pt x="3327430" y="4394200"/>
                </a:lnTo>
                <a:lnTo>
                  <a:pt x="3375230" y="4406900"/>
                </a:lnTo>
                <a:lnTo>
                  <a:pt x="3423449" y="4432300"/>
                </a:lnTo>
                <a:lnTo>
                  <a:pt x="3570413" y="4470400"/>
                </a:lnTo>
                <a:lnTo>
                  <a:pt x="3623080" y="4495800"/>
                </a:lnTo>
                <a:lnTo>
                  <a:pt x="3676088" y="4508500"/>
                </a:lnTo>
                <a:lnTo>
                  <a:pt x="3748584" y="4508500"/>
                </a:lnTo>
                <a:lnTo>
                  <a:pt x="3465553" y="4432300"/>
                </a:lnTo>
                <a:lnTo>
                  <a:pt x="3419602" y="4406900"/>
                </a:lnTo>
                <a:lnTo>
                  <a:pt x="3328891" y="4381500"/>
                </a:lnTo>
                <a:lnTo>
                  <a:pt x="3284163" y="4356100"/>
                </a:lnTo>
                <a:lnTo>
                  <a:pt x="3239874" y="4343400"/>
                </a:lnTo>
                <a:lnTo>
                  <a:pt x="3152680" y="4292600"/>
                </a:lnTo>
                <a:lnTo>
                  <a:pt x="3109807" y="4279900"/>
                </a:lnTo>
                <a:lnTo>
                  <a:pt x="3025587" y="4229100"/>
                </a:lnTo>
                <a:lnTo>
                  <a:pt x="2943510" y="4178300"/>
                </a:lnTo>
                <a:lnTo>
                  <a:pt x="2903315" y="4152900"/>
                </a:lnTo>
                <a:lnTo>
                  <a:pt x="2863703" y="4114800"/>
                </a:lnTo>
                <a:lnTo>
                  <a:pt x="2824692" y="4089400"/>
                </a:lnTo>
                <a:lnTo>
                  <a:pt x="2786296" y="4064000"/>
                </a:lnTo>
                <a:lnTo>
                  <a:pt x="2748532" y="4025900"/>
                </a:lnTo>
                <a:lnTo>
                  <a:pt x="2711416" y="4000500"/>
                </a:lnTo>
                <a:lnTo>
                  <a:pt x="2674964" y="3962400"/>
                </a:lnTo>
                <a:lnTo>
                  <a:pt x="2639192" y="3937000"/>
                </a:lnTo>
                <a:lnTo>
                  <a:pt x="2604116" y="3898900"/>
                </a:lnTo>
                <a:lnTo>
                  <a:pt x="2569751" y="3860800"/>
                </a:lnTo>
                <a:lnTo>
                  <a:pt x="2536114" y="3822700"/>
                </a:lnTo>
                <a:lnTo>
                  <a:pt x="2503222" y="3797300"/>
                </a:lnTo>
                <a:lnTo>
                  <a:pt x="2471089" y="3759200"/>
                </a:lnTo>
                <a:lnTo>
                  <a:pt x="2439732" y="3721100"/>
                </a:lnTo>
                <a:lnTo>
                  <a:pt x="2409167" y="3683000"/>
                </a:lnTo>
                <a:lnTo>
                  <a:pt x="2379410" y="3644900"/>
                </a:lnTo>
                <a:lnTo>
                  <a:pt x="2350477" y="3594100"/>
                </a:lnTo>
                <a:close/>
              </a:path>
              <a:path w="12193270" h="6858000">
                <a:moveTo>
                  <a:pt x="9977729" y="3441700"/>
                </a:moveTo>
                <a:lnTo>
                  <a:pt x="9948087" y="3441700"/>
                </a:lnTo>
                <a:lnTo>
                  <a:pt x="9920608" y="3492500"/>
                </a:lnTo>
                <a:lnTo>
                  <a:pt x="9892187" y="3530600"/>
                </a:lnTo>
                <a:lnTo>
                  <a:pt x="9862843" y="3581400"/>
                </a:lnTo>
                <a:lnTo>
                  <a:pt x="9832598" y="3619500"/>
                </a:lnTo>
                <a:lnTo>
                  <a:pt x="9801471" y="3657600"/>
                </a:lnTo>
                <a:lnTo>
                  <a:pt x="9769483" y="3708400"/>
                </a:lnTo>
                <a:lnTo>
                  <a:pt x="9736655" y="3746500"/>
                </a:lnTo>
                <a:lnTo>
                  <a:pt x="9703007" y="3784600"/>
                </a:lnTo>
                <a:lnTo>
                  <a:pt x="9668560" y="3822700"/>
                </a:lnTo>
                <a:lnTo>
                  <a:pt x="9665258" y="3822700"/>
                </a:lnTo>
                <a:lnTo>
                  <a:pt x="9662007" y="3835400"/>
                </a:lnTo>
                <a:lnTo>
                  <a:pt x="9658692" y="3835400"/>
                </a:lnTo>
                <a:lnTo>
                  <a:pt x="9623610" y="3873500"/>
                </a:lnTo>
                <a:lnTo>
                  <a:pt x="9587851" y="3911600"/>
                </a:lnTo>
                <a:lnTo>
                  <a:pt x="9551330" y="3937000"/>
                </a:lnTo>
                <a:lnTo>
                  <a:pt x="9514067" y="3975100"/>
                </a:lnTo>
                <a:lnTo>
                  <a:pt x="9476079" y="4013200"/>
                </a:lnTo>
                <a:lnTo>
                  <a:pt x="9437384" y="4038600"/>
                </a:lnTo>
                <a:lnTo>
                  <a:pt x="9397999" y="4076700"/>
                </a:lnTo>
                <a:lnTo>
                  <a:pt x="9357943" y="4102100"/>
                </a:lnTo>
                <a:lnTo>
                  <a:pt x="9317233" y="4127500"/>
                </a:lnTo>
                <a:lnTo>
                  <a:pt x="9275888" y="4165600"/>
                </a:lnTo>
                <a:lnTo>
                  <a:pt x="9191360" y="4216400"/>
                </a:lnTo>
                <a:lnTo>
                  <a:pt x="9104504" y="4267200"/>
                </a:lnTo>
                <a:lnTo>
                  <a:pt x="9015462" y="4318000"/>
                </a:lnTo>
                <a:lnTo>
                  <a:pt x="9004985" y="4318000"/>
                </a:lnTo>
                <a:lnTo>
                  <a:pt x="8978023" y="4330700"/>
                </a:lnTo>
                <a:lnTo>
                  <a:pt x="8969145" y="4330700"/>
                </a:lnTo>
                <a:lnTo>
                  <a:pt x="8923260" y="4356100"/>
                </a:lnTo>
                <a:lnTo>
                  <a:pt x="8876948" y="4368800"/>
                </a:lnTo>
                <a:lnTo>
                  <a:pt x="8830230" y="4394200"/>
                </a:lnTo>
                <a:lnTo>
                  <a:pt x="8783126" y="4406900"/>
                </a:lnTo>
                <a:lnTo>
                  <a:pt x="8735657" y="4432300"/>
                </a:lnTo>
                <a:lnTo>
                  <a:pt x="8444294" y="4508500"/>
                </a:lnTo>
                <a:lnTo>
                  <a:pt x="8523305" y="4508500"/>
                </a:lnTo>
                <a:lnTo>
                  <a:pt x="8576349" y="4495800"/>
                </a:lnTo>
                <a:lnTo>
                  <a:pt x="8629052" y="4470400"/>
                </a:lnTo>
                <a:lnTo>
                  <a:pt x="8817959" y="4419600"/>
                </a:lnTo>
                <a:lnTo>
                  <a:pt x="8864258" y="4394200"/>
                </a:lnTo>
                <a:lnTo>
                  <a:pt x="8910150" y="4381500"/>
                </a:lnTo>
                <a:lnTo>
                  <a:pt x="9000642" y="4330700"/>
                </a:lnTo>
                <a:lnTo>
                  <a:pt x="9045206" y="4318000"/>
                </a:lnTo>
                <a:lnTo>
                  <a:pt x="9056833" y="4305300"/>
                </a:lnTo>
                <a:lnTo>
                  <a:pt x="9071838" y="4305300"/>
                </a:lnTo>
                <a:lnTo>
                  <a:pt x="9162993" y="4254500"/>
                </a:lnTo>
                <a:lnTo>
                  <a:pt x="9207706" y="4229100"/>
                </a:lnTo>
                <a:lnTo>
                  <a:pt x="9251828" y="4191000"/>
                </a:lnTo>
                <a:lnTo>
                  <a:pt x="9338260" y="4140200"/>
                </a:lnTo>
                <a:lnTo>
                  <a:pt x="9380549" y="4102100"/>
                </a:lnTo>
                <a:lnTo>
                  <a:pt x="9421181" y="4076700"/>
                </a:lnTo>
                <a:lnTo>
                  <a:pt x="9460996" y="4038600"/>
                </a:lnTo>
                <a:lnTo>
                  <a:pt x="9499986" y="4013200"/>
                </a:lnTo>
                <a:lnTo>
                  <a:pt x="9538147" y="3975100"/>
                </a:lnTo>
                <a:lnTo>
                  <a:pt x="9575472" y="3937000"/>
                </a:lnTo>
                <a:lnTo>
                  <a:pt x="9611954" y="3898900"/>
                </a:lnTo>
                <a:lnTo>
                  <a:pt x="9647589" y="3873500"/>
                </a:lnTo>
                <a:lnTo>
                  <a:pt x="9682369" y="3835400"/>
                </a:lnTo>
                <a:lnTo>
                  <a:pt x="9716290" y="3797300"/>
                </a:lnTo>
                <a:lnTo>
                  <a:pt x="9749343" y="3759200"/>
                </a:lnTo>
                <a:lnTo>
                  <a:pt x="9781525" y="3708400"/>
                </a:lnTo>
                <a:lnTo>
                  <a:pt x="9812828" y="3670300"/>
                </a:lnTo>
                <a:lnTo>
                  <a:pt x="9843247" y="3632200"/>
                </a:lnTo>
                <a:lnTo>
                  <a:pt x="9861937" y="3608085"/>
                </a:lnTo>
                <a:lnTo>
                  <a:pt x="9862311" y="3606800"/>
                </a:lnTo>
                <a:lnTo>
                  <a:pt x="9862933" y="3606800"/>
                </a:lnTo>
                <a:lnTo>
                  <a:pt x="9869197" y="3598717"/>
                </a:lnTo>
                <a:lnTo>
                  <a:pt x="9870134" y="3594100"/>
                </a:lnTo>
                <a:lnTo>
                  <a:pt x="9890620" y="3594100"/>
                </a:lnTo>
                <a:lnTo>
                  <a:pt x="9913383" y="3543300"/>
                </a:lnTo>
                <a:lnTo>
                  <a:pt x="9937303" y="3492500"/>
                </a:lnTo>
                <a:lnTo>
                  <a:pt x="9962387" y="3454400"/>
                </a:lnTo>
                <a:lnTo>
                  <a:pt x="9982999" y="3454400"/>
                </a:lnTo>
                <a:lnTo>
                  <a:pt x="9977729" y="3441700"/>
                </a:lnTo>
                <a:close/>
              </a:path>
              <a:path w="12193270" h="6858000">
                <a:moveTo>
                  <a:pt x="10073807" y="3594100"/>
                </a:moveTo>
                <a:lnTo>
                  <a:pt x="10052557" y="3594100"/>
                </a:lnTo>
                <a:lnTo>
                  <a:pt x="10061839" y="3606800"/>
                </a:lnTo>
                <a:lnTo>
                  <a:pt x="10071221" y="3619500"/>
                </a:lnTo>
                <a:lnTo>
                  <a:pt x="10080702" y="3632200"/>
                </a:lnTo>
                <a:lnTo>
                  <a:pt x="10092079" y="3644900"/>
                </a:lnTo>
                <a:lnTo>
                  <a:pt x="10098645" y="3657600"/>
                </a:lnTo>
                <a:lnTo>
                  <a:pt x="10128174" y="3695700"/>
                </a:lnTo>
                <a:lnTo>
                  <a:pt x="10158506" y="3733800"/>
                </a:lnTo>
                <a:lnTo>
                  <a:pt x="10189634" y="3771900"/>
                </a:lnTo>
                <a:lnTo>
                  <a:pt x="10221556" y="3810000"/>
                </a:lnTo>
                <a:lnTo>
                  <a:pt x="10254264" y="3848100"/>
                </a:lnTo>
                <a:lnTo>
                  <a:pt x="10287755" y="3873500"/>
                </a:lnTo>
                <a:lnTo>
                  <a:pt x="10322022" y="3911600"/>
                </a:lnTo>
                <a:lnTo>
                  <a:pt x="10357062" y="3949700"/>
                </a:lnTo>
                <a:lnTo>
                  <a:pt x="10392869" y="3975100"/>
                </a:lnTo>
                <a:lnTo>
                  <a:pt x="10429438" y="4013200"/>
                </a:lnTo>
                <a:lnTo>
                  <a:pt x="10466764" y="4038600"/>
                </a:lnTo>
                <a:lnTo>
                  <a:pt x="10504842" y="4076700"/>
                </a:lnTo>
                <a:lnTo>
                  <a:pt x="10543666" y="4102100"/>
                </a:lnTo>
                <a:lnTo>
                  <a:pt x="10618148" y="4152900"/>
                </a:lnTo>
                <a:lnTo>
                  <a:pt x="10694512" y="4203700"/>
                </a:lnTo>
                <a:lnTo>
                  <a:pt x="10734280" y="4229100"/>
                </a:lnTo>
                <a:lnTo>
                  <a:pt x="10742002" y="4241800"/>
                </a:lnTo>
                <a:lnTo>
                  <a:pt x="10761674" y="4254500"/>
                </a:lnTo>
                <a:lnTo>
                  <a:pt x="10770310" y="4254500"/>
                </a:lnTo>
                <a:lnTo>
                  <a:pt x="10783163" y="4267200"/>
                </a:lnTo>
                <a:lnTo>
                  <a:pt x="10801463" y="4267200"/>
                </a:lnTo>
                <a:lnTo>
                  <a:pt x="10807432" y="4279900"/>
                </a:lnTo>
                <a:lnTo>
                  <a:pt x="10816437" y="4279900"/>
                </a:lnTo>
                <a:lnTo>
                  <a:pt x="10856714" y="4305300"/>
                </a:lnTo>
                <a:lnTo>
                  <a:pt x="10897471" y="4318000"/>
                </a:lnTo>
                <a:lnTo>
                  <a:pt x="10980410" y="4368800"/>
                </a:lnTo>
                <a:lnTo>
                  <a:pt x="11022583" y="4381500"/>
                </a:lnTo>
                <a:lnTo>
                  <a:pt x="11068179" y="4394200"/>
                </a:lnTo>
                <a:lnTo>
                  <a:pt x="11114078" y="4419600"/>
                </a:lnTo>
                <a:lnTo>
                  <a:pt x="11206751" y="4445000"/>
                </a:lnTo>
                <a:lnTo>
                  <a:pt x="11253510" y="4470400"/>
                </a:lnTo>
                <a:lnTo>
                  <a:pt x="11347830" y="4495800"/>
                </a:lnTo>
                <a:lnTo>
                  <a:pt x="11413949" y="4495800"/>
                </a:lnTo>
                <a:lnTo>
                  <a:pt x="11223560" y="4445000"/>
                </a:lnTo>
                <a:lnTo>
                  <a:pt x="11177046" y="4419600"/>
                </a:lnTo>
                <a:lnTo>
                  <a:pt x="11085429" y="4394200"/>
                </a:lnTo>
                <a:lnTo>
                  <a:pt x="11040349" y="4368800"/>
                </a:lnTo>
                <a:lnTo>
                  <a:pt x="10995769" y="4356100"/>
                </a:lnTo>
                <a:lnTo>
                  <a:pt x="10951701" y="4330700"/>
                </a:lnTo>
                <a:lnTo>
                  <a:pt x="10908155" y="4318000"/>
                </a:lnTo>
                <a:lnTo>
                  <a:pt x="10822674" y="4267200"/>
                </a:lnTo>
                <a:lnTo>
                  <a:pt x="10780762" y="4241800"/>
                </a:lnTo>
                <a:lnTo>
                  <a:pt x="10691476" y="4191000"/>
                </a:lnTo>
                <a:lnTo>
                  <a:pt x="10647726" y="4165600"/>
                </a:lnTo>
                <a:lnTo>
                  <a:pt x="10604594" y="4127500"/>
                </a:lnTo>
                <a:lnTo>
                  <a:pt x="10562097" y="4102100"/>
                </a:lnTo>
                <a:lnTo>
                  <a:pt x="10520253" y="4064000"/>
                </a:lnTo>
                <a:lnTo>
                  <a:pt x="10479078" y="4038600"/>
                </a:lnTo>
                <a:lnTo>
                  <a:pt x="10438590" y="4000500"/>
                </a:lnTo>
                <a:lnTo>
                  <a:pt x="10398805" y="3962400"/>
                </a:lnTo>
                <a:lnTo>
                  <a:pt x="10359742" y="3924300"/>
                </a:lnTo>
                <a:lnTo>
                  <a:pt x="10321416" y="3886200"/>
                </a:lnTo>
                <a:lnTo>
                  <a:pt x="10286671" y="3860800"/>
                </a:lnTo>
                <a:lnTo>
                  <a:pt x="10252820" y="3822700"/>
                </a:lnTo>
                <a:lnTo>
                  <a:pt x="10219868" y="3784600"/>
                </a:lnTo>
                <a:lnTo>
                  <a:pt x="10187820" y="3746500"/>
                </a:lnTo>
                <a:lnTo>
                  <a:pt x="10156677" y="3708400"/>
                </a:lnTo>
                <a:lnTo>
                  <a:pt x="10095993" y="3632200"/>
                </a:lnTo>
                <a:lnTo>
                  <a:pt x="10073807" y="3594100"/>
                </a:lnTo>
                <a:close/>
              </a:path>
              <a:path w="12193270" h="6858000">
                <a:moveTo>
                  <a:pt x="1876821" y="3467100"/>
                </a:moveTo>
                <a:lnTo>
                  <a:pt x="1821916" y="3467100"/>
                </a:lnTo>
                <a:lnTo>
                  <a:pt x="1775831" y="3479800"/>
                </a:lnTo>
                <a:lnTo>
                  <a:pt x="1729960" y="3479800"/>
                </a:lnTo>
                <a:lnTo>
                  <a:pt x="1592082" y="3517900"/>
                </a:lnTo>
                <a:lnTo>
                  <a:pt x="1545581" y="3543300"/>
                </a:lnTo>
                <a:lnTo>
                  <a:pt x="1408196" y="3581400"/>
                </a:lnTo>
                <a:lnTo>
                  <a:pt x="1363161" y="3606800"/>
                </a:lnTo>
                <a:lnTo>
                  <a:pt x="1318535" y="3619500"/>
                </a:lnTo>
                <a:lnTo>
                  <a:pt x="1187265" y="3695700"/>
                </a:lnTo>
                <a:lnTo>
                  <a:pt x="1144434" y="3708400"/>
                </a:lnTo>
                <a:lnTo>
                  <a:pt x="1102092" y="3733800"/>
                </a:lnTo>
                <a:lnTo>
                  <a:pt x="1054549" y="3771900"/>
                </a:lnTo>
                <a:lnTo>
                  <a:pt x="961828" y="3822700"/>
                </a:lnTo>
                <a:lnTo>
                  <a:pt x="916685" y="3860800"/>
                </a:lnTo>
                <a:lnTo>
                  <a:pt x="876352" y="3886200"/>
                </a:lnTo>
                <a:lnTo>
                  <a:pt x="836767" y="3924300"/>
                </a:lnTo>
                <a:lnTo>
                  <a:pt x="797939" y="3949700"/>
                </a:lnTo>
                <a:lnTo>
                  <a:pt x="759873" y="3987800"/>
                </a:lnTo>
                <a:lnTo>
                  <a:pt x="722576" y="4013200"/>
                </a:lnTo>
                <a:lnTo>
                  <a:pt x="686056" y="4051300"/>
                </a:lnTo>
                <a:lnTo>
                  <a:pt x="650318" y="4089400"/>
                </a:lnTo>
                <a:lnTo>
                  <a:pt x="615371" y="4127500"/>
                </a:lnTo>
                <a:lnTo>
                  <a:pt x="581219" y="4165600"/>
                </a:lnTo>
                <a:lnTo>
                  <a:pt x="547872" y="4203700"/>
                </a:lnTo>
                <a:lnTo>
                  <a:pt x="515334" y="4241800"/>
                </a:lnTo>
                <a:lnTo>
                  <a:pt x="483613" y="4279900"/>
                </a:lnTo>
                <a:lnTo>
                  <a:pt x="452716" y="4318000"/>
                </a:lnTo>
                <a:lnTo>
                  <a:pt x="438175" y="4330700"/>
                </a:lnTo>
                <a:lnTo>
                  <a:pt x="423868" y="4356100"/>
                </a:lnTo>
                <a:lnTo>
                  <a:pt x="409789" y="4368800"/>
                </a:lnTo>
                <a:lnTo>
                  <a:pt x="395934" y="4394200"/>
                </a:lnTo>
                <a:lnTo>
                  <a:pt x="412570" y="4394200"/>
                </a:lnTo>
                <a:lnTo>
                  <a:pt x="432508" y="4368800"/>
                </a:lnTo>
                <a:lnTo>
                  <a:pt x="463471" y="4330700"/>
                </a:lnTo>
                <a:lnTo>
                  <a:pt x="495484" y="4279900"/>
                </a:lnTo>
                <a:lnTo>
                  <a:pt x="528540" y="4241800"/>
                </a:lnTo>
                <a:lnTo>
                  <a:pt x="562633" y="4203700"/>
                </a:lnTo>
                <a:lnTo>
                  <a:pt x="597757" y="4165600"/>
                </a:lnTo>
                <a:lnTo>
                  <a:pt x="633907" y="4127500"/>
                </a:lnTo>
                <a:lnTo>
                  <a:pt x="637374" y="4127500"/>
                </a:lnTo>
                <a:lnTo>
                  <a:pt x="639126" y="4114800"/>
                </a:lnTo>
                <a:lnTo>
                  <a:pt x="641832" y="4114800"/>
                </a:lnTo>
                <a:lnTo>
                  <a:pt x="678206" y="4076700"/>
                </a:lnTo>
                <a:lnTo>
                  <a:pt x="715369" y="4051300"/>
                </a:lnTo>
                <a:lnTo>
                  <a:pt x="753303" y="4013200"/>
                </a:lnTo>
                <a:lnTo>
                  <a:pt x="791988" y="3975100"/>
                </a:lnTo>
                <a:lnTo>
                  <a:pt x="831405" y="3949700"/>
                </a:lnTo>
                <a:lnTo>
                  <a:pt x="871536" y="3911600"/>
                </a:lnTo>
                <a:lnTo>
                  <a:pt x="912362" y="3886200"/>
                </a:lnTo>
                <a:lnTo>
                  <a:pt x="953864" y="3848100"/>
                </a:lnTo>
                <a:lnTo>
                  <a:pt x="1038821" y="3797300"/>
                </a:lnTo>
                <a:lnTo>
                  <a:pt x="1126257" y="3746500"/>
                </a:lnTo>
                <a:lnTo>
                  <a:pt x="1216020" y="3695700"/>
                </a:lnTo>
                <a:lnTo>
                  <a:pt x="1354701" y="3619500"/>
                </a:lnTo>
                <a:lnTo>
                  <a:pt x="1401929" y="3606800"/>
                </a:lnTo>
                <a:lnTo>
                  <a:pt x="1449625" y="3581400"/>
                </a:lnTo>
                <a:lnTo>
                  <a:pt x="1546605" y="3556000"/>
                </a:lnTo>
                <a:lnTo>
                  <a:pt x="1553534" y="3556000"/>
                </a:lnTo>
                <a:lnTo>
                  <a:pt x="1567411" y="3543300"/>
                </a:lnTo>
                <a:lnTo>
                  <a:pt x="1591868" y="3543300"/>
                </a:lnTo>
                <a:lnTo>
                  <a:pt x="1609174" y="3530600"/>
                </a:lnTo>
                <a:lnTo>
                  <a:pt x="1631314" y="3530600"/>
                </a:lnTo>
                <a:lnTo>
                  <a:pt x="1876821" y="3467100"/>
                </a:lnTo>
                <a:close/>
              </a:path>
              <a:path w="12193270" h="6858000">
                <a:moveTo>
                  <a:pt x="4093380" y="2476500"/>
                </a:moveTo>
                <a:lnTo>
                  <a:pt x="4078096" y="2476500"/>
                </a:lnTo>
                <a:lnTo>
                  <a:pt x="4067881" y="2501900"/>
                </a:lnTo>
                <a:lnTo>
                  <a:pt x="4057889" y="2514600"/>
                </a:lnTo>
                <a:lnTo>
                  <a:pt x="4048123" y="2540000"/>
                </a:lnTo>
                <a:lnTo>
                  <a:pt x="4038586" y="2565400"/>
                </a:lnTo>
                <a:lnTo>
                  <a:pt x="4019151" y="2616200"/>
                </a:lnTo>
                <a:lnTo>
                  <a:pt x="4000845" y="2654300"/>
                </a:lnTo>
                <a:lnTo>
                  <a:pt x="3983670" y="2705100"/>
                </a:lnTo>
                <a:lnTo>
                  <a:pt x="3967629" y="2755900"/>
                </a:lnTo>
                <a:lnTo>
                  <a:pt x="3952722" y="2806700"/>
                </a:lnTo>
                <a:lnTo>
                  <a:pt x="3938952" y="2857500"/>
                </a:lnTo>
                <a:lnTo>
                  <a:pt x="3926320" y="2908300"/>
                </a:lnTo>
                <a:lnTo>
                  <a:pt x="3914828" y="2959100"/>
                </a:lnTo>
                <a:lnTo>
                  <a:pt x="3904478" y="2997200"/>
                </a:lnTo>
                <a:lnTo>
                  <a:pt x="3895272" y="3048000"/>
                </a:lnTo>
                <a:lnTo>
                  <a:pt x="3887211" y="3098800"/>
                </a:lnTo>
                <a:lnTo>
                  <a:pt x="3880297" y="3149600"/>
                </a:lnTo>
                <a:lnTo>
                  <a:pt x="3874532" y="3200400"/>
                </a:lnTo>
                <a:lnTo>
                  <a:pt x="3869918" y="3251200"/>
                </a:lnTo>
                <a:lnTo>
                  <a:pt x="3866993" y="3289300"/>
                </a:lnTo>
                <a:lnTo>
                  <a:pt x="3864780" y="3340100"/>
                </a:lnTo>
                <a:lnTo>
                  <a:pt x="3863292" y="3378200"/>
                </a:lnTo>
                <a:lnTo>
                  <a:pt x="3862539" y="3416300"/>
                </a:lnTo>
                <a:lnTo>
                  <a:pt x="3862635" y="3467100"/>
                </a:lnTo>
                <a:lnTo>
                  <a:pt x="3863868" y="3517900"/>
                </a:lnTo>
                <a:lnTo>
                  <a:pt x="3866236" y="3568700"/>
                </a:lnTo>
                <a:lnTo>
                  <a:pt x="3869735" y="3619500"/>
                </a:lnTo>
                <a:lnTo>
                  <a:pt x="3874360" y="3670300"/>
                </a:lnTo>
                <a:lnTo>
                  <a:pt x="3880110" y="3721100"/>
                </a:lnTo>
                <a:lnTo>
                  <a:pt x="3886980" y="3771900"/>
                </a:lnTo>
                <a:lnTo>
                  <a:pt x="3894967" y="3822700"/>
                </a:lnTo>
                <a:lnTo>
                  <a:pt x="3904068" y="3860800"/>
                </a:lnTo>
                <a:lnTo>
                  <a:pt x="3906570" y="3873500"/>
                </a:lnTo>
                <a:lnTo>
                  <a:pt x="3908475" y="3886200"/>
                </a:lnTo>
                <a:lnTo>
                  <a:pt x="3912931" y="3911600"/>
                </a:lnTo>
                <a:lnTo>
                  <a:pt x="3914575" y="3911600"/>
                </a:lnTo>
                <a:lnTo>
                  <a:pt x="3916323" y="3924300"/>
                </a:lnTo>
                <a:lnTo>
                  <a:pt x="3927769" y="3975100"/>
                </a:lnTo>
                <a:lnTo>
                  <a:pt x="3940312" y="4025900"/>
                </a:lnTo>
                <a:lnTo>
                  <a:pt x="3953951" y="4064000"/>
                </a:lnTo>
                <a:lnTo>
                  <a:pt x="3968687" y="4114800"/>
                </a:lnTo>
                <a:lnTo>
                  <a:pt x="3984519" y="4165600"/>
                </a:lnTo>
                <a:lnTo>
                  <a:pt x="4001447" y="4216400"/>
                </a:lnTo>
                <a:lnTo>
                  <a:pt x="4019469" y="4254500"/>
                </a:lnTo>
                <a:lnTo>
                  <a:pt x="4038586" y="4305300"/>
                </a:lnTo>
                <a:lnTo>
                  <a:pt x="4048017" y="4330700"/>
                </a:lnTo>
                <a:lnTo>
                  <a:pt x="4057676" y="4356100"/>
                </a:lnTo>
                <a:lnTo>
                  <a:pt x="4067556" y="4368800"/>
                </a:lnTo>
                <a:lnTo>
                  <a:pt x="4077651" y="4394200"/>
                </a:lnTo>
                <a:lnTo>
                  <a:pt x="4093873" y="4394200"/>
                </a:lnTo>
                <a:lnTo>
                  <a:pt x="4084624" y="4368800"/>
                </a:lnTo>
                <a:lnTo>
                  <a:pt x="4079366" y="4356100"/>
                </a:lnTo>
                <a:lnTo>
                  <a:pt x="4059224" y="4318000"/>
                </a:lnTo>
                <a:lnTo>
                  <a:pt x="4040143" y="4267200"/>
                </a:lnTo>
                <a:lnTo>
                  <a:pt x="4022122" y="4229100"/>
                </a:lnTo>
                <a:lnTo>
                  <a:pt x="4005162" y="4178300"/>
                </a:lnTo>
                <a:lnTo>
                  <a:pt x="3989262" y="4127500"/>
                </a:lnTo>
                <a:lnTo>
                  <a:pt x="3974423" y="4089400"/>
                </a:lnTo>
                <a:lnTo>
                  <a:pt x="3960645" y="4038600"/>
                </a:lnTo>
                <a:lnTo>
                  <a:pt x="3947927" y="3987800"/>
                </a:lnTo>
                <a:lnTo>
                  <a:pt x="3936270" y="3937000"/>
                </a:lnTo>
                <a:lnTo>
                  <a:pt x="3925674" y="3898900"/>
                </a:lnTo>
                <a:lnTo>
                  <a:pt x="3916137" y="3848100"/>
                </a:lnTo>
                <a:lnTo>
                  <a:pt x="3907662" y="3797300"/>
                </a:lnTo>
                <a:lnTo>
                  <a:pt x="3900247" y="3746500"/>
                </a:lnTo>
                <a:lnTo>
                  <a:pt x="3893893" y="3708400"/>
                </a:lnTo>
                <a:lnTo>
                  <a:pt x="3888599" y="3657600"/>
                </a:lnTo>
                <a:lnTo>
                  <a:pt x="3884365" y="3606800"/>
                </a:lnTo>
                <a:lnTo>
                  <a:pt x="3881192" y="3556000"/>
                </a:lnTo>
                <a:lnTo>
                  <a:pt x="3879080" y="3505200"/>
                </a:lnTo>
                <a:lnTo>
                  <a:pt x="3878028" y="3454400"/>
                </a:lnTo>
                <a:lnTo>
                  <a:pt x="3878037" y="3416300"/>
                </a:lnTo>
                <a:lnTo>
                  <a:pt x="3879106" y="3365500"/>
                </a:lnTo>
                <a:lnTo>
                  <a:pt x="3881235" y="3314700"/>
                </a:lnTo>
                <a:lnTo>
                  <a:pt x="3884426" y="3263900"/>
                </a:lnTo>
                <a:lnTo>
                  <a:pt x="3888676" y="3213100"/>
                </a:lnTo>
                <a:lnTo>
                  <a:pt x="3893987" y="3162300"/>
                </a:lnTo>
                <a:lnTo>
                  <a:pt x="3900359" y="3124200"/>
                </a:lnTo>
                <a:lnTo>
                  <a:pt x="3907790" y="3073400"/>
                </a:lnTo>
                <a:lnTo>
                  <a:pt x="3916283" y="3022600"/>
                </a:lnTo>
                <a:lnTo>
                  <a:pt x="3925835" y="2971800"/>
                </a:lnTo>
                <a:lnTo>
                  <a:pt x="3936449" y="2921000"/>
                </a:lnTo>
                <a:lnTo>
                  <a:pt x="3948122" y="2882900"/>
                </a:lnTo>
                <a:lnTo>
                  <a:pt x="3960856" y="2832100"/>
                </a:lnTo>
                <a:lnTo>
                  <a:pt x="3974651" y="2781300"/>
                </a:lnTo>
                <a:lnTo>
                  <a:pt x="3989506" y="2743200"/>
                </a:lnTo>
                <a:lnTo>
                  <a:pt x="4005421" y="2692400"/>
                </a:lnTo>
                <a:lnTo>
                  <a:pt x="4022396" y="2641600"/>
                </a:lnTo>
                <a:lnTo>
                  <a:pt x="4040432" y="2603500"/>
                </a:lnTo>
                <a:lnTo>
                  <a:pt x="4059529" y="2552700"/>
                </a:lnTo>
                <a:lnTo>
                  <a:pt x="4079464" y="2501900"/>
                </a:lnTo>
                <a:lnTo>
                  <a:pt x="4093380" y="2476500"/>
                </a:lnTo>
                <a:close/>
              </a:path>
              <a:path w="12193270" h="6858000">
                <a:moveTo>
                  <a:pt x="5832292" y="3454400"/>
                </a:moveTo>
                <a:lnTo>
                  <a:pt x="5718448" y="3454400"/>
                </a:lnTo>
                <a:lnTo>
                  <a:pt x="5372704" y="3543300"/>
                </a:lnTo>
                <a:lnTo>
                  <a:pt x="5324482" y="3568700"/>
                </a:lnTo>
                <a:lnTo>
                  <a:pt x="5276580" y="3581400"/>
                </a:lnTo>
                <a:lnTo>
                  <a:pt x="5229008" y="3606800"/>
                </a:lnTo>
                <a:lnTo>
                  <a:pt x="5182285" y="3619500"/>
                </a:lnTo>
                <a:lnTo>
                  <a:pt x="5136133" y="3644900"/>
                </a:lnTo>
                <a:lnTo>
                  <a:pt x="5045577" y="3695700"/>
                </a:lnTo>
                <a:lnTo>
                  <a:pt x="4957404" y="3746500"/>
                </a:lnTo>
                <a:lnTo>
                  <a:pt x="4871681" y="3797300"/>
                </a:lnTo>
                <a:lnTo>
                  <a:pt x="4788471" y="3848100"/>
                </a:lnTo>
                <a:lnTo>
                  <a:pt x="4747829" y="3886200"/>
                </a:lnTo>
                <a:lnTo>
                  <a:pt x="4707840" y="3911600"/>
                </a:lnTo>
                <a:lnTo>
                  <a:pt x="4668513" y="3949700"/>
                </a:lnTo>
                <a:lnTo>
                  <a:pt x="4629854" y="3975100"/>
                </a:lnTo>
                <a:lnTo>
                  <a:pt x="4591872" y="4013200"/>
                </a:lnTo>
                <a:lnTo>
                  <a:pt x="4554576" y="4051300"/>
                </a:lnTo>
                <a:lnTo>
                  <a:pt x="4517973" y="4089400"/>
                </a:lnTo>
                <a:lnTo>
                  <a:pt x="4482332" y="4114800"/>
                </a:lnTo>
                <a:lnTo>
                  <a:pt x="4447610" y="4152900"/>
                </a:lnTo>
                <a:lnTo>
                  <a:pt x="4413811" y="4191000"/>
                </a:lnTo>
                <a:lnTo>
                  <a:pt x="4380939" y="4229100"/>
                </a:lnTo>
                <a:lnTo>
                  <a:pt x="4348997" y="4267200"/>
                </a:lnTo>
                <a:lnTo>
                  <a:pt x="4317989" y="4318000"/>
                </a:lnTo>
                <a:lnTo>
                  <a:pt x="4287920" y="4356100"/>
                </a:lnTo>
                <a:lnTo>
                  <a:pt x="4258792" y="4394200"/>
                </a:lnTo>
                <a:lnTo>
                  <a:pt x="4277806" y="4394200"/>
                </a:lnTo>
                <a:lnTo>
                  <a:pt x="4286993" y="4381500"/>
                </a:lnTo>
                <a:lnTo>
                  <a:pt x="4315385" y="4343400"/>
                </a:lnTo>
                <a:lnTo>
                  <a:pt x="4344595" y="4305300"/>
                </a:lnTo>
                <a:lnTo>
                  <a:pt x="4374612" y="4267200"/>
                </a:lnTo>
                <a:lnTo>
                  <a:pt x="4405421" y="4229100"/>
                </a:lnTo>
                <a:lnTo>
                  <a:pt x="4437009" y="4191000"/>
                </a:lnTo>
                <a:lnTo>
                  <a:pt x="4469365" y="4152900"/>
                </a:lnTo>
                <a:lnTo>
                  <a:pt x="4502474" y="4127500"/>
                </a:lnTo>
                <a:lnTo>
                  <a:pt x="4536325" y="4089400"/>
                </a:lnTo>
                <a:lnTo>
                  <a:pt x="4570903" y="4051300"/>
                </a:lnTo>
                <a:lnTo>
                  <a:pt x="4606197" y="4025900"/>
                </a:lnTo>
                <a:lnTo>
                  <a:pt x="4642193" y="3987800"/>
                </a:lnTo>
                <a:lnTo>
                  <a:pt x="4678878" y="3962400"/>
                </a:lnTo>
                <a:lnTo>
                  <a:pt x="4716239" y="3924300"/>
                </a:lnTo>
                <a:lnTo>
                  <a:pt x="4754264" y="3898900"/>
                </a:lnTo>
                <a:lnTo>
                  <a:pt x="4792940" y="3873500"/>
                </a:lnTo>
                <a:lnTo>
                  <a:pt x="4832253" y="3835400"/>
                </a:lnTo>
                <a:lnTo>
                  <a:pt x="4912740" y="3784600"/>
                </a:lnTo>
                <a:lnTo>
                  <a:pt x="4995622" y="3733800"/>
                </a:lnTo>
                <a:lnTo>
                  <a:pt x="5037929" y="3708400"/>
                </a:lnTo>
                <a:lnTo>
                  <a:pt x="5080796" y="3695700"/>
                </a:lnTo>
                <a:lnTo>
                  <a:pt x="5168159" y="3644900"/>
                </a:lnTo>
                <a:lnTo>
                  <a:pt x="5212629" y="3632200"/>
                </a:lnTo>
                <a:lnTo>
                  <a:pt x="5257607" y="3606800"/>
                </a:lnTo>
                <a:lnTo>
                  <a:pt x="5303081" y="3594100"/>
                </a:lnTo>
                <a:lnTo>
                  <a:pt x="5349037" y="3568700"/>
                </a:lnTo>
                <a:lnTo>
                  <a:pt x="5732505" y="3467100"/>
                </a:lnTo>
                <a:lnTo>
                  <a:pt x="5782222" y="3467100"/>
                </a:lnTo>
                <a:lnTo>
                  <a:pt x="5832292" y="3454400"/>
                </a:lnTo>
                <a:close/>
              </a:path>
              <a:path w="12193270" h="6858000">
                <a:moveTo>
                  <a:pt x="7958249" y="2476500"/>
                </a:moveTo>
                <a:lnTo>
                  <a:pt x="7940649" y="2476500"/>
                </a:lnTo>
                <a:lnTo>
                  <a:pt x="7932485" y="2489200"/>
                </a:lnTo>
                <a:lnTo>
                  <a:pt x="7924472" y="2514600"/>
                </a:lnTo>
                <a:lnTo>
                  <a:pt x="7916606" y="2527300"/>
                </a:lnTo>
                <a:lnTo>
                  <a:pt x="7908886" y="2552700"/>
                </a:lnTo>
                <a:lnTo>
                  <a:pt x="7889833" y="2590800"/>
                </a:lnTo>
                <a:lnTo>
                  <a:pt x="7871804" y="2641600"/>
                </a:lnTo>
                <a:lnTo>
                  <a:pt x="7854799" y="2679700"/>
                </a:lnTo>
                <a:lnTo>
                  <a:pt x="7838823" y="2730500"/>
                </a:lnTo>
                <a:lnTo>
                  <a:pt x="7823877" y="2781300"/>
                </a:lnTo>
                <a:lnTo>
                  <a:pt x="7809966" y="2819400"/>
                </a:lnTo>
                <a:lnTo>
                  <a:pt x="7797090" y="2870200"/>
                </a:lnTo>
                <a:lnTo>
                  <a:pt x="7785254" y="2921000"/>
                </a:lnTo>
                <a:lnTo>
                  <a:pt x="7774459" y="2959100"/>
                </a:lnTo>
                <a:lnTo>
                  <a:pt x="7764709" y="3009900"/>
                </a:lnTo>
                <a:lnTo>
                  <a:pt x="7756006" y="3060700"/>
                </a:lnTo>
                <a:lnTo>
                  <a:pt x="7748354" y="3111500"/>
                </a:lnTo>
                <a:lnTo>
                  <a:pt x="7741754" y="3162300"/>
                </a:lnTo>
                <a:lnTo>
                  <a:pt x="7736559" y="3200400"/>
                </a:lnTo>
                <a:lnTo>
                  <a:pt x="7732311" y="3251200"/>
                </a:lnTo>
                <a:lnTo>
                  <a:pt x="7729004" y="3302000"/>
                </a:lnTo>
                <a:lnTo>
                  <a:pt x="7726633" y="3340100"/>
                </a:lnTo>
                <a:lnTo>
                  <a:pt x="7725193" y="3390900"/>
                </a:lnTo>
                <a:lnTo>
                  <a:pt x="7724990" y="3403600"/>
                </a:lnTo>
                <a:lnTo>
                  <a:pt x="7724736" y="3416300"/>
                </a:lnTo>
                <a:lnTo>
                  <a:pt x="7724812" y="3454400"/>
                </a:lnTo>
                <a:lnTo>
                  <a:pt x="7726639" y="3530600"/>
                </a:lnTo>
                <a:lnTo>
                  <a:pt x="7729007" y="3568700"/>
                </a:lnTo>
                <a:lnTo>
                  <a:pt x="7732314" y="3619500"/>
                </a:lnTo>
                <a:lnTo>
                  <a:pt x="7736566" y="3670300"/>
                </a:lnTo>
                <a:lnTo>
                  <a:pt x="7741767" y="3708400"/>
                </a:lnTo>
                <a:lnTo>
                  <a:pt x="7748852" y="3759200"/>
                </a:lnTo>
                <a:lnTo>
                  <a:pt x="7757139" y="3810000"/>
                </a:lnTo>
                <a:lnTo>
                  <a:pt x="7766624" y="3873500"/>
                </a:lnTo>
                <a:lnTo>
                  <a:pt x="7777304" y="3924300"/>
                </a:lnTo>
                <a:lnTo>
                  <a:pt x="7789176" y="3975100"/>
                </a:lnTo>
                <a:lnTo>
                  <a:pt x="7802236" y="4025900"/>
                </a:lnTo>
                <a:lnTo>
                  <a:pt x="7816481" y="4064000"/>
                </a:lnTo>
                <a:lnTo>
                  <a:pt x="7831908" y="4114800"/>
                </a:lnTo>
                <a:lnTo>
                  <a:pt x="7848514" y="4165600"/>
                </a:lnTo>
                <a:lnTo>
                  <a:pt x="7866295" y="4216400"/>
                </a:lnTo>
                <a:lnTo>
                  <a:pt x="7885247" y="4267200"/>
                </a:lnTo>
                <a:lnTo>
                  <a:pt x="7905368" y="4318000"/>
                </a:lnTo>
                <a:lnTo>
                  <a:pt x="7913906" y="4330700"/>
                </a:lnTo>
                <a:lnTo>
                  <a:pt x="7922640" y="4356100"/>
                </a:lnTo>
                <a:lnTo>
                  <a:pt x="7931564" y="4368800"/>
                </a:lnTo>
                <a:lnTo>
                  <a:pt x="7940674" y="4394200"/>
                </a:lnTo>
                <a:lnTo>
                  <a:pt x="7956550" y="4394200"/>
                </a:lnTo>
                <a:lnTo>
                  <a:pt x="7940777" y="4356100"/>
                </a:lnTo>
                <a:lnTo>
                  <a:pt x="7920761" y="4318000"/>
                </a:lnTo>
                <a:lnTo>
                  <a:pt x="7901764" y="4267200"/>
                </a:lnTo>
                <a:lnTo>
                  <a:pt x="7883791" y="4216400"/>
                </a:lnTo>
                <a:lnTo>
                  <a:pt x="7866847" y="4178300"/>
                </a:lnTo>
                <a:lnTo>
                  <a:pt x="7850938" y="4127500"/>
                </a:lnTo>
                <a:lnTo>
                  <a:pt x="7836069" y="4076700"/>
                </a:lnTo>
                <a:lnTo>
                  <a:pt x="7822244" y="4038600"/>
                </a:lnTo>
                <a:lnTo>
                  <a:pt x="7809470" y="3987800"/>
                </a:lnTo>
                <a:lnTo>
                  <a:pt x="7797750" y="3937000"/>
                </a:lnTo>
                <a:lnTo>
                  <a:pt x="7787090" y="3886200"/>
                </a:lnTo>
                <a:lnTo>
                  <a:pt x="7777495" y="3835400"/>
                </a:lnTo>
                <a:lnTo>
                  <a:pt x="7768970" y="3797300"/>
                </a:lnTo>
                <a:lnTo>
                  <a:pt x="7761521" y="3746500"/>
                </a:lnTo>
                <a:lnTo>
                  <a:pt x="7755152" y="3695700"/>
                </a:lnTo>
                <a:lnTo>
                  <a:pt x="7749868" y="3644900"/>
                </a:lnTo>
                <a:lnTo>
                  <a:pt x="7745675" y="3594100"/>
                </a:lnTo>
                <a:lnTo>
                  <a:pt x="7742578" y="3543300"/>
                </a:lnTo>
                <a:lnTo>
                  <a:pt x="7740581" y="3492500"/>
                </a:lnTo>
                <a:lnTo>
                  <a:pt x="7739691" y="3441700"/>
                </a:lnTo>
                <a:lnTo>
                  <a:pt x="7739911" y="3390900"/>
                </a:lnTo>
                <a:lnTo>
                  <a:pt x="7741247" y="3352800"/>
                </a:lnTo>
                <a:lnTo>
                  <a:pt x="7743705" y="3302000"/>
                </a:lnTo>
                <a:lnTo>
                  <a:pt x="7747288" y="3251200"/>
                </a:lnTo>
                <a:lnTo>
                  <a:pt x="7752004" y="3200400"/>
                </a:lnTo>
                <a:lnTo>
                  <a:pt x="7757855" y="3149600"/>
                </a:lnTo>
                <a:lnTo>
                  <a:pt x="7764848" y="3098800"/>
                </a:lnTo>
                <a:lnTo>
                  <a:pt x="7772988" y="3048000"/>
                </a:lnTo>
                <a:lnTo>
                  <a:pt x="7782280" y="2997200"/>
                </a:lnTo>
                <a:lnTo>
                  <a:pt x="7789584" y="2959100"/>
                </a:lnTo>
                <a:lnTo>
                  <a:pt x="7797445" y="2933700"/>
                </a:lnTo>
                <a:lnTo>
                  <a:pt x="7805870" y="2895600"/>
                </a:lnTo>
                <a:lnTo>
                  <a:pt x="7814868" y="2857500"/>
                </a:lnTo>
                <a:lnTo>
                  <a:pt x="7828267" y="2806700"/>
                </a:lnTo>
                <a:lnTo>
                  <a:pt x="7842665" y="2768600"/>
                </a:lnTo>
                <a:lnTo>
                  <a:pt x="7858048" y="2717800"/>
                </a:lnTo>
                <a:lnTo>
                  <a:pt x="7874405" y="2667000"/>
                </a:lnTo>
                <a:lnTo>
                  <a:pt x="7892251" y="2628900"/>
                </a:lnTo>
                <a:lnTo>
                  <a:pt x="7911237" y="2578100"/>
                </a:lnTo>
                <a:lnTo>
                  <a:pt x="7931367" y="2527300"/>
                </a:lnTo>
                <a:lnTo>
                  <a:pt x="7952643" y="2489200"/>
                </a:lnTo>
                <a:lnTo>
                  <a:pt x="7958249" y="2476500"/>
                </a:lnTo>
                <a:close/>
              </a:path>
              <a:path w="12193270" h="6858000">
                <a:moveTo>
                  <a:pt x="9846848" y="3441700"/>
                </a:moveTo>
                <a:lnTo>
                  <a:pt x="9667080" y="3441700"/>
                </a:lnTo>
                <a:lnTo>
                  <a:pt x="9564940" y="3467100"/>
                </a:lnTo>
                <a:lnTo>
                  <a:pt x="9514224" y="3467100"/>
                </a:lnTo>
                <a:lnTo>
                  <a:pt x="9315093" y="3517900"/>
                </a:lnTo>
                <a:lnTo>
                  <a:pt x="9266867" y="3543300"/>
                </a:lnTo>
                <a:lnTo>
                  <a:pt x="9171542" y="3568700"/>
                </a:lnTo>
                <a:lnTo>
                  <a:pt x="9124480" y="3594100"/>
                </a:lnTo>
                <a:lnTo>
                  <a:pt x="9077842" y="3606800"/>
                </a:lnTo>
                <a:lnTo>
                  <a:pt x="8985912" y="3657600"/>
                </a:lnTo>
                <a:lnTo>
                  <a:pt x="8940657" y="3670300"/>
                </a:lnTo>
                <a:lnTo>
                  <a:pt x="8851658" y="3721100"/>
                </a:lnTo>
                <a:lnTo>
                  <a:pt x="8840247" y="3733800"/>
                </a:lnTo>
                <a:lnTo>
                  <a:pt x="8826143" y="3733800"/>
                </a:lnTo>
                <a:lnTo>
                  <a:pt x="8781129" y="3759200"/>
                </a:lnTo>
                <a:lnTo>
                  <a:pt x="8738096" y="3797300"/>
                </a:lnTo>
                <a:lnTo>
                  <a:pt x="8653754" y="3848100"/>
                </a:lnTo>
                <a:lnTo>
                  <a:pt x="8612466" y="3886200"/>
                </a:lnTo>
                <a:lnTo>
                  <a:pt x="8571943" y="3911600"/>
                </a:lnTo>
                <a:lnTo>
                  <a:pt x="8532233" y="3949700"/>
                </a:lnTo>
                <a:lnTo>
                  <a:pt x="8493342" y="3975100"/>
                </a:lnTo>
                <a:lnTo>
                  <a:pt x="8455277" y="4013200"/>
                </a:lnTo>
                <a:lnTo>
                  <a:pt x="8418043" y="4051300"/>
                </a:lnTo>
                <a:lnTo>
                  <a:pt x="8381646" y="4076700"/>
                </a:lnTo>
                <a:lnTo>
                  <a:pt x="8346093" y="4114800"/>
                </a:lnTo>
                <a:lnTo>
                  <a:pt x="8311389" y="4152900"/>
                </a:lnTo>
                <a:lnTo>
                  <a:pt x="8277541" y="4191000"/>
                </a:lnTo>
                <a:lnTo>
                  <a:pt x="8244554" y="4229100"/>
                </a:lnTo>
                <a:lnTo>
                  <a:pt x="8212435" y="4267200"/>
                </a:lnTo>
                <a:lnTo>
                  <a:pt x="8181190" y="4305300"/>
                </a:lnTo>
                <a:lnTo>
                  <a:pt x="8150824" y="4356100"/>
                </a:lnTo>
                <a:lnTo>
                  <a:pt x="8121344" y="4394200"/>
                </a:lnTo>
                <a:lnTo>
                  <a:pt x="8140203" y="4394200"/>
                </a:lnTo>
                <a:lnTo>
                  <a:pt x="8161961" y="4356100"/>
                </a:lnTo>
                <a:lnTo>
                  <a:pt x="8191769" y="4318000"/>
                </a:lnTo>
                <a:lnTo>
                  <a:pt x="8222356" y="4279900"/>
                </a:lnTo>
                <a:lnTo>
                  <a:pt x="8253706" y="4241800"/>
                </a:lnTo>
                <a:lnTo>
                  <a:pt x="8285802" y="4203700"/>
                </a:lnTo>
                <a:lnTo>
                  <a:pt x="8318628" y="4165600"/>
                </a:lnTo>
                <a:lnTo>
                  <a:pt x="8352167" y="4127500"/>
                </a:lnTo>
                <a:lnTo>
                  <a:pt x="8356764" y="4127500"/>
                </a:lnTo>
                <a:lnTo>
                  <a:pt x="8363330" y="4114800"/>
                </a:lnTo>
                <a:lnTo>
                  <a:pt x="8382393" y="4102100"/>
                </a:lnTo>
                <a:lnTo>
                  <a:pt x="8388844" y="4089400"/>
                </a:lnTo>
                <a:lnTo>
                  <a:pt x="8391168" y="4089400"/>
                </a:lnTo>
                <a:lnTo>
                  <a:pt x="8426891" y="4051300"/>
                </a:lnTo>
                <a:lnTo>
                  <a:pt x="8463343" y="4025900"/>
                </a:lnTo>
                <a:lnTo>
                  <a:pt x="8500506" y="3987800"/>
                </a:lnTo>
                <a:lnTo>
                  <a:pt x="8538364" y="3962400"/>
                </a:lnTo>
                <a:lnTo>
                  <a:pt x="8576899" y="3924300"/>
                </a:lnTo>
                <a:lnTo>
                  <a:pt x="8616095" y="3898900"/>
                </a:lnTo>
                <a:lnTo>
                  <a:pt x="8655934" y="3860800"/>
                </a:lnTo>
                <a:lnTo>
                  <a:pt x="8696398" y="3835400"/>
                </a:lnTo>
                <a:lnTo>
                  <a:pt x="8739555" y="3810000"/>
                </a:lnTo>
                <a:lnTo>
                  <a:pt x="8744990" y="3810000"/>
                </a:lnTo>
                <a:lnTo>
                  <a:pt x="8749435" y="3797300"/>
                </a:lnTo>
                <a:lnTo>
                  <a:pt x="8753842" y="3797300"/>
                </a:lnTo>
                <a:lnTo>
                  <a:pt x="8840430" y="3746500"/>
                </a:lnTo>
                <a:lnTo>
                  <a:pt x="8974240" y="3670300"/>
                </a:lnTo>
                <a:lnTo>
                  <a:pt x="9019810" y="3657600"/>
                </a:lnTo>
                <a:lnTo>
                  <a:pt x="9112281" y="3606800"/>
                </a:lnTo>
                <a:lnTo>
                  <a:pt x="9206389" y="3581400"/>
                </a:lnTo>
                <a:lnTo>
                  <a:pt x="9254006" y="3556000"/>
                </a:lnTo>
                <a:lnTo>
                  <a:pt x="9546330" y="3479800"/>
                </a:lnTo>
                <a:lnTo>
                  <a:pt x="9595965" y="3479800"/>
                </a:lnTo>
                <a:lnTo>
                  <a:pt x="9695838" y="3454400"/>
                </a:lnTo>
                <a:lnTo>
                  <a:pt x="9796378" y="3454400"/>
                </a:lnTo>
                <a:lnTo>
                  <a:pt x="9846848" y="3441700"/>
                </a:lnTo>
                <a:close/>
              </a:path>
              <a:path w="12193270" h="6858000">
                <a:moveTo>
                  <a:pt x="11819092" y="2476500"/>
                </a:moveTo>
                <a:lnTo>
                  <a:pt x="11803506" y="2476500"/>
                </a:lnTo>
                <a:lnTo>
                  <a:pt x="11782134" y="2527300"/>
                </a:lnTo>
                <a:lnTo>
                  <a:pt x="11761839" y="2565400"/>
                </a:lnTo>
                <a:lnTo>
                  <a:pt x="11742626" y="2616200"/>
                </a:lnTo>
                <a:lnTo>
                  <a:pt x="11724500" y="2667000"/>
                </a:lnTo>
                <a:lnTo>
                  <a:pt x="11707469" y="2717800"/>
                </a:lnTo>
                <a:lnTo>
                  <a:pt x="11691538" y="2755900"/>
                </a:lnTo>
                <a:lnTo>
                  <a:pt x="11676714" y="2806700"/>
                </a:lnTo>
                <a:lnTo>
                  <a:pt x="11663002" y="2857500"/>
                </a:lnTo>
                <a:lnTo>
                  <a:pt x="11650408" y="2908300"/>
                </a:lnTo>
                <a:lnTo>
                  <a:pt x="11638938" y="2959100"/>
                </a:lnTo>
                <a:lnTo>
                  <a:pt x="11628600" y="3009900"/>
                </a:lnTo>
                <a:lnTo>
                  <a:pt x="11619397" y="3060700"/>
                </a:lnTo>
                <a:lnTo>
                  <a:pt x="11611338" y="3111500"/>
                </a:lnTo>
                <a:lnTo>
                  <a:pt x="11604427" y="3162300"/>
                </a:lnTo>
                <a:lnTo>
                  <a:pt x="11598670" y="3213100"/>
                </a:lnTo>
                <a:lnTo>
                  <a:pt x="11594075" y="3263900"/>
                </a:lnTo>
                <a:lnTo>
                  <a:pt x="11590646" y="3314700"/>
                </a:lnTo>
                <a:lnTo>
                  <a:pt x="11588391" y="3365500"/>
                </a:lnTo>
                <a:lnTo>
                  <a:pt x="11587314" y="3416300"/>
                </a:lnTo>
                <a:lnTo>
                  <a:pt x="11587386" y="3467100"/>
                </a:lnTo>
                <a:lnTo>
                  <a:pt x="11588527" y="3517900"/>
                </a:lnTo>
                <a:lnTo>
                  <a:pt x="11590735" y="3568700"/>
                </a:lnTo>
                <a:lnTo>
                  <a:pt x="11598342" y="3657600"/>
                </a:lnTo>
                <a:lnTo>
                  <a:pt x="11603737" y="3708400"/>
                </a:lnTo>
                <a:lnTo>
                  <a:pt x="11610189" y="3759200"/>
                </a:lnTo>
                <a:lnTo>
                  <a:pt x="11617696" y="3810000"/>
                </a:lnTo>
                <a:lnTo>
                  <a:pt x="11626256" y="3848100"/>
                </a:lnTo>
                <a:lnTo>
                  <a:pt x="11635867" y="3898900"/>
                </a:lnTo>
                <a:lnTo>
                  <a:pt x="11646526" y="3949700"/>
                </a:lnTo>
                <a:lnTo>
                  <a:pt x="11658231" y="4000500"/>
                </a:lnTo>
                <a:lnTo>
                  <a:pt x="11672178" y="4051300"/>
                </a:lnTo>
                <a:lnTo>
                  <a:pt x="11687360" y="4102100"/>
                </a:lnTo>
                <a:lnTo>
                  <a:pt x="11703768" y="4152900"/>
                </a:lnTo>
                <a:lnTo>
                  <a:pt x="11721389" y="4203700"/>
                </a:lnTo>
                <a:lnTo>
                  <a:pt x="11740214" y="4241800"/>
                </a:lnTo>
                <a:lnTo>
                  <a:pt x="11760231" y="4292600"/>
                </a:lnTo>
                <a:lnTo>
                  <a:pt x="11781429" y="4343400"/>
                </a:lnTo>
                <a:lnTo>
                  <a:pt x="11803798" y="4394200"/>
                </a:lnTo>
                <a:lnTo>
                  <a:pt x="11817106" y="4394200"/>
                </a:lnTo>
                <a:lnTo>
                  <a:pt x="11796322" y="4343400"/>
                </a:lnTo>
                <a:lnTo>
                  <a:pt x="11776597" y="4305300"/>
                </a:lnTo>
                <a:lnTo>
                  <a:pt x="11757931" y="4254500"/>
                </a:lnTo>
                <a:lnTo>
                  <a:pt x="11740325" y="4203700"/>
                </a:lnTo>
                <a:lnTo>
                  <a:pt x="11723778" y="4165600"/>
                </a:lnTo>
                <a:lnTo>
                  <a:pt x="11708290" y="4114800"/>
                </a:lnTo>
                <a:lnTo>
                  <a:pt x="11693861" y="4064000"/>
                </a:lnTo>
                <a:lnTo>
                  <a:pt x="11680491" y="4025900"/>
                </a:lnTo>
                <a:lnTo>
                  <a:pt x="11668181" y="3975100"/>
                </a:lnTo>
                <a:lnTo>
                  <a:pt x="11656930" y="3924300"/>
                </a:lnTo>
                <a:lnTo>
                  <a:pt x="11646738" y="3873500"/>
                </a:lnTo>
                <a:lnTo>
                  <a:pt x="11637605" y="3835400"/>
                </a:lnTo>
                <a:lnTo>
                  <a:pt x="11629531" y="3784600"/>
                </a:lnTo>
                <a:lnTo>
                  <a:pt x="11622517" y="3733800"/>
                </a:lnTo>
                <a:lnTo>
                  <a:pt x="11616562" y="3683000"/>
                </a:lnTo>
                <a:lnTo>
                  <a:pt x="11611666" y="3632200"/>
                </a:lnTo>
                <a:lnTo>
                  <a:pt x="11607829" y="3581400"/>
                </a:lnTo>
                <a:lnTo>
                  <a:pt x="11605051" y="3543300"/>
                </a:lnTo>
                <a:lnTo>
                  <a:pt x="11603332" y="3492500"/>
                </a:lnTo>
                <a:lnTo>
                  <a:pt x="11602673" y="3441700"/>
                </a:lnTo>
                <a:lnTo>
                  <a:pt x="11603073" y="3390900"/>
                </a:lnTo>
                <a:lnTo>
                  <a:pt x="11604532" y="3340100"/>
                </a:lnTo>
                <a:lnTo>
                  <a:pt x="11607050" y="3289300"/>
                </a:lnTo>
                <a:lnTo>
                  <a:pt x="11610627" y="3251200"/>
                </a:lnTo>
                <a:lnTo>
                  <a:pt x="11615263" y="3200400"/>
                </a:lnTo>
                <a:lnTo>
                  <a:pt x="11620958" y="3149600"/>
                </a:lnTo>
                <a:lnTo>
                  <a:pt x="11627713" y="3098800"/>
                </a:lnTo>
                <a:lnTo>
                  <a:pt x="11635527" y="3048000"/>
                </a:lnTo>
                <a:lnTo>
                  <a:pt x="11644399" y="3009900"/>
                </a:lnTo>
                <a:lnTo>
                  <a:pt x="11654331" y="2959100"/>
                </a:lnTo>
                <a:lnTo>
                  <a:pt x="11665322" y="2908300"/>
                </a:lnTo>
                <a:lnTo>
                  <a:pt x="11677372" y="2857500"/>
                </a:lnTo>
                <a:lnTo>
                  <a:pt x="11690481" y="2819400"/>
                </a:lnTo>
                <a:lnTo>
                  <a:pt x="11704649" y="2768600"/>
                </a:lnTo>
                <a:lnTo>
                  <a:pt x="11719877" y="2717800"/>
                </a:lnTo>
                <a:lnTo>
                  <a:pt x="11736163" y="2679700"/>
                </a:lnTo>
                <a:lnTo>
                  <a:pt x="11753508" y="2628900"/>
                </a:lnTo>
                <a:lnTo>
                  <a:pt x="11771913" y="2578100"/>
                </a:lnTo>
                <a:lnTo>
                  <a:pt x="11791376" y="2540000"/>
                </a:lnTo>
                <a:lnTo>
                  <a:pt x="11811899" y="2489200"/>
                </a:lnTo>
                <a:lnTo>
                  <a:pt x="11819092" y="2476500"/>
                </a:lnTo>
                <a:close/>
              </a:path>
              <a:path w="12193270" h="6858000">
                <a:moveTo>
                  <a:pt x="9862933" y="3606800"/>
                </a:moveTo>
                <a:lnTo>
                  <a:pt x="9862311" y="3606800"/>
                </a:lnTo>
                <a:lnTo>
                  <a:pt x="9861937" y="3608085"/>
                </a:lnTo>
                <a:lnTo>
                  <a:pt x="9862933" y="3606800"/>
                </a:lnTo>
                <a:close/>
              </a:path>
              <a:path w="12193270" h="6858000">
                <a:moveTo>
                  <a:pt x="9872776" y="3594100"/>
                </a:moveTo>
                <a:lnTo>
                  <a:pt x="9870134" y="3594100"/>
                </a:lnTo>
                <a:lnTo>
                  <a:pt x="9869197" y="3598717"/>
                </a:lnTo>
                <a:lnTo>
                  <a:pt x="9872776" y="3594100"/>
                </a:lnTo>
                <a:close/>
              </a:path>
              <a:path w="12193270" h="6858000">
                <a:moveTo>
                  <a:pt x="10343621" y="3454400"/>
                </a:moveTo>
                <a:lnTo>
                  <a:pt x="10219121" y="3454400"/>
                </a:lnTo>
                <a:lnTo>
                  <a:pt x="10267894" y="3467100"/>
                </a:lnTo>
                <a:lnTo>
                  <a:pt x="10316610" y="3467100"/>
                </a:lnTo>
                <a:lnTo>
                  <a:pt x="10462235" y="3505200"/>
                </a:lnTo>
                <a:lnTo>
                  <a:pt x="10549813" y="3505200"/>
                </a:lnTo>
                <a:lnTo>
                  <a:pt x="10343621" y="3454400"/>
                </a:lnTo>
                <a:close/>
              </a:path>
              <a:path w="12193270" h="6858000">
                <a:moveTo>
                  <a:pt x="1975713" y="3454400"/>
                </a:moveTo>
                <a:lnTo>
                  <a:pt x="1871192" y="3454400"/>
                </a:lnTo>
                <a:lnTo>
                  <a:pt x="1854072" y="3467100"/>
                </a:lnTo>
                <a:lnTo>
                  <a:pt x="1926237" y="3467100"/>
                </a:lnTo>
                <a:lnTo>
                  <a:pt x="1975713" y="3454400"/>
                </a:lnTo>
                <a:close/>
              </a:path>
              <a:path w="12193270" h="6858000">
                <a:moveTo>
                  <a:pt x="2124319" y="3441700"/>
                </a:moveTo>
                <a:lnTo>
                  <a:pt x="1945288" y="3441700"/>
                </a:lnTo>
                <a:lnTo>
                  <a:pt x="1929775" y="3454400"/>
                </a:lnTo>
                <a:lnTo>
                  <a:pt x="2074773" y="3454400"/>
                </a:lnTo>
                <a:lnTo>
                  <a:pt x="2124319" y="3441700"/>
                </a:lnTo>
                <a:close/>
              </a:path>
              <a:path w="12193270" h="6858000">
                <a:moveTo>
                  <a:pt x="2504045" y="3441700"/>
                </a:moveTo>
                <a:lnTo>
                  <a:pt x="2350991" y="3441700"/>
                </a:lnTo>
                <a:lnTo>
                  <a:pt x="2401190" y="3454400"/>
                </a:lnTo>
                <a:lnTo>
                  <a:pt x="2555907" y="3454400"/>
                </a:lnTo>
                <a:lnTo>
                  <a:pt x="2504045" y="3441700"/>
                </a:lnTo>
                <a:close/>
              </a:path>
              <a:path w="12193270" h="6858000">
                <a:moveTo>
                  <a:pt x="5984493" y="3441700"/>
                </a:moveTo>
                <a:lnTo>
                  <a:pt x="5819589" y="3441700"/>
                </a:lnTo>
                <a:lnTo>
                  <a:pt x="5768900" y="3454400"/>
                </a:lnTo>
                <a:lnTo>
                  <a:pt x="5933441" y="3454400"/>
                </a:lnTo>
                <a:lnTo>
                  <a:pt x="5984493" y="3441700"/>
                </a:lnTo>
                <a:close/>
              </a:path>
              <a:path w="12193270" h="6858000">
                <a:moveTo>
                  <a:pt x="6111747" y="3441700"/>
                </a:moveTo>
                <a:lnTo>
                  <a:pt x="6087693" y="3441700"/>
                </a:lnTo>
                <a:lnTo>
                  <a:pt x="6084277" y="3454400"/>
                </a:lnTo>
                <a:lnTo>
                  <a:pt x="6115163" y="3454400"/>
                </a:lnTo>
                <a:lnTo>
                  <a:pt x="6111747" y="3441700"/>
                </a:lnTo>
                <a:close/>
              </a:path>
              <a:path w="12193270" h="6858000">
                <a:moveTo>
                  <a:pt x="6379847" y="3441700"/>
                </a:moveTo>
                <a:lnTo>
                  <a:pt x="6214947" y="3441700"/>
                </a:lnTo>
                <a:lnTo>
                  <a:pt x="6266000" y="3454400"/>
                </a:lnTo>
                <a:lnTo>
                  <a:pt x="6430534" y="3454400"/>
                </a:lnTo>
                <a:lnTo>
                  <a:pt x="6379847" y="3441700"/>
                </a:lnTo>
                <a:close/>
              </a:path>
              <a:path w="12193270" h="6858000">
                <a:moveTo>
                  <a:pt x="10238612" y="3441700"/>
                </a:moveTo>
                <a:lnTo>
                  <a:pt x="10072637" y="3441700"/>
                </a:lnTo>
                <a:lnTo>
                  <a:pt x="10121474" y="3454400"/>
                </a:lnTo>
                <a:lnTo>
                  <a:pt x="10291269" y="3454400"/>
                </a:lnTo>
                <a:lnTo>
                  <a:pt x="10238612" y="3441700"/>
                </a:lnTo>
                <a:close/>
              </a:path>
              <a:path w="12193270" h="6858000">
                <a:moveTo>
                  <a:pt x="2429484" y="3429000"/>
                </a:moveTo>
                <a:lnTo>
                  <a:pt x="2031082" y="3429000"/>
                </a:lnTo>
                <a:lnTo>
                  <a:pt x="2054503" y="3441700"/>
                </a:lnTo>
                <a:lnTo>
                  <a:pt x="2418231" y="3441700"/>
                </a:lnTo>
                <a:lnTo>
                  <a:pt x="2429484" y="3429000"/>
                </a:lnTo>
                <a:close/>
              </a:path>
              <a:path w="12193270" h="6858000">
                <a:moveTo>
                  <a:pt x="6091478" y="3429000"/>
                </a:moveTo>
                <a:lnTo>
                  <a:pt x="5870505" y="3429000"/>
                </a:lnTo>
                <a:lnTo>
                  <a:pt x="5921641" y="3441700"/>
                </a:lnTo>
                <a:lnTo>
                  <a:pt x="6091630" y="3441700"/>
                </a:lnTo>
                <a:lnTo>
                  <a:pt x="6091478" y="3429000"/>
                </a:lnTo>
                <a:close/>
              </a:path>
              <a:path w="12193270" h="6858000">
                <a:moveTo>
                  <a:pt x="6107772" y="3429000"/>
                </a:moveTo>
                <a:lnTo>
                  <a:pt x="6091668" y="3429000"/>
                </a:lnTo>
                <a:lnTo>
                  <a:pt x="6091630" y="3441700"/>
                </a:lnTo>
                <a:lnTo>
                  <a:pt x="6107810" y="3441700"/>
                </a:lnTo>
                <a:lnTo>
                  <a:pt x="6107772" y="3429000"/>
                </a:lnTo>
                <a:close/>
              </a:path>
              <a:path w="12193270" h="6858000">
                <a:moveTo>
                  <a:pt x="6328932" y="3429000"/>
                </a:moveTo>
                <a:lnTo>
                  <a:pt x="6107950" y="3429000"/>
                </a:lnTo>
                <a:lnTo>
                  <a:pt x="6107810" y="3441700"/>
                </a:lnTo>
                <a:lnTo>
                  <a:pt x="6277799" y="3441700"/>
                </a:lnTo>
                <a:lnTo>
                  <a:pt x="6328932" y="3429000"/>
                </a:lnTo>
                <a:close/>
              </a:path>
              <a:path w="12193270" h="6858000">
                <a:moveTo>
                  <a:pt x="10168346" y="3429000"/>
                </a:moveTo>
                <a:lnTo>
                  <a:pt x="9781196" y="3429000"/>
                </a:lnTo>
                <a:lnTo>
                  <a:pt x="9778326" y="3441700"/>
                </a:lnTo>
                <a:lnTo>
                  <a:pt x="10144924" y="3441700"/>
                </a:lnTo>
                <a:lnTo>
                  <a:pt x="10168346" y="3429000"/>
                </a:lnTo>
                <a:close/>
              </a:path>
              <a:path w="12193270" h="6858000">
                <a:moveTo>
                  <a:pt x="2077546" y="3416300"/>
                </a:moveTo>
                <a:lnTo>
                  <a:pt x="1908202" y="3416300"/>
                </a:lnTo>
                <a:lnTo>
                  <a:pt x="1960828" y="3429000"/>
                </a:lnTo>
                <a:lnTo>
                  <a:pt x="2126489" y="3429000"/>
                </a:lnTo>
                <a:lnTo>
                  <a:pt x="2077546" y="3416300"/>
                </a:lnTo>
                <a:close/>
              </a:path>
              <a:path w="12193270" h="6858000">
                <a:moveTo>
                  <a:pt x="659817" y="2336800"/>
                </a:moveTo>
                <a:lnTo>
                  <a:pt x="517550" y="2336800"/>
                </a:lnTo>
                <a:lnTo>
                  <a:pt x="566855" y="2349500"/>
                </a:lnTo>
                <a:lnTo>
                  <a:pt x="616001" y="2349500"/>
                </a:lnTo>
                <a:lnTo>
                  <a:pt x="664969" y="2362200"/>
                </a:lnTo>
                <a:lnTo>
                  <a:pt x="713740" y="2362200"/>
                </a:lnTo>
                <a:lnTo>
                  <a:pt x="1048010" y="2451100"/>
                </a:lnTo>
                <a:lnTo>
                  <a:pt x="1094515" y="2476500"/>
                </a:lnTo>
                <a:lnTo>
                  <a:pt x="1140651" y="2489200"/>
                </a:lnTo>
                <a:lnTo>
                  <a:pt x="1186397" y="2514600"/>
                </a:lnTo>
                <a:lnTo>
                  <a:pt x="1231737" y="2527300"/>
                </a:lnTo>
                <a:lnTo>
                  <a:pt x="1321115" y="2578100"/>
                </a:lnTo>
                <a:lnTo>
                  <a:pt x="1365116" y="2590800"/>
                </a:lnTo>
                <a:lnTo>
                  <a:pt x="1408633" y="2616200"/>
                </a:lnTo>
                <a:lnTo>
                  <a:pt x="1494137" y="2667000"/>
                </a:lnTo>
                <a:lnTo>
                  <a:pt x="1536086" y="2705100"/>
                </a:lnTo>
                <a:lnTo>
                  <a:pt x="1577474" y="2730500"/>
                </a:lnTo>
                <a:lnTo>
                  <a:pt x="1658492" y="2781300"/>
                </a:lnTo>
                <a:lnTo>
                  <a:pt x="1698082" y="2819400"/>
                </a:lnTo>
                <a:lnTo>
                  <a:pt x="1737035" y="2844800"/>
                </a:lnTo>
                <a:lnTo>
                  <a:pt x="1775332" y="2882900"/>
                </a:lnTo>
                <a:lnTo>
                  <a:pt x="1801479" y="2908300"/>
                </a:lnTo>
                <a:lnTo>
                  <a:pt x="1827316" y="2933700"/>
                </a:lnTo>
                <a:lnTo>
                  <a:pt x="1852835" y="2959100"/>
                </a:lnTo>
                <a:lnTo>
                  <a:pt x="1878024" y="2984500"/>
                </a:lnTo>
                <a:lnTo>
                  <a:pt x="1912726" y="3009900"/>
                </a:lnTo>
                <a:lnTo>
                  <a:pt x="1946534" y="3048000"/>
                </a:lnTo>
                <a:lnTo>
                  <a:pt x="1979448" y="3086100"/>
                </a:lnTo>
                <a:lnTo>
                  <a:pt x="2043308" y="3162300"/>
                </a:lnTo>
                <a:lnTo>
                  <a:pt x="2074367" y="3200400"/>
                </a:lnTo>
                <a:lnTo>
                  <a:pt x="2104625" y="3238500"/>
                </a:lnTo>
                <a:lnTo>
                  <a:pt x="2134065" y="3289300"/>
                </a:lnTo>
                <a:lnTo>
                  <a:pt x="2162671" y="3327400"/>
                </a:lnTo>
                <a:lnTo>
                  <a:pt x="2190427" y="3365500"/>
                </a:lnTo>
                <a:lnTo>
                  <a:pt x="2217317" y="3416300"/>
                </a:lnTo>
                <a:lnTo>
                  <a:pt x="2222016" y="3429000"/>
                </a:lnTo>
                <a:lnTo>
                  <a:pt x="2251341" y="3429000"/>
                </a:lnTo>
                <a:lnTo>
                  <a:pt x="2258210" y="3416300"/>
                </a:lnTo>
                <a:lnTo>
                  <a:pt x="2237028" y="3416300"/>
                </a:lnTo>
                <a:lnTo>
                  <a:pt x="2213655" y="3378200"/>
                </a:lnTo>
                <a:lnTo>
                  <a:pt x="2191226" y="3340100"/>
                </a:lnTo>
                <a:lnTo>
                  <a:pt x="2169746" y="3289300"/>
                </a:lnTo>
                <a:lnTo>
                  <a:pt x="2162903" y="3276600"/>
                </a:lnTo>
                <a:lnTo>
                  <a:pt x="2146870" y="3276600"/>
                </a:lnTo>
                <a:lnTo>
                  <a:pt x="2137558" y="3263900"/>
                </a:lnTo>
                <a:lnTo>
                  <a:pt x="2128141" y="3251200"/>
                </a:lnTo>
                <a:lnTo>
                  <a:pt x="2118624" y="3238500"/>
                </a:lnTo>
                <a:lnTo>
                  <a:pt x="2107602" y="3225800"/>
                </a:lnTo>
                <a:lnTo>
                  <a:pt x="2102992" y="3213100"/>
                </a:lnTo>
                <a:lnTo>
                  <a:pt x="2100668" y="3213100"/>
                </a:lnTo>
                <a:lnTo>
                  <a:pt x="2071148" y="3175000"/>
                </a:lnTo>
                <a:lnTo>
                  <a:pt x="2040824" y="3136900"/>
                </a:lnTo>
                <a:lnTo>
                  <a:pt x="2009704" y="3098800"/>
                </a:lnTo>
                <a:lnTo>
                  <a:pt x="1977791" y="3060700"/>
                </a:lnTo>
                <a:lnTo>
                  <a:pt x="1945090" y="3022600"/>
                </a:lnTo>
                <a:lnTo>
                  <a:pt x="1911608" y="2997200"/>
                </a:lnTo>
                <a:lnTo>
                  <a:pt x="1877349" y="2959100"/>
                </a:lnTo>
                <a:lnTo>
                  <a:pt x="1842319" y="2921000"/>
                </a:lnTo>
                <a:lnTo>
                  <a:pt x="1806522" y="2895600"/>
                </a:lnTo>
                <a:lnTo>
                  <a:pt x="1769964" y="2857500"/>
                </a:lnTo>
                <a:lnTo>
                  <a:pt x="1732649" y="2832100"/>
                </a:lnTo>
                <a:lnTo>
                  <a:pt x="1694585" y="2794000"/>
                </a:lnTo>
                <a:lnTo>
                  <a:pt x="1655774" y="2768600"/>
                </a:lnTo>
                <a:lnTo>
                  <a:pt x="1581343" y="2717800"/>
                </a:lnTo>
                <a:lnTo>
                  <a:pt x="1505031" y="2667000"/>
                </a:lnTo>
                <a:lnTo>
                  <a:pt x="1466189" y="2641600"/>
                </a:lnTo>
                <a:lnTo>
                  <a:pt x="1457375" y="2628900"/>
                </a:lnTo>
                <a:lnTo>
                  <a:pt x="1442973" y="2628900"/>
                </a:lnTo>
                <a:lnTo>
                  <a:pt x="1433410" y="2616200"/>
                </a:lnTo>
                <a:lnTo>
                  <a:pt x="1416227" y="2603500"/>
                </a:lnTo>
                <a:lnTo>
                  <a:pt x="1398015" y="2603500"/>
                </a:lnTo>
                <a:lnTo>
                  <a:pt x="1383131" y="2590800"/>
                </a:lnTo>
                <a:lnTo>
                  <a:pt x="1342824" y="2565400"/>
                </a:lnTo>
                <a:lnTo>
                  <a:pt x="1302040" y="2552700"/>
                </a:lnTo>
                <a:lnTo>
                  <a:pt x="1219053" y="2501900"/>
                </a:lnTo>
                <a:lnTo>
                  <a:pt x="1176857" y="2489200"/>
                </a:lnTo>
                <a:lnTo>
                  <a:pt x="1131247" y="2476500"/>
                </a:lnTo>
                <a:lnTo>
                  <a:pt x="1085333" y="2451100"/>
                </a:lnTo>
                <a:lnTo>
                  <a:pt x="992630" y="2425700"/>
                </a:lnTo>
                <a:lnTo>
                  <a:pt x="945856" y="2400300"/>
                </a:lnTo>
                <a:lnTo>
                  <a:pt x="851505" y="2374900"/>
                </a:lnTo>
                <a:lnTo>
                  <a:pt x="803944" y="2374900"/>
                </a:lnTo>
                <a:lnTo>
                  <a:pt x="659817" y="2336800"/>
                </a:lnTo>
                <a:close/>
              </a:path>
              <a:path w="12193270" h="6858000">
                <a:moveTo>
                  <a:pt x="4168495" y="2336800"/>
                </a:moveTo>
                <a:lnTo>
                  <a:pt x="4148581" y="2336800"/>
                </a:lnTo>
                <a:lnTo>
                  <a:pt x="4122058" y="2387600"/>
                </a:lnTo>
                <a:lnTo>
                  <a:pt x="4094689" y="2425700"/>
                </a:lnTo>
                <a:lnTo>
                  <a:pt x="4066490" y="2463800"/>
                </a:lnTo>
                <a:lnTo>
                  <a:pt x="4037479" y="2514600"/>
                </a:lnTo>
                <a:lnTo>
                  <a:pt x="4007671" y="2552700"/>
                </a:lnTo>
                <a:lnTo>
                  <a:pt x="3977084" y="2590800"/>
                </a:lnTo>
                <a:lnTo>
                  <a:pt x="3945734" y="2628900"/>
                </a:lnTo>
                <a:lnTo>
                  <a:pt x="3913638" y="2667000"/>
                </a:lnTo>
                <a:lnTo>
                  <a:pt x="3880812" y="2705100"/>
                </a:lnTo>
                <a:lnTo>
                  <a:pt x="3847273" y="2743200"/>
                </a:lnTo>
                <a:lnTo>
                  <a:pt x="3840352" y="2743200"/>
                </a:lnTo>
                <a:lnTo>
                  <a:pt x="3836110" y="2755900"/>
                </a:lnTo>
                <a:lnTo>
                  <a:pt x="3817035" y="2768600"/>
                </a:lnTo>
                <a:lnTo>
                  <a:pt x="3808284" y="2781300"/>
                </a:lnTo>
                <a:lnTo>
                  <a:pt x="3772549" y="2819400"/>
                </a:lnTo>
                <a:lnTo>
                  <a:pt x="3736085" y="2844800"/>
                </a:lnTo>
                <a:lnTo>
                  <a:pt x="3698908" y="2882900"/>
                </a:lnTo>
                <a:lnTo>
                  <a:pt x="3661037" y="2908300"/>
                </a:lnTo>
                <a:lnTo>
                  <a:pt x="3622488" y="2946400"/>
                </a:lnTo>
                <a:lnTo>
                  <a:pt x="3583278" y="2971800"/>
                </a:lnTo>
                <a:lnTo>
                  <a:pt x="3543424" y="3009900"/>
                </a:lnTo>
                <a:lnTo>
                  <a:pt x="3461854" y="3060700"/>
                </a:lnTo>
                <a:lnTo>
                  <a:pt x="3454424" y="3060700"/>
                </a:lnTo>
                <a:lnTo>
                  <a:pt x="3449941" y="3073400"/>
                </a:lnTo>
                <a:lnTo>
                  <a:pt x="3445484" y="3073400"/>
                </a:lnTo>
                <a:lnTo>
                  <a:pt x="3358905" y="3124200"/>
                </a:lnTo>
                <a:lnTo>
                  <a:pt x="3225108" y="3200400"/>
                </a:lnTo>
                <a:lnTo>
                  <a:pt x="3179541" y="3213100"/>
                </a:lnTo>
                <a:lnTo>
                  <a:pt x="3087079" y="3263900"/>
                </a:lnTo>
                <a:lnTo>
                  <a:pt x="2992979" y="3289300"/>
                </a:lnTo>
                <a:lnTo>
                  <a:pt x="2945365" y="3314700"/>
                </a:lnTo>
                <a:lnTo>
                  <a:pt x="2653064" y="3390900"/>
                </a:lnTo>
                <a:lnTo>
                  <a:pt x="2603432" y="3390900"/>
                </a:lnTo>
                <a:lnTo>
                  <a:pt x="2503568" y="3416300"/>
                </a:lnTo>
                <a:lnTo>
                  <a:pt x="2403036" y="3416300"/>
                </a:lnTo>
                <a:lnTo>
                  <a:pt x="2352571" y="3429000"/>
                </a:lnTo>
                <a:lnTo>
                  <a:pt x="2532433" y="3429000"/>
                </a:lnTo>
                <a:lnTo>
                  <a:pt x="2634544" y="3403600"/>
                </a:lnTo>
                <a:lnTo>
                  <a:pt x="2685247" y="3403600"/>
                </a:lnTo>
                <a:lnTo>
                  <a:pt x="2884365" y="3352800"/>
                </a:lnTo>
                <a:lnTo>
                  <a:pt x="2932620" y="3327400"/>
                </a:lnTo>
                <a:lnTo>
                  <a:pt x="3028001" y="3302000"/>
                </a:lnTo>
                <a:lnTo>
                  <a:pt x="3075090" y="3276600"/>
                </a:lnTo>
                <a:lnTo>
                  <a:pt x="3121754" y="3263900"/>
                </a:lnTo>
                <a:lnTo>
                  <a:pt x="3213734" y="3213100"/>
                </a:lnTo>
                <a:lnTo>
                  <a:pt x="3259014" y="3200400"/>
                </a:lnTo>
                <a:lnTo>
                  <a:pt x="3348062" y="3149600"/>
                </a:lnTo>
                <a:lnTo>
                  <a:pt x="3359232" y="3136900"/>
                </a:lnTo>
                <a:lnTo>
                  <a:pt x="3373360" y="3136900"/>
                </a:lnTo>
                <a:lnTo>
                  <a:pt x="3418482" y="3111500"/>
                </a:lnTo>
                <a:lnTo>
                  <a:pt x="3461468" y="3073400"/>
                </a:lnTo>
                <a:lnTo>
                  <a:pt x="3545719" y="3022600"/>
                </a:lnTo>
                <a:lnTo>
                  <a:pt x="3586962" y="2984500"/>
                </a:lnTo>
                <a:lnTo>
                  <a:pt x="3627396" y="2959100"/>
                </a:lnTo>
                <a:lnTo>
                  <a:pt x="3667021" y="2921000"/>
                </a:lnTo>
                <a:lnTo>
                  <a:pt x="3705830" y="2895600"/>
                </a:lnTo>
                <a:lnTo>
                  <a:pt x="3743817" y="2857500"/>
                </a:lnTo>
                <a:lnTo>
                  <a:pt x="3780977" y="2819400"/>
                </a:lnTo>
                <a:lnTo>
                  <a:pt x="3817302" y="2794000"/>
                </a:lnTo>
                <a:lnTo>
                  <a:pt x="3852788" y="2755900"/>
                </a:lnTo>
                <a:lnTo>
                  <a:pt x="3887429" y="2717800"/>
                </a:lnTo>
                <a:lnTo>
                  <a:pt x="3921218" y="2679700"/>
                </a:lnTo>
                <a:lnTo>
                  <a:pt x="3954149" y="2641600"/>
                </a:lnTo>
                <a:lnTo>
                  <a:pt x="3986217" y="2603500"/>
                </a:lnTo>
                <a:lnTo>
                  <a:pt x="4017416" y="2565400"/>
                </a:lnTo>
                <a:lnTo>
                  <a:pt x="4047739" y="2514600"/>
                </a:lnTo>
                <a:lnTo>
                  <a:pt x="4078096" y="2476500"/>
                </a:lnTo>
                <a:lnTo>
                  <a:pt x="4093380" y="2476500"/>
                </a:lnTo>
                <a:lnTo>
                  <a:pt x="4100339" y="2463800"/>
                </a:lnTo>
                <a:lnTo>
                  <a:pt x="4122143" y="2425700"/>
                </a:lnTo>
                <a:lnTo>
                  <a:pt x="4144865" y="2374900"/>
                </a:lnTo>
                <a:lnTo>
                  <a:pt x="4168495" y="2336800"/>
                </a:lnTo>
                <a:close/>
              </a:path>
              <a:path w="12193270" h="6858000">
                <a:moveTo>
                  <a:pt x="5933441" y="3416300"/>
                </a:moveTo>
                <a:lnTo>
                  <a:pt x="5768900" y="3416300"/>
                </a:lnTo>
                <a:lnTo>
                  <a:pt x="5819589" y="3429000"/>
                </a:lnTo>
                <a:lnTo>
                  <a:pt x="5984493" y="3429000"/>
                </a:lnTo>
                <a:lnTo>
                  <a:pt x="5933441" y="3416300"/>
                </a:lnTo>
                <a:close/>
              </a:path>
              <a:path w="12193270" h="6858000">
                <a:moveTo>
                  <a:pt x="6115163" y="3416300"/>
                </a:moveTo>
                <a:lnTo>
                  <a:pt x="6084277" y="3416300"/>
                </a:lnTo>
                <a:lnTo>
                  <a:pt x="6087693" y="3429000"/>
                </a:lnTo>
                <a:lnTo>
                  <a:pt x="6111747" y="3429000"/>
                </a:lnTo>
                <a:lnTo>
                  <a:pt x="6115163" y="3416300"/>
                </a:lnTo>
                <a:close/>
              </a:path>
              <a:path w="12193270" h="6858000">
                <a:moveTo>
                  <a:pt x="6430534" y="3416300"/>
                </a:moveTo>
                <a:lnTo>
                  <a:pt x="6265995" y="3416300"/>
                </a:lnTo>
                <a:lnTo>
                  <a:pt x="6214944" y="3429000"/>
                </a:lnTo>
                <a:lnTo>
                  <a:pt x="6379847" y="3429000"/>
                </a:lnTo>
                <a:lnTo>
                  <a:pt x="6430534" y="3416300"/>
                </a:lnTo>
                <a:close/>
              </a:path>
              <a:path w="12193270" h="6858000">
                <a:moveTo>
                  <a:pt x="9797442" y="3416300"/>
                </a:moveTo>
                <a:lnTo>
                  <a:pt x="9643473" y="3416300"/>
                </a:lnTo>
                <a:lnTo>
                  <a:pt x="9695331" y="3429000"/>
                </a:lnTo>
                <a:lnTo>
                  <a:pt x="9847880" y="3429000"/>
                </a:lnTo>
                <a:lnTo>
                  <a:pt x="9797442" y="3416300"/>
                </a:lnTo>
                <a:close/>
              </a:path>
              <a:path w="12193270" h="6858000">
                <a:moveTo>
                  <a:pt x="8523280" y="2362200"/>
                </a:moveTo>
                <a:lnTo>
                  <a:pt x="8446267" y="2362200"/>
                </a:lnTo>
                <a:lnTo>
                  <a:pt x="8739035" y="2438400"/>
                </a:lnTo>
                <a:lnTo>
                  <a:pt x="8786724" y="2463800"/>
                </a:lnTo>
                <a:lnTo>
                  <a:pt x="8834043" y="2476500"/>
                </a:lnTo>
                <a:lnTo>
                  <a:pt x="8842590" y="2476500"/>
                </a:lnTo>
                <a:lnTo>
                  <a:pt x="8851010" y="2489200"/>
                </a:lnTo>
                <a:lnTo>
                  <a:pt x="8859303" y="2489200"/>
                </a:lnTo>
                <a:lnTo>
                  <a:pt x="8905625" y="2501900"/>
                </a:lnTo>
                <a:lnTo>
                  <a:pt x="8996854" y="2552700"/>
                </a:lnTo>
                <a:lnTo>
                  <a:pt x="9041726" y="2565400"/>
                </a:lnTo>
                <a:lnTo>
                  <a:pt x="9086078" y="2590800"/>
                </a:lnTo>
                <a:lnTo>
                  <a:pt x="9173157" y="2641600"/>
                </a:lnTo>
                <a:lnTo>
                  <a:pt x="9257948" y="2692400"/>
                </a:lnTo>
                <a:lnTo>
                  <a:pt x="9299442" y="2730500"/>
                </a:lnTo>
                <a:lnTo>
                  <a:pt x="9380537" y="2781300"/>
                </a:lnTo>
                <a:lnTo>
                  <a:pt x="9420104" y="2819400"/>
                </a:lnTo>
                <a:lnTo>
                  <a:pt x="9458992" y="2844800"/>
                </a:lnTo>
                <a:lnTo>
                  <a:pt x="9497186" y="2882900"/>
                </a:lnTo>
                <a:lnTo>
                  <a:pt x="9534666" y="2908300"/>
                </a:lnTo>
                <a:lnTo>
                  <a:pt x="9571416" y="2946400"/>
                </a:lnTo>
                <a:lnTo>
                  <a:pt x="9607417" y="2984500"/>
                </a:lnTo>
                <a:lnTo>
                  <a:pt x="9642652" y="3022600"/>
                </a:lnTo>
                <a:lnTo>
                  <a:pt x="9677103" y="3060700"/>
                </a:lnTo>
                <a:lnTo>
                  <a:pt x="9710754" y="3098800"/>
                </a:lnTo>
                <a:lnTo>
                  <a:pt x="9743585" y="3136900"/>
                </a:lnTo>
                <a:lnTo>
                  <a:pt x="9775579" y="3175000"/>
                </a:lnTo>
                <a:lnTo>
                  <a:pt x="9806719" y="3213100"/>
                </a:lnTo>
                <a:lnTo>
                  <a:pt x="9836987" y="3251200"/>
                </a:lnTo>
                <a:lnTo>
                  <a:pt x="9839057" y="3251200"/>
                </a:lnTo>
                <a:lnTo>
                  <a:pt x="9841153" y="3263900"/>
                </a:lnTo>
                <a:lnTo>
                  <a:pt x="9846284" y="3263900"/>
                </a:lnTo>
                <a:lnTo>
                  <a:pt x="9852354" y="3276600"/>
                </a:lnTo>
                <a:lnTo>
                  <a:pt x="9876455" y="3314700"/>
                </a:lnTo>
                <a:lnTo>
                  <a:pt x="9899965" y="3352800"/>
                </a:lnTo>
                <a:lnTo>
                  <a:pt x="9922872" y="3378200"/>
                </a:lnTo>
                <a:lnTo>
                  <a:pt x="9945166" y="3416300"/>
                </a:lnTo>
                <a:lnTo>
                  <a:pt x="9946550" y="3429000"/>
                </a:lnTo>
                <a:lnTo>
                  <a:pt x="9976090" y="3429000"/>
                </a:lnTo>
                <a:lnTo>
                  <a:pt x="9982714" y="3416300"/>
                </a:lnTo>
                <a:lnTo>
                  <a:pt x="9957182" y="3416300"/>
                </a:lnTo>
                <a:lnTo>
                  <a:pt x="9952908" y="3403600"/>
                </a:lnTo>
                <a:lnTo>
                  <a:pt x="9944289" y="3390900"/>
                </a:lnTo>
                <a:lnTo>
                  <a:pt x="9938524" y="3378200"/>
                </a:lnTo>
                <a:lnTo>
                  <a:pt x="9931678" y="3365500"/>
                </a:lnTo>
                <a:lnTo>
                  <a:pt x="9928046" y="3365500"/>
                </a:lnTo>
                <a:lnTo>
                  <a:pt x="9918293" y="3340100"/>
                </a:lnTo>
                <a:lnTo>
                  <a:pt x="9915676" y="3340100"/>
                </a:lnTo>
                <a:lnTo>
                  <a:pt x="9910838" y="3327400"/>
                </a:lnTo>
                <a:lnTo>
                  <a:pt x="9902684" y="3314700"/>
                </a:lnTo>
                <a:lnTo>
                  <a:pt x="9898989" y="3302000"/>
                </a:lnTo>
                <a:lnTo>
                  <a:pt x="9892219" y="3289300"/>
                </a:lnTo>
                <a:lnTo>
                  <a:pt x="9888727" y="3289300"/>
                </a:lnTo>
                <a:lnTo>
                  <a:pt x="9885260" y="3276600"/>
                </a:lnTo>
                <a:lnTo>
                  <a:pt x="9872153" y="3276600"/>
                </a:lnTo>
                <a:lnTo>
                  <a:pt x="9842651" y="3238500"/>
                </a:lnTo>
                <a:lnTo>
                  <a:pt x="9812261" y="3200400"/>
                </a:lnTo>
                <a:lnTo>
                  <a:pt x="9780990" y="3162300"/>
                </a:lnTo>
                <a:lnTo>
                  <a:pt x="9748843" y="3111500"/>
                </a:lnTo>
                <a:lnTo>
                  <a:pt x="9715827" y="3073400"/>
                </a:lnTo>
                <a:lnTo>
                  <a:pt x="9681947" y="3035300"/>
                </a:lnTo>
                <a:lnTo>
                  <a:pt x="9647210" y="2997200"/>
                </a:lnTo>
                <a:lnTo>
                  <a:pt x="9611620" y="2971800"/>
                </a:lnTo>
                <a:lnTo>
                  <a:pt x="9575186" y="2933700"/>
                </a:lnTo>
                <a:lnTo>
                  <a:pt x="9537911" y="2895600"/>
                </a:lnTo>
                <a:lnTo>
                  <a:pt x="9499803" y="2857500"/>
                </a:lnTo>
                <a:lnTo>
                  <a:pt x="9460867" y="2832100"/>
                </a:lnTo>
                <a:lnTo>
                  <a:pt x="9421110" y="2794000"/>
                </a:lnTo>
                <a:lnTo>
                  <a:pt x="9380536" y="2768600"/>
                </a:lnTo>
                <a:lnTo>
                  <a:pt x="9339716" y="2730500"/>
                </a:lnTo>
                <a:lnTo>
                  <a:pt x="9256347" y="2679700"/>
                </a:lnTo>
                <a:lnTo>
                  <a:pt x="9170735" y="2628900"/>
                </a:lnTo>
                <a:lnTo>
                  <a:pt x="9082947" y="2578100"/>
                </a:lnTo>
                <a:lnTo>
                  <a:pt x="9038259" y="2552700"/>
                </a:lnTo>
                <a:lnTo>
                  <a:pt x="9031236" y="2552700"/>
                </a:lnTo>
                <a:lnTo>
                  <a:pt x="9017799" y="2540000"/>
                </a:lnTo>
                <a:lnTo>
                  <a:pt x="9012821" y="2540000"/>
                </a:lnTo>
                <a:lnTo>
                  <a:pt x="8966379" y="2514600"/>
                </a:lnTo>
                <a:lnTo>
                  <a:pt x="8919461" y="2501900"/>
                </a:lnTo>
                <a:lnTo>
                  <a:pt x="8872085" y="2476500"/>
                </a:lnTo>
                <a:lnTo>
                  <a:pt x="8824272" y="2463800"/>
                </a:lnTo>
                <a:lnTo>
                  <a:pt x="8776039" y="2438400"/>
                </a:lnTo>
                <a:lnTo>
                  <a:pt x="8629027" y="2400300"/>
                </a:lnTo>
                <a:lnTo>
                  <a:pt x="8576323" y="2374900"/>
                </a:lnTo>
                <a:lnTo>
                  <a:pt x="8523280" y="2362200"/>
                </a:lnTo>
                <a:close/>
              </a:path>
              <a:path w="12193270" h="6858000">
                <a:moveTo>
                  <a:pt x="10269659" y="3416300"/>
                </a:moveTo>
                <a:lnTo>
                  <a:pt x="10124658" y="3416300"/>
                </a:lnTo>
                <a:lnTo>
                  <a:pt x="10075115" y="3429000"/>
                </a:lnTo>
                <a:lnTo>
                  <a:pt x="10254150" y="3429000"/>
                </a:lnTo>
                <a:lnTo>
                  <a:pt x="10269659" y="3416300"/>
                </a:lnTo>
                <a:close/>
              </a:path>
              <a:path w="12193270" h="6858000">
                <a:moveTo>
                  <a:pt x="1734857" y="3365500"/>
                </a:moveTo>
                <a:lnTo>
                  <a:pt x="1649805" y="3365500"/>
                </a:lnTo>
                <a:lnTo>
                  <a:pt x="1855879" y="3416300"/>
                </a:lnTo>
                <a:lnTo>
                  <a:pt x="1979688" y="3416300"/>
                </a:lnTo>
                <a:lnTo>
                  <a:pt x="1930809" y="3403600"/>
                </a:lnTo>
                <a:lnTo>
                  <a:pt x="1881988" y="3403600"/>
                </a:lnTo>
                <a:lnTo>
                  <a:pt x="1734857" y="3365500"/>
                </a:lnTo>
                <a:close/>
              </a:path>
              <a:path w="12193270" h="6858000">
                <a:moveTo>
                  <a:pt x="2250325" y="1219200"/>
                </a:moveTo>
                <a:lnTo>
                  <a:pt x="2237625" y="1219200"/>
                </a:lnTo>
                <a:lnTo>
                  <a:pt x="2260996" y="1270000"/>
                </a:lnTo>
                <a:lnTo>
                  <a:pt x="2283425" y="1308100"/>
                </a:lnTo>
                <a:lnTo>
                  <a:pt x="2304905" y="1346200"/>
                </a:lnTo>
                <a:lnTo>
                  <a:pt x="2325432" y="1397000"/>
                </a:lnTo>
                <a:lnTo>
                  <a:pt x="2345001" y="1435100"/>
                </a:lnTo>
                <a:lnTo>
                  <a:pt x="2363607" y="1485900"/>
                </a:lnTo>
                <a:lnTo>
                  <a:pt x="2381245" y="1524000"/>
                </a:lnTo>
                <a:lnTo>
                  <a:pt x="2397911" y="1574800"/>
                </a:lnTo>
                <a:lnTo>
                  <a:pt x="2413599" y="1612900"/>
                </a:lnTo>
                <a:lnTo>
                  <a:pt x="2428304" y="1663700"/>
                </a:lnTo>
                <a:lnTo>
                  <a:pt x="2442022" y="1714500"/>
                </a:lnTo>
                <a:lnTo>
                  <a:pt x="2454748" y="1752600"/>
                </a:lnTo>
                <a:lnTo>
                  <a:pt x="2466477" y="1803400"/>
                </a:lnTo>
                <a:lnTo>
                  <a:pt x="2477204" y="1854200"/>
                </a:lnTo>
                <a:lnTo>
                  <a:pt x="2486923" y="1892300"/>
                </a:lnTo>
                <a:lnTo>
                  <a:pt x="2495631" y="1943100"/>
                </a:lnTo>
                <a:lnTo>
                  <a:pt x="2503323" y="1993900"/>
                </a:lnTo>
                <a:lnTo>
                  <a:pt x="2509992" y="2044700"/>
                </a:lnTo>
                <a:lnTo>
                  <a:pt x="2515636" y="2082800"/>
                </a:lnTo>
                <a:lnTo>
                  <a:pt x="2520247" y="2133600"/>
                </a:lnTo>
                <a:lnTo>
                  <a:pt x="2523823" y="2184400"/>
                </a:lnTo>
                <a:lnTo>
                  <a:pt x="2526357" y="2235200"/>
                </a:lnTo>
                <a:lnTo>
                  <a:pt x="2527846" y="2286000"/>
                </a:lnTo>
                <a:lnTo>
                  <a:pt x="2528283" y="2324100"/>
                </a:lnTo>
                <a:lnTo>
                  <a:pt x="2527664" y="2374900"/>
                </a:lnTo>
                <a:lnTo>
                  <a:pt x="2525985" y="2425700"/>
                </a:lnTo>
                <a:lnTo>
                  <a:pt x="2523240" y="2476500"/>
                </a:lnTo>
                <a:lnTo>
                  <a:pt x="2519425" y="2527300"/>
                </a:lnTo>
                <a:lnTo>
                  <a:pt x="2514534" y="2565400"/>
                </a:lnTo>
                <a:lnTo>
                  <a:pt x="2508563" y="2616200"/>
                </a:lnTo>
                <a:lnTo>
                  <a:pt x="2501507" y="2667000"/>
                </a:lnTo>
                <a:lnTo>
                  <a:pt x="2493360" y="2717800"/>
                </a:lnTo>
                <a:lnTo>
                  <a:pt x="2484119" y="2768600"/>
                </a:lnTo>
                <a:lnTo>
                  <a:pt x="2473778" y="2806700"/>
                </a:lnTo>
                <a:lnTo>
                  <a:pt x="2462332" y="2857500"/>
                </a:lnTo>
                <a:lnTo>
                  <a:pt x="2449776" y="2908300"/>
                </a:lnTo>
                <a:lnTo>
                  <a:pt x="2436106" y="2959100"/>
                </a:lnTo>
                <a:lnTo>
                  <a:pt x="2421316" y="2997200"/>
                </a:lnTo>
                <a:lnTo>
                  <a:pt x="2405402" y="3048000"/>
                </a:lnTo>
                <a:lnTo>
                  <a:pt x="2388359" y="3098800"/>
                </a:lnTo>
                <a:lnTo>
                  <a:pt x="2370182" y="3149600"/>
                </a:lnTo>
                <a:lnTo>
                  <a:pt x="2350866" y="3187700"/>
                </a:lnTo>
                <a:lnTo>
                  <a:pt x="2330405" y="3238500"/>
                </a:lnTo>
                <a:lnTo>
                  <a:pt x="2308796" y="3276600"/>
                </a:lnTo>
                <a:lnTo>
                  <a:pt x="2286034" y="3327400"/>
                </a:lnTo>
                <a:lnTo>
                  <a:pt x="2262112" y="3378200"/>
                </a:lnTo>
                <a:lnTo>
                  <a:pt x="2237028" y="3416300"/>
                </a:lnTo>
                <a:lnTo>
                  <a:pt x="2258210" y="3416300"/>
                </a:lnTo>
                <a:lnTo>
                  <a:pt x="2278819" y="3378200"/>
                </a:lnTo>
                <a:lnTo>
                  <a:pt x="2307240" y="3340100"/>
                </a:lnTo>
                <a:lnTo>
                  <a:pt x="2336584" y="3289300"/>
                </a:lnTo>
                <a:lnTo>
                  <a:pt x="2346666" y="3276600"/>
                </a:lnTo>
                <a:lnTo>
                  <a:pt x="2326652" y="3276600"/>
                </a:lnTo>
                <a:lnTo>
                  <a:pt x="2330242" y="3271968"/>
                </a:lnTo>
                <a:lnTo>
                  <a:pt x="2331871" y="3263900"/>
                </a:lnTo>
                <a:lnTo>
                  <a:pt x="2336495" y="3263900"/>
                </a:lnTo>
                <a:lnTo>
                  <a:pt x="2337510" y="3262590"/>
                </a:lnTo>
                <a:lnTo>
                  <a:pt x="2340825" y="3251200"/>
                </a:lnTo>
                <a:lnTo>
                  <a:pt x="2362202" y="3200400"/>
                </a:lnTo>
                <a:lnTo>
                  <a:pt x="2382409" y="3149600"/>
                </a:lnTo>
                <a:lnTo>
                  <a:pt x="2401443" y="3098800"/>
                </a:lnTo>
                <a:lnTo>
                  <a:pt x="2419300" y="3060700"/>
                </a:lnTo>
                <a:lnTo>
                  <a:pt x="2435978" y="3009900"/>
                </a:lnTo>
                <a:lnTo>
                  <a:pt x="2451471" y="2959100"/>
                </a:lnTo>
                <a:lnTo>
                  <a:pt x="2465778" y="2908300"/>
                </a:lnTo>
                <a:lnTo>
                  <a:pt x="2478893" y="2857500"/>
                </a:lnTo>
                <a:lnTo>
                  <a:pt x="2490815" y="2806700"/>
                </a:lnTo>
                <a:lnTo>
                  <a:pt x="2501538" y="2755900"/>
                </a:lnTo>
                <a:lnTo>
                  <a:pt x="2511060" y="2705100"/>
                </a:lnTo>
                <a:lnTo>
                  <a:pt x="2519377" y="2654300"/>
                </a:lnTo>
                <a:lnTo>
                  <a:pt x="2526486" y="2590800"/>
                </a:lnTo>
                <a:lnTo>
                  <a:pt x="2531844" y="2552700"/>
                </a:lnTo>
                <a:lnTo>
                  <a:pt x="2536194" y="2501900"/>
                </a:lnTo>
                <a:lnTo>
                  <a:pt x="2539537" y="2451100"/>
                </a:lnTo>
                <a:lnTo>
                  <a:pt x="2541877" y="2413000"/>
                </a:lnTo>
                <a:lnTo>
                  <a:pt x="2543213" y="2362200"/>
                </a:lnTo>
                <a:lnTo>
                  <a:pt x="2543547" y="2311400"/>
                </a:lnTo>
                <a:lnTo>
                  <a:pt x="2542869" y="2260600"/>
                </a:lnTo>
                <a:lnTo>
                  <a:pt x="2542674" y="2260600"/>
                </a:lnTo>
                <a:lnTo>
                  <a:pt x="2542452" y="2247900"/>
                </a:lnTo>
                <a:lnTo>
                  <a:pt x="2541777" y="2235200"/>
                </a:lnTo>
                <a:lnTo>
                  <a:pt x="2541256" y="2222500"/>
                </a:lnTo>
                <a:lnTo>
                  <a:pt x="2540824" y="2209800"/>
                </a:lnTo>
                <a:lnTo>
                  <a:pt x="2537802" y="2159000"/>
                </a:lnTo>
                <a:lnTo>
                  <a:pt x="2533629" y="2108200"/>
                </a:lnTo>
                <a:lnTo>
                  <a:pt x="2528308" y="2057400"/>
                </a:lnTo>
                <a:lnTo>
                  <a:pt x="2521841" y="2006600"/>
                </a:lnTo>
                <a:lnTo>
                  <a:pt x="2514231" y="1955800"/>
                </a:lnTo>
                <a:lnTo>
                  <a:pt x="2505479" y="1905000"/>
                </a:lnTo>
                <a:lnTo>
                  <a:pt x="2495588" y="1854200"/>
                </a:lnTo>
                <a:lnTo>
                  <a:pt x="2484560" y="1803400"/>
                </a:lnTo>
                <a:lnTo>
                  <a:pt x="2472397" y="1765300"/>
                </a:lnTo>
                <a:lnTo>
                  <a:pt x="2458542" y="1714500"/>
                </a:lnTo>
                <a:lnTo>
                  <a:pt x="2443504" y="1663700"/>
                </a:lnTo>
                <a:lnTo>
                  <a:pt x="2427281" y="1612900"/>
                </a:lnTo>
                <a:lnTo>
                  <a:pt x="2409868" y="1562100"/>
                </a:lnTo>
                <a:lnTo>
                  <a:pt x="2391266" y="1511300"/>
                </a:lnTo>
                <a:lnTo>
                  <a:pt x="2371470" y="1460500"/>
                </a:lnTo>
                <a:lnTo>
                  <a:pt x="2350479" y="1409700"/>
                </a:lnTo>
                <a:lnTo>
                  <a:pt x="2328290" y="1358900"/>
                </a:lnTo>
                <a:lnTo>
                  <a:pt x="2344602" y="1358900"/>
                </a:lnTo>
                <a:lnTo>
                  <a:pt x="2326478" y="1333500"/>
                </a:lnTo>
                <a:lnTo>
                  <a:pt x="2300188" y="1295400"/>
                </a:lnTo>
                <a:lnTo>
                  <a:pt x="2274803" y="1257300"/>
                </a:lnTo>
                <a:lnTo>
                  <a:pt x="2250325" y="1219200"/>
                </a:lnTo>
                <a:close/>
              </a:path>
              <a:path w="12193270" h="6858000">
                <a:moveTo>
                  <a:pt x="4277806" y="2476500"/>
                </a:moveTo>
                <a:lnTo>
                  <a:pt x="4258766" y="2476500"/>
                </a:lnTo>
                <a:lnTo>
                  <a:pt x="4287895" y="2514600"/>
                </a:lnTo>
                <a:lnTo>
                  <a:pt x="4317966" y="2552700"/>
                </a:lnTo>
                <a:lnTo>
                  <a:pt x="4348976" y="2603500"/>
                </a:lnTo>
                <a:lnTo>
                  <a:pt x="4380921" y="2641600"/>
                </a:lnTo>
                <a:lnTo>
                  <a:pt x="4413797" y="2679700"/>
                </a:lnTo>
                <a:lnTo>
                  <a:pt x="4447601" y="2717800"/>
                </a:lnTo>
                <a:lnTo>
                  <a:pt x="4482327" y="2755900"/>
                </a:lnTo>
                <a:lnTo>
                  <a:pt x="4517973" y="2781300"/>
                </a:lnTo>
                <a:lnTo>
                  <a:pt x="4554576" y="2819400"/>
                </a:lnTo>
                <a:lnTo>
                  <a:pt x="4591872" y="2857500"/>
                </a:lnTo>
                <a:lnTo>
                  <a:pt x="4629854" y="2895600"/>
                </a:lnTo>
                <a:lnTo>
                  <a:pt x="4668513" y="2921000"/>
                </a:lnTo>
                <a:lnTo>
                  <a:pt x="4707840" y="2959100"/>
                </a:lnTo>
                <a:lnTo>
                  <a:pt x="4747829" y="2984500"/>
                </a:lnTo>
                <a:lnTo>
                  <a:pt x="4788471" y="3022600"/>
                </a:lnTo>
                <a:lnTo>
                  <a:pt x="4829758" y="3048000"/>
                </a:lnTo>
                <a:lnTo>
                  <a:pt x="4914232" y="3098800"/>
                </a:lnTo>
                <a:lnTo>
                  <a:pt x="5001188" y="3149600"/>
                </a:lnTo>
                <a:lnTo>
                  <a:pt x="5090561" y="3200400"/>
                </a:lnTo>
                <a:lnTo>
                  <a:pt x="5182285" y="3251200"/>
                </a:lnTo>
                <a:lnTo>
                  <a:pt x="5229008" y="3263900"/>
                </a:lnTo>
                <a:lnTo>
                  <a:pt x="5276580" y="3289300"/>
                </a:lnTo>
                <a:lnTo>
                  <a:pt x="5324482" y="3302000"/>
                </a:lnTo>
                <a:lnTo>
                  <a:pt x="5372704" y="3327400"/>
                </a:lnTo>
                <a:lnTo>
                  <a:pt x="5718448" y="3416300"/>
                </a:lnTo>
                <a:lnTo>
                  <a:pt x="5832292" y="3416300"/>
                </a:lnTo>
                <a:lnTo>
                  <a:pt x="5782222" y="3403600"/>
                </a:lnTo>
                <a:lnTo>
                  <a:pt x="5732505" y="3403600"/>
                </a:lnTo>
                <a:lnTo>
                  <a:pt x="5349037" y="3302000"/>
                </a:lnTo>
                <a:lnTo>
                  <a:pt x="5303081" y="3276600"/>
                </a:lnTo>
                <a:lnTo>
                  <a:pt x="5257607" y="3263900"/>
                </a:lnTo>
                <a:lnTo>
                  <a:pt x="5212629" y="3238500"/>
                </a:lnTo>
                <a:lnTo>
                  <a:pt x="5168159" y="3225800"/>
                </a:lnTo>
                <a:lnTo>
                  <a:pt x="5080796" y="3175000"/>
                </a:lnTo>
                <a:lnTo>
                  <a:pt x="5037929" y="3162300"/>
                </a:lnTo>
                <a:lnTo>
                  <a:pt x="4953888" y="3111500"/>
                </a:lnTo>
                <a:lnTo>
                  <a:pt x="4872190" y="3060700"/>
                </a:lnTo>
                <a:lnTo>
                  <a:pt x="4832253" y="3035300"/>
                </a:lnTo>
                <a:lnTo>
                  <a:pt x="4792940" y="2997200"/>
                </a:lnTo>
                <a:lnTo>
                  <a:pt x="4754264" y="2971800"/>
                </a:lnTo>
                <a:lnTo>
                  <a:pt x="4716239" y="2946400"/>
                </a:lnTo>
                <a:lnTo>
                  <a:pt x="4678878" y="2908300"/>
                </a:lnTo>
                <a:lnTo>
                  <a:pt x="4642193" y="2882900"/>
                </a:lnTo>
                <a:lnTo>
                  <a:pt x="4606197" y="2844800"/>
                </a:lnTo>
                <a:lnTo>
                  <a:pt x="4570903" y="2819400"/>
                </a:lnTo>
                <a:lnTo>
                  <a:pt x="4536325" y="2781300"/>
                </a:lnTo>
                <a:lnTo>
                  <a:pt x="4502474" y="2743200"/>
                </a:lnTo>
                <a:lnTo>
                  <a:pt x="4469365" y="2717800"/>
                </a:lnTo>
                <a:lnTo>
                  <a:pt x="4437009" y="2679700"/>
                </a:lnTo>
                <a:lnTo>
                  <a:pt x="4405421" y="2641600"/>
                </a:lnTo>
                <a:lnTo>
                  <a:pt x="4374612" y="2603500"/>
                </a:lnTo>
                <a:lnTo>
                  <a:pt x="4344595" y="2565400"/>
                </a:lnTo>
                <a:lnTo>
                  <a:pt x="4315385" y="2527300"/>
                </a:lnTo>
                <a:lnTo>
                  <a:pt x="4286993" y="2489200"/>
                </a:lnTo>
                <a:lnTo>
                  <a:pt x="4277806" y="2476500"/>
                </a:lnTo>
                <a:close/>
              </a:path>
              <a:path w="12193270" h="6858000">
                <a:moveTo>
                  <a:pt x="4601190" y="2349500"/>
                </a:moveTo>
                <a:lnTo>
                  <a:pt x="4517004" y="2349500"/>
                </a:lnTo>
                <a:lnTo>
                  <a:pt x="4660868" y="2387600"/>
                </a:lnTo>
                <a:lnTo>
                  <a:pt x="4708237" y="2387600"/>
                </a:lnTo>
                <a:lnTo>
                  <a:pt x="4755285" y="2400300"/>
                </a:lnTo>
                <a:lnTo>
                  <a:pt x="4801999" y="2425700"/>
                </a:lnTo>
                <a:lnTo>
                  <a:pt x="4939968" y="2463800"/>
                </a:lnTo>
                <a:lnTo>
                  <a:pt x="4985181" y="2489200"/>
                </a:lnTo>
                <a:lnTo>
                  <a:pt x="5074348" y="2514600"/>
                </a:lnTo>
                <a:lnTo>
                  <a:pt x="5161729" y="2565400"/>
                </a:lnTo>
                <a:lnTo>
                  <a:pt x="5204711" y="2578100"/>
                </a:lnTo>
                <a:lnTo>
                  <a:pt x="5289176" y="2628900"/>
                </a:lnTo>
                <a:lnTo>
                  <a:pt x="5371539" y="2679700"/>
                </a:lnTo>
                <a:lnTo>
                  <a:pt x="5451673" y="2730500"/>
                </a:lnTo>
                <a:lnTo>
                  <a:pt x="5490864" y="2768600"/>
                </a:lnTo>
                <a:lnTo>
                  <a:pt x="5529450" y="2794000"/>
                </a:lnTo>
                <a:lnTo>
                  <a:pt x="5567416" y="2819400"/>
                </a:lnTo>
                <a:lnTo>
                  <a:pt x="5604745" y="2857500"/>
                </a:lnTo>
                <a:lnTo>
                  <a:pt x="5641422" y="2882900"/>
                </a:lnTo>
                <a:lnTo>
                  <a:pt x="5677431" y="2921000"/>
                </a:lnTo>
                <a:lnTo>
                  <a:pt x="5712755" y="2946400"/>
                </a:lnTo>
                <a:lnTo>
                  <a:pt x="5747380" y="2984500"/>
                </a:lnTo>
                <a:lnTo>
                  <a:pt x="5781288" y="3022600"/>
                </a:lnTo>
                <a:lnTo>
                  <a:pt x="5814465" y="3060700"/>
                </a:lnTo>
                <a:lnTo>
                  <a:pt x="5846895" y="3086100"/>
                </a:lnTo>
                <a:lnTo>
                  <a:pt x="5878561" y="3124200"/>
                </a:lnTo>
                <a:lnTo>
                  <a:pt x="5909448" y="3162300"/>
                </a:lnTo>
                <a:lnTo>
                  <a:pt x="5939540" y="3200400"/>
                </a:lnTo>
                <a:lnTo>
                  <a:pt x="5968822" y="3251200"/>
                </a:lnTo>
                <a:lnTo>
                  <a:pt x="5997276" y="3289300"/>
                </a:lnTo>
                <a:lnTo>
                  <a:pt x="6024888" y="3327400"/>
                </a:lnTo>
                <a:lnTo>
                  <a:pt x="6051641" y="3365500"/>
                </a:lnTo>
                <a:lnTo>
                  <a:pt x="6077520" y="3403600"/>
                </a:lnTo>
                <a:lnTo>
                  <a:pt x="6080886" y="3416300"/>
                </a:lnTo>
                <a:lnTo>
                  <a:pt x="6099441" y="3416300"/>
                </a:lnTo>
                <a:lnTo>
                  <a:pt x="6074385" y="3378200"/>
                </a:lnTo>
                <a:lnTo>
                  <a:pt x="6050489" y="3327400"/>
                </a:lnTo>
                <a:lnTo>
                  <a:pt x="6027749" y="3289300"/>
                </a:lnTo>
                <a:lnTo>
                  <a:pt x="6022352" y="3276600"/>
                </a:lnTo>
                <a:lnTo>
                  <a:pt x="6009995" y="3276600"/>
                </a:lnTo>
                <a:lnTo>
                  <a:pt x="5979201" y="3238500"/>
                </a:lnTo>
                <a:lnTo>
                  <a:pt x="5947418" y="3187700"/>
                </a:lnTo>
                <a:lnTo>
                  <a:pt x="5914658" y="3149600"/>
                </a:lnTo>
                <a:lnTo>
                  <a:pt x="5880934" y="3111500"/>
                </a:lnTo>
                <a:lnTo>
                  <a:pt x="5846259" y="3073400"/>
                </a:lnTo>
                <a:lnTo>
                  <a:pt x="5810645" y="3035300"/>
                </a:lnTo>
                <a:lnTo>
                  <a:pt x="5774105" y="2997200"/>
                </a:lnTo>
                <a:lnTo>
                  <a:pt x="5736652" y="2959100"/>
                </a:lnTo>
                <a:lnTo>
                  <a:pt x="5701531" y="2921000"/>
                </a:lnTo>
                <a:lnTo>
                  <a:pt x="5665684" y="2882900"/>
                </a:lnTo>
                <a:lnTo>
                  <a:pt x="5629126" y="2857500"/>
                </a:lnTo>
                <a:lnTo>
                  <a:pt x="5591873" y="2819400"/>
                </a:lnTo>
                <a:lnTo>
                  <a:pt x="5553940" y="2794000"/>
                </a:lnTo>
                <a:lnTo>
                  <a:pt x="5515342" y="2768600"/>
                </a:lnTo>
                <a:lnTo>
                  <a:pt x="5476094" y="2730500"/>
                </a:lnTo>
                <a:lnTo>
                  <a:pt x="5395710" y="2679700"/>
                </a:lnTo>
                <a:lnTo>
                  <a:pt x="5312908" y="2628900"/>
                </a:lnTo>
                <a:lnTo>
                  <a:pt x="5270639" y="2603500"/>
                </a:lnTo>
                <a:lnTo>
                  <a:pt x="5134047" y="2527300"/>
                </a:lnTo>
                <a:lnTo>
                  <a:pt x="5087540" y="2514600"/>
                </a:lnTo>
                <a:lnTo>
                  <a:pt x="5040581" y="2489200"/>
                </a:lnTo>
                <a:lnTo>
                  <a:pt x="4993193" y="2476500"/>
                </a:lnTo>
                <a:lnTo>
                  <a:pt x="4945395" y="2451100"/>
                </a:lnTo>
                <a:lnTo>
                  <a:pt x="4897211" y="2438400"/>
                </a:lnTo>
                <a:lnTo>
                  <a:pt x="4848661" y="2413000"/>
                </a:lnTo>
                <a:lnTo>
                  <a:pt x="4601190" y="2349500"/>
                </a:lnTo>
                <a:close/>
              </a:path>
              <a:path w="12193270" h="6858000">
                <a:moveTo>
                  <a:pt x="6119392" y="1219200"/>
                </a:moveTo>
                <a:lnTo>
                  <a:pt x="6099720" y="1219200"/>
                </a:lnTo>
                <a:lnTo>
                  <a:pt x="6123156" y="1257300"/>
                </a:lnTo>
                <a:lnTo>
                  <a:pt x="6145644" y="1308100"/>
                </a:lnTo>
                <a:lnTo>
                  <a:pt x="6167180" y="1346200"/>
                </a:lnTo>
                <a:lnTo>
                  <a:pt x="6187758" y="1397000"/>
                </a:lnTo>
                <a:lnTo>
                  <a:pt x="6207374" y="1435100"/>
                </a:lnTo>
                <a:lnTo>
                  <a:pt x="6226024" y="1485900"/>
                </a:lnTo>
                <a:lnTo>
                  <a:pt x="6243703" y="1524000"/>
                </a:lnTo>
                <a:lnTo>
                  <a:pt x="6260405" y="1574800"/>
                </a:lnTo>
                <a:lnTo>
                  <a:pt x="6276126" y="1612900"/>
                </a:lnTo>
                <a:lnTo>
                  <a:pt x="6290862" y="1663700"/>
                </a:lnTo>
                <a:lnTo>
                  <a:pt x="6304607" y="1714500"/>
                </a:lnTo>
                <a:lnTo>
                  <a:pt x="6317358" y="1752600"/>
                </a:lnTo>
                <a:lnTo>
                  <a:pt x="6329108" y="1803400"/>
                </a:lnTo>
                <a:lnTo>
                  <a:pt x="6339855" y="1854200"/>
                </a:lnTo>
                <a:lnTo>
                  <a:pt x="6349591" y="1892300"/>
                </a:lnTo>
                <a:lnTo>
                  <a:pt x="6358314" y="1943100"/>
                </a:lnTo>
                <a:lnTo>
                  <a:pt x="6366019" y="1993900"/>
                </a:lnTo>
                <a:lnTo>
                  <a:pt x="6372699" y="2044700"/>
                </a:lnTo>
                <a:lnTo>
                  <a:pt x="6378352" y="2082800"/>
                </a:lnTo>
                <a:lnTo>
                  <a:pt x="6382972" y="2133600"/>
                </a:lnTo>
                <a:lnTo>
                  <a:pt x="6386554" y="2184400"/>
                </a:lnTo>
                <a:lnTo>
                  <a:pt x="6389094" y="2235200"/>
                </a:lnTo>
                <a:lnTo>
                  <a:pt x="6390587" y="2273300"/>
                </a:lnTo>
                <a:lnTo>
                  <a:pt x="6391028" y="2324100"/>
                </a:lnTo>
                <a:lnTo>
                  <a:pt x="6390412" y="2374900"/>
                </a:lnTo>
                <a:lnTo>
                  <a:pt x="6388735" y="2425700"/>
                </a:lnTo>
                <a:lnTo>
                  <a:pt x="6385993" y="2476500"/>
                </a:lnTo>
                <a:lnTo>
                  <a:pt x="6382179" y="2527300"/>
                </a:lnTo>
                <a:lnTo>
                  <a:pt x="6377290" y="2565400"/>
                </a:lnTo>
                <a:lnTo>
                  <a:pt x="6371321" y="2616200"/>
                </a:lnTo>
                <a:lnTo>
                  <a:pt x="6364267" y="2667000"/>
                </a:lnTo>
                <a:lnTo>
                  <a:pt x="6356124" y="2717800"/>
                </a:lnTo>
                <a:lnTo>
                  <a:pt x="6346886" y="2768600"/>
                </a:lnTo>
                <a:lnTo>
                  <a:pt x="6336549" y="2806700"/>
                </a:lnTo>
                <a:lnTo>
                  <a:pt x="6325108" y="2857500"/>
                </a:lnTo>
                <a:lnTo>
                  <a:pt x="6312559" y="2908300"/>
                </a:lnTo>
                <a:lnTo>
                  <a:pt x="6298896" y="2959100"/>
                </a:lnTo>
                <a:lnTo>
                  <a:pt x="6284115" y="3009900"/>
                </a:lnTo>
                <a:lnTo>
                  <a:pt x="6268212" y="3048000"/>
                </a:lnTo>
                <a:lnTo>
                  <a:pt x="6251181" y="3098800"/>
                </a:lnTo>
                <a:lnTo>
                  <a:pt x="6233018" y="3149600"/>
                </a:lnTo>
                <a:lnTo>
                  <a:pt x="6213718" y="3187700"/>
                </a:lnTo>
                <a:lnTo>
                  <a:pt x="6193277" y="3238500"/>
                </a:lnTo>
                <a:lnTo>
                  <a:pt x="6171689" y="3289300"/>
                </a:lnTo>
                <a:lnTo>
                  <a:pt x="6148950" y="3327400"/>
                </a:lnTo>
                <a:lnTo>
                  <a:pt x="6125055" y="3378200"/>
                </a:lnTo>
                <a:lnTo>
                  <a:pt x="6099999" y="3416300"/>
                </a:lnTo>
                <a:lnTo>
                  <a:pt x="6118554" y="3416300"/>
                </a:lnTo>
                <a:lnTo>
                  <a:pt x="6121907" y="3403600"/>
                </a:lnTo>
                <a:lnTo>
                  <a:pt x="6147730" y="3365500"/>
                </a:lnTo>
                <a:lnTo>
                  <a:pt x="6174423" y="3327400"/>
                </a:lnTo>
                <a:lnTo>
                  <a:pt x="6201971" y="3289300"/>
                </a:lnTo>
                <a:lnTo>
                  <a:pt x="6211433" y="3276600"/>
                </a:lnTo>
                <a:lnTo>
                  <a:pt x="6189433" y="3276600"/>
                </a:lnTo>
                <a:lnTo>
                  <a:pt x="6210944" y="3238500"/>
                </a:lnTo>
                <a:lnTo>
                  <a:pt x="6231350" y="3187700"/>
                </a:lnTo>
                <a:lnTo>
                  <a:pt x="6250648" y="3136900"/>
                </a:lnTo>
                <a:lnTo>
                  <a:pt x="6268835" y="3086100"/>
                </a:lnTo>
                <a:lnTo>
                  <a:pt x="6285907" y="3048000"/>
                </a:lnTo>
                <a:lnTo>
                  <a:pt x="6301861" y="2997200"/>
                </a:lnTo>
                <a:lnTo>
                  <a:pt x="6316695" y="2946400"/>
                </a:lnTo>
                <a:lnTo>
                  <a:pt x="6330404" y="2895600"/>
                </a:lnTo>
                <a:lnTo>
                  <a:pt x="6342986" y="2844800"/>
                </a:lnTo>
                <a:lnTo>
                  <a:pt x="6354437" y="2794000"/>
                </a:lnTo>
                <a:lnTo>
                  <a:pt x="6364755" y="2743200"/>
                </a:lnTo>
                <a:lnTo>
                  <a:pt x="6373936" y="2692400"/>
                </a:lnTo>
                <a:lnTo>
                  <a:pt x="6381976" y="2641600"/>
                </a:lnTo>
                <a:lnTo>
                  <a:pt x="6388874" y="2590800"/>
                </a:lnTo>
                <a:lnTo>
                  <a:pt x="6394580" y="2540000"/>
                </a:lnTo>
                <a:lnTo>
                  <a:pt x="6399131" y="2501900"/>
                </a:lnTo>
                <a:lnTo>
                  <a:pt x="6402528" y="2451100"/>
                </a:lnTo>
                <a:lnTo>
                  <a:pt x="6404770" y="2400300"/>
                </a:lnTo>
                <a:lnTo>
                  <a:pt x="6405860" y="2349500"/>
                </a:lnTo>
                <a:lnTo>
                  <a:pt x="6405797" y="2298700"/>
                </a:lnTo>
                <a:lnTo>
                  <a:pt x="6404582" y="2247900"/>
                </a:lnTo>
                <a:lnTo>
                  <a:pt x="6402215" y="2197100"/>
                </a:lnTo>
                <a:lnTo>
                  <a:pt x="6398698" y="2146300"/>
                </a:lnTo>
                <a:lnTo>
                  <a:pt x="6394031" y="2095500"/>
                </a:lnTo>
                <a:lnTo>
                  <a:pt x="6388215" y="2044700"/>
                </a:lnTo>
                <a:lnTo>
                  <a:pt x="6381251" y="1993900"/>
                </a:lnTo>
                <a:lnTo>
                  <a:pt x="6373138" y="1943100"/>
                </a:lnTo>
                <a:lnTo>
                  <a:pt x="6363878" y="1892300"/>
                </a:lnTo>
                <a:lnTo>
                  <a:pt x="6353472" y="1841500"/>
                </a:lnTo>
                <a:lnTo>
                  <a:pt x="6341919" y="1790700"/>
                </a:lnTo>
                <a:lnTo>
                  <a:pt x="6329222" y="1739900"/>
                </a:lnTo>
                <a:lnTo>
                  <a:pt x="6315433" y="1689100"/>
                </a:lnTo>
                <a:lnTo>
                  <a:pt x="6300579" y="1638300"/>
                </a:lnTo>
                <a:lnTo>
                  <a:pt x="6284665" y="1600200"/>
                </a:lnTo>
                <a:lnTo>
                  <a:pt x="6267698" y="1549400"/>
                </a:lnTo>
                <a:lnTo>
                  <a:pt x="6249684" y="1498600"/>
                </a:lnTo>
                <a:lnTo>
                  <a:pt x="6230629" y="1447800"/>
                </a:lnTo>
                <a:lnTo>
                  <a:pt x="6210539" y="1409700"/>
                </a:lnTo>
                <a:lnTo>
                  <a:pt x="6189420" y="1358900"/>
                </a:lnTo>
                <a:lnTo>
                  <a:pt x="6202204" y="1358900"/>
                </a:lnTo>
                <a:lnTo>
                  <a:pt x="6173962" y="1308100"/>
                </a:lnTo>
                <a:lnTo>
                  <a:pt x="6146619" y="1270000"/>
                </a:lnTo>
                <a:lnTo>
                  <a:pt x="6119392" y="1219200"/>
                </a:lnTo>
                <a:close/>
              </a:path>
              <a:path w="12193270" h="6858000">
                <a:moveTo>
                  <a:pt x="8043900" y="2324100"/>
                </a:moveTo>
                <a:lnTo>
                  <a:pt x="8017547" y="2324100"/>
                </a:lnTo>
                <a:lnTo>
                  <a:pt x="7992558" y="2374900"/>
                </a:lnTo>
                <a:lnTo>
                  <a:pt x="7966699" y="2413000"/>
                </a:lnTo>
                <a:lnTo>
                  <a:pt x="7939983" y="2451100"/>
                </a:lnTo>
                <a:lnTo>
                  <a:pt x="7912422" y="2489200"/>
                </a:lnTo>
                <a:lnTo>
                  <a:pt x="7884030" y="2527300"/>
                </a:lnTo>
                <a:lnTo>
                  <a:pt x="7854820" y="2565400"/>
                </a:lnTo>
                <a:lnTo>
                  <a:pt x="7824803" y="2603500"/>
                </a:lnTo>
                <a:lnTo>
                  <a:pt x="7793994" y="2641600"/>
                </a:lnTo>
                <a:lnTo>
                  <a:pt x="7762406" y="2679700"/>
                </a:lnTo>
                <a:lnTo>
                  <a:pt x="7730050" y="2717800"/>
                </a:lnTo>
                <a:lnTo>
                  <a:pt x="7696941" y="2743200"/>
                </a:lnTo>
                <a:lnTo>
                  <a:pt x="7663091" y="2781300"/>
                </a:lnTo>
                <a:lnTo>
                  <a:pt x="7628512" y="2819400"/>
                </a:lnTo>
                <a:lnTo>
                  <a:pt x="7593219" y="2844800"/>
                </a:lnTo>
                <a:lnTo>
                  <a:pt x="7557223" y="2882900"/>
                </a:lnTo>
                <a:lnTo>
                  <a:pt x="7520538" y="2908300"/>
                </a:lnTo>
                <a:lnTo>
                  <a:pt x="7483177" y="2946400"/>
                </a:lnTo>
                <a:lnTo>
                  <a:pt x="7445152" y="2971800"/>
                </a:lnTo>
                <a:lnTo>
                  <a:pt x="7406477" y="2997200"/>
                </a:lnTo>
                <a:lnTo>
                  <a:pt x="7367164" y="3035300"/>
                </a:lnTo>
                <a:lnTo>
                  <a:pt x="7327227" y="3060700"/>
                </a:lnTo>
                <a:lnTo>
                  <a:pt x="7245530" y="3111500"/>
                </a:lnTo>
                <a:lnTo>
                  <a:pt x="7161489" y="3162300"/>
                </a:lnTo>
                <a:lnTo>
                  <a:pt x="7118623" y="3175000"/>
                </a:lnTo>
                <a:lnTo>
                  <a:pt x="7031261" y="3225800"/>
                </a:lnTo>
                <a:lnTo>
                  <a:pt x="6986792" y="3238500"/>
                </a:lnTo>
                <a:lnTo>
                  <a:pt x="6941814" y="3263900"/>
                </a:lnTo>
                <a:lnTo>
                  <a:pt x="6896341" y="3276600"/>
                </a:lnTo>
                <a:lnTo>
                  <a:pt x="6850386" y="3302000"/>
                </a:lnTo>
                <a:lnTo>
                  <a:pt x="6466926" y="3403600"/>
                </a:lnTo>
                <a:lnTo>
                  <a:pt x="6417210" y="3403600"/>
                </a:lnTo>
                <a:lnTo>
                  <a:pt x="6367141" y="3416300"/>
                </a:lnTo>
                <a:lnTo>
                  <a:pt x="6480984" y="3416300"/>
                </a:lnTo>
                <a:lnTo>
                  <a:pt x="6826730" y="3327400"/>
                </a:lnTo>
                <a:lnTo>
                  <a:pt x="6874953" y="3302000"/>
                </a:lnTo>
                <a:lnTo>
                  <a:pt x="6922857" y="3289300"/>
                </a:lnTo>
                <a:lnTo>
                  <a:pt x="6970432" y="3263900"/>
                </a:lnTo>
                <a:lnTo>
                  <a:pt x="7017155" y="3251200"/>
                </a:lnTo>
                <a:lnTo>
                  <a:pt x="7108879" y="3200400"/>
                </a:lnTo>
                <a:lnTo>
                  <a:pt x="7198251" y="3149600"/>
                </a:lnTo>
                <a:lnTo>
                  <a:pt x="7285207" y="3098800"/>
                </a:lnTo>
                <a:lnTo>
                  <a:pt x="7369681" y="3048000"/>
                </a:lnTo>
                <a:lnTo>
                  <a:pt x="7410966" y="3022600"/>
                </a:lnTo>
                <a:lnTo>
                  <a:pt x="7451607" y="2984500"/>
                </a:lnTo>
                <a:lnTo>
                  <a:pt x="7491595" y="2959100"/>
                </a:lnTo>
                <a:lnTo>
                  <a:pt x="7530922" y="2921000"/>
                </a:lnTo>
                <a:lnTo>
                  <a:pt x="7569579" y="2895600"/>
                </a:lnTo>
                <a:lnTo>
                  <a:pt x="7607559" y="2857500"/>
                </a:lnTo>
                <a:lnTo>
                  <a:pt x="7644854" y="2819400"/>
                </a:lnTo>
                <a:lnTo>
                  <a:pt x="7681454" y="2781300"/>
                </a:lnTo>
                <a:lnTo>
                  <a:pt x="7717096" y="2755900"/>
                </a:lnTo>
                <a:lnTo>
                  <a:pt x="7751820" y="2717800"/>
                </a:lnTo>
                <a:lnTo>
                  <a:pt x="7785621" y="2679700"/>
                </a:lnTo>
                <a:lnTo>
                  <a:pt x="7818495" y="2641600"/>
                </a:lnTo>
                <a:lnTo>
                  <a:pt x="7850439" y="2603500"/>
                </a:lnTo>
                <a:lnTo>
                  <a:pt x="7881449" y="2552700"/>
                </a:lnTo>
                <a:lnTo>
                  <a:pt x="7911520" y="2514600"/>
                </a:lnTo>
                <a:lnTo>
                  <a:pt x="7940649" y="2476500"/>
                </a:lnTo>
                <a:lnTo>
                  <a:pt x="7958249" y="2476500"/>
                </a:lnTo>
                <a:lnTo>
                  <a:pt x="7975068" y="2438400"/>
                </a:lnTo>
                <a:lnTo>
                  <a:pt x="7998645" y="2387600"/>
                </a:lnTo>
                <a:lnTo>
                  <a:pt x="8023376" y="2349500"/>
                </a:lnTo>
                <a:lnTo>
                  <a:pt x="8028406" y="2336800"/>
                </a:lnTo>
                <a:lnTo>
                  <a:pt x="8050318" y="2336800"/>
                </a:lnTo>
                <a:lnTo>
                  <a:pt x="8043900" y="2324100"/>
                </a:lnTo>
                <a:close/>
              </a:path>
              <a:path w="12193270" h="6858000">
                <a:moveTo>
                  <a:pt x="8142590" y="2476500"/>
                </a:moveTo>
                <a:lnTo>
                  <a:pt x="8121789" y="2476500"/>
                </a:lnTo>
                <a:lnTo>
                  <a:pt x="8132502" y="2489200"/>
                </a:lnTo>
                <a:lnTo>
                  <a:pt x="8143345" y="2501900"/>
                </a:lnTo>
                <a:lnTo>
                  <a:pt x="8154320" y="2527300"/>
                </a:lnTo>
                <a:lnTo>
                  <a:pt x="8165426" y="2540000"/>
                </a:lnTo>
                <a:lnTo>
                  <a:pt x="8195056" y="2578100"/>
                </a:lnTo>
                <a:lnTo>
                  <a:pt x="8225499" y="2616200"/>
                </a:lnTo>
                <a:lnTo>
                  <a:pt x="8256749" y="2654300"/>
                </a:lnTo>
                <a:lnTo>
                  <a:pt x="8288800" y="2692400"/>
                </a:lnTo>
                <a:lnTo>
                  <a:pt x="8321648" y="2730500"/>
                </a:lnTo>
                <a:lnTo>
                  <a:pt x="8355287" y="2768600"/>
                </a:lnTo>
                <a:lnTo>
                  <a:pt x="8389711" y="2794000"/>
                </a:lnTo>
                <a:lnTo>
                  <a:pt x="8424916" y="2832100"/>
                </a:lnTo>
                <a:lnTo>
                  <a:pt x="8460897" y="2870200"/>
                </a:lnTo>
                <a:lnTo>
                  <a:pt x="8497647" y="2895600"/>
                </a:lnTo>
                <a:lnTo>
                  <a:pt x="8535162" y="2933700"/>
                </a:lnTo>
                <a:lnTo>
                  <a:pt x="8573437" y="2959100"/>
                </a:lnTo>
                <a:lnTo>
                  <a:pt x="8612466" y="2984500"/>
                </a:lnTo>
                <a:lnTo>
                  <a:pt x="8649457" y="3022600"/>
                </a:lnTo>
                <a:lnTo>
                  <a:pt x="8686923" y="3048000"/>
                </a:lnTo>
                <a:lnTo>
                  <a:pt x="8763252" y="3098800"/>
                </a:lnTo>
                <a:lnTo>
                  <a:pt x="8803055" y="3124200"/>
                </a:lnTo>
                <a:lnTo>
                  <a:pt x="8810840" y="3124200"/>
                </a:lnTo>
                <a:lnTo>
                  <a:pt x="8827921" y="3136900"/>
                </a:lnTo>
                <a:lnTo>
                  <a:pt x="8839097" y="3136900"/>
                </a:lnTo>
                <a:lnTo>
                  <a:pt x="8852001" y="3149600"/>
                </a:lnTo>
                <a:lnTo>
                  <a:pt x="8870238" y="3162300"/>
                </a:lnTo>
                <a:lnTo>
                  <a:pt x="8885148" y="3162300"/>
                </a:lnTo>
                <a:lnTo>
                  <a:pt x="8966223" y="3213100"/>
                </a:lnTo>
                <a:lnTo>
                  <a:pt x="9007476" y="3225800"/>
                </a:lnTo>
                <a:lnTo>
                  <a:pt x="9049201" y="3251200"/>
                </a:lnTo>
                <a:lnTo>
                  <a:pt x="9091396" y="3263900"/>
                </a:lnTo>
                <a:lnTo>
                  <a:pt x="9140015" y="3289300"/>
                </a:lnTo>
                <a:lnTo>
                  <a:pt x="9188977" y="3302000"/>
                </a:lnTo>
                <a:lnTo>
                  <a:pt x="9238272" y="3327400"/>
                </a:lnTo>
                <a:lnTo>
                  <a:pt x="9591861" y="3416300"/>
                </a:lnTo>
                <a:lnTo>
                  <a:pt x="9696965" y="3416300"/>
                </a:lnTo>
                <a:lnTo>
                  <a:pt x="9597152" y="3390900"/>
                </a:lnTo>
                <a:lnTo>
                  <a:pt x="9547545" y="3390900"/>
                </a:lnTo>
                <a:lnTo>
                  <a:pt x="9255372" y="3314700"/>
                </a:lnTo>
                <a:lnTo>
                  <a:pt x="9207776" y="3289300"/>
                </a:lnTo>
                <a:lnTo>
                  <a:pt x="9113709" y="3263900"/>
                </a:lnTo>
                <a:lnTo>
                  <a:pt x="9021275" y="3213100"/>
                </a:lnTo>
                <a:lnTo>
                  <a:pt x="8975722" y="3200400"/>
                </a:lnTo>
                <a:lnTo>
                  <a:pt x="8841955" y="3124200"/>
                </a:lnTo>
                <a:lnTo>
                  <a:pt x="8757296" y="3073400"/>
                </a:lnTo>
                <a:lnTo>
                  <a:pt x="8675189" y="3022600"/>
                </a:lnTo>
                <a:lnTo>
                  <a:pt x="8635128" y="2984500"/>
                </a:lnTo>
                <a:lnTo>
                  <a:pt x="8595746" y="2959100"/>
                </a:lnTo>
                <a:lnTo>
                  <a:pt x="8557059" y="2921000"/>
                </a:lnTo>
                <a:lnTo>
                  <a:pt x="8519079" y="2895600"/>
                </a:lnTo>
                <a:lnTo>
                  <a:pt x="8481822" y="2857500"/>
                </a:lnTo>
                <a:lnTo>
                  <a:pt x="8445301" y="2832100"/>
                </a:lnTo>
                <a:lnTo>
                  <a:pt x="8409530" y="2794000"/>
                </a:lnTo>
                <a:lnTo>
                  <a:pt x="8374523" y="2755900"/>
                </a:lnTo>
                <a:lnTo>
                  <a:pt x="8340295" y="2730500"/>
                </a:lnTo>
                <a:lnTo>
                  <a:pt x="8306859" y="2692400"/>
                </a:lnTo>
                <a:lnTo>
                  <a:pt x="8274229" y="2654300"/>
                </a:lnTo>
                <a:lnTo>
                  <a:pt x="8242419" y="2616200"/>
                </a:lnTo>
                <a:lnTo>
                  <a:pt x="8211444" y="2578100"/>
                </a:lnTo>
                <a:lnTo>
                  <a:pt x="8181317" y="2540000"/>
                </a:lnTo>
                <a:lnTo>
                  <a:pt x="8152053" y="2489200"/>
                </a:lnTo>
                <a:lnTo>
                  <a:pt x="8142590" y="2476500"/>
                </a:lnTo>
                <a:close/>
              </a:path>
              <a:path w="12193270" h="6858000">
                <a:moveTo>
                  <a:pt x="9976090" y="1219200"/>
                </a:moveTo>
                <a:lnTo>
                  <a:pt x="9961549" y="1219200"/>
                </a:lnTo>
                <a:lnTo>
                  <a:pt x="9975396" y="1244600"/>
                </a:lnTo>
                <a:lnTo>
                  <a:pt x="9988895" y="1270000"/>
                </a:lnTo>
                <a:lnTo>
                  <a:pt x="10002047" y="1295400"/>
                </a:lnTo>
                <a:lnTo>
                  <a:pt x="10014851" y="1320800"/>
                </a:lnTo>
                <a:lnTo>
                  <a:pt x="10036746" y="1358900"/>
                </a:lnTo>
                <a:lnTo>
                  <a:pt x="10057621" y="1409700"/>
                </a:lnTo>
                <a:lnTo>
                  <a:pt x="10077468" y="1460500"/>
                </a:lnTo>
                <a:lnTo>
                  <a:pt x="10096284" y="1498600"/>
                </a:lnTo>
                <a:lnTo>
                  <a:pt x="10114061" y="1549400"/>
                </a:lnTo>
                <a:lnTo>
                  <a:pt x="10130796" y="1600200"/>
                </a:lnTo>
                <a:lnTo>
                  <a:pt x="10146483" y="1638300"/>
                </a:lnTo>
                <a:lnTo>
                  <a:pt x="10161116" y="1689100"/>
                </a:lnTo>
                <a:lnTo>
                  <a:pt x="10174689" y="1739900"/>
                </a:lnTo>
                <a:lnTo>
                  <a:pt x="10187199" y="1790700"/>
                </a:lnTo>
                <a:lnTo>
                  <a:pt x="10198638" y="1828800"/>
                </a:lnTo>
                <a:lnTo>
                  <a:pt x="10209002" y="1879600"/>
                </a:lnTo>
                <a:lnTo>
                  <a:pt x="10218285" y="1930400"/>
                </a:lnTo>
                <a:lnTo>
                  <a:pt x="10226483" y="1981200"/>
                </a:lnTo>
                <a:lnTo>
                  <a:pt x="10233588" y="2032000"/>
                </a:lnTo>
                <a:lnTo>
                  <a:pt x="10239597" y="2082800"/>
                </a:lnTo>
                <a:lnTo>
                  <a:pt x="10244504" y="2133600"/>
                </a:lnTo>
                <a:lnTo>
                  <a:pt x="10248303" y="2184400"/>
                </a:lnTo>
                <a:lnTo>
                  <a:pt x="10250989" y="2235200"/>
                </a:lnTo>
                <a:lnTo>
                  <a:pt x="10252557" y="2273300"/>
                </a:lnTo>
                <a:lnTo>
                  <a:pt x="10253001" y="2324100"/>
                </a:lnTo>
                <a:lnTo>
                  <a:pt x="10252150" y="2374900"/>
                </a:lnTo>
                <a:lnTo>
                  <a:pt x="10250170" y="2425700"/>
                </a:lnTo>
                <a:lnTo>
                  <a:pt x="10247068" y="2476500"/>
                </a:lnTo>
                <a:lnTo>
                  <a:pt x="10242848" y="2527300"/>
                </a:lnTo>
                <a:lnTo>
                  <a:pt x="10237516" y="2578100"/>
                </a:lnTo>
                <a:lnTo>
                  <a:pt x="10231078" y="2628900"/>
                </a:lnTo>
                <a:lnTo>
                  <a:pt x="10223539" y="2679700"/>
                </a:lnTo>
                <a:lnTo>
                  <a:pt x="10214905" y="2730500"/>
                </a:lnTo>
                <a:lnTo>
                  <a:pt x="10205180" y="2781300"/>
                </a:lnTo>
                <a:lnTo>
                  <a:pt x="10194370" y="2819400"/>
                </a:lnTo>
                <a:lnTo>
                  <a:pt x="10182481" y="2870200"/>
                </a:lnTo>
                <a:lnTo>
                  <a:pt x="10169517" y="2921000"/>
                </a:lnTo>
                <a:lnTo>
                  <a:pt x="10155485" y="2971800"/>
                </a:lnTo>
                <a:lnTo>
                  <a:pt x="10140390" y="3022600"/>
                </a:lnTo>
                <a:lnTo>
                  <a:pt x="10124237" y="3060700"/>
                </a:lnTo>
                <a:lnTo>
                  <a:pt x="10107031" y="3111500"/>
                </a:lnTo>
                <a:lnTo>
                  <a:pt x="10088778" y="3162300"/>
                </a:lnTo>
                <a:lnTo>
                  <a:pt x="10069484" y="3200400"/>
                </a:lnTo>
                <a:lnTo>
                  <a:pt x="10049153" y="3251200"/>
                </a:lnTo>
                <a:lnTo>
                  <a:pt x="10027792" y="3289300"/>
                </a:lnTo>
                <a:lnTo>
                  <a:pt x="10012019" y="3327400"/>
                </a:lnTo>
                <a:lnTo>
                  <a:pt x="9995707" y="3352800"/>
                </a:lnTo>
                <a:lnTo>
                  <a:pt x="9978845" y="3390900"/>
                </a:lnTo>
                <a:lnTo>
                  <a:pt x="9961422" y="3416300"/>
                </a:lnTo>
                <a:lnTo>
                  <a:pt x="9982714" y="3416300"/>
                </a:lnTo>
                <a:lnTo>
                  <a:pt x="10002587" y="3378200"/>
                </a:lnTo>
                <a:lnTo>
                  <a:pt x="10029960" y="3340100"/>
                </a:lnTo>
                <a:lnTo>
                  <a:pt x="10058191" y="3302000"/>
                </a:lnTo>
                <a:lnTo>
                  <a:pt x="10072727" y="3276600"/>
                </a:lnTo>
                <a:lnTo>
                  <a:pt x="10051833" y="3276600"/>
                </a:lnTo>
                <a:lnTo>
                  <a:pt x="10058608" y="3263900"/>
                </a:lnTo>
                <a:lnTo>
                  <a:pt x="10065278" y="3251200"/>
                </a:lnTo>
                <a:lnTo>
                  <a:pt x="10071845" y="3238500"/>
                </a:lnTo>
                <a:lnTo>
                  <a:pt x="10080014" y="3213100"/>
                </a:lnTo>
                <a:lnTo>
                  <a:pt x="10084167" y="3213100"/>
                </a:lnTo>
                <a:lnTo>
                  <a:pt x="10103212" y="3162300"/>
                </a:lnTo>
                <a:lnTo>
                  <a:pt x="10121235" y="3124200"/>
                </a:lnTo>
                <a:lnTo>
                  <a:pt x="10138235" y="3073400"/>
                </a:lnTo>
                <a:lnTo>
                  <a:pt x="10154207" y="3022600"/>
                </a:lnTo>
                <a:lnTo>
                  <a:pt x="10169150" y="2984500"/>
                </a:lnTo>
                <a:lnTo>
                  <a:pt x="10183060" y="2933700"/>
                </a:lnTo>
                <a:lnTo>
                  <a:pt x="10195934" y="2882900"/>
                </a:lnTo>
                <a:lnTo>
                  <a:pt x="10207769" y="2832100"/>
                </a:lnTo>
                <a:lnTo>
                  <a:pt x="10218563" y="2794000"/>
                </a:lnTo>
                <a:lnTo>
                  <a:pt x="10228312" y="2743200"/>
                </a:lnTo>
                <a:lnTo>
                  <a:pt x="10237013" y="2692400"/>
                </a:lnTo>
                <a:lnTo>
                  <a:pt x="10244664" y="2641600"/>
                </a:lnTo>
                <a:lnTo>
                  <a:pt x="10251261" y="2590800"/>
                </a:lnTo>
                <a:lnTo>
                  <a:pt x="10256456" y="2552700"/>
                </a:lnTo>
                <a:lnTo>
                  <a:pt x="10260703" y="2501900"/>
                </a:lnTo>
                <a:lnTo>
                  <a:pt x="10264009" y="2463800"/>
                </a:lnTo>
                <a:lnTo>
                  <a:pt x="10266376" y="2413000"/>
                </a:lnTo>
                <a:lnTo>
                  <a:pt x="10267885" y="2362200"/>
                </a:lnTo>
                <a:lnTo>
                  <a:pt x="10268025" y="2362200"/>
                </a:lnTo>
                <a:lnTo>
                  <a:pt x="10268279" y="2336800"/>
                </a:lnTo>
                <a:lnTo>
                  <a:pt x="10268203" y="2298700"/>
                </a:lnTo>
                <a:lnTo>
                  <a:pt x="10268127" y="2286000"/>
                </a:lnTo>
                <a:lnTo>
                  <a:pt x="10267809" y="2273300"/>
                </a:lnTo>
                <a:lnTo>
                  <a:pt x="10266376" y="2222500"/>
                </a:lnTo>
                <a:lnTo>
                  <a:pt x="10264008" y="2184400"/>
                </a:lnTo>
                <a:lnTo>
                  <a:pt x="10260701" y="2133600"/>
                </a:lnTo>
                <a:lnTo>
                  <a:pt x="10256449" y="2095500"/>
                </a:lnTo>
                <a:lnTo>
                  <a:pt x="10251248" y="2044700"/>
                </a:lnTo>
                <a:lnTo>
                  <a:pt x="10244664" y="1993900"/>
                </a:lnTo>
                <a:lnTo>
                  <a:pt x="10237030" y="1943100"/>
                </a:lnTo>
                <a:lnTo>
                  <a:pt x="10228348" y="1892300"/>
                </a:lnTo>
                <a:lnTo>
                  <a:pt x="10218621" y="1854200"/>
                </a:lnTo>
                <a:lnTo>
                  <a:pt x="10207853" y="1803400"/>
                </a:lnTo>
                <a:lnTo>
                  <a:pt x="10196046" y="1752600"/>
                </a:lnTo>
                <a:lnTo>
                  <a:pt x="10183203" y="1714500"/>
                </a:lnTo>
                <a:lnTo>
                  <a:pt x="10169326" y="1663700"/>
                </a:lnTo>
                <a:lnTo>
                  <a:pt x="10154420" y="1612900"/>
                </a:lnTo>
                <a:lnTo>
                  <a:pt x="10138486" y="1574800"/>
                </a:lnTo>
                <a:lnTo>
                  <a:pt x="10121527" y="1524000"/>
                </a:lnTo>
                <a:lnTo>
                  <a:pt x="10103547" y="1473200"/>
                </a:lnTo>
                <a:lnTo>
                  <a:pt x="10084548" y="1435100"/>
                </a:lnTo>
                <a:lnTo>
                  <a:pt x="10078516" y="1422400"/>
                </a:lnTo>
                <a:lnTo>
                  <a:pt x="10072126" y="1409700"/>
                </a:lnTo>
                <a:lnTo>
                  <a:pt x="10065641" y="1384300"/>
                </a:lnTo>
                <a:lnTo>
                  <a:pt x="10059056" y="1371600"/>
                </a:lnTo>
                <a:lnTo>
                  <a:pt x="10052366" y="1358900"/>
                </a:lnTo>
                <a:lnTo>
                  <a:pt x="10067882" y="1358900"/>
                </a:lnTo>
                <a:lnTo>
                  <a:pt x="10058191" y="1346200"/>
                </a:lnTo>
                <a:lnTo>
                  <a:pt x="10029960" y="1295400"/>
                </a:lnTo>
                <a:lnTo>
                  <a:pt x="10002587" y="1257300"/>
                </a:lnTo>
                <a:lnTo>
                  <a:pt x="9976090" y="1219200"/>
                </a:lnTo>
                <a:close/>
              </a:path>
              <a:path w="12193270" h="6858000">
                <a:moveTo>
                  <a:pt x="10345355" y="3403600"/>
                </a:moveTo>
                <a:lnTo>
                  <a:pt x="10273185" y="3403600"/>
                </a:lnTo>
                <a:lnTo>
                  <a:pt x="10223711" y="3416300"/>
                </a:lnTo>
                <a:lnTo>
                  <a:pt x="10328236" y="3416300"/>
                </a:lnTo>
                <a:lnTo>
                  <a:pt x="10345355" y="3403600"/>
                </a:lnTo>
                <a:close/>
              </a:path>
              <a:path w="12193270" h="6858000">
                <a:moveTo>
                  <a:pt x="11906173" y="2324100"/>
                </a:moveTo>
                <a:lnTo>
                  <a:pt x="11880150" y="2324100"/>
                </a:lnTo>
                <a:lnTo>
                  <a:pt x="11853455" y="2374900"/>
                </a:lnTo>
                <a:lnTo>
                  <a:pt x="11825685" y="2413000"/>
                </a:lnTo>
                <a:lnTo>
                  <a:pt x="11796846" y="2463800"/>
                </a:lnTo>
                <a:lnTo>
                  <a:pt x="11766945" y="2501900"/>
                </a:lnTo>
                <a:lnTo>
                  <a:pt x="11735988" y="2540000"/>
                </a:lnTo>
                <a:lnTo>
                  <a:pt x="11703981" y="2590800"/>
                </a:lnTo>
                <a:lnTo>
                  <a:pt x="11670931" y="2628900"/>
                </a:lnTo>
                <a:lnTo>
                  <a:pt x="11636844" y="2667000"/>
                </a:lnTo>
                <a:lnTo>
                  <a:pt x="11601726" y="2705100"/>
                </a:lnTo>
                <a:lnTo>
                  <a:pt x="11565584" y="2743200"/>
                </a:lnTo>
                <a:lnTo>
                  <a:pt x="11562066" y="2743200"/>
                </a:lnTo>
                <a:lnTo>
                  <a:pt x="11560301" y="2755900"/>
                </a:lnTo>
                <a:lnTo>
                  <a:pt x="11557685" y="2755900"/>
                </a:lnTo>
                <a:lnTo>
                  <a:pt x="11521305" y="2794000"/>
                </a:lnTo>
                <a:lnTo>
                  <a:pt x="11484136" y="2819400"/>
                </a:lnTo>
                <a:lnTo>
                  <a:pt x="11446196" y="2857500"/>
                </a:lnTo>
                <a:lnTo>
                  <a:pt x="11407506" y="2895600"/>
                </a:lnTo>
                <a:lnTo>
                  <a:pt x="11368082" y="2921000"/>
                </a:lnTo>
                <a:lnTo>
                  <a:pt x="11327945" y="2959100"/>
                </a:lnTo>
                <a:lnTo>
                  <a:pt x="11287112" y="2984500"/>
                </a:lnTo>
                <a:lnTo>
                  <a:pt x="11245604" y="3022600"/>
                </a:lnTo>
                <a:lnTo>
                  <a:pt x="11160633" y="3073400"/>
                </a:lnTo>
                <a:lnTo>
                  <a:pt x="11073184" y="3124200"/>
                </a:lnTo>
                <a:lnTo>
                  <a:pt x="10983407" y="3175000"/>
                </a:lnTo>
                <a:lnTo>
                  <a:pt x="10844705" y="3251200"/>
                </a:lnTo>
                <a:lnTo>
                  <a:pt x="10797470" y="3263900"/>
                </a:lnTo>
                <a:lnTo>
                  <a:pt x="10749766" y="3289300"/>
                </a:lnTo>
                <a:lnTo>
                  <a:pt x="10652899" y="3314700"/>
                </a:lnTo>
                <a:lnTo>
                  <a:pt x="10645948" y="3314700"/>
                </a:lnTo>
                <a:lnTo>
                  <a:pt x="10638986" y="3327400"/>
                </a:lnTo>
                <a:lnTo>
                  <a:pt x="10607585" y="3327400"/>
                </a:lnTo>
                <a:lnTo>
                  <a:pt x="10590249" y="3340100"/>
                </a:lnTo>
                <a:lnTo>
                  <a:pt x="10568088" y="3340100"/>
                </a:lnTo>
                <a:lnTo>
                  <a:pt x="10322597" y="3403600"/>
                </a:lnTo>
                <a:lnTo>
                  <a:pt x="10377525" y="3403600"/>
                </a:lnTo>
                <a:lnTo>
                  <a:pt x="10423609" y="3390900"/>
                </a:lnTo>
                <a:lnTo>
                  <a:pt x="10469481" y="3390900"/>
                </a:lnTo>
                <a:lnTo>
                  <a:pt x="10607358" y="3352800"/>
                </a:lnTo>
                <a:lnTo>
                  <a:pt x="10653858" y="3327400"/>
                </a:lnTo>
                <a:lnTo>
                  <a:pt x="10791240" y="3289300"/>
                </a:lnTo>
                <a:lnTo>
                  <a:pt x="10836274" y="3263900"/>
                </a:lnTo>
                <a:lnTo>
                  <a:pt x="10880900" y="3251200"/>
                </a:lnTo>
                <a:lnTo>
                  <a:pt x="11012171" y="3175000"/>
                </a:lnTo>
                <a:lnTo>
                  <a:pt x="11055004" y="3162300"/>
                </a:lnTo>
                <a:lnTo>
                  <a:pt x="11097348" y="3136900"/>
                </a:lnTo>
                <a:lnTo>
                  <a:pt x="11144918" y="3098800"/>
                </a:lnTo>
                <a:lnTo>
                  <a:pt x="11237682" y="3048000"/>
                </a:lnTo>
                <a:lnTo>
                  <a:pt x="11282844" y="3009900"/>
                </a:lnTo>
                <a:lnTo>
                  <a:pt x="11323169" y="2984500"/>
                </a:lnTo>
                <a:lnTo>
                  <a:pt x="11362744" y="2946400"/>
                </a:lnTo>
                <a:lnTo>
                  <a:pt x="11401564" y="2921000"/>
                </a:lnTo>
                <a:lnTo>
                  <a:pt x="11439622" y="2882900"/>
                </a:lnTo>
                <a:lnTo>
                  <a:pt x="11476910" y="2857500"/>
                </a:lnTo>
                <a:lnTo>
                  <a:pt x="11513423" y="2819400"/>
                </a:lnTo>
                <a:lnTo>
                  <a:pt x="11549153" y="2781300"/>
                </a:lnTo>
                <a:lnTo>
                  <a:pt x="11584094" y="2743200"/>
                </a:lnTo>
                <a:lnTo>
                  <a:pt x="11618239" y="2705100"/>
                </a:lnTo>
                <a:lnTo>
                  <a:pt x="11651581" y="2667000"/>
                </a:lnTo>
                <a:lnTo>
                  <a:pt x="11684114" y="2628900"/>
                </a:lnTo>
                <a:lnTo>
                  <a:pt x="11715831" y="2590800"/>
                </a:lnTo>
                <a:lnTo>
                  <a:pt x="11746724" y="2552700"/>
                </a:lnTo>
                <a:lnTo>
                  <a:pt x="11761260" y="2540000"/>
                </a:lnTo>
                <a:lnTo>
                  <a:pt x="11775568" y="2514600"/>
                </a:lnTo>
                <a:lnTo>
                  <a:pt x="11789649" y="2501900"/>
                </a:lnTo>
                <a:lnTo>
                  <a:pt x="11803506" y="2476500"/>
                </a:lnTo>
                <a:lnTo>
                  <a:pt x="11819092" y="2476500"/>
                </a:lnTo>
                <a:lnTo>
                  <a:pt x="11833480" y="2451100"/>
                </a:lnTo>
                <a:lnTo>
                  <a:pt x="11856121" y="2400300"/>
                </a:lnTo>
                <a:lnTo>
                  <a:pt x="11879820" y="2362200"/>
                </a:lnTo>
                <a:lnTo>
                  <a:pt x="11886577" y="2349500"/>
                </a:lnTo>
                <a:lnTo>
                  <a:pt x="11889929" y="2336800"/>
                </a:lnTo>
                <a:lnTo>
                  <a:pt x="11912458" y="2336800"/>
                </a:lnTo>
                <a:lnTo>
                  <a:pt x="11906173" y="2324100"/>
                </a:lnTo>
                <a:close/>
              </a:path>
              <a:path w="12193270" h="6858000">
                <a:moveTo>
                  <a:pt x="1682992" y="3352800"/>
                </a:moveTo>
                <a:lnTo>
                  <a:pt x="1621421" y="3352800"/>
                </a:lnTo>
                <a:lnTo>
                  <a:pt x="1641068" y="3365500"/>
                </a:lnTo>
                <a:lnTo>
                  <a:pt x="1698103" y="3365500"/>
                </a:lnTo>
                <a:lnTo>
                  <a:pt x="1682992" y="3352800"/>
                </a:lnTo>
                <a:close/>
              </a:path>
              <a:path w="12193270" h="6858000">
                <a:moveTo>
                  <a:pt x="417415" y="2476500"/>
                </a:moveTo>
                <a:lnTo>
                  <a:pt x="395642" y="2476500"/>
                </a:lnTo>
                <a:lnTo>
                  <a:pt x="409566" y="2501900"/>
                </a:lnTo>
                <a:lnTo>
                  <a:pt x="423717" y="2514600"/>
                </a:lnTo>
                <a:lnTo>
                  <a:pt x="438099" y="2540000"/>
                </a:lnTo>
                <a:lnTo>
                  <a:pt x="452716" y="2552700"/>
                </a:lnTo>
                <a:lnTo>
                  <a:pt x="484778" y="2590800"/>
                </a:lnTo>
                <a:lnTo>
                  <a:pt x="517727" y="2641600"/>
                </a:lnTo>
                <a:lnTo>
                  <a:pt x="551553" y="2679700"/>
                </a:lnTo>
                <a:lnTo>
                  <a:pt x="586251" y="2717800"/>
                </a:lnTo>
                <a:lnTo>
                  <a:pt x="621812" y="2755900"/>
                </a:lnTo>
                <a:lnTo>
                  <a:pt x="658229" y="2794000"/>
                </a:lnTo>
                <a:lnTo>
                  <a:pt x="695494" y="2832100"/>
                </a:lnTo>
                <a:lnTo>
                  <a:pt x="733599" y="2857500"/>
                </a:lnTo>
                <a:lnTo>
                  <a:pt x="772536" y="2895600"/>
                </a:lnTo>
                <a:lnTo>
                  <a:pt x="812299" y="2933700"/>
                </a:lnTo>
                <a:lnTo>
                  <a:pt x="852879" y="2959100"/>
                </a:lnTo>
                <a:lnTo>
                  <a:pt x="894269" y="2997200"/>
                </a:lnTo>
                <a:lnTo>
                  <a:pt x="974819" y="3048000"/>
                </a:lnTo>
                <a:lnTo>
                  <a:pt x="1016013" y="3086100"/>
                </a:lnTo>
                <a:lnTo>
                  <a:pt x="1057809" y="3111500"/>
                </a:lnTo>
                <a:lnTo>
                  <a:pt x="1143177" y="3162300"/>
                </a:lnTo>
                <a:lnTo>
                  <a:pt x="1186736" y="3175000"/>
                </a:lnTo>
                <a:lnTo>
                  <a:pt x="1230867" y="3200400"/>
                </a:lnTo>
                <a:lnTo>
                  <a:pt x="1320817" y="3251200"/>
                </a:lnTo>
                <a:lnTo>
                  <a:pt x="1366621" y="3263900"/>
                </a:lnTo>
                <a:lnTo>
                  <a:pt x="1413657" y="3289300"/>
                </a:lnTo>
                <a:lnTo>
                  <a:pt x="1508695" y="3314700"/>
                </a:lnTo>
                <a:lnTo>
                  <a:pt x="1556675" y="3340100"/>
                </a:lnTo>
                <a:lnTo>
                  <a:pt x="1608175" y="3352800"/>
                </a:lnTo>
                <a:lnTo>
                  <a:pt x="1651570" y="3352800"/>
                </a:lnTo>
                <a:lnTo>
                  <a:pt x="1632305" y="3340100"/>
                </a:lnTo>
                <a:lnTo>
                  <a:pt x="1617090" y="3340100"/>
                </a:lnTo>
                <a:lnTo>
                  <a:pt x="1520884" y="3314700"/>
                </a:lnTo>
                <a:lnTo>
                  <a:pt x="1473497" y="3289300"/>
                </a:lnTo>
                <a:lnTo>
                  <a:pt x="1426606" y="3276600"/>
                </a:lnTo>
                <a:lnTo>
                  <a:pt x="1380224" y="3251200"/>
                </a:lnTo>
                <a:lnTo>
                  <a:pt x="1334366" y="3238500"/>
                </a:lnTo>
                <a:lnTo>
                  <a:pt x="1244276" y="3187700"/>
                </a:lnTo>
                <a:lnTo>
                  <a:pt x="1200071" y="3175000"/>
                </a:lnTo>
                <a:lnTo>
                  <a:pt x="1113412" y="3124200"/>
                </a:lnTo>
                <a:lnTo>
                  <a:pt x="1029180" y="3073400"/>
                </a:lnTo>
                <a:lnTo>
                  <a:pt x="988008" y="3048000"/>
                </a:lnTo>
                <a:lnTo>
                  <a:pt x="947485" y="3009900"/>
                </a:lnTo>
                <a:lnTo>
                  <a:pt x="907623" y="2984500"/>
                </a:lnTo>
                <a:lnTo>
                  <a:pt x="868438" y="2959100"/>
                </a:lnTo>
                <a:lnTo>
                  <a:pt x="829942" y="2921000"/>
                </a:lnTo>
                <a:lnTo>
                  <a:pt x="792150" y="2895600"/>
                </a:lnTo>
                <a:lnTo>
                  <a:pt x="755075" y="2857500"/>
                </a:lnTo>
                <a:lnTo>
                  <a:pt x="718732" y="2832100"/>
                </a:lnTo>
                <a:lnTo>
                  <a:pt x="683134" y="2794000"/>
                </a:lnTo>
                <a:lnTo>
                  <a:pt x="648294" y="2755900"/>
                </a:lnTo>
                <a:lnTo>
                  <a:pt x="614228" y="2717800"/>
                </a:lnTo>
                <a:lnTo>
                  <a:pt x="580949" y="2692400"/>
                </a:lnTo>
                <a:lnTo>
                  <a:pt x="548470" y="2654300"/>
                </a:lnTo>
                <a:lnTo>
                  <a:pt x="516806" y="2616200"/>
                </a:lnTo>
                <a:lnTo>
                  <a:pt x="485970" y="2578100"/>
                </a:lnTo>
                <a:lnTo>
                  <a:pt x="455976" y="2540000"/>
                </a:lnTo>
                <a:lnTo>
                  <a:pt x="426838" y="2489200"/>
                </a:lnTo>
                <a:lnTo>
                  <a:pt x="417415" y="2476500"/>
                </a:lnTo>
                <a:close/>
              </a:path>
              <a:path w="12193270" h="6858000">
                <a:moveTo>
                  <a:pt x="2165856" y="1358900"/>
                </a:moveTo>
                <a:lnTo>
                  <a:pt x="2148013" y="1358900"/>
                </a:lnTo>
                <a:lnTo>
                  <a:pt x="2145359" y="1371600"/>
                </a:lnTo>
                <a:lnTo>
                  <a:pt x="2135072" y="1384300"/>
                </a:lnTo>
                <a:lnTo>
                  <a:pt x="2133853" y="1384300"/>
                </a:lnTo>
                <a:lnTo>
                  <a:pt x="2112474" y="1435100"/>
                </a:lnTo>
                <a:lnTo>
                  <a:pt x="2092264" y="1485900"/>
                </a:lnTo>
                <a:lnTo>
                  <a:pt x="2073228" y="1536700"/>
                </a:lnTo>
                <a:lnTo>
                  <a:pt x="2055369" y="1587500"/>
                </a:lnTo>
                <a:lnTo>
                  <a:pt x="2038691" y="1638300"/>
                </a:lnTo>
                <a:lnTo>
                  <a:pt x="2023196" y="1689100"/>
                </a:lnTo>
                <a:lnTo>
                  <a:pt x="2008889" y="1739900"/>
                </a:lnTo>
                <a:lnTo>
                  <a:pt x="1995773" y="1790700"/>
                </a:lnTo>
                <a:lnTo>
                  <a:pt x="1983851" y="1841500"/>
                </a:lnTo>
                <a:lnTo>
                  <a:pt x="1973127" y="1892300"/>
                </a:lnTo>
                <a:lnTo>
                  <a:pt x="1963605" y="1943100"/>
                </a:lnTo>
                <a:lnTo>
                  <a:pt x="1955288" y="1993900"/>
                </a:lnTo>
                <a:lnTo>
                  <a:pt x="1948179" y="2044700"/>
                </a:lnTo>
                <a:lnTo>
                  <a:pt x="1942826" y="2095500"/>
                </a:lnTo>
                <a:lnTo>
                  <a:pt x="1938479" y="2133600"/>
                </a:lnTo>
                <a:lnTo>
                  <a:pt x="1935137" y="2184400"/>
                </a:lnTo>
                <a:lnTo>
                  <a:pt x="1932798" y="2235200"/>
                </a:lnTo>
                <a:lnTo>
                  <a:pt x="1931460" y="2286000"/>
                </a:lnTo>
                <a:lnTo>
                  <a:pt x="1931123" y="2324100"/>
                </a:lnTo>
                <a:lnTo>
                  <a:pt x="1931809" y="2374900"/>
                </a:lnTo>
                <a:lnTo>
                  <a:pt x="1932004" y="2387600"/>
                </a:lnTo>
                <a:lnTo>
                  <a:pt x="1932469" y="2400300"/>
                </a:lnTo>
                <a:lnTo>
                  <a:pt x="1933053" y="2413000"/>
                </a:lnTo>
                <a:lnTo>
                  <a:pt x="1933409" y="2425700"/>
                </a:lnTo>
                <a:lnTo>
                  <a:pt x="1933815" y="2425700"/>
                </a:lnTo>
                <a:lnTo>
                  <a:pt x="1936834" y="2476500"/>
                </a:lnTo>
                <a:lnTo>
                  <a:pt x="1941005" y="2527300"/>
                </a:lnTo>
                <a:lnTo>
                  <a:pt x="1946324" y="2578100"/>
                </a:lnTo>
                <a:lnTo>
                  <a:pt x="1952791" y="2628900"/>
                </a:lnTo>
                <a:lnTo>
                  <a:pt x="1960404" y="2679700"/>
                </a:lnTo>
                <a:lnTo>
                  <a:pt x="1969160" y="2730500"/>
                </a:lnTo>
                <a:lnTo>
                  <a:pt x="1979057" y="2781300"/>
                </a:lnTo>
                <a:lnTo>
                  <a:pt x="1990094" y="2832100"/>
                </a:lnTo>
                <a:lnTo>
                  <a:pt x="2002268" y="2882900"/>
                </a:lnTo>
                <a:lnTo>
                  <a:pt x="2016163" y="2933700"/>
                </a:lnTo>
                <a:lnTo>
                  <a:pt x="2031247" y="2984500"/>
                </a:lnTo>
                <a:lnTo>
                  <a:pt x="2047522" y="3035300"/>
                </a:lnTo>
                <a:lnTo>
                  <a:pt x="2064992" y="3086100"/>
                </a:lnTo>
                <a:lnTo>
                  <a:pt x="2083659" y="3136900"/>
                </a:lnTo>
                <a:lnTo>
                  <a:pt x="2103526" y="3187700"/>
                </a:lnTo>
                <a:lnTo>
                  <a:pt x="2124595" y="3225800"/>
                </a:lnTo>
                <a:lnTo>
                  <a:pt x="2146870" y="3276600"/>
                </a:lnTo>
                <a:lnTo>
                  <a:pt x="2162903" y="3276600"/>
                </a:lnTo>
                <a:lnTo>
                  <a:pt x="2149218" y="3251200"/>
                </a:lnTo>
                <a:lnTo>
                  <a:pt x="2129649" y="3200400"/>
                </a:lnTo>
                <a:lnTo>
                  <a:pt x="2111042" y="3162300"/>
                </a:lnTo>
                <a:lnTo>
                  <a:pt x="2093403" y="3111500"/>
                </a:lnTo>
                <a:lnTo>
                  <a:pt x="2076737" y="3073400"/>
                </a:lnTo>
                <a:lnTo>
                  <a:pt x="2061049" y="3022600"/>
                </a:lnTo>
                <a:lnTo>
                  <a:pt x="2046343" y="2971800"/>
                </a:lnTo>
                <a:lnTo>
                  <a:pt x="2032625" y="2933700"/>
                </a:lnTo>
                <a:lnTo>
                  <a:pt x="2019899" y="2882900"/>
                </a:lnTo>
                <a:lnTo>
                  <a:pt x="2008170" y="2832100"/>
                </a:lnTo>
                <a:lnTo>
                  <a:pt x="1997443" y="2794000"/>
                </a:lnTo>
                <a:lnTo>
                  <a:pt x="1987723" y="2743200"/>
                </a:lnTo>
                <a:lnTo>
                  <a:pt x="1979015" y="2692400"/>
                </a:lnTo>
                <a:lnTo>
                  <a:pt x="1971324" y="2654300"/>
                </a:lnTo>
                <a:lnTo>
                  <a:pt x="1964654" y="2603500"/>
                </a:lnTo>
                <a:lnTo>
                  <a:pt x="1959011" y="2552700"/>
                </a:lnTo>
                <a:lnTo>
                  <a:pt x="1954400" y="2501900"/>
                </a:lnTo>
                <a:lnTo>
                  <a:pt x="1950824" y="2463800"/>
                </a:lnTo>
                <a:lnTo>
                  <a:pt x="1948290" y="2413000"/>
                </a:lnTo>
                <a:lnTo>
                  <a:pt x="1946802" y="2362200"/>
                </a:lnTo>
                <a:lnTo>
                  <a:pt x="1946365" y="2311400"/>
                </a:lnTo>
                <a:lnTo>
                  <a:pt x="1946984" y="2260600"/>
                </a:lnTo>
                <a:lnTo>
                  <a:pt x="1948663" y="2209800"/>
                </a:lnTo>
                <a:lnTo>
                  <a:pt x="1951408" y="2171700"/>
                </a:lnTo>
                <a:lnTo>
                  <a:pt x="1955224" y="2120900"/>
                </a:lnTo>
                <a:lnTo>
                  <a:pt x="1960115" y="2070100"/>
                </a:lnTo>
                <a:lnTo>
                  <a:pt x="1966086" y="2019300"/>
                </a:lnTo>
                <a:lnTo>
                  <a:pt x="1973143" y="1968500"/>
                </a:lnTo>
                <a:lnTo>
                  <a:pt x="1981290" y="1930400"/>
                </a:lnTo>
                <a:lnTo>
                  <a:pt x="1990531" y="1879600"/>
                </a:lnTo>
                <a:lnTo>
                  <a:pt x="2000873" y="1828800"/>
                </a:lnTo>
                <a:lnTo>
                  <a:pt x="2012319" y="1778000"/>
                </a:lnTo>
                <a:lnTo>
                  <a:pt x="2024875" y="1727200"/>
                </a:lnTo>
                <a:lnTo>
                  <a:pt x="2038545" y="1689100"/>
                </a:lnTo>
                <a:lnTo>
                  <a:pt x="2053335" y="1638300"/>
                </a:lnTo>
                <a:lnTo>
                  <a:pt x="2069249" y="1587500"/>
                </a:lnTo>
                <a:lnTo>
                  <a:pt x="2086293" y="1549400"/>
                </a:lnTo>
                <a:lnTo>
                  <a:pt x="2104470" y="1498600"/>
                </a:lnTo>
                <a:lnTo>
                  <a:pt x="2123787" y="1447800"/>
                </a:lnTo>
                <a:lnTo>
                  <a:pt x="2144247" y="1409700"/>
                </a:lnTo>
                <a:lnTo>
                  <a:pt x="2165856" y="1358900"/>
                </a:lnTo>
                <a:close/>
              </a:path>
              <a:path w="12193270" h="6858000">
                <a:moveTo>
                  <a:pt x="2330242" y="3271968"/>
                </a:moveTo>
                <a:lnTo>
                  <a:pt x="2326652" y="3276600"/>
                </a:lnTo>
                <a:lnTo>
                  <a:pt x="2329306" y="3276600"/>
                </a:lnTo>
                <a:lnTo>
                  <a:pt x="2330242" y="3271968"/>
                </a:lnTo>
                <a:close/>
              </a:path>
              <a:path w="12193270" h="6858000">
                <a:moveTo>
                  <a:pt x="2337510" y="3262590"/>
                </a:moveTo>
                <a:lnTo>
                  <a:pt x="2330242" y="3271968"/>
                </a:lnTo>
                <a:lnTo>
                  <a:pt x="2329306" y="3276600"/>
                </a:lnTo>
                <a:lnTo>
                  <a:pt x="2346666" y="3276600"/>
                </a:lnTo>
                <a:lnTo>
                  <a:pt x="2356748" y="3263900"/>
                </a:lnTo>
                <a:lnTo>
                  <a:pt x="2337129" y="3263900"/>
                </a:lnTo>
                <a:lnTo>
                  <a:pt x="2337510" y="3262590"/>
                </a:lnTo>
                <a:close/>
              </a:path>
              <a:path w="12193270" h="6858000">
                <a:moveTo>
                  <a:pt x="6027116" y="1358900"/>
                </a:moveTo>
                <a:lnTo>
                  <a:pt x="6010033" y="1358900"/>
                </a:lnTo>
                <a:lnTo>
                  <a:pt x="5988910" y="1409700"/>
                </a:lnTo>
                <a:lnTo>
                  <a:pt x="5968816" y="1447800"/>
                </a:lnTo>
                <a:lnTo>
                  <a:pt x="5949759" y="1498600"/>
                </a:lnTo>
                <a:lnTo>
                  <a:pt x="5931744" y="1549400"/>
                </a:lnTo>
                <a:lnTo>
                  <a:pt x="5914776" y="1600200"/>
                </a:lnTo>
                <a:lnTo>
                  <a:pt x="5898862" y="1638300"/>
                </a:lnTo>
                <a:lnTo>
                  <a:pt x="5884007" y="1689100"/>
                </a:lnTo>
                <a:lnTo>
                  <a:pt x="5870218" y="1739900"/>
                </a:lnTo>
                <a:lnTo>
                  <a:pt x="5857521" y="1790700"/>
                </a:lnTo>
                <a:lnTo>
                  <a:pt x="5845968" y="1841500"/>
                </a:lnTo>
                <a:lnTo>
                  <a:pt x="5835562" y="1892300"/>
                </a:lnTo>
                <a:lnTo>
                  <a:pt x="5826302" y="1943100"/>
                </a:lnTo>
                <a:lnTo>
                  <a:pt x="5818190" y="1993900"/>
                </a:lnTo>
                <a:lnTo>
                  <a:pt x="5811225" y="2044700"/>
                </a:lnTo>
                <a:lnTo>
                  <a:pt x="5805409" y="2095500"/>
                </a:lnTo>
                <a:lnTo>
                  <a:pt x="5800742" y="2146300"/>
                </a:lnTo>
                <a:lnTo>
                  <a:pt x="5797225" y="2197100"/>
                </a:lnTo>
                <a:lnTo>
                  <a:pt x="5794859" y="2247900"/>
                </a:lnTo>
                <a:lnTo>
                  <a:pt x="5793643" y="2298700"/>
                </a:lnTo>
                <a:lnTo>
                  <a:pt x="5793580" y="2349500"/>
                </a:lnTo>
                <a:lnTo>
                  <a:pt x="5794670" y="2400300"/>
                </a:lnTo>
                <a:lnTo>
                  <a:pt x="5796912" y="2451100"/>
                </a:lnTo>
                <a:lnTo>
                  <a:pt x="5800309" y="2501900"/>
                </a:lnTo>
                <a:lnTo>
                  <a:pt x="5804860" y="2540000"/>
                </a:lnTo>
                <a:lnTo>
                  <a:pt x="5810566" y="2590800"/>
                </a:lnTo>
                <a:lnTo>
                  <a:pt x="5817464" y="2641600"/>
                </a:lnTo>
                <a:lnTo>
                  <a:pt x="5825504" y="2692400"/>
                </a:lnTo>
                <a:lnTo>
                  <a:pt x="5834684" y="2743200"/>
                </a:lnTo>
                <a:lnTo>
                  <a:pt x="5845000" y="2794000"/>
                </a:lnTo>
                <a:lnTo>
                  <a:pt x="5856451" y="2844800"/>
                </a:lnTo>
                <a:lnTo>
                  <a:pt x="5869031" y="2895600"/>
                </a:lnTo>
                <a:lnTo>
                  <a:pt x="5882739" y="2946400"/>
                </a:lnTo>
                <a:lnTo>
                  <a:pt x="5897571" y="2997200"/>
                </a:lnTo>
                <a:lnTo>
                  <a:pt x="5913524" y="3048000"/>
                </a:lnTo>
                <a:lnTo>
                  <a:pt x="5930595" y="3086100"/>
                </a:lnTo>
                <a:lnTo>
                  <a:pt x="5948781" y="3136900"/>
                </a:lnTo>
                <a:lnTo>
                  <a:pt x="5968078" y="3187700"/>
                </a:lnTo>
                <a:lnTo>
                  <a:pt x="5988484" y="3238500"/>
                </a:lnTo>
                <a:lnTo>
                  <a:pt x="6009995" y="3276600"/>
                </a:lnTo>
                <a:lnTo>
                  <a:pt x="6022352" y="3276600"/>
                </a:lnTo>
                <a:lnTo>
                  <a:pt x="6006161" y="3238500"/>
                </a:lnTo>
                <a:lnTo>
                  <a:pt x="5985719" y="3187700"/>
                </a:lnTo>
                <a:lnTo>
                  <a:pt x="5966418" y="3149600"/>
                </a:lnTo>
                <a:lnTo>
                  <a:pt x="5948255" y="3098800"/>
                </a:lnTo>
                <a:lnTo>
                  <a:pt x="5931224" y="3048000"/>
                </a:lnTo>
                <a:lnTo>
                  <a:pt x="5915320" y="3009900"/>
                </a:lnTo>
                <a:lnTo>
                  <a:pt x="5900539" y="2959100"/>
                </a:lnTo>
                <a:lnTo>
                  <a:pt x="5886876" y="2908300"/>
                </a:lnTo>
                <a:lnTo>
                  <a:pt x="5874327" y="2857500"/>
                </a:lnTo>
                <a:lnTo>
                  <a:pt x="5862886" y="2806700"/>
                </a:lnTo>
                <a:lnTo>
                  <a:pt x="5852549" y="2768600"/>
                </a:lnTo>
                <a:lnTo>
                  <a:pt x="5843311" y="2717800"/>
                </a:lnTo>
                <a:lnTo>
                  <a:pt x="5835167" y="2667000"/>
                </a:lnTo>
                <a:lnTo>
                  <a:pt x="5828113" y="2616200"/>
                </a:lnTo>
                <a:lnTo>
                  <a:pt x="5822144" y="2565400"/>
                </a:lnTo>
                <a:lnTo>
                  <a:pt x="5817256" y="2527300"/>
                </a:lnTo>
                <a:lnTo>
                  <a:pt x="5813442" y="2476500"/>
                </a:lnTo>
                <a:lnTo>
                  <a:pt x="5810700" y="2425700"/>
                </a:lnTo>
                <a:lnTo>
                  <a:pt x="5809023" y="2374900"/>
                </a:lnTo>
                <a:lnTo>
                  <a:pt x="5808408" y="2324100"/>
                </a:lnTo>
                <a:lnTo>
                  <a:pt x="5808849" y="2273300"/>
                </a:lnTo>
                <a:lnTo>
                  <a:pt x="5810342" y="2235200"/>
                </a:lnTo>
                <a:lnTo>
                  <a:pt x="5812882" y="2184400"/>
                </a:lnTo>
                <a:lnTo>
                  <a:pt x="5816464" y="2133600"/>
                </a:lnTo>
                <a:lnTo>
                  <a:pt x="5821084" y="2082800"/>
                </a:lnTo>
                <a:lnTo>
                  <a:pt x="5826737" y="2044700"/>
                </a:lnTo>
                <a:lnTo>
                  <a:pt x="5833418" y="1993900"/>
                </a:lnTo>
                <a:lnTo>
                  <a:pt x="5841123" y="1943100"/>
                </a:lnTo>
                <a:lnTo>
                  <a:pt x="5849846" y="1892300"/>
                </a:lnTo>
                <a:lnTo>
                  <a:pt x="5859583" y="1854200"/>
                </a:lnTo>
                <a:lnTo>
                  <a:pt x="5870330" y="1803400"/>
                </a:lnTo>
                <a:lnTo>
                  <a:pt x="5882081" y="1752600"/>
                </a:lnTo>
                <a:lnTo>
                  <a:pt x="5894831" y="1714500"/>
                </a:lnTo>
                <a:lnTo>
                  <a:pt x="5908577" y="1663700"/>
                </a:lnTo>
                <a:lnTo>
                  <a:pt x="5923313" y="1612900"/>
                </a:lnTo>
                <a:lnTo>
                  <a:pt x="5939034" y="1574800"/>
                </a:lnTo>
                <a:lnTo>
                  <a:pt x="5955737" y="1524000"/>
                </a:lnTo>
                <a:lnTo>
                  <a:pt x="5973415" y="1485900"/>
                </a:lnTo>
                <a:lnTo>
                  <a:pt x="5992065" y="1435100"/>
                </a:lnTo>
                <a:lnTo>
                  <a:pt x="6011682" y="1397000"/>
                </a:lnTo>
                <a:lnTo>
                  <a:pt x="6027116" y="1358900"/>
                </a:lnTo>
                <a:close/>
              </a:path>
              <a:path w="12193270" h="6858000">
                <a:moveTo>
                  <a:pt x="7678281" y="2349500"/>
                </a:moveTo>
                <a:lnTo>
                  <a:pt x="7597943" y="2349500"/>
                </a:lnTo>
                <a:lnTo>
                  <a:pt x="7399468" y="2400300"/>
                </a:lnTo>
                <a:lnTo>
                  <a:pt x="7350599" y="2425700"/>
                </a:lnTo>
                <a:lnTo>
                  <a:pt x="7253913" y="2451100"/>
                </a:lnTo>
                <a:lnTo>
                  <a:pt x="7206138" y="2476500"/>
                </a:lnTo>
                <a:lnTo>
                  <a:pt x="7158771" y="2489200"/>
                </a:lnTo>
                <a:lnTo>
                  <a:pt x="7111834" y="2514600"/>
                </a:lnTo>
                <a:lnTo>
                  <a:pt x="7065349" y="2527300"/>
                </a:lnTo>
                <a:lnTo>
                  <a:pt x="6928814" y="2603500"/>
                </a:lnTo>
                <a:lnTo>
                  <a:pt x="6886542" y="2628900"/>
                </a:lnTo>
                <a:lnTo>
                  <a:pt x="6803734" y="2679700"/>
                </a:lnTo>
                <a:lnTo>
                  <a:pt x="6723344" y="2730500"/>
                </a:lnTo>
                <a:lnTo>
                  <a:pt x="6684093" y="2768600"/>
                </a:lnTo>
                <a:lnTo>
                  <a:pt x="6645493" y="2794000"/>
                </a:lnTo>
                <a:lnTo>
                  <a:pt x="6607558" y="2819400"/>
                </a:lnTo>
                <a:lnTo>
                  <a:pt x="6570303" y="2857500"/>
                </a:lnTo>
                <a:lnTo>
                  <a:pt x="6533745" y="2882900"/>
                </a:lnTo>
                <a:lnTo>
                  <a:pt x="6497897" y="2921000"/>
                </a:lnTo>
                <a:lnTo>
                  <a:pt x="6462775" y="2959100"/>
                </a:lnTo>
                <a:lnTo>
                  <a:pt x="6425322" y="2997200"/>
                </a:lnTo>
                <a:lnTo>
                  <a:pt x="6388783" y="3035300"/>
                </a:lnTo>
                <a:lnTo>
                  <a:pt x="6353169" y="3073400"/>
                </a:lnTo>
                <a:lnTo>
                  <a:pt x="6318493" y="3111500"/>
                </a:lnTo>
                <a:lnTo>
                  <a:pt x="6284769" y="3149600"/>
                </a:lnTo>
                <a:lnTo>
                  <a:pt x="6252009" y="3187700"/>
                </a:lnTo>
                <a:lnTo>
                  <a:pt x="6220226" y="3238500"/>
                </a:lnTo>
                <a:lnTo>
                  <a:pt x="6189433" y="3276600"/>
                </a:lnTo>
                <a:lnTo>
                  <a:pt x="6211433" y="3276600"/>
                </a:lnTo>
                <a:lnTo>
                  <a:pt x="6230358" y="3251200"/>
                </a:lnTo>
                <a:lnTo>
                  <a:pt x="6259569" y="3200400"/>
                </a:lnTo>
                <a:lnTo>
                  <a:pt x="6289587" y="3162300"/>
                </a:lnTo>
                <a:lnTo>
                  <a:pt x="6320397" y="3124200"/>
                </a:lnTo>
                <a:lnTo>
                  <a:pt x="6351983" y="3086100"/>
                </a:lnTo>
                <a:lnTo>
                  <a:pt x="6384329" y="3060700"/>
                </a:lnTo>
                <a:lnTo>
                  <a:pt x="6417420" y="3022600"/>
                </a:lnTo>
                <a:lnTo>
                  <a:pt x="6451240" y="2984500"/>
                </a:lnTo>
                <a:lnTo>
                  <a:pt x="6485773" y="2946400"/>
                </a:lnTo>
                <a:lnTo>
                  <a:pt x="6521003" y="2921000"/>
                </a:lnTo>
                <a:lnTo>
                  <a:pt x="6556915" y="2882900"/>
                </a:lnTo>
                <a:lnTo>
                  <a:pt x="6593493" y="2857500"/>
                </a:lnTo>
                <a:lnTo>
                  <a:pt x="6630721" y="2819400"/>
                </a:lnTo>
                <a:lnTo>
                  <a:pt x="6668584" y="2794000"/>
                </a:lnTo>
                <a:lnTo>
                  <a:pt x="6707064" y="2768600"/>
                </a:lnTo>
                <a:lnTo>
                  <a:pt x="6746148" y="2730500"/>
                </a:lnTo>
                <a:lnTo>
                  <a:pt x="6826062" y="2679700"/>
                </a:lnTo>
                <a:lnTo>
                  <a:pt x="6908197" y="2628900"/>
                </a:lnTo>
                <a:lnTo>
                  <a:pt x="6950059" y="2603500"/>
                </a:lnTo>
                <a:lnTo>
                  <a:pt x="6992430" y="2590800"/>
                </a:lnTo>
                <a:lnTo>
                  <a:pt x="7078632" y="2540000"/>
                </a:lnTo>
                <a:lnTo>
                  <a:pt x="7122433" y="2527300"/>
                </a:lnTo>
                <a:lnTo>
                  <a:pt x="7166680" y="2501900"/>
                </a:lnTo>
                <a:lnTo>
                  <a:pt x="7211356" y="2489200"/>
                </a:lnTo>
                <a:lnTo>
                  <a:pt x="7256446" y="2463800"/>
                </a:lnTo>
                <a:lnTo>
                  <a:pt x="7678281" y="2349500"/>
                </a:lnTo>
                <a:close/>
              </a:path>
              <a:path w="12193270" h="6858000">
                <a:moveTo>
                  <a:pt x="9889395" y="1358900"/>
                </a:moveTo>
                <a:lnTo>
                  <a:pt x="9871137" y="1358900"/>
                </a:lnTo>
                <a:lnTo>
                  <a:pt x="9848932" y="1409700"/>
                </a:lnTo>
                <a:lnTo>
                  <a:pt x="9827907" y="1460500"/>
                </a:lnTo>
                <a:lnTo>
                  <a:pt x="9808064" y="1511300"/>
                </a:lnTo>
                <a:lnTo>
                  <a:pt x="9789408" y="1562100"/>
                </a:lnTo>
                <a:lnTo>
                  <a:pt x="9771944" y="1612900"/>
                </a:lnTo>
                <a:lnTo>
                  <a:pt x="9755675" y="1663700"/>
                </a:lnTo>
                <a:lnTo>
                  <a:pt x="9740605" y="1714500"/>
                </a:lnTo>
                <a:lnTo>
                  <a:pt x="9726738" y="1765300"/>
                </a:lnTo>
                <a:lnTo>
                  <a:pt x="9715034" y="1803400"/>
                </a:lnTo>
                <a:lnTo>
                  <a:pt x="9704380" y="1854200"/>
                </a:lnTo>
                <a:lnTo>
                  <a:pt x="9694779" y="1905000"/>
                </a:lnTo>
                <a:lnTo>
                  <a:pt x="9686231" y="1955800"/>
                </a:lnTo>
                <a:lnTo>
                  <a:pt x="9678739" y="1993900"/>
                </a:lnTo>
                <a:lnTo>
                  <a:pt x="9672303" y="2044700"/>
                </a:lnTo>
                <a:lnTo>
                  <a:pt x="9666925" y="2095500"/>
                </a:lnTo>
                <a:lnTo>
                  <a:pt x="9662606" y="2146300"/>
                </a:lnTo>
                <a:lnTo>
                  <a:pt x="9659348" y="2197100"/>
                </a:lnTo>
                <a:lnTo>
                  <a:pt x="9657151" y="2247900"/>
                </a:lnTo>
                <a:lnTo>
                  <a:pt x="9656018" y="2286000"/>
                </a:lnTo>
                <a:lnTo>
                  <a:pt x="9656045" y="2349500"/>
                </a:lnTo>
                <a:lnTo>
                  <a:pt x="9656179" y="2362200"/>
                </a:lnTo>
                <a:lnTo>
                  <a:pt x="9657130" y="2387600"/>
                </a:lnTo>
                <a:lnTo>
                  <a:pt x="9657257" y="2400300"/>
                </a:lnTo>
                <a:lnTo>
                  <a:pt x="9657447" y="2400300"/>
                </a:lnTo>
                <a:lnTo>
                  <a:pt x="9659714" y="2451100"/>
                </a:lnTo>
                <a:lnTo>
                  <a:pt x="9663028" y="2501900"/>
                </a:lnTo>
                <a:lnTo>
                  <a:pt x="9667390" y="2552700"/>
                </a:lnTo>
                <a:lnTo>
                  <a:pt x="9672796" y="2590800"/>
                </a:lnTo>
                <a:lnTo>
                  <a:pt x="9679244" y="2641600"/>
                </a:lnTo>
                <a:lnTo>
                  <a:pt x="9686732" y="2692400"/>
                </a:lnTo>
                <a:lnTo>
                  <a:pt x="9695258" y="2743200"/>
                </a:lnTo>
                <a:lnTo>
                  <a:pt x="9704820" y="2781300"/>
                </a:lnTo>
                <a:lnTo>
                  <a:pt x="9715416" y="2832100"/>
                </a:lnTo>
                <a:lnTo>
                  <a:pt x="9727043" y="2882900"/>
                </a:lnTo>
                <a:lnTo>
                  <a:pt x="9740976" y="2933700"/>
                </a:lnTo>
                <a:lnTo>
                  <a:pt x="9756105" y="2984500"/>
                </a:lnTo>
                <a:lnTo>
                  <a:pt x="9772434" y="3035300"/>
                </a:lnTo>
                <a:lnTo>
                  <a:pt x="9789964" y="3086100"/>
                </a:lnTo>
                <a:lnTo>
                  <a:pt x="9808698" y="3136900"/>
                </a:lnTo>
                <a:lnTo>
                  <a:pt x="9828640" y="3187700"/>
                </a:lnTo>
                <a:lnTo>
                  <a:pt x="9849791" y="3225800"/>
                </a:lnTo>
                <a:lnTo>
                  <a:pt x="9872153" y="3276600"/>
                </a:lnTo>
                <a:lnTo>
                  <a:pt x="9885260" y="3276600"/>
                </a:lnTo>
                <a:lnTo>
                  <a:pt x="9881822" y="3263900"/>
                </a:lnTo>
                <a:lnTo>
                  <a:pt x="9878338" y="3263900"/>
                </a:lnTo>
                <a:lnTo>
                  <a:pt x="9857689" y="3213100"/>
                </a:lnTo>
                <a:lnTo>
                  <a:pt x="9838120" y="3175000"/>
                </a:lnTo>
                <a:lnTo>
                  <a:pt x="9819632" y="3124200"/>
                </a:lnTo>
                <a:lnTo>
                  <a:pt x="9802225" y="3073400"/>
                </a:lnTo>
                <a:lnTo>
                  <a:pt x="9785899" y="3035300"/>
                </a:lnTo>
                <a:lnTo>
                  <a:pt x="9770653" y="2984500"/>
                </a:lnTo>
                <a:lnTo>
                  <a:pt x="9756488" y="2933700"/>
                </a:lnTo>
                <a:lnTo>
                  <a:pt x="9743404" y="2882900"/>
                </a:lnTo>
                <a:lnTo>
                  <a:pt x="9731401" y="2832100"/>
                </a:lnTo>
                <a:lnTo>
                  <a:pt x="9720478" y="2794000"/>
                </a:lnTo>
                <a:lnTo>
                  <a:pt x="9710636" y="2743200"/>
                </a:lnTo>
                <a:lnTo>
                  <a:pt x="9701875" y="2692400"/>
                </a:lnTo>
                <a:lnTo>
                  <a:pt x="9694195" y="2641600"/>
                </a:lnTo>
                <a:lnTo>
                  <a:pt x="9687595" y="2590800"/>
                </a:lnTo>
                <a:lnTo>
                  <a:pt x="9682076" y="2552700"/>
                </a:lnTo>
                <a:lnTo>
                  <a:pt x="9677637" y="2501900"/>
                </a:lnTo>
                <a:lnTo>
                  <a:pt x="9674279" y="2451100"/>
                </a:lnTo>
                <a:lnTo>
                  <a:pt x="9672002" y="2400300"/>
                </a:lnTo>
                <a:lnTo>
                  <a:pt x="9670805" y="2349500"/>
                </a:lnTo>
                <a:lnTo>
                  <a:pt x="9670689" y="2298700"/>
                </a:lnTo>
                <a:lnTo>
                  <a:pt x="9671654" y="2247900"/>
                </a:lnTo>
                <a:lnTo>
                  <a:pt x="9673699" y="2197100"/>
                </a:lnTo>
                <a:lnTo>
                  <a:pt x="9676825" y="2159000"/>
                </a:lnTo>
                <a:lnTo>
                  <a:pt x="9681171" y="2108200"/>
                </a:lnTo>
                <a:lnTo>
                  <a:pt x="9681968" y="2095500"/>
                </a:lnTo>
                <a:lnTo>
                  <a:pt x="9682796" y="2082800"/>
                </a:lnTo>
                <a:lnTo>
                  <a:pt x="9684905" y="2070100"/>
                </a:lnTo>
                <a:lnTo>
                  <a:pt x="9685778" y="2057400"/>
                </a:lnTo>
                <a:lnTo>
                  <a:pt x="9687605" y="2044700"/>
                </a:lnTo>
                <a:lnTo>
                  <a:pt x="9689197" y="2032000"/>
                </a:lnTo>
                <a:lnTo>
                  <a:pt x="9691109" y="2019300"/>
                </a:lnTo>
                <a:lnTo>
                  <a:pt x="9694036" y="1993900"/>
                </a:lnTo>
                <a:lnTo>
                  <a:pt x="9696068" y="1981200"/>
                </a:lnTo>
                <a:lnTo>
                  <a:pt x="9698176" y="1968500"/>
                </a:lnTo>
                <a:lnTo>
                  <a:pt x="9699408" y="1955800"/>
                </a:lnTo>
                <a:lnTo>
                  <a:pt x="9701567" y="1943100"/>
                </a:lnTo>
                <a:lnTo>
                  <a:pt x="9704806" y="1930400"/>
                </a:lnTo>
                <a:lnTo>
                  <a:pt x="9706460" y="1917700"/>
                </a:lnTo>
                <a:lnTo>
                  <a:pt x="9708784" y="1905000"/>
                </a:lnTo>
                <a:lnTo>
                  <a:pt x="9711156" y="1892300"/>
                </a:lnTo>
                <a:lnTo>
                  <a:pt x="9713353" y="1879600"/>
                </a:lnTo>
                <a:lnTo>
                  <a:pt x="9718026" y="1866900"/>
                </a:lnTo>
                <a:lnTo>
                  <a:pt x="9720427" y="1854200"/>
                </a:lnTo>
                <a:lnTo>
                  <a:pt x="9722205" y="1841500"/>
                </a:lnTo>
                <a:lnTo>
                  <a:pt x="9725443" y="1828800"/>
                </a:lnTo>
                <a:lnTo>
                  <a:pt x="9728034" y="1816100"/>
                </a:lnTo>
                <a:lnTo>
                  <a:pt x="9733393" y="1790700"/>
                </a:lnTo>
                <a:lnTo>
                  <a:pt x="9735686" y="1778000"/>
                </a:lnTo>
                <a:lnTo>
                  <a:pt x="9738829" y="1765300"/>
                </a:lnTo>
                <a:lnTo>
                  <a:pt x="9741864" y="1765300"/>
                </a:lnTo>
                <a:lnTo>
                  <a:pt x="9744308" y="1752600"/>
                </a:lnTo>
                <a:lnTo>
                  <a:pt x="9747789" y="1739900"/>
                </a:lnTo>
                <a:lnTo>
                  <a:pt x="9751554" y="1727200"/>
                </a:lnTo>
                <a:lnTo>
                  <a:pt x="9755393" y="1714500"/>
                </a:lnTo>
                <a:lnTo>
                  <a:pt x="9760978" y="1689100"/>
                </a:lnTo>
                <a:lnTo>
                  <a:pt x="9763135" y="1689100"/>
                </a:lnTo>
                <a:lnTo>
                  <a:pt x="9765320" y="1676400"/>
                </a:lnTo>
                <a:lnTo>
                  <a:pt x="9770490" y="1663700"/>
                </a:lnTo>
                <a:lnTo>
                  <a:pt x="9773326" y="1651000"/>
                </a:lnTo>
                <a:lnTo>
                  <a:pt x="9775813" y="1638300"/>
                </a:lnTo>
                <a:lnTo>
                  <a:pt x="9781221" y="1625600"/>
                </a:lnTo>
                <a:lnTo>
                  <a:pt x="9797392" y="1574800"/>
                </a:lnTo>
                <a:lnTo>
                  <a:pt x="9814669" y="1536700"/>
                </a:lnTo>
                <a:lnTo>
                  <a:pt x="9833052" y="1485900"/>
                </a:lnTo>
                <a:lnTo>
                  <a:pt x="9852538" y="1435100"/>
                </a:lnTo>
                <a:lnTo>
                  <a:pt x="9873128" y="1397000"/>
                </a:lnTo>
                <a:lnTo>
                  <a:pt x="9889395" y="1358900"/>
                </a:lnTo>
                <a:close/>
              </a:path>
              <a:path w="12193270" h="6858000">
                <a:moveTo>
                  <a:pt x="11496173" y="2362200"/>
                </a:moveTo>
                <a:lnTo>
                  <a:pt x="11413527" y="2362200"/>
                </a:lnTo>
                <a:lnTo>
                  <a:pt x="11388682" y="2374900"/>
                </a:lnTo>
                <a:lnTo>
                  <a:pt x="11363867" y="2374900"/>
                </a:lnTo>
                <a:lnTo>
                  <a:pt x="11339086" y="2387600"/>
                </a:lnTo>
                <a:lnTo>
                  <a:pt x="11314340" y="2387600"/>
                </a:lnTo>
                <a:lnTo>
                  <a:pt x="11216192" y="2413000"/>
                </a:lnTo>
                <a:lnTo>
                  <a:pt x="11167804" y="2438400"/>
                </a:lnTo>
                <a:lnTo>
                  <a:pt x="11072447" y="2463800"/>
                </a:lnTo>
                <a:lnTo>
                  <a:pt x="10979037" y="2514600"/>
                </a:lnTo>
                <a:lnTo>
                  <a:pt x="10933085" y="2527300"/>
                </a:lnTo>
                <a:lnTo>
                  <a:pt x="10842729" y="2578100"/>
                </a:lnTo>
                <a:lnTo>
                  <a:pt x="10754497" y="2628900"/>
                </a:lnTo>
                <a:lnTo>
                  <a:pt x="10668458" y="2679700"/>
                </a:lnTo>
                <a:lnTo>
                  <a:pt x="10584683" y="2730500"/>
                </a:lnTo>
                <a:lnTo>
                  <a:pt x="10543666" y="2768600"/>
                </a:lnTo>
                <a:lnTo>
                  <a:pt x="10531715" y="2768600"/>
                </a:lnTo>
                <a:lnTo>
                  <a:pt x="10524349" y="2781300"/>
                </a:lnTo>
                <a:lnTo>
                  <a:pt x="10521517" y="2781300"/>
                </a:lnTo>
                <a:lnTo>
                  <a:pt x="10512538" y="2794000"/>
                </a:lnTo>
                <a:lnTo>
                  <a:pt x="10505744" y="2794000"/>
                </a:lnTo>
                <a:lnTo>
                  <a:pt x="10494034" y="2806700"/>
                </a:lnTo>
                <a:lnTo>
                  <a:pt x="10487938" y="2806700"/>
                </a:lnTo>
                <a:lnTo>
                  <a:pt x="10479582" y="2819400"/>
                </a:lnTo>
                <a:lnTo>
                  <a:pt x="10470501" y="2819400"/>
                </a:lnTo>
                <a:lnTo>
                  <a:pt x="10462170" y="2832100"/>
                </a:lnTo>
                <a:lnTo>
                  <a:pt x="10453280" y="2832100"/>
                </a:lnTo>
                <a:lnTo>
                  <a:pt x="10450727" y="2844800"/>
                </a:lnTo>
                <a:lnTo>
                  <a:pt x="10441875" y="2844800"/>
                </a:lnTo>
                <a:lnTo>
                  <a:pt x="10436414" y="2857500"/>
                </a:lnTo>
                <a:lnTo>
                  <a:pt x="10425111" y="2857500"/>
                </a:lnTo>
                <a:lnTo>
                  <a:pt x="10419727" y="2870200"/>
                </a:lnTo>
                <a:lnTo>
                  <a:pt x="10408525" y="2870200"/>
                </a:lnTo>
                <a:lnTo>
                  <a:pt x="10403077" y="2882900"/>
                </a:lnTo>
                <a:lnTo>
                  <a:pt x="10401134" y="2882900"/>
                </a:lnTo>
                <a:lnTo>
                  <a:pt x="10391977" y="2895600"/>
                </a:lnTo>
                <a:lnTo>
                  <a:pt x="10375632" y="2908300"/>
                </a:lnTo>
                <a:lnTo>
                  <a:pt x="10367123" y="2908300"/>
                </a:lnTo>
                <a:lnTo>
                  <a:pt x="10359452" y="2921000"/>
                </a:lnTo>
                <a:lnTo>
                  <a:pt x="10354004" y="2921000"/>
                </a:lnTo>
                <a:lnTo>
                  <a:pt x="10350753" y="2933700"/>
                </a:lnTo>
                <a:lnTo>
                  <a:pt x="10343222" y="2933700"/>
                </a:lnTo>
                <a:lnTo>
                  <a:pt x="10338053" y="2946400"/>
                </a:lnTo>
                <a:lnTo>
                  <a:pt x="10327398" y="2946400"/>
                </a:lnTo>
                <a:lnTo>
                  <a:pt x="10322064" y="2959100"/>
                </a:lnTo>
                <a:lnTo>
                  <a:pt x="10315333" y="2959100"/>
                </a:lnTo>
                <a:lnTo>
                  <a:pt x="10311497" y="2971800"/>
                </a:lnTo>
                <a:lnTo>
                  <a:pt x="10303839" y="2971800"/>
                </a:lnTo>
                <a:lnTo>
                  <a:pt x="10295952" y="2984500"/>
                </a:lnTo>
                <a:lnTo>
                  <a:pt x="10264990" y="3009900"/>
                </a:lnTo>
                <a:lnTo>
                  <a:pt x="10259910" y="3022600"/>
                </a:lnTo>
                <a:lnTo>
                  <a:pt x="10257294" y="3022600"/>
                </a:lnTo>
                <a:lnTo>
                  <a:pt x="10249788" y="3035300"/>
                </a:lnTo>
                <a:lnTo>
                  <a:pt x="10243514" y="3035300"/>
                </a:lnTo>
                <a:lnTo>
                  <a:pt x="10234777" y="3048000"/>
                </a:lnTo>
                <a:lnTo>
                  <a:pt x="10229735" y="3048000"/>
                </a:lnTo>
                <a:lnTo>
                  <a:pt x="10227080" y="3060700"/>
                </a:lnTo>
                <a:lnTo>
                  <a:pt x="10219841" y="3060700"/>
                </a:lnTo>
                <a:lnTo>
                  <a:pt x="10214850" y="3073400"/>
                </a:lnTo>
                <a:lnTo>
                  <a:pt x="10213453" y="3073400"/>
                </a:lnTo>
                <a:lnTo>
                  <a:pt x="10205059" y="3086100"/>
                </a:lnTo>
                <a:lnTo>
                  <a:pt x="10200106" y="3086100"/>
                </a:lnTo>
                <a:lnTo>
                  <a:pt x="10190441" y="3098800"/>
                </a:lnTo>
                <a:lnTo>
                  <a:pt x="10185513" y="3098800"/>
                </a:lnTo>
                <a:lnTo>
                  <a:pt x="10179163" y="3111500"/>
                </a:lnTo>
                <a:lnTo>
                  <a:pt x="10175963" y="3111500"/>
                </a:lnTo>
                <a:lnTo>
                  <a:pt x="10171061" y="3124200"/>
                </a:lnTo>
                <a:lnTo>
                  <a:pt x="10169333" y="3124200"/>
                </a:lnTo>
                <a:lnTo>
                  <a:pt x="10161612" y="3136900"/>
                </a:lnTo>
                <a:lnTo>
                  <a:pt x="10156786" y="3136900"/>
                </a:lnTo>
                <a:lnTo>
                  <a:pt x="10150283" y="3149600"/>
                </a:lnTo>
                <a:lnTo>
                  <a:pt x="10147464" y="3149600"/>
                </a:lnTo>
                <a:lnTo>
                  <a:pt x="10142651" y="3162300"/>
                </a:lnTo>
                <a:lnTo>
                  <a:pt x="10140644" y="3162300"/>
                </a:lnTo>
                <a:lnTo>
                  <a:pt x="10133443" y="3175000"/>
                </a:lnTo>
                <a:lnTo>
                  <a:pt x="10128643" y="3175000"/>
                </a:lnTo>
                <a:lnTo>
                  <a:pt x="10121899" y="3187700"/>
                </a:lnTo>
                <a:lnTo>
                  <a:pt x="10114800" y="3187700"/>
                </a:lnTo>
                <a:lnTo>
                  <a:pt x="10107904" y="3200400"/>
                </a:lnTo>
                <a:lnTo>
                  <a:pt x="10105833" y="3200400"/>
                </a:lnTo>
                <a:lnTo>
                  <a:pt x="10101096" y="3213100"/>
                </a:lnTo>
                <a:lnTo>
                  <a:pt x="10090517" y="3225800"/>
                </a:lnTo>
                <a:lnTo>
                  <a:pt x="10087558" y="3225800"/>
                </a:lnTo>
                <a:lnTo>
                  <a:pt x="10074172" y="3251200"/>
                </a:lnTo>
                <a:lnTo>
                  <a:pt x="10066667" y="3263900"/>
                </a:lnTo>
                <a:lnTo>
                  <a:pt x="10060952" y="3263900"/>
                </a:lnTo>
                <a:lnTo>
                  <a:pt x="10051833" y="3276600"/>
                </a:lnTo>
                <a:lnTo>
                  <a:pt x="10072727" y="3276600"/>
                </a:lnTo>
                <a:lnTo>
                  <a:pt x="10087263" y="3251200"/>
                </a:lnTo>
                <a:lnTo>
                  <a:pt x="10117159" y="3213100"/>
                </a:lnTo>
                <a:lnTo>
                  <a:pt x="10147859" y="3175000"/>
                </a:lnTo>
                <a:lnTo>
                  <a:pt x="10179347" y="3136900"/>
                </a:lnTo>
                <a:lnTo>
                  <a:pt x="10211604" y="3098800"/>
                </a:lnTo>
                <a:lnTo>
                  <a:pt x="10244614" y="3060700"/>
                </a:lnTo>
                <a:lnTo>
                  <a:pt x="10278357" y="3022600"/>
                </a:lnTo>
                <a:lnTo>
                  <a:pt x="10312817" y="2984500"/>
                </a:lnTo>
                <a:lnTo>
                  <a:pt x="10347974" y="2959100"/>
                </a:lnTo>
                <a:lnTo>
                  <a:pt x="10383813" y="2921000"/>
                </a:lnTo>
                <a:lnTo>
                  <a:pt x="10420314" y="2882900"/>
                </a:lnTo>
                <a:lnTo>
                  <a:pt x="10457460" y="2857500"/>
                </a:lnTo>
                <a:lnTo>
                  <a:pt x="10495234" y="2819400"/>
                </a:lnTo>
                <a:lnTo>
                  <a:pt x="10533616" y="2794000"/>
                </a:lnTo>
                <a:lnTo>
                  <a:pt x="10572591" y="2768600"/>
                </a:lnTo>
                <a:lnTo>
                  <a:pt x="10612139" y="2730500"/>
                </a:lnTo>
                <a:lnTo>
                  <a:pt x="10692885" y="2679700"/>
                </a:lnTo>
                <a:lnTo>
                  <a:pt x="10775712" y="2628900"/>
                </a:lnTo>
                <a:lnTo>
                  <a:pt x="10860479" y="2578100"/>
                </a:lnTo>
                <a:lnTo>
                  <a:pt x="10903545" y="2565400"/>
                </a:lnTo>
                <a:lnTo>
                  <a:pt x="10990953" y="2514600"/>
                </a:lnTo>
                <a:lnTo>
                  <a:pt x="11079944" y="2489200"/>
                </a:lnTo>
                <a:lnTo>
                  <a:pt x="11124988" y="2463800"/>
                </a:lnTo>
                <a:lnTo>
                  <a:pt x="11496173" y="2362200"/>
                </a:lnTo>
                <a:close/>
              </a:path>
              <a:path w="12193270" h="6858000">
                <a:moveTo>
                  <a:pt x="3755148" y="2362200"/>
                </a:moveTo>
                <a:lnTo>
                  <a:pt x="3676135" y="2362200"/>
                </a:lnTo>
                <a:lnTo>
                  <a:pt x="3623091" y="2374900"/>
                </a:lnTo>
                <a:lnTo>
                  <a:pt x="3570388" y="2400300"/>
                </a:lnTo>
                <a:lnTo>
                  <a:pt x="3381467" y="2451100"/>
                </a:lnTo>
                <a:lnTo>
                  <a:pt x="3335166" y="2476500"/>
                </a:lnTo>
                <a:lnTo>
                  <a:pt x="3289272" y="2489200"/>
                </a:lnTo>
                <a:lnTo>
                  <a:pt x="3198782" y="2540000"/>
                </a:lnTo>
                <a:lnTo>
                  <a:pt x="3154222" y="2552700"/>
                </a:lnTo>
                <a:lnTo>
                  <a:pt x="3142601" y="2565400"/>
                </a:lnTo>
                <a:lnTo>
                  <a:pt x="3127590" y="2565400"/>
                </a:lnTo>
                <a:lnTo>
                  <a:pt x="3081728" y="2590800"/>
                </a:lnTo>
                <a:lnTo>
                  <a:pt x="2991727" y="2641600"/>
                </a:lnTo>
                <a:lnTo>
                  <a:pt x="2947607" y="2679700"/>
                </a:lnTo>
                <a:lnTo>
                  <a:pt x="2861180" y="2730500"/>
                </a:lnTo>
                <a:lnTo>
                  <a:pt x="2818891" y="2768600"/>
                </a:lnTo>
                <a:lnTo>
                  <a:pt x="2778259" y="2794000"/>
                </a:lnTo>
                <a:lnTo>
                  <a:pt x="2738444" y="2832100"/>
                </a:lnTo>
                <a:lnTo>
                  <a:pt x="2699454" y="2857500"/>
                </a:lnTo>
                <a:lnTo>
                  <a:pt x="2661293" y="2895600"/>
                </a:lnTo>
                <a:lnTo>
                  <a:pt x="2623968" y="2933700"/>
                </a:lnTo>
                <a:lnTo>
                  <a:pt x="2587485" y="2971800"/>
                </a:lnTo>
                <a:lnTo>
                  <a:pt x="2551850" y="2997200"/>
                </a:lnTo>
                <a:lnTo>
                  <a:pt x="2517069" y="3035300"/>
                </a:lnTo>
                <a:lnTo>
                  <a:pt x="2483147" y="3073400"/>
                </a:lnTo>
                <a:lnTo>
                  <a:pt x="2450092" y="3111500"/>
                </a:lnTo>
                <a:lnTo>
                  <a:pt x="2417909" y="3162300"/>
                </a:lnTo>
                <a:lnTo>
                  <a:pt x="2386604" y="3200400"/>
                </a:lnTo>
                <a:lnTo>
                  <a:pt x="2356183" y="3238500"/>
                </a:lnTo>
                <a:lnTo>
                  <a:pt x="2337510" y="3262590"/>
                </a:lnTo>
                <a:lnTo>
                  <a:pt x="2337129" y="3263900"/>
                </a:lnTo>
                <a:lnTo>
                  <a:pt x="2356748" y="3263900"/>
                </a:lnTo>
                <a:lnTo>
                  <a:pt x="2366830" y="3251200"/>
                </a:lnTo>
                <a:lnTo>
                  <a:pt x="2397956" y="3213100"/>
                </a:lnTo>
                <a:lnTo>
                  <a:pt x="2429944" y="3162300"/>
                </a:lnTo>
                <a:lnTo>
                  <a:pt x="2462772" y="3124200"/>
                </a:lnTo>
                <a:lnTo>
                  <a:pt x="2496420" y="3086100"/>
                </a:lnTo>
                <a:lnTo>
                  <a:pt x="2530868" y="3048000"/>
                </a:lnTo>
                <a:lnTo>
                  <a:pt x="2534157" y="3048000"/>
                </a:lnTo>
                <a:lnTo>
                  <a:pt x="2537421" y="3035300"/>
                </a:lnTo>
                <a:lnTo>
                  <a:pt x="2540824" y="3035300"/>
                </a:lnTo>
                <a:lnTo>
                  <a:pt x="2575805" y="2997200"/>
                </a:lnTo>
                <a:lnTo>
                  <a:pt x="2611564" y="2959100"/>
                </a:lnTo>
                <a:lnTo>
                  <a:pt x="2648085" y="2933700"/>
                </a:lnTo>
                <a:lnTo>
                  <a:pt x="2685348" y="2895600"/>
                </a:lnTo>
                <a:lnTo>
                  <a:pt x="2723336" y="2857500"/>
                </a:lnTo>
                <a:lnTo>
                  <a:pt x="2762032" y="2832100"/>
                </a:lnTo>
                <a:lnTo>
                  <a:pt x="2801418" y="2794000"/>
                </a:lnTo>
                <a:lnTo>
                  <a:pt x="2841475" y="2768600"/>
                </a:lnTo>
                <a:lnTo>
                  <a:pt x="2882186" y="2743200"/>
                </a:lnTo>
                <a:lnTo>
                  <a:pt x="2923533" y="2705100"/>
                </a:lnTo>
                <a:lnTo>
                  <a:pt x="3008065" y="2654300"/>
                </a:lnTo>
                <a:lnTo>
                  <a:pt x="3094927" y="2603500"/>
                </a:lnTo>
                <a:lnTo>
                  <a:pt x="3183978" y="2552700"/>
                </a:lnTo>
                <a:lnTo>
                  <a:pt x="3194430" y="2552700"/>
                </a:lnTo>
                <a:lnTo>
                  <a:pt x="3221405" y="2540000"/>
                </a:lnTo>
                <a:lnTo>
                  <a:pt x="3230307" y="2540000"/>
                </a:lnTo>
                <a:lnTo>
                  <a:pt x="3276193" y="2514600"/>
                </a:lnTo>
                <a:lnTo>
                  <a:pt x="3322505" y="2501900"/>
                </a:lnTo>
                <a:lnTo>
                  <a:pt x="3369222" y="2476500"/>
                </a:lnTo>
                <a:lnTo>
                  <a:pt x="3416325" y="2463800"/>
                </a:lnTo>
                <a:lnTo>
                  <a:pt x="3463794" y="2438400"/>
                </a:lnTo>
                <a:lnTo>
                  <a:pt x="3755148" y="2362200"/>
                </a:lnTo>
                <a:close/>
              </a:path>
              <a:path w="12193270" h="6858000">
                <a:moveTo>
                  <a:pt x="3954135" y="2336800"/>
                </a:moveTo>
                <a:lnTo>
                  <a:pt x="3837050" y="2336800"/>
                </a:lnTo>
                <a:lnTo>
                  <a:pt x="3729493" y="2362200"/>
                </a:lnTo>
                <a:lnTo>
                  <a:pt x="3804609" y="2362200"/>
                </a:lnTo>
                <a:lnTo>
                  <a:pt x="3854274" y="2349500"/>
                </a:lnTo>
                <a:lnTo>
                  <a:pt x="3904123" y="2349500"/>
                </a:lnTo>
                <a:lnTo>
                  <a:pt x="3954135" y="2336800"/>
                </a:lnTo>
                <a:close/>
              </a:path>
              <a:path w="12193270" h="6858000">
                <a:moveTo>
                  <a:pt x="8362365" y="2336800"/>
                </a:moveTo>
                <a:lnTo>
                  <a:pt x="8246259" y="2336800"/>
                </a:lnTo>
                <a:lnTo>
                  <a:pt x="8296532" y="2349500"/>
                </a:lnTo>
                <a:lnTo>
                  <a:pt x="8346638" y="2349500"/>
                </a:lnTo>
                <a:lnTo>
                  <a:pt x="8396556" y="2362200"/>
                </a:lnTo>
                <a:lnTo>
                  <a:pt x="8469922" y="2362200"/>
                </a:lnTo>
                <a:lnTo>
                  <a:pt x="8362365" y="2336800"/>
                </a:lnTo>
                <a:close/>
              </a:path>
              <a:path w="12193270" h="6858000">
                <a:moveTo>
                  <a:pt x="11591324" y="2349500"/>
                </a:moveTo>
                <a:lnTo>
                  <a:pt x="11463311" y="2349500"/>
                </a:lnTo>
                <a:lnTo>
                  <a:pt x="11455716" y="2362200"/>
                </a:lnTo>
                <a:lnTo>
                  <a:pt x="11543657" y="2362200"/>
                </a:lnTo>
                <a:lnTo>
                  <a:pt x="11591324" y="2349500"/>
                </a:lnTo>
                <a:close/>
              </a:path>
              <a:path w="12193270" h="6858000">
                <a:moveTo>
                  <a:pt x="4500401" y="2336800"/>
                </a:moveTo>
                <a:lnTo>
                  <a:pt x="4419787" y="2336800"/>
                </a:lnTo>
                <a:lnTo>
                  <a:pt x="4468516" y="2349500"/>
                </a:lnTo>
                <a:lnTo>
                  <a:pt x="4550902" y="2349500"/>
                </a:lnTo>
                <a:lnTo>
                  <a:pt x="4500401" y="2336800"/>
                </a:lnTo>
                <a:close/>
              </a:path>
              <a:path w="12193270" h="6858000">
                <a:moveTo>
                  <a:pt x="7775247" y="2336800"/>
                </a:moveTo>
                <a:lnTo>
                  <a:pt x="7698677" y="2336800"/>
                </a:lnTo>
                <a:lnTo>
                  <a:pt x="7648203" y="2349500"/>
                </a:lnTo>
                <a:lnTo>
                  <a:pt x="7726643" y="2349500"/>
                </a:lnTo>
                <a:lnTo>
                  <a:pt x="7775247" y="2336800"/>
                </a:lnTo>
                <a:close/>
              </a:path>
              <a:path w="12193270" h="6858000">
                <a:moveTo>
                  <a:pt x="11687132" y="2336800"/>
                </a:moveTo>
                <a:lnTo>
                  <a:pt x="11530773" y="2336800"/>
                </a:lnTo>
                <a:lnTo>
                  <a:pt x="11513222" y="2349500"/>
                </a:lnTo>
                <a:lnTo>
                  <a:pt x="11639155" y="2349500"/>
                </a:lnTo>
                <a:lnTo>
                  <a:pt x="11687132" y="2336800"/>
                </a:lnTo>
                <a:close/>
              </a:path>
              <a:path w="12193270" h="6858000">
                <a:moveTo>
                  <a:pt x="562609" y="2324100"/>
                </a:moveTo>
                <a:lnTo>
                  <a:pt x="368873" y="2324100"/>
                </a:lnTo>
                <a:lnTo>
                  <a:pt x="418540" y="2336800"/>
                </a:lnTo>
                <a:lnTo>
                  <a:pt x="611320" y="2336800"/>
                </a:lnTo>
                <a:lnTo>
                  <a:pt x="562609" y="2324100"/>
                </a:lnTo>
                <a:close/>
              </a:path>
              <a:path w="12193270" h="6858000">
                <a:moveTo>
                  <a:pt x="4104950" y="2324100"/>
                </a:moveTo>
                <a:lnTo>
                  <a:pt x="3911885" y="2324100"/>
                </a:lnTo>
                <a:lnTo>
                  <a:pt x="3874442" y="2336800"/>
                </a:lnTo>
                <a:lnTo>
                  <a:pt x="4054568" y="2336800"/>
                </a:lnTo>
                <a:lnTo>
                  <a:pt x="4104950" y="2324100"/>
                </a:lnTo>
                <a:close/>
              </a:path>
              <a:path w="12193270" h="6858000">
                <a:moveTo>
                  <a:pt x="4398844" y="2324100"/>
                </a:moveTo>
                <a:lnTo>
                  <a:pt x="4272318" y="2324100"/>
                </a:lnTo>
                <a:lnTo>
                  <a:pt x="4321673" y="2336800"/>
                </a:lnTo>
                <a:lnTo>
                  <a:pt x="4449708" y="2336800"/>
                </a:lnTo>
                <a:lnTo>
                  <a:pt x="4398844" y="2324100"/>
                </a:lnTo>
                <a:close/>
              </a:path>
              <a:path w="12193270" h="6858000">
                <a:moveTo>
                  <a:pt x="7922343" y="2324100"/>
                </a:moveTo>
                <a:lnTo>
                  <a:pt x="7800180" y="2324100"/>
                </a:lnTo>
                <a:lnTo>
                  <a:pt x="7749343" y="2336800"/>
                </a:lnTo>
                <a:lnTo>
                  <a:pt x="7873112" y="2336800"/>
                </a:lnTo>
                <a:lnTo>
                  <a:pt x="7922343" y="2324100"/>
                </a:lnTo>
                <a:close/>
              </a:path>
              <a:path w="12193270" h="6858000">
                <a:moveTo>
                  <a:pt x="8287513" y="2324100"/>
                </a:moveTo>
                <a:lnTo>
                  <a:pt x="8094639" y="2324100"/>
                </a:lnTo>
                <a:lnTo>
                  <a:pt x="8145292" y="2336800"/>
                </a:lnTo>
                <a:lnTo>
                  <a:pt x="8324963" y="2336800"/>
                </a:lnTo>
                <a:lnTo>
                  <a:pt x="8287513" y="2324100"/>
                </a:lnTo>
                <a:close/>
              </a:path>
              <a:path w="12193270" h="6858000">
                <a:moveTo>
                  <a:pt x="11831765" y="2324100"/>
                </a:moveTo>
                <a:lnTo>
                  <a:pt x="11631230" y="2324100"/>
                </a:lnTo>
                <a:lnTo>
                  <a:pt x="11615686" y="2336800"/>
                </a:lnTo>
                <a:lnTo>
                  <a:pt x="11783455" y="2336800"/>
                </a:lnTo>
                <a:lnTo>
                  <a:pt x="11831765" y="2324100"/>
                </a:lnTo>
                <a:close/>
              </a:path>
              <a:path w="12193270" h="6858000">
                <a:moveTo>
                  <a:pt x="305917" y="101600"/>
                </a:moveTo>
                <a:lnTo>
                  <a:pt x="293877" y="101600"/>
                </a:lnTo>
                <a:lnTo>
                  <a:pt x="268436" y="139700"/>
                </a:lnTo>
                <a:lnTo>
                  <a:pt x="244123" y="190500"/>
                </a:lnTo>
                <a:lnTo>
                  <a:pt x="220941" y="241300"/>
                </a:lnTo>
                <a:lnTo>
                  <a:pt x="198894" y="279400"/>
                </a:lnTo>
                <a:lnTo>
                  <a:pt x="177985" y="330200"/>
                </a:lnTo>
                <a:lnTo>
                  <a:pt x="158217" y="381000"/>
                </a:lnTo>
                <a:lnTo>
                  <a:pt x="139593" y="431800"/>
                </a:lnTo>
                <a:lnTo>
                  <a:pt x="122117" y="469900"/>
                </a:lnTo>
                <a:lnTo>
                  <a:pt x="105791" y="520700"/>
                </a:lnTo>
                <a:lnTo>
                  <a:pt x="90619" y="571500"/>
                </a:lnTo>
                <a:lnTo>
                  <a:pt x="76604" y="622300"/>
                </a:lnTo>
                <a:lnTo>
                  <a:pt x="63750" y="673100"/>
                </a:lnTo>
                <a:lnTo>
                  <a:pt x="52059" y="723900"/>
                </a:lnTo>
                <a:lnTo>
                  <a:pt x="41534" y="774700"/>
                </a:lnTo>
                <a:lnTo>
                  <a:pt x="32179" y="825500"/>
                </a:lnTo>
                <a:lnTo>
                  <a:pt x="23997" y="876300"/>
                </a:lnTo>
                <a:lnTo>
                  <a:pt x="16992" y="927100"/>
                </a:lnTo>
                <a:lnTo>
                  <a:pt x="11283" y="977900"/>
                </a:lnTo>
                <a:lnTo>
                  <a:pt x="6731" y="1028700"/>
                </a:lnTo>
                <a:lnTo>
                  <a:pt x="3333" y="1079500"/>
                </a:lnTo>
                <a:lnTo>
                  <a:pt x="1089" y="1130300"/>
                </a:lnTo>
                <a:lnTo>
                  <a:pt x="0" y="1181100"/>
                </a:lnTo>
                <a:lnTo>
                  <a:pt x="62" y="1231900"/>
                </a:lnTo>
                <a:lnTo>
                  <a:pt x="1277" y="1282700"/>
                </a:lnTo>
                <a:lnTo>
                  <a:pt x="3644" y="1333500"/>
                </a:lnTo>
                <a:lnTo>
                  <a:pt x="7161" y="1384300"/>
                </a:lnTo>
                <a:lnTo>
                  <a:pt x="11827" y="1435100"/>
                </a:lnTo>
                <a:lnTo>
                  <a:pt x="17643" y="1485900"/>
                </a:lnTo>
                <a:lnTo>
                  <a:pt x="24608" y="1536700"/>
                </a:lnTo>
                <a:lnTo>
                  <a:pt x="32720" y="1587500"/>
                </a:lnTo>
                <a:lnTo>
                  <a:pt x="41979" y="1638300"/>
                </a:lnTo>
                <a:lnTo>
                  <a:pt x="52384" y="1689100"/>
                </a:lnTo>
                <a:lnTo>
                  <a:pt x="63935" y="1739900"/>
                </a:lnTo>
                <a:lnTo>
                  <a:pt x="76631" y="1790700"/>
                </a:lnTo>
                <a:lnTo>
                  <a:pt x="90807" y="1828800"/>
                </a:lnTo>
                <a:lnTo>
                  <a:pt x="106101" y="1879600"/>
                </a:lnTo>
                <a:lnTo>
                  <a:pt x="122509" y="1930400"/>
                </a:lnTo>
                <a:lnTo>
                  <a:pt x="140025" y="1981200"/>
                </a:lnTo>
                <a:lnTo>
                  <a:pt x="158644" y="2032000"/>
                </a:lnTo>
                <a:lnTo>
                  <a:pt x="178362" y="2082800"/>
                </a:lnTo>
                <a:lnTo>
                  <a:pt x="199175" y="2133600"/>
                </a:lnTo>
                <a:lnTo>
                  <a:pt x="221076" y="2171700"/>
                </a:lnTo>
                <a:lnTo>
                  <a:pt x="244062" y="2222500"/>
                </a:lnTo>
                <a:lnTo>
                  <a:pt x="268127" y="2273300"/>
                </a:lnTo>
                <a:lnTo>
                  <a:pt x="293267" y="2311400"/>
                </a:lnTo>
                <a:lnTo>
                  <a:pt x="297827" y="2324100"/>
                </a:lnTo>
                <a:lnTo>
                  <a:pt x="486498" y="2324100"/>
                </a:lnTo>
                <a:lnTo>
                  <a:pt x="524340" y="2311400"/>
                </a:lnTo>
                <a:lnTo>
                  <a:pt x="306259" y="2311400"/>
                </a:lnTo>
                <a:lnTo>
                  <a:pt x="282816" y="2260600"/>
                </a:lnTo>
                <a:lnTo>
                  <a:pt x="260320" y="2222500"/>
                </a:lnTo>
                <a:lnTo>
                  <a:pt x="238777" y="2171700"/>
                </a:lnTo>
                <a:lnTo>
                  <a:pt x="218191" y="2133600"/>
                </a:lnTo>
                <a:lnTo>
                  <a:pt x="198567" y="2095500"/>
                </a:lnTo>
                <a:lnTo>
                  <a:pt x="179911" y="2044700"/>
                </a:lnTo>
                <a:lnTo>
                  <a:pt x="162226" y="1993900"/>
                </a:lnTo>
                <a:lnTo>
                  <a:pt x="145517" y="1955800"/>
                </a:lnTo>
                <a:lnTo>
                  <a:pt x="129789" y="1905000"/>
                </a:lnTo>
                <a:lnTo>
                  <a:pt x="115048" y="1866900"/>
                </a:lnTo>
                <a:lnTo>
                  <a:pt x="101297" y="1816100"/>
                </a:lnTo>
                <a:lnTo>
                  <a:pt x="88541" y="1765300"/>
                </a:lnTo>
                <a:lnTo>
                  <a:pt x="76785" y="1727200"/>
                </a:lnTo>
                <a:lnTo>
                  <a:pt x="66034" y="1676400"/>
                </a:lnTo>
                <a:lnTo>
                  <a:pt x="56293" y="1625600"/>
                </a:lnTo>
                <a:lnTo>
                  <a:pt x="47565" y="1587500"/>
                </a:lnTo>
                <a:lnTo>
                  <a:pt x="39857" y="1536700"/>
                </a:lnTo>
                <a:lnTo>
                  <a:pt x="33173" y="1485900"/>
                </a:lnTo>
                <a:lnTo>
                  <a:pt x="27517" y="1435100"/>
                </a:lnTo>
                <a:lnTo>
                  <a:pt x="22894" y="1397000"/>
                </a:lnTo>
                <a:lnTo>
                  <a:pt x="19309" y="1346200"/>
                </a:lnTo>
                <a:lnTo>
                  <a:pt x="16766" y="1295400"/>
                </a:lnTo>
                <a:lnTo>
                  <a:pt x="15272" y="1244600"/>
                </a:lnTo>
                <a:lnTo>
                  <a:pt x="14829" y="1193800"/>
                </a:lnTo>
                <a:lnTo>
                  <a:pt x="15443" y="1143000"/>
                </a:lnTo>
                <a:lnTo>
                  <a:pt x="17118" y="1104900"/>
                </a:lnTo>
                <a:lnTo>
                  <a:pt x="19860" y="1054100"/>
                </a:lnTo>
                <a:lnTo>
                  <a:pt x="23673" y="1003300"/>
                </a:lnTo>
                <a:lnTo>
                  <a:pt x="28562" y="952500"/>
                </a:lnTo>
                <a:lnTo>
                  <a:pt x="34531" y="901700"/>
                </a:lnTo>
                <a:lnTo>
                  <a:pt x="41586" y="863600"/>
                </a:lnTo>
                <a:lnTo>
                  <a:pt x="49731" y="812800"/>
                </a:lnTo>
                <a:lnTo>
                  <a:pt x="58970" y="762000"/>
                </a:lnTo>
                <a:lnTo>
                  <a:pt x="69309" y="711200"/>
                </a:lnTo>
                <a:lnTo>
                  <a:pt x="80751" y="660400"/>
                </a:lnTo>
                <a:lnTo>
                  <a:pt x="93303" y="622300"/>
                </a:lnTo>
                <a:lnTo>
                  <a:pt x="106969" y="571500"/>
                </a:lnTo>
                <a:lnTo>
                  <a:pt x="121753" y="520700"/>
                </a:lnTo>
                <a:lnTo>
                  <a:pt x="137660" y="469900"/>
                </a:lnTo>
                <a:lnTo>
                  <a:pt x="154695" y="431800"/>
                </a:lnTo>
                <a:lnTo>
                  <a:pt x="172862" y="381000"/>
                </a:lnTo>
                <a:lnTo>
                  <a:pt x="192167" y="330200"/>
                </a:lnTo>
                <a:lnTo>
                  <a:pt x="212614" y="292100"/>
                </a:lnTo>
                <a:lnTo>
                  <a:pt x="234207" y="241300"/>
                </a:lnTo>
                <a:lnTo>
                  <a:pt x="256953" y="190500"/>
                </a:lnTo>
                <a:lnTo>
                  <a:pt x="280854" y="152400"/>
                </a:lnTo>
                <a:lnTo>
                  <a:pt x="305917" y="101600"/>
                </a:lnTo>
                <a:close/>
              </a:path>
              <a:path w="12193270" h="6858000">
                <a:moveTo>
                  <a:pt x="4398139" y="2311400"/>
                </a:moveTo>
                <a:lnTo>
                  <a:pt x="3939458" y="2311400"/>
                </a:lnTo>
                <a:lnTo>
                  <a:pt x="3963183" y="2324100"/>
                </a:lnTo>
                <a:lnTo>
                  <a:pt x="4347831" y="2324100"/>
                </a:lnTo>
                <a:lnTo>
                  <a:pt x="4398139" y="2311400"/>
                </a:lnTo>
                <a:close/>
              </a:path>
              <a:path w="12193270" h="6858000">
                <a:moveTo>
                  <a:pt x="8259950" y="2311400"/>
                </a:moveTo>
                <a:lnTo>
                  <a:pt x="7800910" y="2311400"/>
                </a:lnTo>
                <a:lnTo>
                  <a:pt x="7851164" y="2324100"/>
                </a:lnTo>
                <a:lnTo>
                  <a:pt x="8236216" y="2324100"/>
                </a:lnTo>
                <a:lnTo>
                  <a:pt x="8259950" y="2311400"/>
                </a:lnTo>
                <a:close/>
              </a:path>
              <a:path w="12193270" h="6858000">
                <a:moveTo>
                  <a:pt x="11904763" y="2311400"/>
                </a:moveTo>
                <a:lnTo>
                  <a:pt x="11680900" y="2311400"/>
                </a:lnTo>
                <a:lnTo>
                  <a:pt x="11696826" y="2324100"/>
                </a:lnTo>
                <a:lnTo>
                  <a:pt x="11901906" y="2324100"/>
                </a:lnTo>
                <a:lnTo>
                  <a:pt x="11904763" y="2311400"/>
                </a:lnTo>
                <a:close/>
              </a:path>
              <a:path w="12193270" h="6858000">
                <a:moveTo>
                  <a:pt x="319125" y="101600"/>
                </a:moveTo>
                <a:lnTo>
                  <a:pt x="305917" y="101600"/>
                </a:lnTo>
                <a:lnTo>
                  <a:pt x="308291" y="114300"/>
                </a:lnTo>
                <a:lnTo>
                  <a:pt x="313117" y="114300"/>
                </a:lnTo>
                <a:lnTo>
                  <a:pt x="336662" y="165100"/>
                </a:lnTo>
                <a:lnTo>
                  <a:pt x="359186" y="203200"/>
                </a:lnTo>
                <a:lnTo>
                  <a:pt x="380690" y="241300"/>
                </a:lnTo>
                <a:lnTo>
                  <a:pt x="401175" y="292100"/>
                </a:lnTo>
                <a:lnTo>
                  <a:pt x="420640" y="330200"/>
                </a:lnTo>
                <a:lnTo>
                  <a:pt x="439085" y="381000"/>
                </a:lnTo>
                <a:lnTo>
                  <a:pt x="456510" y="431800"/>
                </a:lnTo>
                <a:lnTo>
                  <a:pt x="472915" y="469900"/>
                </a:lnTo>
                <a:lnTo>
                  <a:pt x="488300" y="520700"/>
                </a:lnTo>
                <a:lnTo>
                  <a:pt x="502666" y="558800"/>
                </a:lnTo>
                <a:lnTo>
                  <a:pt x="516012" y="609600"/>
                </a:lnTo>
                <a:lnTo>
                  <a:pt x="528338" y="660400"/>
                </a:lnTo>
                <a:lnTo>
                  <a:pt x="539644" y="698500"/>
                </a:lnTo>
                <a:lnTo>
                  <a:pt x="549930" y="749300"/>
                </a:lnTo>
                <a:lnTo>
                  <a:pt x="559197" y="800100"/>
                </a:lnTo>
                <a:lnTo>
                  <a:pt x="567444" y="838200"/>
                </a:lnTo>
                <a:lnTo>
                  <a:pt x="574670" y="889000"/>
                </a:lnTo>
                <a:lnTo>
                  <a:pt x="580878" y="939800"/>
                </a:lnTo>
                <a:lnTo>
                  <a:pt x="586065" y="990600"/>
                </a:lnTo>
                <a:lnTo>
                  <a:pt x="590232" y="1028700"/>
                </a:lnTo>
                <a:lnTo>
                  <a:pt x="593380" y="1079500"/>
                </a:lnTo>
                <a:lnTo>
                  <a:pt x="595508" y="1130300"/>
                </a:lnTo>
                <a:lnTo>
                  <a:pt x="596616" y="1181100"/>
                </a:lnTo>
                <a:lnTo>
                  <a:pt x="596705" y="1219200"/>
                </a:lnTo>
                <a:lnTo>
                  <a:pt x="595773" y="1270000"/>
                </a:lnTo>
                <a:lnTo>
                  <a:pt x="593822" y="1320800"/>
                </a:lnTo>
                <a:lnTo>
                  <a:pt x="590851" y="1371600"/>
                </a:lnTo>
                <a:lnTo>
                  <a:pt x="586860" y="1422400"/>
                </a:lnTo>
                <a:lnTo>
                  <a:pt x="581850" y="1460500"/>
                </a:lnTo>
                <a:lnTo>
                  <a:pt x="575819" y="1511300"/>
                </a:lnTo>
                <a:lnTo>
                  <a:pt x="568769" y="1562100"/>
                </a:lnTo>
                <a:lnTo>
                  <a:pt x="560700" y="1600200"/>
                </a:lnTo>
                <a:lnTo>
                  <a:pt x="551610" y="1651000"/>
                </a:lnTo>
                <a:lnTo>
                  <a:pt x="541501" y="1701800"/>
                </a:lnTo>
                <a:lnTo>
                  <a:pt x="530372" y="1752600"/>
                </a:lnTo>
                <a:lnTo>
                  <a:pt x="518223" y="1790700"/>
                </a:lnTo>
                <a:lnTo>
                  <a:pt x="505054" y="1841500"/>
                </a:lnTo>
                <a:lnTo>
                  <a:pt x="490866" y="1879600"/>
                </a:lnTo>
                <a:lnTo>
                  <a:pt x="475658" y="1930400"/>
                </a:lnTo>
                <a:lnTo>
                  <a:pt x="459430" y="1981200"/>
                </a:lnTo>
                <a:lnTo>
                  <a:pt x="442183" y="2019300"/>
                </a:lnTo>
                <a:lnTo>
                  <a:pt x="423915" y="2070100"/>
                </a:lnTo>
                <a:lnTo>
                  <a:pt x="404628" y="2108200"/>
                </a:lnTo>
                <a:lnTo>
                  <a:pt x="384322" y="2159000"/>
                </a:lnTo>
                <a:lnTo>
                  <a:pt x="362995" y="2197100"/>
                </a:lnTo>
                <a:lnTo>
                  <a:pt x="340649" y="2247900"/>
                </a:lnTo>
                <a:lnTo>
                  <a:pt x="317283" y="2286000"/>
                </a:lnTo>
                <a:lnTo>
                  <a:pt x="313600" y="2298700"/>
                </a:lnTo>
                <a:lnTo>
                  <a:pt x="309879" y="2298700"/>
                </a:lnTo>
                <a:lnTo>
                  <a:pt x="306259" y="2311400"/>
                </a:lnTo>
                <a:lnTo>
                  <a:pt x="321525" y="2311400"/>
                </a:lnTo>
                <a:lnTo>
                  <a:pt x="348367" y="2260600"/>
                </a:lnTo>
                <a:lnTo>
                  <a:pt x="376089" y="2222500"/>
                </a:lnTo>
                <a:lnTo>
                  <a:pt x="404674" y="2171700"/>
                </a:lnTo>
                <a:lnTo>
                  <a:pt x="394956" y="2171700"/>
                </a:lnTo>
                <a:lnTo>
                  <a:pt x="416426" y="2120900"/>
                </a:lnTo>
                <a:lnTo>
                  <a:pt x="436814" y="2070100"/>
                </a:lnTo>
                <a:lnTo>
                  <a:pt x="456115" y="2019300"/>
                </a:lnTo>
                <a:lnTo>
                  <a:pt x="474322" y="1981200"/>
                </a:lnTo>
                <a:lnTo>
                  <a:pt x="491431" y="1930400"/>
                </a:lnTo>
                <a:lnTo>
                  <a:pt x="507434" y="1879600"/>
                </a:lnTo>
                <a:lnTo>
                  <a:pt x="522326" y="1828800"/>
                </a:lnTo>
                <a:lnTo>
                  <a:pt x="536100" y="1778000"/>
                </a:lnTo>
                <a:lnTo>
                  <a:pt x="548750" y="1727200"/>
                </a:lnTo>
                <a:lnTo>
                  <a:pt x="560271" y="1676400"/>
                </a:lnTo>
                <a:lnTo>
                  <a:pt x="570657" y="1638300"/>
                </a:lnTo>
                <a:lnTo>
                  <a:pt x="579900" y="1587500"/>
                </a:lnTo>
                <a:lnTo>
                  <a:pt x="587996" y="1536700"/>
                </a:lnTo>
                <a:lnTo>
                  <a:pt x="594938" y="1485900"/>
                </a:lnTo>
                <a:lnTo>
                  <a:pt x="600720" y="1435100"/>
                </a:lnTo>
                <a:lnTo>
                  <a:pt x="605335" y="1384300"/>
                </a:lnTo>
                <a:lnTo>
                  <a:pt x="608779" y="1333500"/>
                </a:lnTo>
                <a:lnTo>
                  <a:pt x="611045" y="1270000"/>
                </a:lnTo>
                <a:lnTo>
                  <a:pt x="612126" y="1219200"/>
                </a:lnTo>
                <a:lnTo>
                  <a:pt x="612054" y="1181100"/>
                </a:lnTo>
                <a:lnTo>
                  <a:pt x="610913" y="1130300"/>
                </a:lnTo>
                <a:lnTo>
                  <a:pt x="608705" y="1079500"/>
                </a:lnTo>
                <a:lnTo>
                  <a:pt x="605432" y="1028700"/>
                </a:lnTo>
                <a:lnTo>
                  <a:pt x="601097" y="977900"/>
                </a:lnTo>
                <a:lnTo>
                  <a:pt x="595702" y="927100"/>
                </a:lnTo>
                <a:lnTo>
                  <a:pt x="589249" y="889000"/>
                </a:lnTo>
                <a:lnTo>
                  <a:pt x="581740" y="838200"/>
                </a:lnTo>
                <a:lnTo>
                  <a:pt x="573179" y="787400"/>
                </a:lnTo>
                <a:lnTo>
                  <a:pt x="563566" y="736600"/>
                </a:lnTo>
                <a:lnTo>
                  <a:pt x="552904" y="698500"/>
                </a:lnTo>
                <a:lnTo>
                  <a:pt x="541197" y="647700"/>
                </a:lnTo>
                <a:lnTo>
                  <a:pt x="527208" y="596900"/>
                </a:lnTo>
                <a:lnTo>
                  <a:pt x="511977" y="546100"/>
                </a:lnTo>
                <a:lnTo>
                  <a:pt x="495513" y="495300"/>
                </a:lnTo>
                <a:lnTo>
                  <a:pt x="477829" y="444500"/>
                </a:lnTo>
                <a:lnTo>
                  <a:pt x="458934" y="393700"/>
                </a:lnTo>
                <a:lnTo>
                  <a:pt x="438839" y="342900"/>
                </a:lnTo>
                <a:lnTo>
                  <a:pt x="417557" y="292100"/>
                </a:lnTo>
                <a:lnTo>
                  <a:pt x="395096" y="241300"/>
                </a:lnTo>
                <a:lnTo>
                  <a:pt x="414378" y="241300"/>
                </a:lnTo>
                <a:lnTo>
                  <a:pt x="396140" y="215900"/>
                </a:lnTo>
                <a:lnTo>
                  <a:pt x="369617" y="177800"/>
                </a:lnTo>
                <a:lnTo>
                  <a:pt x="343941" y="139700"/>
                </a:lnTo>
                <a:lnTo>
                  <a:pt x="319125" y="101600"/>
                </a:lnTo>
                <a:close/>
              </a:path>
              <a:path w="12193270" h="6858000">
                <a:moveTo>
                  <a:pt x="637590" y="2298700"/>
                </a:moveTo>
                <a:lnTo>
                  <a:pt x="520341" y="2298700"/>
                </a:lnTo>
                <a:lnTo>
                  <a:pt x="470169" y="2311400"/>
                </a:lnTo>
                <a:lnTo>
                  <a:pt x="599891" y="2311400"/>
                </a:lnTo>
                <a:lnTo>
                  <a:pt x="637590" y="2298700"/>
                </a:lnTo>
                <a:close/>
              </a:path>
              <a:path w="12193270" h="6858000">
                <a:moveTo>
                  <a:pt x="3964298" y="2298700"/>
                </a:moveTo>
                <a:lnTo>
                  <a:pt x="3841801" y="2298700"/>
                </a:lnTo>
                <a:lnTo>
                  <a:pt x="3892016" y="2311400"/>
                </a:lnTo>
                <a:lnTo>
                  <a:pt x="4012141" y="2311400"/>
                </a:lnTo>
                <a:lnTo>
                  <a:pt x="3964298" y="2298700"/>
                </a:lnTo>
                <a:close/>
              </a:path>
              <a:path w="12193270" h="6858000">
                <a:moveTo>
                  <a:pt x="2713463" y="1244600"/>
                </a:moveTo>
                <a:lnTo>
                  <a:pt x="2640480" y="1244600"/>
                </a:lnTo>
                <a:lnTo>
                  <a:pt x="2977343" y="1333500"/>
                </a:lnTo>
                <a:lnTo>
                  <a:pt x="3024734" y="1358900"/>
                </a:lnTo>
                <a:lnTo>
                  <a:pt x="3071888" y="1371600"/>
                </a:lnTo>
                <a:lnTo>
                  <a:pt x="3118786" y="1397000"/>
                </a:lnTo>
                <a:lnTo>
                  <a:pt x="3165412" y="1409700"/>
                </a:lnTo>
                <a:lnTo>
                  <a:pt x="3394378" y="1536700"/>
                </a:lnTo>
                <a:lnTo>
                  <a:pt x="3439054" y="1562100"/>
                </a:lnTo>
                <a:lnTo>
                  <a:pt x="3482846" y="1600200"/>
                </a:lnTo>
                <a:lnTo>
                  <a:pt x="3525751" y="1625600"/>
                </a:lnTo>
                <a:lnTo>
                  <a:pt x="3567763" y="1651000"/>
                </a:lnTo>
                <a:lnTo>
                  <a:pt x="3608877" y="1689100"/>
                </a:lnTo>
                <a:lnTo>
                  <a:pt x="3649090" y="1714500"/>
                </a:lnTo>
                <a:lnTo>
                  <a:pt x="3654081" y="1727200"/>
                </a:lnTo>
                <a:lnTo>
                  <a:pt x="3659047" y="1727200"/>
                </a:lnTo>
                <a:lnTo>
                  <a:pt x="3668661" y="1739900"/>
                </a:lnTo>
                <a:lnTo>
                  <a:pt x="3704661" y="1765300"/>
                </a:lnTo>
                <a:lnTo>
                  <a:pt x="3740092" y="1803400"/>
                </a:lnTo>
                <a:lnTo>
                  <a:pt x="3774942" y="1828800"/>
                </a:lnTo>
                <a:lnTo>
                  <a:pt x="3809199" y="1866900"/>
                </a:lnTo>
                <a:lnTo>
                  <a:pt x="3833306" y="1892300"/>
                </a:lnTo>
                <a:lnTo>
                  <a:pt x="3856991" y="1917700"/>
                </a:lnTo>
                <a:lnTo>
                  <a:pt x="3903471" y="1968500"/>
                </a:lnTo>
                <a:lnTo>
                  <a:pt x="3907999" y="1968500"/>
                </a:lnTo>
                <a:lnTo>
                  <a:pt x="3916989" y="1981200"/>
                </a:lnTo>
                <a:lnTo>
                  <a:pt x="3926204" y="1993900"/>
                </a:lnTo>
                <a:lnTo>
                  <a:pt x="3931093" y="1993900"/>
                </a:lnTo>
                <a:lnTo>
                  <a:pt x="3936135" y="2006600"/>
                </a:lnTo>
                <a:lnTo>
                  <a:pt x="3966637" y="2044700"/>
                </a:lnTo>
                <a:lnTo>
                  <a:pt x="3996274" y="2070100"/>
                </a:lnTo>
                <a:lnTo>
                  <a:pt x="4025040" y="2108200"/>
                </a:lnTo>
                <a:lnTo>
                  <a:pt x="4052929" y="2159000"/>
                </a:lnTo>
                <a:lnTo>
                  <a:pt x="4079937" y="2197100"/>
                </a:lnTo>
                <a:lnTo>
                  <a:pt x="4106058" y="2235200"/>
                </a:lnTo>
                <a:lnTo>
                  <a:pt x="4131287" y="2273300"/>
                </a:lnTo>
                <a:lnTo>
                  <a:pt x="4155617" y="2311400"/>
                </a:lnTo>
                <a:lnTo>
                  <a:pt x="4168774" y="2311400"/>
                </a:lnTo>
                <a:lnTo>
                  <a:pt x="4144394" y="2260600"/>
                </a:lnTo>
                <a:lnTo>
                  <a:pt x="4121041" y="2222500"/>
                </a:lnTo>
                <a:lnTo>
                  <a:pt x="4098719" y="2171700"/>
                </a:lnTo>
                <a:lnTo>
                  <a:pt x="4093399" y="2159000"/>
                </a:lnTo>
                <a:lnTo>
                  <a:pt x="4077778" y="2159000"/>
                </a:lnTo>
                <a:lnTo>
                  <a:pt x="4064147" y="2146300"/>
                </a:lnTo>
                <a:lnTo>
                  <a:pt x="4050302" y="2120900"/>
                </a:lnTo>
                <a:lnTo>
                  <a:pt x="4036238" y="2108200"/>
                </a:lnTo>
                <a:lnTo>
                  <a:pt x="4021949" y="2082800"/>
                </a:lnTo>
                <a:lnTo>
                  <a:pt x="3989884" y="2044700"/>
                </a:lnTo>
                <a:lnTo>
                  <a:pt x="3956933" y="2006600"/>
                </a:lnTo>
                <a:lnTo>
                  <a:pt x="3923104" y="1968500"/>
                </a:lnTo>
                <a:lnTo>
                  <a:pt x="3888405" y="1930400"/>
                </a:lnTo>
                <a:lnTo>
                  <a:pt x="3852843" y="1892300"/>
                </a:lnTo>
                <a:lnTo>
                  <a:pt x="3816425" y="1854200"/>
                </a:lnTo>
                <a:lnTo>
                  <a:pt x="3779160" y="1816100"/>
                </a:lnTo>
                <a:lnTo>
                  <a:pt x="3741054" y="1778000"/>
                </a:lnTo>
                <a:lnTo>
                  <a:pt x="3702116" y="1739900"/>
                </a:lnTo>
                <a:lnTo>
                  <a:pt x="3662354" y="1714500"/>
                </a:lnTo>
                <a:lnTo>
                  <a:pt x="3621773" y="1676400"/>
                </a:lnTo>
                <a:lnTo>
                  <a:pt x="3580383" y="1651000"/>
                </a:lnTo>
                <a:lnTo>
                  <a:pt x="3540417" y="1612900"/>
                </a:lnTo>
                <a:lnTo>
                  <a:pt x="3458640" y="1562100"/>
                </a:lnTo>
                <a:lnTo>
                  <a:pt x="3374454" y="1511300"/>
                </a:lnTo>
                <a:lnTo>
                  <a:pt x="3287920" y="1460500"/>
                </a:lnTo>
                <a:lnTo>
                  <a:pt x="3199097" y="1409700"/>
                </a:lnTo>
                <a:lnTo>
                  <a:pt x="3153846" y="1397000"/>
                </a:lnTo>
                <a:lnTo>
                  <a:pt x="3108045" y="1371600"/>
                </a:lnTo>
                <a:lnTo>
                  <a:pt x="3060903" y="1358900"/>
                </a:lnTo>
                <a:lnTo>
                  <a:pt x="3013438" y="1333500"/>
                </a:lnTo>
                <a:lnTo>
                  <a:pt x="2917575" y="1308100"/>
                </a:lnTo>
                <a:lnTo>
                  <a:pt x="2868624" y="1282700"/>
                </a:lnTo>
                <a:lnTo>
                  <a:pt x="2833471" y="1282700"/>
                </a:lnTo>
                <a:lnTo>
                  <a:pt x="2819526" y="1270000"/>
                </a:lnTo>
                <a:lnTo>
                  <a:pt x="2811500" y="1270000"/>
                </a:lnTo>
                <a:lnTo>
                  <a:pt x="2713463" y="1244600"/>
                </a:lnTo>
                <a:close/>
              </a:path>
              <a:path w="12193270" h="6858000">
                <a:moveTo>
                  <a:pt x="4181576" y="101600"/>
                </a:moveTo>
                <a:lnTo>
                  <a:pt x="4169028" y="101600"/>
                </a:lnTo>
                <a:lnTo>
                  <a:pt x="4193035" y="152400"/>
                </a:lnTo>
                <a:lnTo>
                  <a:pt x="4216045" y="190500"/>
                </a:lnTo>
                <a:lnTo>
                  <a:pt x="4238052" y="241300"/>
                </a:lnTo>
                <a:lnTo>
                  <a:pt x="4259052" y="279400"/>
                </a:lnTo>
                <a:lnTo>
                  <a:pt x="4279038" y="330200"/>
                </a:lnTo>
                <a:lnTo>
                  <a:pt x="4298007" y="368300"/>
                </a:lnTo>
                <a:lnTo>
                  <a:pt x="4315952" y="419100"/>
                </a:lnTo>
                <a:lnTo>
                  <a:pt x="4332870" y="469900"/>
                </a:lnTo>
                <a:lnTo>
                  <a:pt x="4348754" y="508000"/>
                </a:lnTo>
                <a:lnTo>
                  <a:pt x="4363600" y="558800"/>
                </a:lnTo>
                <a:lnTo>
                  <a:pt x="4377402" y="609600"/>
                </a:lnTo>
                <a:lnTo>
                  <a:pt x="4390155" y="660400"/>
                </a:lnTo>
                <a:lnTo>
                  <a:pt x="4401855" y="698500"/>
                </a:lnTo>
                <a:lnTo>
                  <a:pt x="4412496" y="749300"/>
                </a:lnTo>
                <a:lnTo>
                  <a:pt x="4422074" y="800100"/>
                </a:lnTo>
                <a:lnTo>
                  <a:pt x="4430582" y="850900"/>
                </a:lnTo>
                <a:lnTo>
                  <a:pt x="4438016" y="901700"/>
                </a:lnTo>
                <a:lnTo>
                  <a:pt x="4444371" y="952500"/>
                </a:lnTo>
                <a:lnTo>
                  <a:pt x="4449641" y="990600"/>
                </a:lnTo>
                <a:lnTo>
                  <a:pt x="4453822" y="1041400"/>
                </a:lnTo>
                <a:lnTo>
                  <a:pt x="4456909" y="1092200"/>
                </a:lnTo>
                <a:lnTo>
                  <a:pt x="4458895" y="1143000"/>
                </a:lnTo>
                <a:lnTo>
                  <a:pt x="4459557" y="1181100"/>
                </a:lnTo>
                <a:lnTo>
                  <a:pt x="4459664" y="1219200"/>
                </a:lnTo>
                <a:lnTo>
                  <a:pt x="4459550" y="1244600"/>
                </a:lnTo>
                <a:lnTo>
                  <a:pt x="4458131" y="1295400"/>
                </a:lnTo>
                <a:lnTo>
                  <a:pt x="4457864" y="1308100"/>
                </a:lnTo>
                <a:lnTo>
                  <a:pt x="4457508" y="1308100"/>
                </a:lnTo>
                <a:lnTo>
                  <a:pt x="4457191" y="1320800"/>
                </a:lnTo>
                <a:lnTo>
                  <a:pt x="4453979" y="1371600"/>
                </a:lnTo>
                <a:lnTo>
                  <a:pt x="4449548" y="1422400"/>
                </a:lnTo>
                <a:lnTo>
                  <a:pt x="4443897" y="1473200"/>
                </a:lnTo>
                <a:lnTo>
                  <a:pt x="4437026" y="1524000"/>
                </a:lnTo>
                <a:lnTo>
                  <a:pt x="4428933" y="1574800"/>
                </a:lnTo>
                <a:lnTo>
                  <a:pt x="4419617" y="1625600"/>
                </a:lnTo>
                <a:lnTo>
                  <a:pt x="4409076" y="1676400"/>
                </a:lnTo>
                <a:lnTo>
                  <a:pt x="4397311" y="1727200"/>
                </a:lnTo>
                <a:lnTo>
                  <a:pt x="4384191" y="1778000"/>
                </a:lnTo>
                <a:lnTo>
                  <a:pt x="4382469" y="1790700"/>
                </a:lnTo>
                <a:lnTo>
                  <a:pt x="4378948" y="1803400"/>
                </a:lnTo>
                <a:lnTo>
                  <a:pt x="4374616" y="1816100"/>
                </a:lnTo>
                <a:lnTo>
                  <a:pt x="4372025" y="1828800"/>
                </a:lnTo>
                <a:lnTo>
                  <a:pt x="4370704" y="1828800"/>
                </a:lnTo>
                <a:lnTo>
                  <a:pt x="4367385" y="1841500"/>
                </a:lnTo>
                <a:lnTo>
                  <a:pt x="4363286" y="1854200"/>
                </a:lnTo>
                <a:lnTo>
                  <a:pt x="4361065" y="1866900"/>
                </a:lnTo>
                <a:lnTo>
                  <a:pt x="4345268" y="1917700"/>
                </a:lnTo>
                <a:lnTo>
                  <a:pt x="4328271" y="1955800"/>
                </a:lnTo>
                <a:lnTo>
                  <a:pt x="4310069" y="2006600"/>
                </a:lnTo>
                <a:lnTo>
                  <a:pt x="4290658" y="2057400"/>
                </a:lnTo>
                <a:lnTo>
                  <a:pt x="4270034" y="2108200"/>
                </a:lnTo>
                <a:lnTo>
                  <a:pt x="4248193" y="2159000"/>
                </a:lnTo>
                <a:lnTo>
                  <a:pt x="4225131" y="2197100"/>
                </a:lnTo>
                <a:lnTo>
                  <a:pt x="4200844" y="2247900"/>
                </a:lnTo>
                <a:lnTo>
                  <a:pt x="4175327" y="2298700"/>
                </a:lnTo>
                <a:lnTo>
                  <a:pt x="4170933" y="2298700"/>
                </a:lnTo>
                <a:lnTo>
                  <a:pt x="4168774" y="2311400"/>
                </a:lnTo>
                <a:lnTo>
                  <a:pt x="4181525" y="2311400"/>
                </a:lnTo>
                <a:lnTo>
                  <a:pt x="4207836" y="2273300"/>
                </a:lnTo>
                <a:lnTo>
                  <a:pt x="4235112" y="2222500"/>
                </a:lnTo>
                <a:lnTo>
                  <a:pt x="4263336" y="2184400"/>
                </a:lnTo>
                <a:lnTo>
                  <a:pt x="4282775" y="2159000"/>
                </a:lnTo>
                <a:lnTo>
                  <a:pt x="4258347" y="2159000"/>
                </a:lnTo>
                <a:lnTo>
                  <a:pt x="4264313" y="2151207"/>
                </a:lnTo>
                <a:lnTo>
                  <a:pt x="4270476" y="2133600"/>
                </a:lnTo>
                <a:lnTo>
                  <a:pt x="4272114" y="2133600"/>
                </a:lnTo>
                <a:lnTo>
                  <a:pt x="4293482" y="2082800"/>
                </a:lnTo>
                <a:lnTo>
                  <a:pt x="4313680" y="2044700"/>
                </a:lnTo>
                <a:lnTo>
                  <a:pt x="4332706" y="1993900"/>
                </a:lnTo>
                <a:lnTo>
                  <a:pt x="4350554" y="1943100"/>
                </a:lnTo>
                <a:lnTo>
                  <a:pt x="4367223" y="1892300"/>
                </a:lnTo>
                <a:lnTo>
                  <a:pt x="4382709" y="1841500"/>
                </a:lnTo>
                <a:lnTo>
                  <a:pt x="4397007" y="1790700"/>
                </a:lnTo>
                <a:lnTo>
                  <a:pt x="4410115" y="1739900"/>
                </a:lnTo>
                <a:lnTo>
                  <a:pt x="4422029" y="1689100"/>
                </a:lnTo>
                <a:lnTo>
                  <a:pt x="4432745" y="1638300"/>
                </a:lnTo>
                <a:lnTo>
                  <a:pt x="4442260" y="1587500"/>
                </a:lnTo>
                <a:lnTo>
                  <a:pt x="4450571" y="1536700"/>
                </a:lnTo>
                <a:lnTo>
                  <a:pt x="4457674" y="1485900"/>
                </a:lnTo>
                <a:lnTo>
                  <a:pt x="4463031" y="1435100"/>
                </a:lnTo>
                <a:lnTo>
                  <a:pt x="4467381" y="1384300"/>
                </a:lnTo>
                <a:lnTo>
                  <a:pt x="4470725" y="1346200"/>
                </a:lnTo>
                <a:lnTo>
                  <a:pt x="4473064" y="1295400"/>
                </a:lnTo>
                <a:lnTo>
                  <a:pt x="4474400" y="1244600"/>
                </a:lnTo>
                <a:lnTo>
                  <a:pt x="4474735" y="1193800"/>
                </a:lnTo>
                <a:lnTo>
                  <a:pt x="4474057" y="1155700"/>
                </a:lnTo>
                <a:lnTo>
                  <a:pt x="4473862" y="1143000"/>
                </a:lnTo>
                <a:lnTo>
                  <a:pt x="4473639" y="1130300"/>
                </a:lnTo>
                <a:lnTo>
                  <a:pt x="4472964" y="1117600"/>
                </a:lnTo>
                <a:lnTo>
                  <a:pt x="4472634" y="1104900"/>
                </a:lnTo>
                <a:lnTo>
                  <a:pt x="4469002" y="1041400"/>
                </a:lnTo>
                <a:lnTo>
                  <a:pt x="4464829" y="990600"/>
                </a:lnTo>
                <a:lnTo>
                  <a:pt x="4459508" y="939800"/>
                </a:lnTo>
                <a:lnTo>
                  <a:pt x="4453040" y="889000"/>
                </a:lnTo>
                <a:lnTo>
                  <a:pt x="4445429" y="838200"/>
                </a:lnTo>
                <a:lnTo>
                  <a:pt x="4436675" y="800100"/>
                </a:lnTo>
                <a:lnTo>
                  <a:pt x="4426782" y="749300"/>
                </a:lnTo>
                <a:lnTo>
                  <a:pt x="4415751" y="698500"/>
                </a:lnTo>
                <a:lnTo>
                  <a:pt x="4403584" y="647700"/>
                </a:lnTo>
                <a:lnTo>
                  <a:pt x="4390086" y="596900"/>
                </a:lnTo>
                <a:lnTo>
                  <a:pt x="4375460" y="546100"/>
                </a:lnTo>
                <a:lnTo>
                  <a:pt x="4359704" y="495300"/>
                </a:lnTo>
                <a:lnTo>
                  <a:pt x="4342816" y="444500"/>
                </a:lnTo>
                <a:lnTo>
                  <a:pt x="4324796" y="406400"/>
                </a:lnTo>
                <a:lnTo>
                  <a:pt x="4305642" y="355600"/>
                </a:lnTo>
                <a:lnTo>
                  <a:pt x="4285351" y="304800"/>
                </a:lnTo>
                <a:lnTo>
                  <a:pt x="4263922" y="254000"/>
                </a:lnTo>
                <a:lnTo>
                  <a:pt x="4260163" y="254000"/>
                </a:lnTo>
                <a:lnTo>
                  <a:pt x="4258995" y="241300"/>
                </a:lnTo>
                <a:lnTo>
                  <a:pt x="4269750" y="241300"/>
                </a:lnTo>
                <a:lnTo>
                  <a:pt x="4260405" y="228600"/>
                </a:lnTo>
                <a:lnTo>
                  <a:pt x="4233239" y="177800"/>
                </a:lnTo>
                <a:lnTo>
                  <a:pt x="4206958" y="139700"/>
                </a:lnTo>
                <a:lnTo>
                  <a:pt x="4181576" y="101600"/>
                </a:lnTo>
                <a:close/>
              </a:path>
              <a:path w="12193270" h="6858000">
                <a:moveTo>
                  <a:pt x="4498503" y="2298700"/>
                </a:moveTo>
                <a:lnTo>
                  <a:pt x="4384652" y="2298700"/>
                </a:lnTo>
                <a:lnTo>
                  <a:pt x="4334041" y="2311400"/>
                </a:lnTo>
                <a:lnTo>
                  <a:pt x="4448366" y="2311400"/>
                </a:lnTo>
                <a:lnTo>
                  <a:pt x="4498503" y="2298700"/>
                </a:lnTo>
                <a:close/>
              </a:path>
              <a:path w="12193270" h="6858000">
                <a:moveTo>
                  <a:pt x="7814536" y="2298700"/>
                </a:moveTo>
                <a:lnTo>
                  <a:pt x="7700657" y="2298700"/>
                </a:lnTo>
                <a:lnTo>
                  <a:pt x="7750738" y="2311400"/>
                </a:lnTo>
                <a:lnTo>
                  <a:pt x="7865209" y="2311400"/>
                </a:lnTo>
                <a:lnTo>
                  <a:pt x="7814536" y="2298700"/>
                </a:lnTo>
                <a:close/>
              </a:path>
              <a:path w="12193270" h="6858000">
                <a:moveTo>
                  <a:pt x="6427041" y="1219200"/>
                </a:moveTo>
                <a:lnTo>
                  <a:pt x="6325823" y="1219200"/>
                </a:lnTo>
                <a:lnTo>
                  <a:pt x="6375225" y="1231900"/>
                </a:lnTo>
                <a:lnTo>
                  <a:pt x="6424391" y="1231900"/>
                </a:lnTo>
                <a:lnTo>
                  <a:pt x="6521950" y="1257300"/>
                </a:lnTo>
                <a:lnTo>
                  <a:pt x="6570310" y="1257300"/>
                </a:lnTo>
                <a:lnTo>
                  <a:pt x="6760571" y="1308100"/>
                </a:lnTo>
                <a:lnTo>
                  <a:pt x="6807259" y="1333500"/>
                </a:lnTo>
                <a:lnTo>
                  <a:pt x="6899468" y="1358900"/>
                </a:lnTo>
                <a:lnTo>
                  <a:pt x="6944956" y="1384300"/>
                </a:lnTo>
                <a:lnTo>
                  <a:pt x="6990011" y="1397000"/>
                </a:lnTo>
                <a:lnTo>
                  <a:pt x="7034617" y="1422400"/>
                </a:lnTo>
                <a:lnTo>
                  <a:pt x="7078757" y="1435100"/>
                </a:lnTo>
                <a:lnTo>
                  <a:pt x="7165575" y="1485900"/>
                </a:lnTo>
                <a:lnTo>
                  <a:pt x="7250332" y="1536700"/>
                </a:lnTo>
                <a:lnTo>
                  <a:pt x="7332898" y="1587500"/>
                </a:lnTo>
                <a:lnTo>
                  <a:pt x="7413140" y="1638300"/>
                </a:lnTo>
                <a:lnTo>
                  <a:pt x="7452350" y="1676400"/>
                </a:lnTo>
                <a:lnTo>
                  <a:pt x="7490929" y="1701800"/>
                </a:lnTo>
                <a:lnTo>
                  <a:pt x="7530016" y="1739900"/>
                </a:lnTo>
                <a:lnTo>
                  <a:pt x="7568353" y="1765300"/>
                </a:lnTo>
                <a:lnTo>
                  <a:pt x="7605925" y="1803400"/>
                </a:lnTo>
                <a:lnTo>
                  <a:pt x="7642717" y="1841500"/>
                </a:lnTo>
                <a:lnTo>
                  <a:pt x="7678713" y="1866900"/>
                </a:lnTo>
                <a:lnTo>
                  <a:pt x="7713900" y="1905000"/>
                </a:lnTo>
                <a:lnTo>
                  <a:pt x="7748261" y="1943100"/>
                </a:lnTo>
                <a:lnTo>
                  <a:pt x="7781783" y="1981200"/>
                </a:lnTo>
                <a:lnTo>
                  <a:pt x="7814449" y="2019300"/>
                </a:lnTo>
                <a:lnTo>
                  <a:pt x="7846246" y="2057400"/>
                </a:lnTo>
                <a:lnTo>
                  <a:pt x="7877157" y="2095500"/>
                </a:lnTo>
                <a:lnTo>
                  <a:pt x="7907168" y="2146300"/>
                </a:lnTo>
                <a:lnTo>
                  <a:pt x="7936265" y="2184400"/>
                </a:lnTo>
                <a:lnTo>
                  <a:pt x="7964432" y="2222500"/>
                </a:lnTo>
                <a:lnTo>
                  <a:pt x="7991653" y="2273300"/>
                </a:lnTo>
                <a:lnTo>
                  <a:pt x="8017915" y="2311400"/>
                </a:lnTo>
                <a:lnTo>
                  <a:pt x="8030666" y="2311400"/>
                </a:lnTo>
                <a:lnTo>
                  <a:pt x="8028507" y="2298700"/>
                </a:lnTo>
                <a:lnTo>
                  <a:pt x="8024100" y="2298700"/>
                </a:lnTo>
                <a:lnTo>
                  <a:pt x="7999566" y="2247900"/>
                </a:lnTo>
                <a:lnTo>
                  <a:pt x="7976167" y="2209800"/>
                </a:lnTo>
                <a:lnTo>
                  <a:pt x="7953900" y="2159000"/>
                </a:lnTo>
                <a:lnTo>
                  <a:pt x="7941347" y="2159000"/>
                </a:lnTo>
                <a:lnTo>
                  <a:pt x="7912153" y="2120900"/>
                </a:lnTo>
                <a:lnTo>
                  <a:pt x="7882010" y="2082800"/>
                </a:lnTo>
                <a:lnTo>
                  <a:pt x="7850921" y="2044700"/>
                </a:lnTo>
                <a:lnTo>
                  <a:pt x="7818892" y="2006600"/>
                </a:lnTo>
                <a:lnTo>
                  <a:pt x="7785927" y="1968500"/>
                </a:lnTo>
                <a:lnTo>
                  <a:pt x="7752029" y="1930400"/>
                </a:lnTo>
                <a:lnTo>
                  <a:pt x="7717203" y="1892300"/>
                </a:lnTo>
                <a:lnTo>
                  <a:pt x="7681454" y="1854200"/>
                </a:lnTo>
                <a:lnTo>
                  <a:pt x="7644420" y="1816100"/>
                </a:lnTo>
                <a:lnTo>
                  <a:pt x="7606676" y="1778000"/>
                </a:lnTo>
                <a:lnTo>
                  <a:pt x="7568230" y="1752600"/>
                </a:lnTo>
                <a:lnTo>
                  <a:pt x="7529090" y="1714500"/>
                </a:lnTo>
                <a:lnTo>
                  <a:pt x="7489266" y="1676400"/>
                </a:lnTo>
                <a:lnTo>
                  <a:pt x="7448765" y="1651000"/>
                </a:lnTo>
                <a:lnTo>
                  <a:pt x="7407597" y="1625600"/>
                </a:lnTo>
                <a:lnTo>
                  <a:pt x="7365769" y="1587500"/>
                </a:lnTo>
                <a:lnTo>
                  <a:pt x="7280169" y="1536700"/>
                </a:lnTo>
                <a:lnTo>
                  <a:pt x="7192034" y="1485900"/>
                </a:lnTo>
                <a:lnTo>
                  <a:pt x="7101432" y="1435100"/>
                </a:lnTo>
                <a:lnTo>
                  <a:pt x="7055227" y="1409700"/>
                </a:lnTo>
                <a:lnTo>
                  <a:pt x="7007580" y="1384300"/>
                </a:lnTo>
                <a:lnTo>
                  <a:pt x="6979334" y="1384300"/>
                </a:lnTo>
                <a:lnTo>
                  <a:pt x="6970432" y="1371600"/>
                </a:lnTo>
                <a:lnTo>
                  <a:pt x="6955230" y="1371600"/>
                </a:lnTo>
                <a:lnTo>
                  <a:pt x="6939673" y="1358900"/>
                </a:lnTo>
                <a:lnTo>
                  <a:pt x="6923372" y="1358900"/>
                </a:lnTo>
                <a:lnTo>
                  <a:pt x="6915209" y="1346200"/>
                </a:lnTo>
                <a:lnTo>
                  <a:pt x="6904938" y="1346200"/>
                </a:lnTo>
                <a:lnTo>
                  <a:pt x="6858387" y="1333500"/>
                </a:lnTo>
                <a:lnTo>
                  <a:pt x="6811538" y="1308100"/>
                </a:lnTo>
                <a:lnTo>
                  <a:pt x="6573125" y="1244600"/>
                </a:lnTo>
                <a:lnTo>
                  <a:pt x="6524667" y="1244600"/>
                </a:lnTo>
                <a:lnTo>
                  <a:pt x="6427041" y="1219200"/>
                </a:lnTo>
                <a:close/>
              </a:path>
              <a:path w="12193270" h="6858000">
                <a:moveTo>
                  <a:pt x="8045144" y="101600"/>
                </a:moveTo>
                <a:lnTo>
                  <a:pt x="8030412" y="101600"/>
                </a:lnTo>
                <a:lnTo>
                  <a:pt x="8056414" y="152400"/>
                </a:lnTo>
                <a:lnTo>
                  <a:pt x="8081162" y="203200"/>
                </a:lnTo>
                <a:lnTo>
                  <a:pt x="8104660" y="241300"/>
                </a:lnTo>
                <a:lnTo>
                  <a:pt x="8126917" y="292100"/>
                </a:lnTo>
                <a:lnTo>
                  <a:pt x="8147938" y="342900"/>
                </a:lnTo>
                <a:lnTo>
                  <a:pt x="8167729" y="393700"/>
                </a:lnTo>
                <a:lnTo>
                  <a:pt x="8186298" y="444500"/>
                </a:lnTo>
                <a:lnTo>
                  <a:pt x="8203651" y="495300"/>
                </a:lnTo>
                <a:lnTo>
                  <a:pt x="8219795" y="533400"/>
                </a:lnTo>
                <a:lnTo>
                  <a:pt x="8221255" y="546100"/>
                </a:lnTo>
                <a:lnTo>
                  <a:pt x="8222754" y="546100"/>
                </a:lnTo>
                <a:lnTo>
                  <a:pt x="8224214" y="558800"/>
                </a:lnTo>
                <a:lnTo>
                  <a:pt x="8238462" y="596900"/>
                </a:lnTo>
                <a:lnTo>
                  <a:pt x="8251583" y="647700"/>
                </a:lnTo>
                <a:lnTo>
                  <a:pt x="8263576" y="698500"/>
                </a:lnTo>
                <a:lnTo>
                  <a:pt x="8274443" y="749300"/>
                </a:lnTo>
                <a:lnTo>
                  <a:pt x="8284182" y="800100"/>
                </a:lnTo>
                <a:lnTo>
                  <a:pt x="8292795" y="850900"/>
                </a:lnTo>
                <a:lnTo>
                  <a:pt x="8300281" y="901700"/>
                </a:lnTo>
                <a:lnTo>
                  <a:pt x="8306640" y="952500"/>
                </a:lnTo>
                <a:lnTo>
                  <a:pt x="8311873" y="1003300"/>
                </a:lnTo>
                <a:lnTo>
                  <a:pt x="8315979" y="1041400"/>
                </a:lnTo>
                <a:lnTo>
                  <a:pt x="8318959" y="1092200"/>
                </a:lnTo>
                <a:lnTo>
                  <a:pt x="8320812" y="1143000"/>
                </a:lnTo>
                <a:lnTo>
                  <a:pt x="8321357" y="1181100"/>
                </a:lnTo>
                <a:lnTo>
                  <a:pt x="8321439" y="1206500"/>
                </a:lnTo>
                <a:lnTo>
                  <a:pt x="8321140" y="1244600"/>
                </a:lnTo>
                <a:lnTo>
                  <a:pt x="8319614" y="1295400"/>
                </a:lnTo>
                <a:lnTo>
                  <a:pt x="8316962" y="1346200"/>
                </a:lnTo>
                <a:lnTo>
                  <a:pt x="8316200" y="1358900"/>
                </a:lnTo>
                <a:lnTo>
                  <a:pt x="8313902" y="1384300"/>
                </a:lnTo>
                <a:lnTo>
                  <a:pt x="8313038" y="1397000"/>
                </a:lnTo>
                <a:lnTo>
                  <a:pt x="8307995" y="1447800"/>
                </a:lnTo>
                <a:lnTo>
                  <a:pt x="8301830" y="1498600"/>
                </a:lnTo>
                <a:lnTo>
                  <a:pt x="8294548" y="1549400"/>
                </a:lnTo>
                <a:lnTo>
                  <a:pt x="8286154" y="1600200"/>
                </a:lnTo>
                <a:lnTo>
                  <a:pt x="8276655" y="1651000"/>
                </a:lnTo>
                <a:lnTo>
                  <a:pt x="8266055" y="1701800"/>
                </a:lnTo>
                <a:lnTo>
                  <a:pt x="8254361" y="1752600"/>
                </a:lnTo>
                <a:lnTo>
                  <a:pt x="8241578" y="1790700"/>
                </a:lnTo>
                <a:lnTo>
                  <a:pt x="8227711" y="1841500"/>
                </a:lnTo>
                <a:lnTo>
                  <a:pt x="8212766" y="1892300"/>
                </a:lnTo>
                <a:lnTo>
                  <a:pt x="8196748" y="1943100"/>
                </a:lnTo>
                <a:lnTo>
                  <a:pt x="8179664" y="1981200"/>
                </a:lnTo>
                <a:lnTo>
                  <a:pt x="8161518" y="2032000"/>
                </a:lnTo>
                <a:lnTo>
                  <a:pt x="8142316" y="2082800"/>
                </a:lnTo>
                <a:lnTo>
                  <a:pt x="8122065" y="2120900"/>
                </a:lnTo>
                <a:lnTo>
                  <a:pt x="8100768" y="2171700"/>
                </a:lnTo>
                <a:lnTo>
                  <a:pt x="8078433" y="2222500"/>
                </a:lnTo>
                <a:lnTo>
                  <a:pt x="8055063" y="2260600"/>
                </a:lnTo>
                <a:lnTo>
                  <a:pt x="8030666" y="2311400"/>
                </a:lnTo>
                <a:lnTo>
                  <a:pt x="8043900" y="2311400"/>
                </a:lnTo>
                <a:lnTo>
                  <a:pt x="8069576" y="2273300"/>
                </a:lnTo>
                <a:lnTo>
                  <a:pt x="8096171" y="2222500"/>
                </a:lnTo>
                <a:lnTo>
                  <a:pt x="8123670" y="2184400"/>
                </a:lnTo>
                <a:lnTo>
                  <a:pt x="8142596" y="2159000"/>
                </a:lnTo>
                <a:lnTo>
                  <a:pt x="8121090" y="2159000"/>
                </a:lnTo>
                <a:lnTo>
                  <a:pt x="8137051" y="2133600"/>
                </a:lnTo>
                <a:lnTo>
                  <a:pt x="8152432" y="2095500"/>
                </a:lnTo>
                <a:lnTo>
                  <a:pt x="8167230" y="2057400"/>
                </a:lnTo>
                <a:lnTo>
                  <a:pt x="8181441" y="2019300"/>
                </a:lnTo>
                <a:lnTo>
                  <a:pt x="8200901" y="1968500"/>
                </a:lnTo>
                <a:lnTo>
                  <a:pt x="8219101" y="1917700"/>
                </a:lnTo>
                <a:lnTo>
                  <a:pt x="8236027" y="1866900"/>
                </a:lnTo>
                <a:lnTo>
                  <a:pt x="8251663" y="1816100"/>
                </a:lnTo>
                <a:lnTo>
                  <a:pt x="8265997" y="1765300"/>
                </a:lnTo>
                <a:lnTo>
                  <a:pt x="8277920" y="1714500"/>
                </a:lnTo>
                <a:lnTo>
                  <a:pt x="8288752" y="1663700"/>
                </a:lnTo>
                <a:lnTo>
                  <a:pt x="8298493" y="1625600"/>
                </a:lnTo>
                <a:lnTo>
                  <a:pt x="8307141" y="1574800"/>
                </a:lnTo>
                <a:lnTo>
                  <a:pt x="8314693" y="1524000"/>
                </a:lnTo>
                <a:lnTo>
                  <a:pt x="8321148" y="1473200"/>
                </a:lnTo>
                <a:lnTo>
                  <a:pt x="8326505" y="1422400"/>
                </a:lnTo>
                <a:lnTo>
                  <a:pt x="8330762" y="1371600"/>
                </a:lnTo>
                <a:lnTo>
                  <a:pt x="8333917" y="1320800"/>
                </a:lnTo>
                <a:lnTo>
                  <a:pt x="8335174" y="1295400"/>
                </a:lnTo>
                <a:lnTo>
                  <a:pt x="8335326" y="1295400"/>
                </a:lnTo>
                <a:lnTo>
                  <a:pt x="8336818" y="1244600"/>
                </a:lnTo>
                <a:lnTo>
                  <a:pt x="8337088" y="1193800"/>
                </a:lnTo>
                <a:lnTo>
                  <a:pt x="8336135" y="1143000"/>
                </a:lnTo>
                <a:lnTo>
                  <a:pt x="8333958" y="1079500"/>
                </a:lnTo>
                <a:lnTo>
                  <a:pt x="8330554" y="1028700"/>
                </a:lnTo>
                <a:lnTo>
                  <a:pt x="8325923" y="977900"/>
                </a:lnTo>
                <a:lnTo>
                  <a:pt x="8320061" y="927100"/>
                </a:lnTo>
                <a:lnTo>
                  <a:pt x="8313154" y="876300"/>
                </a:lnTo>
                <a:lnTo>
                  <a:pt x="8305100" y="825500"/>
                </a:lnTo>
                <a:lnTo>
                  <a:pt x="8295902" y="774700"/>
                </a:lnTo>
                <a:lnTo>
                  <a:pt x="8285564" y="723900"/>
                </a:lnTo>
                <a:lnTo>
                  <a:pt x="8274089" y="673100"/>
                </a:lnTo>
                <a:lnTo>
                  <a:pt x="8261480" y="622300"/>
                </a:lnTo>
                <a:lnTo>
                  <a:pt x="8247739" y="584200"/>
                </a:lnTo>
                <a:lnTo>
                  <a:pt x="8232872" y="533400"/>
                </a:lnTo>
                <a:lnTo>
                  <a:pt x="8216879" y="482600"/>
                </a:lnTo>
                <a:lnTo>
                  <a:pt x="8199766" y="431800"/>
                </a:lnTo>
                <a:lnTo>
                  <a:pt x="8181534" y="381000"/>
                </a:lnTo>
                <a:lnTo>
                  <a:pt x="8162188" y="342900"/>
                </a:lnTo>
                <a:lnTo>
                  <a:pt x="8141730" y="292100"/>
                </a:lnTo>
                <a:lnTo>
                  <a:pt x="8126528" y="256293"/>
                </a:lnTo>
                <a:lnTo>
                  <a:pt x="8123668" y="254000"/>
                </a:lnTo>
                <a:lnTo>
                  <a:pt x="8120163" y="241300"/>
                </a:lnTo>
                <a:lnTo>
                  <a:pt x="8136898" y="241300"/>
                </a:lnTo>
                <a:lnTo>
                  <a:pt x="8127212" y="228600"/>
                </a:lnTo>
                <a:lnTo>
                  <a:pt x="8098993" y="190500"/>
                </a:lnTo>
                <a:lnTo>
                  <a:pt x="8071631" y="139700"/>
                </a:lnTo>
                <a:lnTo>
                  <a:pt x="8045144" y="101600"/>
                </a:lnTo>
                <a:close/>
              </a:path>
              <a:path w="12193270" h="6858000">
                <a:moveTo>
                  <a:pt x="8357147" y="2298700"/>
                </a:moveTo>
                <a:lnTo>
                  <a:pt x="8246258" y="2298700"/>
                </a:lnTo>
                <a:lnTo>
                  <a:pt x="8195838" y="2311400"/>
                </a:lnTo>
                <a:lnTo>
                  <a:pt x="8307412" y="2311400"/>
                </a:lnTo>
                <a:lnTo>
                  <a:pt x="8357147" y="2298700"/>
                </a:lnTo>
                <a:close/>
              </a:path>
              <a:path w="12193270" h="6858000">
                <a:moveTo>
                  <a:pt x="11591324" y="2286000"/>
                </a:moveTo>
                <a:lnTo>
                  <a:pt x="11489780" y="2286000"/>
                </a:lnTo>
                <a:lnTo>
                  <a:pt x="11586219" y="2311400"/>
                </a:lnTo>
                <a:lnTo>
                  <a:pt x="11735238" y="2311400"/>
                </a:lnTo>
                <a:lnTo>
                  <a:pt x="11687132" y="2298700"/>
                </a:lnTo>
                <a:lnTo>
                  <a:pt x="11639155" y="2298700"/>
                </a:lnTo>
                <a:lnTo>
                  <a:pt x="11591324" y="2286000"/>
                </a:lnTo>
                <a:close/>
              </a:path>
              <a:path w="12193270" h="6858000">
                <a:moveTo>
                  <a:pt x="10674387" y="1308100"/>
                </a:moveTo>
                <a:lnTo>
                  <a:pt x="10624781" y="1308100"/>
                </a:lnTo>
                <a:lnTo>
                  <a:pt x="10673368" y="1333500"/>
                </a:lnTo>
                <a:lnTo>
                  <a:pt x="10769272" y="1358900"/>
                </a:lnTo>
                <a:lnTo>
                  <a:pt x="10863362" y="1409700"/>
                </a:lnTo>
                <a:lnTo>
                  <a:pt x="10909680" y="1422400"/>
                </a:lnTo>
                <a:lnTo>
                  <a:pt x="11000769" y="1473200"/>
                </a:lnTo>
                <a:lnTo>
                  <a:pt x="11089673" y="1524000"/>
                </a:lnTo>
                <a:lnTo>
                  <a:pt x="11176243" y="1574800"/>
                </a:lnTo>
                <a:lnTo>
                  <a:pt x="11260331" y="1625600"/>
                </a:lnTo>
                <a:lnTo>
                  <a:pt x="11301398" y="1663700"/>
                </a:lnTo>
                <a:lnTo>
                  <a:pt x="11341789" y="1689100"/>
                </a:lnTo>
                <a:lnTo>
                  <a:pt x="11381485" y="1727200"/>
                </a:lnTo>
                <a:lnTo>
                  <a:pt x="11420468" y="1752600"/>
                </a:lnTo>
                <a:lnTo>
                  <a:pt x="11458720" y="1790700"/>
                </a:lnTo>
                <a:lnTo>
                  <a:pt x="11496221" y="1828800"/>
                </a:lnTo>
                <a:lnTo>
                  <a:pt x="11532954" y="1866900"/>
                </a:lnTo>
                <a:lnTo>
                  <a:pt x="11604627" y="1943100"/>
                </a:lnTo>
                <a:lnTo>
                  <a:pt x="11639348" y="1981200"/>
                </a:lnTo>
                <a:lnTo>
                  <a:pt x="11673057" y="2019300"/>
                </a:lnTo>
                <a:lnTo>
                  <a:pt x="11705747" y="2057400"/>
                </a:lnTo>
                <a:lnTo>
                  <a:pt x="11737412" y="2095500"/>
                </a:lnTo>
                <a:lnTo>
                  <a:pt x="11768046" y="2133600"/>
                </a:lnTo>
                <a:lnTo>
                  <a:pt x="11797643" y="2184400"/>
                </a:lnTo>
                <a:lnTo>
                  <a:pt x="11826197" y="2222500"/>
                </a:lnTo>
                <a:lnTo>
                  <a:pt x="11853701" y="2273300"/>
                </a:lnTo>
                <a:lnTo>
                  <a:pt x="11880150" y="2311400"/>
                </a:lnTo>
                <a:lnTo>
                  <a:pt x="11893257" y="2311400"/>
                </a:lnTo>
                <a:lnTo>
                  <a:pt x="11889834" y="2298700"/>
                </a:lnTo>
                <a:lnTo>
                  <a:pt x="11882925" y="2286000"/>
                </a:lnTo>
                <a:lnTo>
                  <a:pt x="11879452" y="2286000"/>
                </a:lnTo>
                <a:lnTo>
                  <a:pt x="11855764" y="2235200"/>
                </a:lnTo>
                <a:lnTo>
                  <a:pt x="11833136" y="2197100"/>
                </a:lnTo>
                <a:lnTo>
                  <a:pt x="11816959" y="2159000"/>
                </a:lnTo>
                <a:lnTo>
                  <a:pt x="11803493" y="2159000"/>
                </a:lnTo>
                <a:lnTo>
                  <a:pt x="11789639" y="2146300"/>
                </a:lnTo>
                <a:lnTo>
                  <a:pt x="11775561" y="2120900"/>
                </a:lnTo>
                <a:lnTo>
                  <a:pt x="11761258" y="2108200"/>
                </a:lnTo>
                <a:lnTo>
                  <a:pt x="11716691" y="2044700"/>
                </a:lnTo>
                <a:lnTo>
                  <a:pt x="11685879" y="2006600"/>
                </a:lnTo>
                <a:lnTo>
                  <a:pt x="11654295" y="1968500"/>
                </a:lnTo>
                <a:lnTo>
                  <a:pt x="11621944" y="1930400"/>
                </a:lnTo>
                <a:lnTo>
                  <a:pt x="11588833" y="1905000"/>
                </a:lnTo>
                <a:lnTo>
                  <a:pt x="11554969" y="1866900"/>
                </a:lnTo>
                <a:lnTo>
                  <a:pt x="11520356" y="1828800"/>
                </a:lnTo>
                <a:lnTo>
                  <a:pt x="11485003" y="1790700"/>
                </a:lnTo>
                <a:lnTo>
                  <a:pt x="11448914" y="1765300"/>
                </a:lnTo>
                <a:lnTo>
                  <a:pt x="11412096" y="1727200"/>
                </a:lnTo>
                <a:lnTo>
                  <a:pt x="11374556" y="1701800"/>
                </a:lnTo>
                <a:lnTo>
                  <a:pt x="11336299" y="1663700"/>
                </a:lnTo>
                <a:lnTo>
                  <a:pt x="11297331" y="1638300"/>
                </a:lnTo>
                <a:lnTo>
                  <a:pt x="11178641" y="1562100"/>
                </a:lnTo>
                <a:lnTo>
                  <a:pt x="11097259" y="1511300"/>
                </a:lnTo>
                <a:lnTo>
                  <a:pt x="11008918" y="1460500"/>
                </a:lnTo>
                <a:lnTo>
                  <a:pt x="10918520" y="1409700"/>
                </a:lnTo>
                <a:lnTo>
                  <a:pt x="10872600" y="1397000"/>
                </a:lnTo>
                <a:lnTo>
                  <a:pt x="10779419" y="1346200"/>
                </a:lnTo>
                <a:lnTo>
                  <a:pt x="10684585" y="1320800"/>
                </a:lnTo>
                <a:lnTo>
                  <a:pt x="10674387" y="1308100"/>
                </a:lnTo>
                <a:close/>
              </a:path>
              <a:path w="12193270" h="6858000">
                <a:moveTo>
                  <a:pt x="11903709" y="88900"/>
                </a:moveTo>
                <a:lnTo>
                  <a:pt x="11664631" y="88900"/>
                </a:lnTo>
                <a:lnTo>
                  <a:pt x="11614267" y="101600"/>
                </a:lnTo>
                <a:lnTo>
                  <a:pt x="11893511" y="101600"/>
                </a:lnTo>
                <a:lnTo>
                  <a:pt x="11918572" y="152400"/>
                </a:lnTo>
                <a:lnTo>
                  <a:pt x="11942472" y="190500"/>
                </a:lnTo>
                <a:lnTo>
                  <a:pt x="11965216" y="241300"/>
                </a:lnTo>
                <a:lnTo>
                  <a:pt x="11986809" y="292100"/>
                </a:lnTo>
                <a:lnTo>
                  <a:pt x="12007255" y="330200"/>
                </a:lnTo>
                <a:lnTo>
                  <a:pt x="12026559" y="381000"/>
                </a:lnTo>
                <a:lnTo>
                  <a:pt x="12044726" y="431800"/>
                </a:lnTo>
                <a:lnTo>
                  <a:pt x="12061760" y="469900"/>
                </a:lnTo>
                <a:lnTo>
                  <a:pt x="12077667" y="520700"/>
                </a:lnTo>
                <a:lnTo>
                  <a:pt x="12092451" y="571500"/>
                </a:lnTo>
                <a:lnTo>
                  <a:pt x="12106116" y="622300"/>
                </a:lnTo>
                <a:lnTo>
                  <a:pt x="12118669" y="660400"/>
                </a:lnTo>
                <a:lnTo>
                  <a:pt x="12130112" y="711200"/>
                </a:lnTo>
                <a:lnTo>
                  <a:pt x="12140451" y="762000"/>
                </a:lnTo>
                <a:lnTo>
                  <a:pt x="12149691" y="812800"/>
                </a:lnTo>
                <a:lnTo>
                  <a:pt x="12157837" y="863600"/>
                </a:lnTo>
                <a:lnTo>
                  <a:pt x="12164892" y="901700"/>
                </a:lnTo>
                <a:lnTo>
                  <a:pt x="12170863" y="952500"/>
                </a:lnTo>
                <a:lnTo>
                  <a:pt x="12175753" y="1003300"/>
                </a:lnTo>
                <a:lnTo>
                  <a:pt x="12179567" y="1054100"/>
                </a:lnTo>
                <a:lnTo>
                  <a:pt x="12182311" y="1104900"/>
                </a:lnTo>
                <a:lnTo>
                  <a:pt x="12183988" y="1143000"/>
                </a:lnTo>
                <a:lnTo>
                  <a:pt x="12184450" y="1181100"/>
                </a:lnTo>
                <a:lnTo>
                  <a:pt x="12184494" y="1206500"/>
                </a:lnTo>
                <a:lnTo>
                  <a:pt x="12184163" y="1244600"/>
                </a:lnTo>
                <a:lnTo>
                  <a:pt x="12182671" y="1295400"/>
                </a:lnTo>
                <a:lnTo>
                  <a:pt x="12180131" y="1346200"/>
                </a:lnTo>
                <a:lnTo>
                  <a:pt x="12176548" y="1397000"/>
                </a:lnTo>
                <a:lnTo>
                  <a:pt x="12171928" y="1435100"/>
                </a:lnTo>
                <a:lnTo>
                  <a:pt x="12166274" y="1485900"/>
                </a:lnTo>
                <a:lnTo>
                  <a:pt x="12159593" y="1536700"/>
                </a:lnTo>
                <a:lnTo>
                  <a:pt x="12151887" y="1587500"/>
                </a:lnTo>
                <a:lnTo>
                  <a:pt x="12143163" y="1625600"/>
                </a:lnTo>
                <a:lnTo>
                  <a:pt x="12133425" y="1676400"/>
                </a:lnTo>
                <a:lnTo>
                  <a:pt x="12122677" y="1727200"/>
                </a:lnTo>
                <a:lnTo>
                  <a:pt x="12110925" y="1765300"/>
                </a:lnTo>
                <a:lnTo>
                  <a:pt x="12098173" y="1816100"/>
                </a:lnTo>
                <a:lnTo>
                  <a:pt x="12084425" y="1866900"/>
                </a:lnTo>
                <a:lnTo>
                  <a:pt x="12069688" y="1905000"/>
                </a:lnTo>
                <a:lnTo>
                  <a:pt x="12053964" y="1955800"/>
                </a:lnTo>
                <a:lnTo>
                  <a:pt x="12037259" y="1993900"/>
                </a:lnTo>
                <a:lnTo>
                  <a:pt x="12019578" y="2044700"/>
                </a:lnTo>
                <a:lnTo>
                  <a:pt x="12000926" y="2095500"/>
                </a:lnTo>
                <a:lnTo>
                  <a:pt x="11981307" y="2133600"/>
                </a:lnTo>
                <a:lnTo>
                  <a:pt x="11960726" y="2171700"/>
                </a:lnTo>
                <a:lnTo>
                  <a:pt x="11939187" y="2222500"/>
                </a:lnTo>
                <a:lnTo>
                  <a:pt x="11916696" y="2260600"/>
                </a:lnTo>
                <a:lnTo>
                  <a:pt x="11893257" y="2311400"/>
                </a:lnTo>
                <a:lnTo>
                  <a:pt x="11906173" y="2311400"/>
                </a:lnTo>
                <a:lnTo>
                  <a:pt x="11931313" y="2273300"/>
                </a:lnTo>
                <a:lnTo>
                  <a:pt x="11955378" y="2222500"/>
                </a:lnTo>
                <a:lnTo>
                  <a:pt x="11978364" y="2171700"/>
                </a:lnTo>
                <a:lnTo>
                  <a:pt x="12000265" y="2133600"/>
                </a:lnTo>
                <a:lnTo>
                  <a:pt x="12021077" y="2082800"/>
                </a:lnTo>
                <a:lnTo>
                  <a:pt x="12040794" y="2032000"/>
                </a:lnTo>
                <a:lnTo>
                  <a:pt x="12059412" y="1981200"/>
                </a:lnTo>
                <a:lnTo>
                  <a:pt x="12076927" y="1930400"/>
                </a:lnTo>
                <a:lnTo>
                  <a:pt x="12093332" y="1879600"/>
                </a:lnTo>
                <a:lnTo>
                  <a:pt x="12108624" y="1828800"/>
                </a:lnTo>
                <a:lnTo>
                  <a:pt x="12122797" y="1790700"/>
                </a:lnTo>
                <a:lnTo>
                  <a:pt x="12135494" y="1739900"/>
                </a:lnTo>
                <a:lnTo>
                  <a:pt x="12147047" y="1689100"/>
                </a:lnTo>
                <a:lnTo>
                  <a:pt x="12157453" y="1638300"/>
                </a:lnTo>
                <a:lnTo>
                  <a:pt x="12166713" y="1587500"/>
                </a:lnTo>
                <a:lnTo>
                  <a:pt x="12174826" y="1536700"/>
                </a:lnTo>
                <a:lnTo>
                  <a:pt x="12181790" y="1485900"/>
                </a:lnTo>
                <a:lnTo>
                  <a:pt x="12187606" y="1435100"/>
                </a:lnTo>
                <a:lnTo>
                  <a:pt x="12192273" y="1384300"/>
                </a:lnTo>
                <a:lnTo>
                  <a:pt x="12193079" y="1371600"/>
                </a:lnTo>
                <a:lnTo>
                  <a:pt x="12192999" y="1038670"/>
                </a:lnTo>
                <a:lnTo>
                  <a:pt x="12188155" y="977900"/>
                </a:lnTo>
                <a:lnTo>
                  <a:pt x="12182449" y="927100"/>
                </a:lnTo>
                <a:lnTo>
                  <a:pt x="12175851" y="876300"/>
                </a:lnTo>
                <a:lnTo>
                  <a:pt x="12168199" y="825500"/>
                </a:lnTo>
                <a:lnTo>
                  <a:pt x="12159498" y="787400"/>
                </a:lnTo>
                <a:lnTo>
                  <a:pt x="12149749" y="736600"/>
                </a:lnTo>
                <a:lnTo>
                  <a:pt x="12138955" y="685800"/>
                </a:lnTo>
                <a:lnTo>
                  <a:pt x="12127118" y="635000"/>
                </a:lnTo>
                <a:lnTo>
                  <a:pt x="12114242" y="596900"/>
                </a:lnTo>
                <a:lnTo>
                  <a:pt x="12100330" y="546100"/>
                </a:lnTo>
                <a:lnTo>
                  <a:pt x="12085382" y="495300"/>
                </a:lnTo>
                <a:lnTo>
                  <a:pt x="12069404" y="457200"/>
                </a:lnTo>
                <a:lnTo>
                  <a:pt x="12052396" y="406400"/>
                </a:lnTo>
                <a:lnTo>
                  <a:pt x="12034363" y="368300"/>
                </a:lnTo>
                <a:lnTo>
                  <a:pt x="12015306" y="317500"/>
                </a:lnTo>
                <a:lnTo>
                  <a:pt x="11995228" y="266700"/>
                </a:lnTo>
                <a:lnTo>
                  <a:pt x="11974132" y="228600"/>
                </a:lnTo>
                <a:lnTo>
                  <a:pt x="11952021" y="177800"/>
                </a:lnTo>
                <a:lnTo>
                  <a:pt x="11928897" y="139700"/>
                </a:lnTo>
                <a:lnTo>
                  <a:pt x="11904763" y="101600"/>
                </a:lnTo>
                <a:lnTo>
                  <a:pt x="11903709" y="88900"/>
                </a:lnTo>
                <a:close/>
              </a:path>
              <a:path w="12193270" h="6858000">
                <a:moveTo>
                  <a:pt x="1320494" y="2082800"/>
                </a:moveTo>
                <a:lnTo>
                  <a:pt x="1280210" y="2082800"/>
                </a:lnTo>
                <a:lnTo>
                  <a:pt x="1253235" y="2095500"/>
                </a:lnTo>
                <a:lnTo>
                  <a:pt x="1244396" y="2108200"/>
                </a:lnTo>
                <a:lnTo>
                  <a:pt x="1198496" y="2120900"/>
                </a:lnTo>
                <a:lnTo>
                  <a:pt x="1152170" y="2146300"/>
                </a:lnTo>
                <a:lnTo>
                  <a:pt x="1105438" y="2159000"/>
                </a:lnTo>
                <a:lnTo>
                  <a:pt x="1058320" y="2184400"/>
                </a:lnTo>
                <a:lnTo>
                  <a:pt x="669914" y="2286000"/>
                </a:lnTo>
                <a:lnTo>
                  <a:pt x="620233" y="2286000"/>
                </a:lnTo>
                <a:lnTo>
                  <a:pt x="570369" y="2298700"/>
                </a:lnTo>
                <a:lnTo>
                  <a:pt x="691506" y="2298700"/>
                </a:lnTo>
                <a:lnTo>
                  <a:pt x="904290" y="2247900"/>
                </a:lnTo>
                <a:lnTo>
                  <a:pt x="999459" y="2222500"/>
                </a:lnTo>
                <a:lnTo>
                  <a:pt x="1046524" y="2197100"/>
                </a:lnTo>
                <a:lnTo>
                  <a:pt x="1139524" y="2171700"/>
                </a:lnTo>
                <a:lnTo>
                  <a:pt x="1185423" y="2146300"/>
                </a:lnTo>
                <a:lnTo>
                  <a:pt x="1230896" y="2133600"/>
                </a:lnTo>
                <a:lnTo>
                  <a:pt x="1320494" y="2082800"/>
                </a:lnTo>
                <a:close/>
              </a:path>
              <a:path w="12193270" h="6858000">
                <a:moveTo>
                  <a:pt x="2344602" y="1358900"/>
                </a:moveTo>
                <a:lnTo>
                  <a:pt x="2328290" y="1358900"/>
                </a:lnTo>
                <a:lnTo>
                  <a:pt x="2341866" y="1384300"/>
                </a:lnTo>
                <a:lnTo>
                  <a:pt x="2355658" y="1397000"/>
                </a:lnTo>
                <a:lnTo>
                  <a:pt x="2369670" y="1422400"/>
                </a:lnTo>
                <a:lnTo>
                  <a:pt x="2383903" y="1435100"/>
                </a:lnTo>
                <a:lnTo>
                  <a:pt x="2416398" y="1485900"/>
                </a:lnTo>
                <a:lnTo>
                  <a:pt x="2449804" y="1524000"/>
                </a:lnTo>
                <a:lnTo>
                  <a:pt x="2484111" y="1562100"/>
                </a:lnTo>
                <a:lnTo>
                  <a:pt x="2519311" y="1600200"/>
                </a:lnTo>
                <a:lnTo>
                  <a:pt x="2555393" y="1638300"/>
                </a:lnTo>
                <a:lnTo>
                  <a:pt x="2592348" y="1676400"/>
                </a:lnTo>
                <a:lnTo>
                  <a:pt x="2598927" y="1689100"/>
                </a:lnTo>
                <a:lnTo>
                  <a:pt x="2608515" y="1689100"/>
                </a:lnTo>
                <a:lnTo>
                  <a:pt x="2613519" y="1701800"/>
                </a:lnTo>
                <a:lnTo>
                  <a:pt x="2618548" y="1701800"/>
                </a:lnTo>
                <a:lnTo>
                  <a:pt x="2625876" y="1714500"/>
                </a:lnTo>
                <a:lnTo>
                  <a:pt x="2662855" y="1739900"/>
                </a:lnTo>
                <a:lnTo>
                  <a:pt x="2700652" y="1778000"/>
                </a:lnTo>
                <a:lnTo>
                  <a:pt x="2739260" y="1816100"/>
                </a:lnTo>
                <a:lnTo>
                  <a:pt x="2778675" y="1841500"/>
                </a:lnTo>
                <a:lnTo>
                  <a:pt x="2818891" y="1879600"/>
                </a:lnTo>
                <a:lnTo>
                  <a:pt x="2893353" y="1930400"/>
                </a:lnTo>
                <a:lnTo>
                  <a:pt x="2969695" y="1981200"/>
                </a:lnTo>
                <a:lnTo>
                  <a:pt x="3011372" y="2006600"/>
                </a:lnTo>
                <a:lnTo>
                  <a:pt x="3023170" y="2006600"/>
                </a:lnTo>
                <a:lnTo>
                  <a:pt x="3034334" y="2019300"/>
                </a:lnTo>
                <a:lnTo>
                  <a:pt x="3045522" y="2019300"/>
                </a:lnTo>
                <a:lnTo>
                  <a:pt x="3054108" y="2032000"/>
                </a:lnTo>
                <a:lnTo>
                  <a:pt x="3068027" y="2044700"/>
                </a:lnTo>
                <a:lnTo>
                  <a:pt x="3082670" y="2044700"/>
                </a:lnTo>
                <a:lnTo>
                  <a:pt x="3091611" y="2057400"/>
                </a:lnTo>
                <a:lnTo>
                  <a:pt x="3131902" y="2070100"/>
                </a:lnTo>
                <a:lnTo>
                  <a:pt x="3172671" y="2095500"/>
                </a:lnTo>
                <a:lnTo>
                  <a:pt x="3213916" y="2108200"/>
                </a:lnTo>
                <a:lnTo>
                  <a:pt x="3255634" y="2133600"/>
                </a:lnTo>
                <a:lnTo>
                  <a:pt x="3297821" y="2146300"/>
                </a:lnTo>
                <a:lnTo>
                  <a:pt x="3344970" y="2171700"/>
                </a:lnTo>
                <a:lnTo>
                  <a:pt x="3392443" y="2184400"/>
                </a:lnTo>
                <a:lnTo>
                  <a:pt x="3440229" y="2209800"/>
                </a:lnTo>
                <a:lnTo>
                  <a:pt x="3538295" y="2235200"/>
                </a:lnTo>
                <a:lnTo>
                  <a:pt x="3545585" y="2235200"/>
                </a:lnTo>
                <a:lnTo>
                  <a:pt x="3567162" y="2247900"/>
                </a:lnTo>
                <a:lnTo>
                  <a:pt x="3595001" y="2247900"/>
                </a:lnTo>
                <a:lnTo>
                  <a:pt x="3791861" y="2298700"/>
                </a:lnTo>
                <a:lnTo>
                  <a:pt x="3868685" y="2298700"/>
                </a:lnTo>
                <a:lnTo>
                  <a:pt x="3773283" y="2273300"/>
                </a:lnTo>
                <a:lnTo>
                  <a:pt x="3750538" y="2273300"/>
                </a:lnTo>
                <a:lnTo>
                  <a:pt x="3711103" y="2260600"/>
                </a:lnTo>
                <a:lnTo>
                  <a:pt x="3671726" y="2260600"/>
                </a:lnTo>
                <a:lnTo>
                  <a:pt x="3593172" y="2235200"/>
                </a:lnTo>
                <a:lnTo>
                  <a:pt x="3413607" y="2184400"/>
                </a:lnTo>
                <a:lnTo>
                  <a:pt x="3401796" y="2171700"/>
                </a:lnTo>
                <a:lnTo>
                  <a:pt x="3388892" y="2171700"/>
                </a:lnTo>
                <a:lnTo>
                  <a:pt x="3340593" y="2159000"/>
                </a:lnTo>
                <a:lnTo>
                  <a:pt x="3244810" y="2108200"/>
                </a:lnTo>
                <a:lnTo>
                  <a:pt x="3197364" y="2095500"/>
                </a:lnTo>
                <a:lnTo>
                  <a:pt x="3057041" y="2019300"/>
                </a:lnTo>
                <a:lnTo>
                  <a:pt x="3011171" y="1993900"/>
                </a:lnTo>
                <a:lnTo>
                  <a:pt x="2966191" y="1955800"/>
                </a:lnTo>
                <a:lnTo>
                  <a:pt x="2922105" y="1930400"/>
                </a:lnTo>
                <a:lnTo>
                  <a:pt x="2878919" y="1905000"/>
                </a:lnTo>
                <a:lnTo>
                  <a:pt x="2836638" y="1866900"/>
                </a:lnTo>
                <a:lnTo>
                  <a:pt x="2795265" y="1841500"/>
                </a:lnTo>
                <a:lnTo>
                  <a:pt x="2754807" y="1803400"/>
                </a:lnTo>
                <a:lnTo>
                  <a:pt x="2745218" y="1803400"/>
                </a:lnTo>
                <a:lnTo>
                  <a:pt x="2734474" y="1790700"/>
                </a:lnTo>
                <a:lnTo>
                  <a:pt x="2699186" y="1752600"/>
                </a:lnTo>
                <a:lnTo>
                  <a:pt x="2664443" y="1727200"/>
                </a:lnTo>
                <a:lnTo>
                  <a:pt x="2630258" y="1689100"/>
                </a:lnTo>
                <a:lnTo>
                  <a:pt x="2596641" y="1663700"/>
                </a:lnTo>
                <a:lnTo>
                  <a:pt x="2568551" y="1638300"/>
                </a:lnTo>
                <a:lnTo>
                  <a:pt x="2541048" y="1600200"/>
                </a:lnTo>
                <a:lnTo>
                  <a:pt x="2514129" y="1574800"/>
                </a:lnTo>
                <a:lnTo>
                  <a:pt x="2487789" y="1549400"/>
                </a:lnTo>
                <a:lnTo>
                  <a:pt x="2484284" y="1536700"/>
                </a:lnTo>
                <a:lnTo>
                  <a:pt x="2480753" y="1536700"/>
                </a:lnTo>
                <a:lnTo>
                  <a:pt x="2471292" y="1524000"/>
                </a:lnTo>
                <a:lnTo>
                  <a:pt x="2440563" y="1485900"/>
                </a:lnTo>
                <a:lnTo>
                  <a:pt x="2410713" y="1447800"/>
                </a:lnTo>
                <a:lnTo>
                  <a:pt x="2381745" y="1409700"/>
                </a:lnTo>
                <a:lnTo>
                  <a:pt x="2353665" y="1371600"/>
                </a:lnTo>
                <a:lnTo>
                  <a:pt x="2344602" y="1358900"/>
                </a:lnTo>
                <a:close/>
              </a:path>
              <a:path w="12193270" h="6858000">
                <a:moveTo>
                  <a:pt x="6099720" y="1219200"/>
                </a:moveTo>
                <a:lnTo>
                  <a:pt x="6080429" y="1219200"/>
                </a:lnTo>
                <a:lnTo>
                  <a:pt x="6079210" y="1231900"/>
                </a:lnTo>
                <a:lnTo>
                  <a:pt x="6052758" y="1270000"/>
                </a:lnTo>
                <a:lnTo>
                  <a:pt x="6025389" y="1308100"/>
                </a:lnTo>
                <a:lnTo>
                  <a:pt x="5997120" y="1358900"/>
                </a:lnTo>
                <a:lnTo>
                  <a:pt x="5967967" y="1397000"/>
                </a:lnTo>
                <a:lnTo>
                  <a:pt x="5937948" y="1435100"/>
                </a:lnTo>
                <a:lnTo>
                  <a:pt x="5907079" y="1473200"/>
                </a:lnTo>
                <a:lnTo>
                  <a:pt x="5875377" y="1511300"/>
                </a:lnTo>
                <a:lnTo>
                  <a:pt x="5842860" y="1549400"/>
                </a:lnTo>
                <a:lnTo>
                  <a:pt x="5809545" y="1587500"/>
                </a:lnTo>
                <a:lnTo>
                  <a:pt x="5775449" y="1625600"/>
                </a:lnTo>
                <a:lnTo>
                  <a:pt x="5740588" y="1663700"/>
                </a:lnTo>
                <a:lnTo>
                  <a:pt x="5704979" y="1701800"/>
                </a:lnTo>
                <a:lnTo>
                  <a:pt x="5668641" y="1727200"/>
                </a:lnTo>
                <a:lnTo>
                  <a:pt x="5631589" y="1765300"/>
                </a:lnTo>
                <a:lnTo>
                  <a:pt x="5593840" y="1790700"/>
                </a:lnTo>
                <a:lnTo>
                  <a:pt x="5555413" y="1828800"/>
                </a:lnTo>
                <a:lnTo>
                  <a:pt x="5516323" y="1854200"/>
                </a:lnTo>
                <a:lnTo>
                  <a:pt x="5476589" y="1892300"/>
                </a:lnTo>
                <a:lnTo>
                  <a:pt x="5395252" y="1943100"/>
                </a:lnTo>
                <a:lnTo>
                  <a:pt x="5311538" y="1993900"/>
                </a:lnTo>
                <a:lnTo>
                  <a:pt x="5225584" y="2044700"/>
                </a:lnTo>
                <a:lnTo>
                  <a:pt x="5137526" y="2095500"/>
                </a:lnTo>
                <a:lnTo>
                  <a:pt x="5092751" y="2108200"/>
                </a:lnTo>
                <a:lnTo>
                  <a:pt x="5047501" y="2133600"/>
                </a:lnTo>
                <a:lnTo>
                  <a:pt x="5001792" y="2146300"/>
                </a:lnTo>
                <a:lnTo>
                  <a:pt x="4979085" y="2159000"/>
                </a:lnTo>
                <a:lnTo>
                  <a:pt x="4974551" y="2159000"/>
                </a:lnTo>
                <a:lnTo>
                  <a:pt x="4927075" y="2184400"/>
                </a:lnTo>
                <a:lnTo>
                  <a:pt x="4535515" y="2286000"/>
                </a:lnTo>
                <a:lnTo>
                  <a:pt x="4485410" y="2286000"/>
                </a:lnTo>
                <a:lnTo>
                  <a:pt x="4435115" y="2298700"/>
                </a:lnTo>
                <a:lnTo>
                  <a:pt x="4548541" y="2298700"/>
                </a:lnTo>
                <a:lnTo>
                  <a:pt x="4895690" y="2209800"/>
                </a:lnTo>
                <a:lnTo>
                  <a:pt x="4944142" y="2184400"/>
                </a:lnTo>
                <a:lnTo>
                  <a:pt x="4992104" y="2171700"/>
                </a:lnTo>
                <a:lnTo>
                  <a:pt x="5039567" y="2146300"/>
                </a:lnTo>
                <a:lnTo>
                  <a:pt x="5086523" y="2133600"/>
                </a:lnTo>
                <a:lnTo>
                  <a:pt x="5224252" y="2057400"/>
                </a:lnTo>
                <a:lnTo>
                  <a:pt x="5269085" y="2044700"/>
                </a:lnTo>
                <a:lnTo>
                  <a:pt x="5313365" y="2006600"/>
                </a:lnTo>
                <a:lnTo>
                  <a:pt x="5400230" y="1955800"/>
                </a:lnTo>
                <a:lnTo>
                  <a:pt x="5485573" y="1905000"/>
                </a:lnTo>
                <a:lnTo>
                  <a:pt x="5494932" y="1892300"/>
                </a:lnTo>
                <a:lnTo>
                  <a:pt x="5502698" y="1892300"/>
                </a:lnTo>
                <a:lnTo>
                  <a:pt x="5510442" y="1879600"/>
                </a:lnTo>
                <a:lnTo>
                  <a:pt x="5518162" y="1879600"/>
                </a:lnTo>
                <a:lnTo>
                  <a:pt x="5524713" y="1866900"/>
                </a:lnTo>
                <a:lnTo>
                  <a:pt x="5531243" y="1866900"/>
                </a:lnTo>
                <a:lnTo>
                  <a:pt x="5544628" y="1854200"/>
                </a:lnTo>
                <a:lnTo>
                  <a:pt x="5551513" y="1854200"/>
                </a:lnTo>
                <a:lnTo>
                  <a:pt x="5558373" y="1841500"/>
                </a:lnTo>
                <a:lnTo>
                  <a:pt x="5565210" y="1841500"/>
                </a:lnTo>
                <a:lnTo>
                  <a:pt x="5573851" y="1828800"/>
                </a:lnTo>
                <a:lnTo>
                  <a:pt x="5612189" y="1803400"/>
                </a:lnTo>
                <a:lnTo>
                  <a:pt x="5649750" y="1765300"/>
                </a:lnTo>
                <a:lnTo>
                  <a:pt x="5686529" y="1739900"/>
                </a:lnTo>
                <a:lnTo>
                  <a:pt x="5722519" y="1701800"/>
                </a:lnTo>
                <a:lnTo>
                  <a:pt x="5757716" y="1663700"/>
                </a:lnTo>
                <a:lnTo>
                  <a:pt x="5792114" y="1625600"/>
                </a:lnTo>
                <a:lnTo>
                  <a:pt x="5825706" y="1587500"/>
                </a:lnTo>
                <a:lnTo>
                  <a:pt x="5858487" y="1562100"/>
                </a:lnTo>
                <a:lnTo>
                  <a:pt x="5890452" y="1524000"/>
                </a:lnTo>
                <a:lnTo>
                  <a:pt x="5921595" y="1485900"/>
                </a:lnTo>
                <a:lnTo>
                  <a:pt x="5951910" y="1435100"/>
                </a:lnTo>
                <a:lnTo>
                  <a:pt x="5981391" y="1397000"/>
                </a:lnTo>
                <a:lnTo>
                  <a:pt x="6010033" y="1358900"/>
                </a:lnTo>
                <a:lnTo>
                  <a:pt x="6027116" y="1358900"/>
                </a:lnTo>
                <a:lnTo>
                  <a:pt x="6032260" y="1346200"/>
                </a:lnTo>
                <a:lnTo>
                  <a:pt x="6053796" y="1308100"/>
                </a:lnTo>
                <a:lnTo>
                  <a:pt x="6076284" y="1257300"/>
                </a:lnTo>
                <a:lnTo>
                  <a:pt x="6099720" y="1219200"/>
                </a:lnTo>
                <a:close/>
              </a:path>
              <a:path w="12193270" h="6858000">
                <a:moveTo>
                  <a:pt x="6202204" y="1358900"/>
                </a:moveTo>
                <a:lnTo>
                  <a:pt x="6189420" y="1358900"/>
                </a:lnTo>
                <a:lnTo>
                  <a:pt x="6217947" y="1397000"/>
                </a:lnTo>
                <a:lnTo>
                  <a:pt x="6247307" y="1435100"/>
                </a:lnTo>
                <a:lnTo>
                  <a:pt x="6277494" y="1485900"/>
                </a:lnTo>
                <a:lnTo>
                  <a:pt x="6308502" y="1524000"/>
                </a:lnTo>
                <a:lnTo>
                  <a:pt x="6340325" y="1562100"/>
                </a:lnTo>
                <a:lnTo>
                  <a:pt x="6372958" y="1587500"/>
                </a:lnTo>
                <a:lnTo>
                  <a:pt x="6406396" y="1625600"/>
                </a:lnTo>
                <a:lnTo>
                  <a:pt x="6440632" y="1663700"/>
                </a:lnTo>
                <a:lnTo>
                  <a:pt x="6475661" y="1701800"/>
                </a:lnTo>
                <a:lnTo>
                  <a:pt x="6511478" y="1727200"/>
                </a:lnTo>
                <a:lnTo>
                  <a:pt x="6548076" y="1765300"/>
                </a:lnTo>
                <a:lnTo>
                  <a:pt x="6585451" y="1803400"/>
                </a:lnTo>
                <a:lnTo>
                  <a:pt x="6623595" y="1828800"/>
                </a:lnTo>
                <a:lnTo>
                  <a:pt x="6634974" y="1841500"/>
                </a:lnTo>
                <a:lnTo>
                  <a:pt x="6645536" y="1841500"/>
                </a:lnTo>
                <a:lnTo>
                  <a:pt x="6652818" y="1854200"/>
                </a:lnTo>
                <a:lnTo>
                  <a:pt x="6654774" y="1854200"/>
                </a:lnTo>
                <a:lnTo>
                  <a:pt x="6668985" y="1866900"/>
                </a:lnTo>
                <a:lnTo>
                  <a:pt x="6675120" y="1866900"/>
                </a:lnTo>
                <a:lnTo>
                  <a:pt x="6684657" y="1879600"/>
                </a:lnTo>
                <a:lnTo>
                  <a:pt x="6693705" y="1879600"/>
                </a:lnTo>
                <a:lnTo>
                  <a:pt x="6704460" y="1892300"/>
                </a:lnTo>
                <a:lnTo>
                  <a:pt x="6714692" y="1905000"/>
                </a:lnTo>
                <a:lnTo>
                  <a:pt x="6729491" y="1905000"/>
                </a:lnTo>
                <a:lnTo>
                  <a:pt x="6735699" y="1917700"/>
                </a:lnTo>
                <a:lnTo>
                  <a:pt x="6743585" y="1917700"/>
                </a:lnTo>
                <a:lnTo>
                  <a:pt x="6784129" y="1943100"/>
                </a:lnTo>
                <a:lnTo>
                  <a:pt x="6825207" y="1981200"/>
                </a:lnTo>
                <a:lnTo>
                  <a:pt x="6908935" y="2032000"/>
                </a:lnTo>
                <a:lnTo>
                  <a:pt x="6951568" y="2044700"/>
                </a:lnTo>
                <a:lnTo>
                  <a:pt x="7082452" y="2120900"/>
                </a:lnTo>
                <a:lnTo>
                  <a:pt x="7127048" y="2133600"/>
                </a:lnTo>
                <a:lnTo>
                  <a:pt x="7172115" y="2159000"/>
                </a:lnTo>
                <a:lnTo>
                  <a:pt x="7217644" y="2171700"/>
                </a:lnTo>
                <a:lnTo>
                  <a:pt x="7263628" y="2197100"/>
                </a:lnTo>
                <a:lnTo>
                  <a:pt x="7451953" y="2247900"/>
                </a:lnTo>
                <a:lnTo>
                  <a:pt x="7650677" y="2298700"/>
                </a:lnTo>
                <a:lnTo>
                  <a:pt x="7764011" y="2298700"/>
                </a:lnTo>
                <a:lnTo>
                  <a:pt x="7713656" y="2286000"/>
                </a:lnTo>
                <a:lnTo>
                  <a:pt x="7663491" y="2286000"/>
                </a:lnTo>
                <a:lnTo>
                  <a:pt x="7271478" y="2184400"/>
                </a:lnTo>
                <a:lnTo>
                  <a:pt x="7223949" y="2159000"/>
                </a:lnTo>
                <a:lnTo>
                  <a:pt x="7220076" y="2159000"/>
                </a:lnTo>
                <a:lnTo>
                  <a:pt x="7201712" y="2146300"/>
                </a:lnTo>
                <a:lnTo>
                  <a:pt x="7196403" y="2146300"/>
                </a:lnTo>
                <a:lnTo>
                  <a:pt x="7150747" y="2133600"/>
                </a:lnTo>
                <a:lnTo>
                  <a:pt x="7105549" y="2108200"/>
                </a:lnTo>
                <a:lnTo>
                  <a:pt x="7060825" y="2095500"/>
                </a:lnTo>
                <a:lnTo>
                  <a:pt x="6972870" y="2044700"/>
                </a:lnTo>
                <a:lnTo>
                  <a:pt x="6887016" y="1993900"/>
                </a:lnTo>
                <a:lnTo>
                  <a:pt x="6803400" y="1943100"/>
                </a:lnTo>
                <a:lnTo>
                  <a:pt x="6722158" y="1892300"/>
                </a:lnTo>
                <a:lnTo>
                  <a:pt x="6682469" y="1854200"/>
                </a:lnTo>
                <a:lnTo>
                  <a:pt x="6643424" y="1828800"/>
                </a:lnTo>
                <a:lnTo>
                  <a:pt x="6605041" y="1790700"/>
                </a:lnTo>
                <a:lnTo>
                  <a:pt x="6567337" y="1765300"/>
                </a:lnTo>
                <a:lnTo>
                  <a:pt x="6530327" y="1727200"/>
                </a:lnTo>
                <a:lnTo>
                  <a:pt x="6494030" y="1701800"/>
                </a:lnTo>
                <a:lnTo>
                  <a:pt x="6458461" y="1663700"/>
                </a:lnTo>
                <a:lnTo>
                  <a:pt x="6423639" y="1625600"/>
                </a:lnTo>
                <a:lnTo>
                  <a:pt x="6389580" y="1587500"/>
                </a:lnTo>
                <a:lnTo>
                  <a:pt x="6356302" y="1549400"/>
                </a:lnTo>
                <a:lnTo>
                  <a:pt x="6323820" y="1511300"/>
                </a:lnTo>
                <a:lnTo>
                  <a:pt x="6292152" y="1473200"/>
                </a:lnTo>
                <a:lnTo>
                  <a:pt x="6261316" y="1435100"/>
                </a:lnTo>
                <a:lnTo>
                  <a:pt x="6231327" y="1397000"/>
                </a:lnTo>
                <a:lnTo>
                  <a:pt x="6202204" y="1358900"/>
                </a:lnTo>
                <a:close/>
              </a:path>
              <a:path w="12193270" h="6858000">
                <a:moveTo>
                  <a:pt x="9961549" y="1219200"/>
                </a:moveTo>
                <a:lnTo>
                  <a:pt x="9949141" y="1219200"/>
                </a:lnTo>
                <a:lnTo>
                  <a:pt x="9924089" y="1257300"/>
                </a:lnTo>
                <a:lnTo>
                  <a:pt x="9898087" y="1295400"/>
                </a:lnTo>
                <a:lnTo>
                  <a:pt x="9871141" y="1333500"/>
                </a:lnTo>
                <a:lnTo>
                  <a:pt x="9843258" y="1371600"/>
                </a:lnTo>
                <a:lnTo>
                  <a:pt x="9814445" y="1422400"/>
                </a:lnTo>
                <a:lnTo>
                  <a:pt x="9783182" y="1460500"/>
                </a:lnTo>
                <a:lnTo>
                  <a:pt x="9751042" y="1498600"/>
                </a:lnTo>
                <a:lnTo>
                  <a:pt x="9718042" y="1536700"/>
                </a:lnTo>
                <a:lnTo>
                  <a:pt x="9684202" y="1574800"/>
                </a:lnTo>
                <a:lnTo>
                  <a:pt x="9649539" y="1612900"/>
                </a:lnTo>
                <a:lnTo>
                  <a:pt x="9614071" y="1651000"/>
                </a:lnTo>
                <a:lnTo>
                  <a:pt x="9577818" y="1689100"/>
                </a:lnTo>
                <a:lnTo>
                  <a:pt x="9540796" y="1727200"/>
                </a:lnTo>
                <a:lnTo>
                  <a:pt x="9503025" y="1752600"/>
                </a:lnTo>
                <a:lnTo>
                  <a:pt x="9464523" y="1790700"/>
                </a:lnTo>
                <a:lnTo>
                  <a:pt x="9425307" y="1816100"/>
                </a:lnTo>
                <a:lnTo>
                  <a:pt x="9385396" y="1854200"/>
                </a:lnTo>
                <a:lnTo>
                  <a:pt x="9344808" y="1879600"/>
                </a:lnTo>
                <a:lnTo>
                  <a:pt x="9303562" y="1917700"/>
                </a:lnTo>
                <a:lnTo>
                  <a:pt x="9261676" y="1943100"/>
                </a:lnTo>
                <a:lnTo>
                  <a:pt x="9176055" y="1993900"/>
                </a:lnTo>
                <a:lnTo>
                  <a:pt x="9088093" y="2044700"/>
                </a:lnTo>
                <a:lnTo>
                  <a:pt x="8997934" y="2095500"/>
                </a:lnTo>
                <a:lnTo>
                  <a:pt x="8952076" y="2108200"/>
                </a:lnTo>
                <a:lnTo>
                  <a:pt x="8905725" y="2133600"/>
                </a:lnTo>
                <a:lnTo>
                  <a:pt x="8858897" y="2146300"/>
                </a:lnTo>
                <a:lnTo>
                  <a:pt x="8854617" y="2159000"/>
                </a:lnTo>
                <a:lnTo>
                  <a:pt x="8834030" y="2159000"/>
                </a:lnTo>
                <a:lnTo>
                  <a:pt x="8786713" y="2184400"/>
                </a:lnTo>
                <a:lnTo>
                  <a:pt x="8396555" y="2286000"/>
                </a:lnTo>
                <a:lnTo>
                  <a:pt x="8346637" y="2286000"/>
                </a:lnTo>
                <a:lnTo>
                  <a:pt x="8296531" y="2298700"/>
                </a:lnTo>
                <a:lnTo>
                  <a:pt x="8406612" y="2298700"/>
                </a:lnTo>
                <a:lnTo>
                  <a:pt x="8697289" y="2222500"/>
                </a:lnTo>
                <a:lnTo>
                  <a:pt x="8718257" y="2222500"/>
                </a:lnTo>
                <a:lnTo>
                  <a:pt x="8735046" y="2209800"/>
                </a:lnTo>
                <a:lnTo>
                  <a:pt x="8749042" y="2209800"/>
                </a:lnTo>
                <a:lnTo>
                  <a:pt x="8799603" y="2197100"/>
                </a:lnTo>
                <a:lnTo>
                  <a:pt x="8899372" y="2146300"/>
                </a:lnTo>
                <a:lnTo>
                  <a:pt x="8948531" y="2133600"/>
                </a:lnTo>
                <a:lnTo>
                  <a:pt x="9045282" y="2082800"/>
                </a:lnTo>
                <a:lnTo>
                  <a:pt x="9056864" y="2082800"/>
                </a:lnTo>
                <a:lnTo>
                  <a:pt x="9071863" y="2070100"/>
                </a:lnTo>
                <a:lnTo>
                  <a:pt x="9163008" y="2019300"/>
                </a:lnTo>
                <a:lnTo>
                  <a:pt x="9251834" y="1968500"/>
                </a:lnTo>
                <a:lnTo>
                  <a:pt x="9295352" y="1930400"/>
                </a:lnTo>
                <a:lnTo>
                  <a:pt x="9380549" y="1879600"/>
                </a:lnTo>
                <a:lnTo>
                  <a:pt x="9420749" y="1841500"/>
                </a:lnTo>
                <a:lnTo>
                  <a:pt x="9460146" y="1816100"/>
                </a:lnTo>
                <a:lnTo>
                  <a:pt x="9498737" y="1778000"/>
                </a:lnTo>
                <a:lnTo>
                  <a:pt x="9536519" y="1739900"/>
                </a:lnTo>
                <a:lnTo>
                  <a:pt x="9573488" y="1714500"/>
                </a:lnTo>
                <a:lnTo>
                  <a:pt x="9585883" y="1701800"/>
                </a:lnTo>
                <a:lnTo>
                  <a:pt x="9600500" y="1689100"/>
                </a:lnTo>
                <a:lnTo>
                  <a:pt x="9606889" y="1676400"/>
                </a:lnTo>
                <a:lnTo>
                  <a:pt x="9643881" y="1638300"/>
                </a:lnTo>
                <a:lnTo>
                  <a:pt x="9679999" y="1600200"/>
                </a:lnTo>
                <a:lnTo>
                  <a:pt x="9715232" y="1562100"/>
                </a:lnTo>
                <a:lnTo>
                  <a:pt x="9749573" y="1524000"/>
                </a:lnTo>
                <a:lnTo>
                  <a:pt x="9783011" y="1485900"/>
                </a:lnTo>
                <a:lnTo>
                  <a:pt x="9815537" y="1435100"/>
                </a:lnTo>
                <a:lnTo>
                  <a:pt x="9829763" y="1422400"/>
                </a:lnTo>
                <a:lnTo>
                  <a:pt x="9843771" y="1397000"/>
                </a:lnTo>
                <a:lnTo>
                  <a:pt x="9857562" y="1384300"/>
                </a:lnTo>
                <a:lnTo>
                  <a:pt x="9871137" y="1358900"/>
                </a:lnTo>
                <a:lnTo>
                  <a:pt x="9889395" y="1358900"/>
                </a:lnTo>
                <a:lnTo>
                  <a:pt x="9894818" y="1346200"/>
                </a:lnTo>
                <a:lnTo>
                  <a:pt x="9917608" y="1295400"/>
                </a:lnTo>
                <a:lnTo>
                  <a:pt x="9941495" y="1257300"/>
                </a:lnTo>
                <a:lnTo>
                  <a:pt x="9946567" y="1244600"/>
                </a:lnTo>
                <a:lnTo>
                  <a:pt x="9951603" y="1231900"/>
                </a:lnTo>
                <a:lnTo>
                  <a:pt x="9956599" y="1231900"/>
                </a:lnTo>
                <a:lnTo>
                  <a:pt x="9961549" y="1219200"/>
                </a:lnTo>
                <a:close/>
              </a:path>
              <a:path w="12193270" h="6858000">
                <a:moveTo>
                  <a:pt x="10067882" y="1358900"/>
                </a:moveTo>
                <a:lnTo>
                  <a:pt x="10052366" y="1358900"/>
                </a:lnTo>
                <a:lnTo>
                  <a:pt x="10061388" y="1371600"/>
                </a:lnTo>
                <a:lnTo>
                  <a:pt x="10070507" y="1384300"/>
                </a:lnTo>
                <a:lnTo>
                  <a:pt x="10079718" y="1397000"/>
                </a:lnTo>
                <a:lnTo>
                  <a:pt x="10096131" y="1422400"/>
                </a:lnTo>
                <a:lnTo>
                  <a:pt x="10097972" y="1422400"/>
                </a:lnTo>
                <a:lnTo>
                  <a:pt x="10127535" y="1460500"/>
                </a:lnTo>
                <a:lnTo>
                  <a:pt x="10157904" y="1498600"/>
                </a:lnTo>
                <a:lnTo>
                  <a:pt x="10189074" y="1536700"/>
                </a:lnTo>
                <a:lnTo>
                  <a:pt x="10221039" y="1574800"/>
                </a:lnTo>
                <a:lnTo>
                  <a:pt x="10253794" y="1612900"/>
                </a:lnTo>
                <a:lnTo>
                  <a:pt x="10287335" y="1651000"/>
                </a:lnTo>
                <a:lnTo>
                  <a:pt x="10321655" y="1689100"/>
                </a:lnTo>
                <a:lnTo>
                  <a:pt x="10356751" y="1714500"/>
                </a:lnTo>
                <a:lnTo>
                  <a:pt x="10392616" y="1752600"/>
                </a:lnTo>
                <a:lnTo>
                  <a:pt x="10429245" y="1778000"/>
                </a:lnTo>
                <a:lnTo>
                  <a:pt x="10466633" y="1816100"/>
                </a:lnTo>
                <a:lnTo>
                  <a:pt x="10504775" y="1841500"/>
                </a:lnTo>
                <a:lnTo>
                  <a:pt x="10543666" y="1879600"/>
                </a:lnTo>
                <a:lnTo>
                  <a:pt x="10618102" y="1930400"/>
                </a:lnTo>
                <a:lnTo>
                  <a:pt x="10694420" y="1981200"/>
                </a:lnTo>
                <a:lnTo>
                  <a:pt x="10735220" y="2006600"/>
                </a:lnTo>
                <a:lnTo>
                  <a:pt x="10742053" y="2006600"/>
                </a:lnTo>
                <a:lnTo>
                  <a:pt x="10761776" y="2019300"/>
                </a:lnTo>
                <a:lnTo>
                  <a:pt x="10770285" y="2019300"/>
                </a:lnTo>
                <a:lnTo>
                  <a:pt x="10778857" y="2032000"/>
                </a:lnTo>
                <a:lnTo>
                  <a:pt x="10795405" y="2044700"/>
                </a:lnTo>
                <a:lnTo>
                  <a:pt x="10801425" y="2044700"/>
                </a:lnTo>
                <a:lnTo>
                  <a:pt x="10816335" y="2057400"/>
                </a:lnTo>
                <a:lnTo>
                  <a:pt x="10856634" y="2070100"/>
                </a:lnTo>
                <a:lnTo>
                  <a:pt x="10897411" y="2095500"/>
                </a:lnTo>
                <a:lnTo>
                  <a:pt x="10938663" y="2108200"/>
                </a:lnTo>
                <a:lnTo>
                  <a:pt x="10980389" y="2133600"/>
                </a:lnTo>
                <a:lnTo>
                  <a:pt x="11022583" y="2146300"/>
                </a:lnTo>
                <a:lnTo>
                  <a:pt x="11068043" y="2171700"/>
                </a:lnTo>
                <a:lnTo>
                  <a:pt x="11113805" y="2184400"/>
                </a:lnTo>
                <a:lnTo>
                  <a:pt x="11159861" y="2209800"/>
                </a:lnTo>
                <a:lnTo>
                  <a:pt x="11441899" y="2286000"/>
                </a:lnTo>
                <a:lnTo>
                  <a:pt x="11543657" y="2286000"/>
                </a:lnTo>
                <a:lnTo>
                  <a:pt x="11496173" y="2273300"/>
                </a:lnTo>
                <a:lnTo>
                  <a:pt x="11448888" y="2273300"/>
                </a:lnTo>
                <a:lnTo>
                  <a:pt x="11170375" y="2197100"/>
                </a:lnTo>
                <a:lnTo>
                  <a:pt x="11124988" y="2171700"/>
                </a:lnTo>
                <a:lnTo>
                  <a:pt x="11079944" y="2159000"/>
                </a:lnTo>
                <a:lnTo>
                  <a:pt x="11035259" y="2133600"/>
                </a:lnTo>
                <a:lnTo>
                  <a:pt x="10990953" y="2120900"/>
                </a:lnTo>
                <a:lnTo>
                  <a:pt x="10947042" y="2095500"/>
                </a:lnTo>
                <a:lnTo>
                  <a:pt x="10903545" y="2082800"/>
                </a:lnTo>
                <a:lnTo>
                  <a:pt x="10775712" y="2006600"/>
                </a:lnTo>
                <a:lnTo>
                  <a:pt x="10692885" y="1955800"/>
                </a:lnTo>
                <a:lnTo>
                  <a:pt x="10612139" y="1905000"/>
                </a:lnTo>
                <a:lnTo>
                  <a:pt x="10533616" y="1854200"/>
                </a:lnTo>
                <a:lnTo>
                  <a:pt x="10495234" y="1816100"/>
                </a:lnTo>
                <a:lnTo>
                  <a:pt x="10457460" y="1790700"/>
                </a:lnTo>
                <a:lnTo>
                  <a:pt x="10420314" y="1752600"/>
                </a:lnTo>
                <a:lnTo>
                  <a:pt x="10383813" y="1727200"/>
                </a:lnTo>
                <a:lnTo>
                  <a:pt x="10347974" y="1689100"/>
                </a:lnTo>
                <a:lnTo>
                  <a:pt x="10312817" y="1651000"/>
                </a:lnTo>
                <a:lnTo>
                  <a:pt x="10278357" y="1612900"/>
                </a:lnTo>
                <a:lnTo>
                  <a:pt x="10244614" y="1574800"/>
                </a:lnTo>
                <a:lnTo>
                  <a:pt x="10211604" y="1549400"/>
                </a:lnTo>
                <a:lnTo>
                  <a:pt x="10179347" y="1511300"/>
                </a:lnTo>
                <a:lnTo>
                  <a:pt x="10147859" y="1460500"/>
                </a:lnTo>
                <a:lnTo>
                  <a:pt x="10117159" y="1422400"/>
                </a:lnTo>
                <a:lnTo>
                  <a:pt x="10087263" y="1384300"/>
                </a:lnTo>
                <a:lnTo>
                  <a:pt x="10067882" y="1358900"/>
                </a:lnTo>
                <a:close/>
              </a:path>
              <a:path w="12193270" h="6858000">
                <a:moveTo>
                  <a:pt x="2021260" y="1219200"/>
                </a:moveTo>
                <a:lnTo>
                  <a:pt x="1891151" y="1219200"/>
                </a:lnTo>
                <a:lnTo>
                  <a:pt x="1494230" y="1320800"/>
                </a:lnTo>
                <a:lnTo>
                  <a:pt x="1446756" y="1346200"/>
                </a:lnTo>
                <a:lnTo>
                  <a:pt x="1399688" y="1358900"/>
                </a:lnTo>
                <a:lnTo>
                  <a:pt x="1353045" y="1384300"/>
                </a:lnTo>
                <a:lnTo>
                  <a:pt x="1306844" y="1397000"/>
                </a:lnTo>
                <a:lnTo>
                  <a:pt x="1261105" y="1422400"/>
                </a:lnTo>
                <a:lnTo>
                  <a:pt x="1126832" y="1498600"/>
                </a:lnTo>
                <a:lnTo>
                  <a:pt x="1115459" y="1498600"/>
                </a:lnTo>
                <a:lnTo>
                  <a:pt x="1101368" y="1511300"/>
                </a:lnTo>
                <a:lnTo>
                  <a:pt x="1056335" y="1536700"/>
                </a:lnTo>
                <a:lnTo>
                  <a:pt x="970851" y="1587500"/>
                </a:lnTo>
                <a:lnTo>
                  <a:pt x="928979" y="1625600"/>
                </a:lnTo>
                <a:lnTo>
                  <a:pt x="887704" y="1651000"/>
                </a:lnTo>
                <a:lnTo>
                  <a:pt x="847165" y="1676400"/>
                </a:lnTo>
                <a:lnTo>
                  <a:pt x="807440" y="1714500"/>
                </a:lnTo>
                <a:lnTo>
                  <a:pt x="768534" y="1752600"/>
                </a:lnTo>
                <a:lnTo>
                  <a:pt x="730455" y="1778000"/>
                </a:lnTo>
                <a:lnTo>
                  <a:pt x="693208" y="1816100"/>
                </a:lnTo>
                <a:lnTo>
                  <a:pt x="656799" y="1854200"/>
                </a:lnTo>
                <a:lnTo>
                  <a:pt x="621234" y="1892300"/>
                </a:lnTo>
                <a:lnTo>
                  <a:pt x="586519" y="1930400"/>
                </a:lnTo>
                <a:lnTo>
                  <a:pt x="552660" y="1968500"/>
                </a:lnTo>
                <a:lnTo>
                  <a:pt x="519663" y="2006600"/>
                </a:lnTo>
                <a:lnTo>
                  <a:pt x="487534" y="2044700"/>
                </a:lnTo>
                <a:lnTo>
                  <a:pt x="456279" y="2082800"/>
                </a:lnTo>
                <a:lnTo>
                  <a:pt x="425905" y="2120900"/>
                </a:lnTo>
                <a:lnTo>
                  <a:pt x="394956" y="2171700"/>
                </a:lnTo>
                <a:lnTo>
                  <a:pt x="404674" y="2171700"/>
                </a:lnTo>
                <a:lnTo>
                  <a:pt x="434103" y="2133600"/>
                </a:lnTo>
                <a:lnTo>
                  <a:pt x="464359" y="2095500"/>
                </a:lnTo>
                <a:lnTo>
                  <a:pt x="495423" y="2057400"/>
                </a:lnTo>
                <a:lnTo>
                  <a:pt x="527277" y="2019300"/>
                </a:lnTo>
                <a:lnTo>
                  <a:pt x="559905" y="1981200"/>
                </a:lnTo>
                <a:lnTo>
                  <a:pt x="593286" y="1943100"/>
                </a:lnTo>
                <a:lnTo>
                  <a:pt x="627404" y="1905000"/>
                </a:lnTo>
                <a:lnTo>
                  <a:pt x="638555" y="1892300"/>
                </a:lnTo>
                <a:lnTo>
                  <a:pt x="657630" y="1866900"/>
                </a:lnTo>
                <a:lnTo>
                  <a:pt x="666406" y="1866900"/>
                </a:lnTo>
                <a:lnTo>
                  <a:pt x="702124" y="1828800"/>
                </a:lnTo>
                <a:lnTo>
                  <a:pt x="738570" y="1790700"/>
                </a:lnTo>
                <a:lnTo>
                  <a:pt x="775727" y="1765300"/>
                </a:lnTo>
                <a:lnTo>
                  <a:pt x="813578" y="1727200"/>
                </a:lnTo>
                <a:lnTo>
                  <a:pt x="852106" y="1701800"/>
                </a:lnTo>
                <a:lnTo>
                  <a:pt x="891294" y="1663700"/>
                </a:lnTo>
                <a:lnTo>
                  <a:pt x="971581" y="1612900"/>
                </a:lnTo>
                <a:lnTo>
                  <a:pt x="1012646" y="1574800"/>
                </a:lnTo>
                <a:lnTo>
                  <a:pt x="1029029" y="1574800"/>
                </a:lnTo>
                <a:lnTo>
                  <a:pt x="1072047" y="1536700"/>
                </a:lnTo>
                <a:lnTo>
                  <a:pt x="1159717" y="1485900"/>
                </a:lnTo>
                <a:lnTo>
                  <a:pt x="1204328" y="1473200"/>
                </a:lnTo>
                <a:lnTo>
                  <a:pt x="1341023" y="1397000"/>
                </a:lnTo>
                <a:lnTo>
                  <a:pt x="1387474" y="1384300"/>
                </a:lnTo>
                <a:lnTo>
                  <a:pt x="1434336" y="1358900"/>
                </a:lnTo>
                <a:lnTo>
                  <a:pt x="1529206" y="1333500"/>
                </a:lnTo>
                <a:lnTo>
                  <a:pt x="1577174" y="1308100"/>
                </a:lnTo>
                <a:lnTo>
                  <a:pt x="1772134" y="1257300"/>
                </a:lnTo>
                <a:lnTo>
                  <a:pt x="1821544" y="1257300"/>
                </a:lnTo>
                <a:lnTo>
                  <a:pt x="1921028" y="1231900"/>
                </a:lnTo>
                <a:lnTo>
                  <a:pt x="1971060" y="1231900"/>
                </a:lnTo>
                <a:lnTo>
                  <a:pt x="2021260" y="1219200"/>
                </a:lnTo>
                <a:close/>
              </a:path>
              <a:path w="12193270" h="6858000">
                <a:moveTo>
                  <a:pt x="4094954" y="241300"/>
                </a:moveTo>
                <a:lnTo>
                  <a:pt x="4079455" y="241300"/>
                </a:lnTo>
                <a:lnTo>
                  <a:pt x="4057867" y="292100"/>
                </a:lnTo>
                <a:lnTo>
                  <a:pt x="4037389" y="342900"/>
                </a:lnTo>
                <a:lnTo>
                  <a:pt x="4018024" y="381000"/>
                </a:lnTo>
                <a:lnTo>
                  <a:pt x="3999775" y="431800"/>
                </a:lnTo>
                <a:lnTo>
                  <a:pt x="3982645" y="482600"/>
                </a:lnTo>
                <a:lnTo>
                  <a:pt x="3966638" y="533400"/>
                </a:lnTo>
                <a:lnTo>
                  <a:pt x="3951756" y="584200"/>
                </a:lnTo>
                <a:lnTo>
                  <a:pt x="3938004" y="622300"/>
                </a:lnTo>
                <a:lnTo>
                  <a:pt x="3925384" y="673100"/>
                </a:lnTo>
                <a:lnTo>
                  <a:pt x="3913899" y="723900"/>
                </a:lnTo>
                <a:lnTo>
                  <a:pt x="3903553" y="774700"/>
                </a:lnTo>
                <a:lnTo>
                  <a:pt x="3894349" y="825500"/>
                </a:lnTo>
                <a:lnTo>
                  <a:pt x="3886290" y="876300"/>
                </a:lnTo>
                <a:lnTo>
                  <a:pt x="3879379" y="927100"/>
                </a:lnTo>
                <a:lnTo>
                  <a:pt x="3873690" y="977900"/>
                </a:lnTo>
                <a:lnTo>
                  <a:pt x="3869148" y="1028700"/>
                </a:lnTo>
                <a:lnTo>
                  <a:pt x="3865753" y="1079500"/>
                </a:lnTo>
                <a:lnTo>
                  <a:pt x="3863503" y="1130300"/>
                </a:lnTo>
                <a:lnTo>
                  <a:pt x="3862397" y="1181100"/>
                </a:lnTo>
                <a:lnTo>
                  <a:pt x="3862436" y="1231900"/>
                </a:lnTo>
                <a:lnTo>
                  <a:pt x="3863618" y="1282700"/>
                </a:lnTo>
                <a:lnTo>
                  <a:pt x="3865942" y="1333500"/>
                </a:lnTo>
                <a:lnTo>
                  <a:pt x="3866374" y="1333500"/>
                </a:lnTo>
                <a:lnTo>
                  <a:pt x="3867314" y="1358900"/>
                </a:lnTo>
                <a:lnTo>
                  <a:pt x="3867746" y="1358900"/>
                </a:lnTo>
                <a:lnTo>
                  <a:pt x="3871858" y="1409700"/>
                </a:lnTo>
                <a:lnTo>
                  <a:pt x="3877145" y="1460500"/>
                </a:lnTo>
                <a:lnTo>
                  <a:pt x="3883606" y="1511300"/>
                </a:lnTo>
                <a:lnTo>
                  <a:pt x="3891239" y="1562100"/>
                </a:lnTo>
                <a:lnTo>
                  <a:pt x="3900043" y="1612900"/>
                </a:lnTo>
                <a:lnTo>
                  <a:pt x="3910017" y="1663700"/>
                </a:lnTo>
                <a:lnTo>
                  <a:pt x="3921159" y="1714500"/>
                </a:lnTo>
                <a:lnTo>
                  <a:pt x="3933468" y="1765300"/>
                </a:lnTo>
                <a:lnTo>
                  <a:pt x="3947730" y="1816100"/>
                </a:lnTo>
                <a:lnTo>
                  <a:pt x="3963288" y="1866900"/>
                </a:lnTo>
                <a:lnTo>
                  <a:pt x="3980126" y="1917700"/>
                </a:lnTo>
                <a:lnTo>
                  <a:pt x="3998228" y="1968500"/>
                </a:lnTo>
                <a:lnTo>
                  <a:pt x="4017580" y="2019300"/>
                </a:lnTo>
                <a:lnTo>
                  <a:pt x="4031758" y="2057400"/>
                </a:lnTo>
                <a:lnTo>
                  <a:pt x="4046517" y="2095500"/>
                </a:lnTo>
                <a:lnTo>
                  <a:pt x="4061857" y="2133600"/>
                </a:lnTo>
                <a:lnTo>
                  <a:pt x="4077778" y="2159000"/>
                </a:lnTo>
                <a:lnTo>
                  <a:pt x="4093399" y="2159000"/>
                </a:lnTo>
                <a:lnTo>
                  <a:pt x="4077436" y="2120900"/>
                </a:lnTo>
                <a:lnTo>
                  <a:pt x="4057195" y="2082800"/>
                </a:lnTo>
                <a:lnTo>
                  <a:pt x="4038004" y="2032000"/>
                </a:lnTo>
                <a:lnTo>
                  <a:pt x="4019866" y="1981200"/>
                </a:lnTo>
                <a:lnTo>
                  <a:pt x="4002788" y="1943100"/>
                </a:lnTo>
                <a:lnTo>
                  <a:pt x="3986776" y="1892300"/>
                </a:lnTo>
                <a:lnTo>
                  <a:pt x="3971834" y="1841500"/>
                </a:lnTo>
                <a:lnTo>
                  <a:pt x="3957969" y="1790700"/>
                </a:lnTo>
                <a:lnTo>
                  <a:pt x="3945186" y="1752600"/>
                </a:lnTo>
                <a:lnTo>
                  <a:pt x="3933491" y="1701800"/>
                </a:lnTo>
                <a:lnTo>
                  <a:pt x="3922888" y="1651000"/>
                </a:lnTo>
                <a:lnTo>
                  <a:pt x="3913384" y="1600200"/>
                </a:lnTo>
                <a:lnTo>
                  <a:pt x="3904985" y="1549400"/>
                </a:lnTo>
                <a:lnTo>
                  <a:pt x="3897695" y="1498600"/>
                </a:lnTo>
                <a:lnTo>
                  <a:pt x="3891520" y="1447800"/>
                </a:lnTo>
                <a:lnTo>
                  <a:pt x="3886161" y="1397000"/>
                </a:lnTo>
                <a:lnTo>
                  <a:pt x="3885488" y="1384300"/>
                </a:lnTo>
                <a:lnTo>
                  <a:pt x="3883164" y="1358900"/>
                </a:lnTo>
                <a:lnTo>
                  <a:pt x="3882440" y="1346200"/>
                </a:lnTo>
                <a:lnTo>
                  <a:pt x="3879761" y="1295400"/>
                </a:lnTo>
                <a:lnTo>
                  <a:pt x="3878253" y="1244600"/>
                </a:lnTo>
                <a:lnTo>
                  <a:pt x="3877916" y="1193800"/>
                </a:lnTo>
                <a:lnTo>
                  <a:pt x="3878749" y="1143000"/>
                </a:lnTo>
                <a:lnTo>
                  <a:pt x="3880753" y="1092200"/>
                </a:lnTo>
                <a:lnTo>
                  <a:pt x="3883928" y="1041400"/>
                </a:lnTo>
                <a:lnTo>
                  <a:pt x="3888273" y="990600"/>
                </a:lnTo>
                <a:lnTo>
                  <a:pt x="3893787" y="939800"/>
                </a:lnTo>
                <a:lnTo>
                  <a:pt x="3900472" y="889000"/>
                </a:lnTo>
                <a:lnTo>
                  <a:pt x="3908326" y="838200"/>
                </a:lnTo>
                <a:lnTo>
                  <a:pt x="3917349" y="787400"/>
                </a:lnTo>
                <a:lnTo>
                  <a:pt x="3927542" y="736600"/>
                </a:lnTo>
                <a:lnTo>
                  <a:pt x="3938904" y="685800"/>
                </a:lnTo>
                <a:lnTo>
                  <a:pt x="3951434" y="635000"/>
                </a:lnTo>
                <a:lnTo>
                  <a:pt x="3965133" y="584200"/>
                </a:lnTo>
                <a:lnTo>
                  <a:pt x="3980001" y="533400"/>
                </a:lnTo>
                <a:lnTo>
                  <a:pt x="3996129" y="482600"/>
                </a:lnTo>
                <a:lnTo>
                  <a:pt x="4013461" y="444500"/>
                </a:lnTo>
                <a:lnTo>
                  <a:pt x="4032003" y="393700"/>
                </a:lnTo>
                <a:lnTo>
                  <a:pt x="4051761" y="342900"/>
                </a:lnTo>
                <a:lnTo>
                  <a:pt x="4072743" y="292100"/>
                </a:lnTo>
                <a:lnTo>
                  <a:pt x="4094954" y="241300"/>
                </a:lnTo>
                <a:close/>
              </a:path>
              <a:path w="12193270" h="6858000">
                <a:moveTo>
                  <a:pt x="4264313" y="2151207"/>
                </a:moveTo>
                <a:lnTo>
                  <a:pt x="4258347" y="2159000"/>
                </a:lnTo>
                <a:lnTo>
                  <a:pt x="4261586" y="2159000"/>
                </a:lnTo>
                <a:lnTo>
                  <a:pt x="4264313" y="2151207"/>
                </a:lnTo>
                <a:close/>
              </a:path>
              <a:path w="12193270" h="6858000">
                <a:moveTo>
                  <a:pt x="5873815" y="1219200"/>
                </a:moveTo>
                <a:lnTo>
                  <a:pt x="5772990" y="1219200"/>
                </a:lnTo>
                <a:lnTo>
                  <a:pt x="5675750" y="1244600"/>
                </a:lnTo>
                <a:lnTo>
                  <a:pt x="5627482" y="1244600"/>
                </a:lnTo>
                <a:lnTo>
                  <a:pt x="5389982" y="1308100"/>
                </a:lnTo>
                <a:lnTo>
                  <a:pt x="5343308" y="1333500"/>
                </a:lnTo>
                <a:lnTo>
                  <a:pt x="5296928" y="1346200"/>
                </a:lnTo>
                <a:lnTo>
                  <a:pt x="5283329" y="1346200"/>
                </a:lnTo>
                <a:lnTo>
                  <a:pt x="5270780" y="1358900"/>
                </a:lnTo>
                <a:lnTo>
                  <a:pt x="5259882" y="1358900"/>
                </a:lnTo>
                <a:lnTo>
                  <a:pt x="5250420" y="1371600"/>
                </a:lnTo>
                <a:lnTo>
                  <a:pt x="5228411" y="1371600"/>
                </a:lnTo>
                <a:lnTo>
                  <a:pt x="5208631" y="1384300"/>
                </a:lnTo>
                <a:lnTo>
                  <a:pt x="5190895" y="1397000"/>
                </a:lnTo>
                <a:lnTo>
                  <a:pt x="5167268" y="1397000"/>
                </a:lnTo>
                <a:lnTo>
                  <a:pt x="5158548" y="1409700"/>
                </a:lnTo>
                <a:lnTo>
                  <a:pt x="5114154" y="1422400"/>
                </a:lnTo>
                <a:lnTo>
                  <a:pt x="5027013" y="1473200"/>
                </a:lnTo>
                <a:lnTo>
                  <a:pt x="4942118" y="1524000"/>
                </a:lnTo>
                <a:lnTo>
                  <a:pt x="4859528" y="1574800"/>
                </a:lnTo>
                <a:lnTo>
                  <a:pt x="4779301" y="1625600"/>
                </a:lnTo>
                <a:lnTo>
                  <a:pt x="4740093" y="1663700"/>
                </a:lnTo>
                <a:lnTo>
                  <a:pt x="4701497" y="1689100"/>
                </a:lnTo>
                <a:lnTo>
                  <a:pt x="4663522" y="1714500"/>
                </a:lnTo>
                <a:lnTo>
                  <a:pt x="4626175" y="1752600"/>
                </a:lnTo>
                <a:lnTo>
                  <a:pt x="4589463" y="1790700"/>
                </a:lnTo>
                <a:lnTo>
                  <a:pt x="4553393" y="1816100"/>
                </a:lnTo>
                <a:lnTo>
                  <a:pt x="4482266" y="1892300"/>
                </a:lnTo>
                <a:lnTo>
                  <a:pt x="4447480" y="1930400"/>
                </a:lnTo>
                <a:lnTo>
                  <a:pt x="4413619" y="1968500"/>
                </a:lnTo>
                <a:lnTo>
                  <a:pt x="4380688" y="2006600"/>
                </a:lnTo>
                <a:lnTo>
                  <a:pt x="4348691" y="2044700"/>
                </a:lnTo>
                <a:lnTo>
                  <a:pt x="4317632" y="2082800"/>
                </a:lnTo>
                <a:lnTo>
                  <a:pt x="4287516" y="2120900"/>
                </a:lnTo>
                <a:lnTo>
                  <a:pt x="4264313" y="2151207"/>
                </a:lnTo>
                <a:lnTo>
                  <a:pt x="4261586" y="2159000"/>
                </a:lnTo>
                <a:lnTo>
                  <a:pt x="4282775" y="2159000"/>
                </a:lnTo>
                <a:lnTo>
                  <a:pt x="4292494" y="2146300"/>
                </a:lnTo>
                <a:lnTo>
                  <a:pt x="4322571" y="2095500"/>
                </a:lnTo>
                <a:lnTo>
                  <a:pt x="4353551" y="2057400"/>
                </a:lnTo>
                <a:lnTo>
                  <a:pt x="4385419" y="2019300"/>
                </a:lnTo>
                <a:lnTo>
                  <a:pt x="4418161" y="1981200"/>
                </a:lnTo>
                <a:lnTo>
                  <a:pt x="4451760" y="1943100"/>
                </a:lnTo>
                <a:lnTo>
                  <a:pt x="4486203" y="1905000"/>
                </a:lnTo>
                <a:lnTo>
                  <a:pt x="4521474" y="1866900"/>
                </a:lnTo>
                <a:lnTo>
                  <a:pt x="4557558" y="1841500"/>
                </a:lnTo>
                <a:lnTo>
                  <a:pt x="4594439" y="1803400"/>
                </a:lnTo>
                <a:lnTo>
                  <a:pt x="4632103" y="1765300"/>
                </a:lnTo>
                <a:lnTo>
                  <a:pt x="4670534" y="1739900"/>
                </a:lnTo>
                <a:lnTo>
                  <a:pt x="4709718" y="1701800"/>
                </a:lnTo>
                <a:lnTo>
                  <a:pt x="4748277" y="1676400"/>
                </a:lnTo>
                <a:lnTo>
                  <a:pt x="4787464" y="1638300"/>
                </a:lnTo>
                <a:lnTo>
                  <a:pt x="4867657" y="1587500"/>
                </a:lnTo>
                <a:lnTo>
                  <a:pt x="4950166" y="1536700"/>
                </a:lnTo>
                <a:lnTo>
                  <a:pt x="5034860" y="1485900"/>
                </a:lnTo>
                <a:lnTo>
                  <a:pt x="5121607" y="1435100"/>
                </a:lnTo>
                <a:lnTo>
                  <a:pt x="5165710" y="1422400"/>
                </a:lnTo>
                <a:lnTo>
                  <a:pt x="5210277" y="1397000"/>
                </a:lnTo>
                <a:lnTo>
                  <a:pt x="5255293" y="1384300"/>
                </a:lnTo>
                <a:lnTo>
                  <a:pt x="5300740" y="1358900"/>
                </a:lnTo>
                <a:lnTo>
                  <a:pt x="5392863" y="1333500"/>
                </a:lnTo>
                <a:lnTo>
                  <a:pt x="5439507" y="1308100"/>
                </a:lnTo>
                <a:lnTo>
                  <a:pt x="5629580" y="1257300"/>
                </a:lnTo>
                <a:lnTo>
                  <a:pt x="5677891" y="1257300"/>
                </a:lnTo>
                <a:lnTo>
                  <a:pt x="5775350" y="1231900"/>
                </a:lnTo>
                <a:lnTo>
                  <a:pt x="5824465" y="1231900"/>
                </a:lnTo>
                <a:lnTo>
                  <a:pt x="5873815" y="1219200"/>
                </a:lnTo>
                <a:close/>
              </a:path>
              <a:path w="12193270" h="6858000">
                <a:moveTo>
                  <a:pt x="7960088" y="241300"/>
                </a:moveTo>
                <a:lnTo>
                  <a:pt x="7940433" y="241300"/>
                </a:lnTo>
                <a:lnTo>
                  <a:pt x="7939188" y="254000"/>
                </a:lnTo>
                <a:lnTo>
                  <a:pt x="7935696" y="254000"/>
                </a:lnTo>
                <a:lnTo>
                  <a:pt x="7914215" y="304800"/>
                </a:lnTo>
                <a:lnTo>
                  <a:pt x="7893858" y="355600"/>
                </a:lnTo>
                <a:lnTo>
                  <a:pt x="7874628" y="393700"/>
                </a:lnTo>
                <a:lnTo>
                  <a:pt x="7856530" y="444500"/>
                </a:lnTo>
                <a:lnTo>
                  <a:pt x="7839568" y="495300"/>
                </a:lnTo>
                <a:lnTo>
                  <a:pt x="7823746" y="546100"/>
                </a:lnTo>
                <a:lnTo>
                  <a:pt x="7809068" y="596900"/>
                </a:lnTo>
                <a:lnTo>
                  <a:pt x="7795538" y="647700"/>
                </a:lnTo>
                <a:lnTo>
                  <a:pt x="7783417" y="698500"/>
                </a:lnTo>
                <a:lnTo>
                  <a:pt x="7772430" y="749300"/>
                </a:lnTo>
                <a:lnTo>
                  <a:pt x="7762577" y="787400"/>
                </a:lnTo>
                <a:lnTo>
                  <a:pt x="7753859" y="838200"/>
                </a:lnTo>
                <a:lnTo>
                  <a:pt x="7746278" y="889000"/>
                </a:lnTo>
                <a:lnTo>
                  <a:pt x="7739835" y="939800"/>
                </a:lnTo>
                <a:lnTo>
                  <a:pt x="7734531" y="990600"/>
                </a:lnTo>
                <a:lnTo>
                  <a:pt x="7730366" y="1041400"/>
                </a:lnTo>
                <a:lnTo>
                  <a:pt x="7727343" y="1092200"/>
                </a:lnTo>
                <a:lnTo>
                  <a:pt x="7725461" y="1143000"/>
                </a:lnTo>
                <a:lnTo>
                  <a:pt x="7724723" y="1193800"/>
                </a:lnTo>
                <a:lnTo>
                  <a:pt x="7724761" y="1219200"/>
                </a:lnTo>
                <a:lnTo>
                  <a:pt x="7725858" y="1282700"/>
                </a:lnTo>
                <a:lnTo>
                  <a:pt x="7728077" y="1333500"/>
                </a:lnTo>
                <a:lnTo>
                  <a:pt x="7731463" y="1384300"/>
                </a:lnTo>
                <a:lnTo>
                  <a:pt x="7736020" y="1435100"/>
                </a:lnTo>
                <a:lnTo>
                  <a:pt x="7741754" y="1485900"/>
                </a:lnTo>
                <a:lnTo>
                  <a:pt x="7748645" y="1536700"/>
                </a:lnTo>
                <a:lnTo>
                  <a:pt x="7756676" y="1587500"/>
                </a:lnTo>
                <a:lnTo>
                  <a:pt x="7765846" y="1638300"/>
                </a:lnTo>
                <a:lnTo>
                  <a:pt x="7776151" y="1689100"/>
                </a:lnTo>
                <a:lnTo>
                  <a:pt x="7787588" y="1727200"/>
                </a:lnTo>
                <a:lnTo>
                  <a:pt x="7800153" y="1778000"/>
                </a:lnTo>
                <a:lnTo>
                  <a:pt x="7813844" y="1828800"/>
                </a:lnTo>
                <a:lnTo>
                  <a:pt x="7828657" y="1879600"/>
                </a:lnTo>
                <a:lnTo>
                  <a:pt x="7844591" y="1930400"/>
                </a:lnTo>
                <a:lnTo>
                  <a:pt x="7861640" y="1981200"/>
                </a:lnTo>
                <a:lnTo>
                  <a:pt x="7879803" y="2019300"/>
                </a:lnTo>
                <a:lnTo>
                  <a:pt x="7899076" y="2070100"/>
                </a:lnTo>
                <a:lnTo>
                  <a:pt x="7919456" y="2120900"/>
                </a:lnTo>
                <a:lnTo>
                  <a:pt x="7941347" y="2159000"/>
                </a:lnTo>
                <a:lnTo>
                  <a:pt x="7953900" y="2159000"/>
                </a:lnTo>
                <a:lnTo>
                  <a:pt x="7932761" y="2108200"/>
                </a:lnTo>
                <a:lnTo>
                  <a:pt x="7912747" y="2070100"/>
                </a:lnTo>
                <a:lnTo>
                  <a:pt x="7893852" y="2019300"/>
                </a:lnTo>
                <a:lnTo>
                  <a:pt x="7876074" y="1968500"/>
                </a:lnTo>
                <a:lnTo>
                  <a:pt x="7859408" y="1930400"/>
                </a:lnTo>
                <a:lnTo>
                  <a:pt x="7843850" y="1879600"/>
                </a:lnTo>
                <a:lnTo>
                  <a:pt x="7829397" y="1828800"/>
                </a:lnTo>
                <a:lnTo>
                  <a:pt x="7827504" y="1828800"/>
                </a:lnTo>
                <a:lnTo>
                  <a:pt x="7824875" y="1816100"/>
                </a:lnTo>
                <a:lnTo>
                  <a:pt x="7817547" y="1790700"/>
                </a:lnTo>
                <a:lnTo>
                  <a:pt x="7814347" y="1778000"/>
                </a:lnTo>
                <a:lnTo>
                  <a:pt x="7802088" y="1727200"/>
                </a:lnTo>
                <a:lnTo>
                  <a:pt x="7790924" y="1676400"/>
                </a:lnTo>
                <a:lnTo>
                  <a:pt x="7780853" y="1638300"/>
                </a:lnTo>
                <a:lnTo>
                  <a:pt x="7771878" y="1587500"/>
                </a:lnTo>
                <a:lnTo>
                  <a:pt x="7763996" y="1536700"/>
                </a:lnTo>
                <a:lnTo>
                  <a:pt x="7757209" y="1485900"/>
                </a:lnTo>
                <a:lnTo>
                  <a:pt x="7751517" y="1435100"/>
                </a:lnTo>
                <a:lnTo>
                  <a:pt x="7746920" y="1384300"/>
                </a:lnTo>
                <a:lnTo>
                  <a:pt x="7743418" y="1333500"/>
                </a:lnTo>
                <a:lnTo>
                  <a:pt x="7742871" y="1333500"/>
                </a:lnTo>
                <a:lnTo>
                  <a:pt x="7742643" y="1320800"/>
                </a:lnTo>
                <a:lnTo>
                  <a:pt x="7742376" y="1320800"/>
                </a:lnTo>
                <a:lnTo>
                  <a:pt x="7740442" y="1270000"/>
                </a:lnTo>
                <a:lnTo>
                  <a:pt x="7739670" y="1219200"/>
                </a:lnTo>
                <a:lnTo>
                  <a:pt x="7740055" y="1168400"/>
                </a:lnTo>
                <a:lnTo>
                  <a:pt x="7741592" y="1117600"/>
                </a:lnTo>
                <a:lnTo>
                  <a:pt x="7744276" y="1066800"/>
                </a:lnTo>
                <a:lnTo>
                  <a:pt x="7748100" y="1016000"/>
                </a:lnTo>
                <a:lnTo>
                  <a:pt x="7753061" y="965200"/>
                </a:lnTo>
                <a:lnTo>
                  <a:pt x="7759151" y="914400"/>
                </a:lnTo>
                <a:lnTo>
                  <a:pt x="7766367" y="863600"/>
                </a:lnTo>
                <a:lnTo>
                  <a:pt x="7774702" y="812800"/>
                </a:lnTo>
                <a:lnTo>
                  <a:pt x="7784151" y="762000"/>
                </a:lnTo>
                <a:lnTo>
                  <a:pt x="7794709" y="711200"/>
                </a:lnTo>
                <a:lnTo>
                  <a:pt x="7806371" y="673100"/>
                </a:lnTo>
                <a:lnTo>
                  <a:pt x="7819130" y="622300"/>
                </a:lnTo>
                <a:lnTo>
                  <a:pt x="7832982" y="571500"/>
                </a:lnTo>
                <a:lnTo>
                  <a:pt x="7847922" y="520700"/>
                </a:lnTo>
                <a:lnTo>
                  <a:pt x="7863943" y="469900"/>
                </a:lnTo>
                <a:lnTo>
                  <a:pt x="7881040" y="431800"/>
                </a:lnTo>
                <a:lnTo>
                  <a:pt x="7899209" y="381000"/>
                </a:lnTo>
                <a:lnTo>
                  <a:pt x="7918443" y="330200"/>
                </a:lnTo>
                <a:lnTo>
                  <a:pt x="7938738" y="292100"/>
                </a:lnTo>
                <a:lnTo>
                  <a:pt x="7960088" y="241300"/>
                </a:lnTo>
                <a:close/>
              </a:path>
              <a:path w="12193270" h="6858000">
                <a:moveTo>
                  <a:pt x="9646977" y="1231900"/>
                </a:moveTo>
                <a:lnTo>
                  <a:pt x="9540559" y="1231900"/>
                </a:lnTo>
                <a:lnTo>
                  <a:pt x="9337852" y="1282700"/>
                </a:lnTo>
                <a:lnTo>
                  <a:pt x="9287912" y="1308100"/>
                </a:lnTo>
                <a:lnTo>
                  <a:pt x="9188985" y="1333500"/>
                </a:lnTo>
                <a:lnTo>
                  <a:pt x="9140018" y="1358900"/>
                </a:lnTo>
                <a:lnTo>
                  <a:pt x="9091396" y="1371600"/>
                </a:lnTo>
                <a:lnTo>
                  <a:pt x="9049215" y="1397000"/>
                </a:lnTo>
                <a:lnTo>
                  <a:pt x="9007502" y="1409700"/>
                </a:lnTo>
                <a:lnTo>
                  <a:pt x="8966261" y="1435100"/>
                </a:lnTo>
                <a:lnTo>
                  <a:pt x="8925496" y="1447800"/>
                </a:lnTo>
                <a:lnTo>
                  <a:pt x="8885211" y="1473200"/>
                </a:lnTo>
                <a:lnTo>
                  <a:pt x="8876245" y="1473200"/>
                </a:lnTo>
                <a:lnTo>
                  <a:pt x="8858935" y="1485900"/>
                </a:lnTo>
                <a:lnTo>
                  <a:pt x="8847695" y="1498600"/>
                </a:lnTo>
                <a:lnTo>
                  <a:pt x="8834817" y="1498600"/>
                </a:lnTo>
                <a:lnTo>
                  <a:pt x="8822676" y="1511300"/>
                </a:lnTo>
                <a:lnTo>
                  <a:pt x="8810814" y="1511300"/>
                </a:lnTo>
                <a:lnTo>
                  <a:pt x="8795676" y="1524000"/>
                </a:lnTo>
                <a:lnTo>
                  <a:pt x="8789212" y="1524000"/>
                </a:lnTo>
                <a:lnTo>
                  <a:pt x="8782773" y="1536700"/>
                </a:lnTo>
                <a:lnTo>
                  <a:pt x="8771564" y="1536700"/>
                </a:lnTo>
                <a:lnTo>
                  <a:pt x="8760397" y="1549400"/>
                </a:lnTo>
                <a:lnTo>
                  <a:pt x="8749270" y="1549400"/>
                </a:lnTo>
                <a:lnTo>
                  <a:pt x="8738183" y="1562100"/>
                </a:lnTo>
                <a:lnTo>
                  <a:pt x="8706263" y="1587500"/>
                </a:lnTo>
                <a:lnTo>
                  <a:pt x="8674667" y="1600200"/>
                </a:lnTo>
                <a:lnTo>
                  <a:pt x="8612466" y="1651000"/>
                </a:lnTo>
                <a:lnTo>
                  <a:pt x="8602352" y="1663700"/>
                </a:lnTo>
                <a:lnTo>
                  <a:pt x="8590190" y="1663700"/>
                </a:lnTo>
                <a:lnTo>
                  <a:pt x="8576728" y="1676400"/>
                </a:lnTo>
                <a:lnTo>
                  <a:pt x="8569743" y="1689100"/>
                </a:lnTo>
                <a:lnTo>
                  <a:pt x="8560561" y="1689100"/>
                </a:lnTo>
                <a:lnTo>
                  <a:pt x="8545003" y="1701800"/>
                </a:lnTo>
                <a:lnTo>
                  <a:pt x="8539720" y="1701800"/>
                </a:lnTo>
                <a:lnTo>
                  <a:pt x="8534475" y="1714500"/>
                </a:lnTo>
                <a:lnTo>
                  <a:pt x="8525433" y="1714500"/>
                </a:lnTo>
                <a:lnTo>
                  <a:pt x="8518981" y="1727200"/>
                </a:lnTo>
                <a:lnTo>
                  <a:pt x="8512580" y="1727200"/>
                </a:lnTo>
                <a:lnTo>
                  <a:pt x="8504389" y="1739900"/>
                </a:lnTo>
                <a:lnTo>
                  <a:pt x="8502611" y="1739900"/>
                </a:lnTo>
                <a:lnTo>
                  <a:pt x="8491600" y="1752600"/>
                </a:lnTo>
                <a:lnTo>
                  <a:pt x="8482469" y="1752600"/>
                </a:lnTo>
                <a:lnTo>
                  <a:pt x="8471877" y="1765300"/>
                </a:lnTo>
                <a:lnTo>
                  <a:pt x="8456472" y="1778000"/>
                </a:lnTo>
                <a:lnTo>
                  <a:pt x="8442248" y="1790700"/>
                </a:lnTo>
                <a:lnTo>
                  <a:pt x="8436126" y="1803400"/>
                </a:lnTo>
                <a:lnTo>
                  <a:pt x="8430043" y="1803400"/>
                </a:lnTo>
                <a:lnTo>
                  <a:pt x="8422614" y="1816100"/>
                </a:lnTo>
                <a:lnTo>
                  <a:pt x="8419870" y="1816100"/>
                </a:lnTo>
                <a:lnTo>
                  <a:pt x="8410447" y="1828800"/>
                </a:lnTo>
                <a:lnTo>
                  <a:pt x="8403614" y="1828800"/>
                </a:lnTo>
                <a:lnTo>
                  <a:pt x="8395397" y="1841500"/>
                </a:lnTo>
                <a:lnTo>
                  <a:pt x="8383091" y="1854200"/>
                </a:lnTo>
                <a:lnTo>
                  <a:pt x="8376868" y="1854200"/>
                </a:lnTo>
                <a:lnTo>
                  <a:pt x="8363000" y="1866900"/>
                </a:lnTo>
                <a:lnTo>
                  <a:pt x="8357336" y="1879600"/>
                </a:lnTo>
                <a:lnTo>
                  <a:pt x="8351684" y="1879600"/>
                </a:lnTo>
                <a:lnTo>
                  <a:pt x="8338895" y="1892300"/>
                </a:lnTo>
                <a:lnTo>
                  <a:pt x="8333663" y="1905000"/>
                </a:lnTo>
                <a:lnTo>
                  <a:pt x="8326462" y="1905000"/>
                </a:lnTo>
                <a:lnTo>
                  <a:pt x="8314994" y="1917700"/>
                </a:lnTo>
                <a:lnTo>
                  <a:pt x="8301125" y="1930400"/>
                </a:lnTo>
                <a:lnTo>
                  <a:pt x="8289810" y="1943100"/>
                </a:lnTo>
                <a:lnTo>
                  <a:pt x="8283510" y="1955800"/>
                </a:lnTo>
                <a:lnTo>
                  <a:pt x="8279281" y="1955800"/>
                </a:lnTo>
                <a:lnTo>
                  <a:pt x="8273782" y="1968500"/>
                </a:lnTo>
                <a:lnTo>
                  <a:pt x="8272461" y="1968500"/>
                </a:lnTo>
                <a:lnTo>
                  <a:pt x="8265781" y="1981200"/>
                </a:lnTo>
                <a:lnTo>
                  <a:pt x="8260435" y="1981200"/>
                </a:lnTo>
                <a:lnTo>
                  <a:pt x="8253348" y="1993900"/>
                </a:lnTo>
                <a:lnTo>
                  <a:pt x="8242553" y="2006600"/>
                </a:lnTo>
                <a:lnTo>
                  <a:pt x="8234781" y="2019300"/>
                </a:lnTo>
                <a:lnTo>
                  <a:pt x="8229370" y="2019300"/>
                </a:lnTo>
                <a:lnTo>
                  <a:pt x="8216594" y="2032000"/>
                </a:lnTo>
                <a:lnTo>
                  <a:pt x="8213013" y="2044700"/>
                </a:lnTo>
                <a:lnTo>
                  <a:pt x="8200910" y="2057400"/>
                </a:lnTo>
                <a:lnTo>
                  <a:pt x="8195855" y="2057400"/>
                </a:lnTo>
                <a:lnTo>
                  <a:pt x="8190839" y="2070100"/>
                </a:lnTo>
                <a:lnTo>
                  <a:pt x="8184412" y="2082800"/>
                </a:lnTo>
                <a:lnTo>
                  <a:pt x="8181555" y="2082800"/>
                </a:lnTo>
                <a:lnTo>
                  <a:pt x="8174265" y="2095500"/>
                </a:lnTo>
                <a:lnTo>
                  <a:pt x="8168880" y="2095500"/>
                </a:lnTo>
                <a:lnTo>
                  <a:pt x="8165362" y="2108200"/>
                </a:lnTo>
                <a:lnTo>
                  <a:pt x="8157780" y="2108200"/>
                </a:lnTo>
                <a:lnTo>
                  <a:pt x="8148470" y="2120900"/>
                </a:lnTo>
                <a:lnTo>
                  <a:pt x="8139250" y="2133600"/>
                </a:lnTo>
                <a:lnTo>
                  <a:pt x="8130122" y="2146300"/>
                </a:lnTo>
                <a:lnTo>
                  <a:pt x="8121090" y="2159000"/>
                </a:lnTo>
                <a:lnTo>
                  <a:pt x="8142596" y="2159000"/>
                </a:lnTo>
                <a:lnTo>
                  <a:pt x="8152059" y="2146300"/>
                </a:lnTo>
                <a:lnTo>
                  <a:pt x="8181326" y="2108200"/>
                </a:lnTo>
                <a:lnTo>
                  <a:pt x="8211454" y="2070100"/>
                </a:lnTo>
                <a:lnTo>
                  <a:pt x="8242431" y="2032000"/>
                </a:lnTo>
                <a:lnTo>
                  <a:pt x="8274243" y="1993900"/>
                </a:lnTo>
                <a:lnTo>
                  <a:pt x="8306874" y="1955800"/>
                </a:lnTo>
                <a:lnTo>
                  <a:pt x="8340313" y="1917700"/>
                </a:lnTo>
                <a:lnTo>
                  <a:pt x="8374543" y="1879600"/>
                </a:lnTo>
                <a:lnTo>
                  <a:pt x="8409552" y="1841500"/>
                </a:lnTo>
                <a:lnTo>
                  <a:pt x="8445325" y="1816100"/>
                </a:lnTo>
                <a:lnTo>
                  <a:pt x="8481848" y="1778000"/>
                </a:lnTo>
                <a:lnTo>
                  <a:pt x="8519108" y="1739900"/>
                </a:lnTo>
                <a:lnTo>
                  <a:pt x="8557089" y="1714500"/>
                </a:lnTo>
                <a:lnTo>
                  <a:pt x="8595779" y="1689100"/>
                </a:lnTo>
                <a:lnTo>
                  <a:pt x="8635163" y="1651000"/>
                </a:lnTo>
                <a:lnTo>
                  <a:pt x="8675228" y="1625600"/>
                </a:lnTo>
                <a:lnTo>
                  <a:pt x="8715958" y="1600200"/>
                </a:lnTo>
                <a:lnTo>
                  <a:pt x="8757341" y="1562100"/>
                </a:lnTo>
                <a:lnTo>
                  <a:pt x="8842006" y="1511300"/>
                </a:lnTo>
                <a:lnTo>
                  <a:pt x="8886090" y="1485900"/>
                </a:lnTo>
                <a:lnTo>
                  <a:pt x="8930684" y="1473200"/>
                </a:lnTo>
                <a:lnTo>
                  <a:pt x="9067319" y="1397000"/>
                </a:lnTo>
                <a:lnTo>
                  <a:pt x="9113748" y="1384300"/>
                </a:lnTo>
                <a:lnTo>
                  <a:pt x="9160585" y="1358900"/>
                </a:lnTo>
                <a:lnTo>
                  <a:pt x="9255404" y="1333500"/>
                </a:lnTo>
                <a:lnTo>
                  <a:pt x="9303345" y="1308100"/>
                </a:lnTo>
                <a:lnTo>
                  <a:pt x="9498184" y="1257300"/>
                </a:lnTo>
                <a:lnTo>
                  <a:pt x="9547562" y="1257300"/>
                </a:lnTo>
                <a:lnTo>
                  <a:pt x="9646977" y="1231900"/>
                </a:lnTo>
                <a:close/>
              </a:path>
              <a:path w="12193270" h="6858000">
                <a:moveTo>
                  <a:pt x="11823004" y="241300"/>
                </a:moveTo>
                <a:lnTo>
                  <a:pt x="11804331" y="241300"/>
                </a:lnTo>
                <a:lnTo>
                  <a:pt x="11781870" y="292100"/>
                </a:lnTo>
                <a:lnTo>
                  <a:pt x="11760586" y="342900"/>
                </a:lnTo>
                <a:lnTo>
                  <a:pt x="11740490" y="393700"/>
                </a:lnTo>
                <a:lnTo>
                  <a:pt x="11721593" y="444500"/>
                </a:lnTo>
                <a:lnTo>
                  <a:pt x="11703906" y="495300"/>
                </a:lnTo>
                <a:lnTo>
                  <a:pt x="11687440" y="546100"/>
                </a:lnTo>
                <a:lnTo>
                  <a:pt x="11672207" y="596900"/>
                </a:lnTo>
                <a:lnTo>
                  <a:pt x="11658218" y="647700"/>
                </a:lnTo>
                <a:lnTo>
                  <a:pt x="11646510" y="698500"/>
                </a:lnTo>
                <a:lnTo>
                  <a:pt x="11635849" y="736600"/>
                </a:lnTo>
                <a:lnTo>
                  <a:pt x="11626236" y="787400"/>
                </a:lnTo>
                <a:lnTo>
                  <a:pt x="11617674" y="838200"/>
                </a:lnTo>
                <a:lnTo>
                  <a:pt x="11610165" y="889000"/>
                </a:lnTo>
                <a:lnTo>
                  <a:pt x="11603711" y="927100"/>
                </a:lnTo>
                <a:lnTo>
                  <a:pt x="11598315" y="977900"/>
                </a:lnTo>
                <a:lnTo>
                  <a:pt x="11593979" y="1028700"/>
                </a:lnTo>
                <a:lnTo>
                  <a:pt x="11590704" y="1079500"/>
                </a:lnTo>
                <a:lnTo>
                  <a:pt x="11588494" y="1130300"/>
                </a:lnTo>
                <a:lnTo>
                  <a:pt x="11587351" y="1181100"/>
                </a:lnTo>
                <a:lnTo>
                  <a:pt x="11587276" y="1219200"/>
                </a:lnTo>
                <a:lnTo>
                  <a:pt x="11588355" y="1270000"/>
                </a:lnTo>
                <a:lnTo>
                  <a:pt x="11590612" y="1320800"/>
                </a:lnTo>
                <a:lnTo>
                  <a:pt x="11594043" y="1384300"/>
                </a:lnTo>
                <a:lnTo>
                  <a:pt x="11598640" y="1435100"/>
                </a:lnTo>
                <a:lnTo>
                  <a:pt x="11604398" y="1485900"/>
                </a:lnTo>
                <a:lnTo>
                  <a:pt x="11611311" y="1536700"/>
                </a:lnTo>
                <a:lnTo>
                  <a:pt x="11619373" y="1587500"/>
                </a:lnTo>
                <a:lnTo>
                  <a:pt x="11628577" y="1625600"/>
                </a:lnTo>
                <a:lnTo>
                  <a:pt x="11638917" y="1676400"/>
                </a:lnTo>
                <a:lnTo>
                  <a:pt x="11650388" y="1727200"/>
                </a:lnTo>
                <a:lnTo>
                  <a:pt x="11662983" y="1778000"/>
                </a:lnTo>
                <a:lnTo>
                  <a:pt x="11676697" y="1828800"/>
                </a:lnTo>
                <a:lnTo>
                  <a:pt x="11691522" y="1879600"/>
                </a:lnTo>
                <a:lnTo>
                  <a:pt x="11707454" y="1930400"/>
                </a:lnTo>
                <a:lnTo>
                  <a:pt x="11724486" y="1981200"/>
                </a:lnTo>
                <a:lnTo>
                  <a:pt x="11742612" y="2019300"/>
                </a:lnTo>
                <a:lnTo>
                  <a:pt x="11761826" y="2070100"/>
                </a:lnTo>
                <a:lnTo>
                  <a:pt x="11782122" y="2120900"/>
                </a:lnTo>
                <a:lnTo>
                  <a:pt x="11803493" y="2159000"/>
                </a:lnTo>
                <a:lnTo>
                  <a:pt x="11816959" y="2159000"/>
                </a:lnTo>
                <a:lnTo>
                  <a:pt x="11811567" y="2146300"/>
                </a:lnTo>
                <a:lnTo>
                  <a:pt x="11791057" y="2108200"/>
                </a:lnTo>
                <a:lnTo>
                  <a:pt x="11771606" y="2057400"/>
                </a:lnTo>
                <a:lnTo>
                  <a:pt x="11753215" y="2006600"/>
                </a:lnTo>
                <a:lnTo>
                  <a:pt x="11735884" y="1968500"/>
                </a:lnTo>
                <a:lnTo>
                  <a:pt x="11719611" y="1917700"/>
                </a:lnTo>
                <a:lnTo>
                  <a:pt x="11704398" y="1866900"/>
                </a:lnTo>
                <a:lnTo>
                  <a:pt x="11690245" y="1828800"/>
                </a:lnTo>
                <a:lnTo>
                  <a:pt x="11677151" y="1778000"/>
                </a:lnTo>
                <a:lnTo>
                  <a:pt x="11665116" y="1727200"/>
                </a:lnTo>
                <a:lnTo>
                  <a:pt x="11654141" y="1689100"/>
                </a:lnTo>
                <a:lnTo>
                  <a:pt x="11644225" y="1638300"/>
                </a:lnTo>
                <a:lnTo>
                  <a:pt x="11635369" y="1587500"/>
                </a:lnTo>
                <a:lnTo>
                  <a:pt x="11627572" y="1536700"/>
                </a:lnTo>
                <a:lnTo>
                  <a:pt x="11620834" y="1485900"/>
                </a:lnTo>
                <a:lnTo>
                  <a:pt x="11615156" y="1447800"/>
                </a:lnTo>
                <a:lnTo>
                  <a:pt x="11610537" y="1397000"/>
                </a:lnTo>
                <a:lnTo>
                  <a:pt x="11606978" y="1346200"/>
                </a:lnTo>
                <a:lnTo>
                  <a:pt x="11604478" y="1295400"/>
                </a:lnTo>
                <a:lnTo>
                  <a:pt x="11603038" y="1244600"/>
                </a:lnTo>
                <a:lnTo>
                  <a:pt x="11602657" y="1193800"/>
                </a:lnTo>
                <a:lnTo>
                  <a:pt x="11603336" y="1155700"/>
                </a:lnTo>
                <a:lnTo>
                  <a:pt x="11605074" y="1104900"/>
                </a:lnTo>
                <a:lnTo>
                  <a:pt x="11607871" y="1054100"/>
                </a:lnTo>
                <a:lnTo>
                  <a:pt x="11611728" y="1003300"/>
                </a:lnTo>
                <a:lnTo>
                  <a:pt x="11616645" y="952500"/>
                </a:lnTo>
                <a:lnTo>
                  <a:pt x="11622621" y="901700"/>
                </a:lnTo>
                <a:lnTo>
                  <a:pt x="11629657" y="863600"/>
                </a:lnTo>
                <a:lnTo>
                  <a:pt x="11637752" y="812800"/>
                </a:lnTo>
                <a:lnTo>
                  <a:pt x="11646906" y="762000"/>
                </a:lnTo>
                <a:lnTo>
                  <a:pt x="11657120" y="711200"/>
                </a:lnTo>
                <a:lnTo>
                  <a:pt x="11668394" y="673100"/>
                </a:lnTo>
                <a:lnTo>
                  <a:pt x="11680727" y="622300"/>
                </a:lnTo>
                <a:lnTo>
                  <a:pt x="11694120" y="571500"/>
                </a:lnTo>
                <a:lnTo>
                  <a:pt x="11708572" y="520700"/>
                </a:lnTo>
                <a:lnTo>
                  <a:pt x="11724084" y="482600"/>
                </a:lnTo>
                <a:lnTo>
                  <a:pt x="11740655" y="431800"/>
                </a:lnTo>
                <a:lnTo>
                  <a:pt x="11758286" y="381000"/>
                </a:lnTo>
                <a:lnTo>
                  <a:pt x="11776977" y="342900"/>
                </a:lnTo>
                <a:lnTo>
                  <a:pt x="11796727" y="292100"/>
                </a:lnTo>
                <a:lnTo>
                  <a:pt x="11817536" y="254000"/>
                </a:lnTo>
                <a:lnTo>
                  <a:pt x="11823004" y="241300"/>
                </a:lnTo>
                <a:close/>
              </a:path>
              <a:path w="12193270" h="6858000">
                <a:moveTo>
                  <a:pt x="2237625" y="1219200"/>
                </a:moveTo>
                <a:lnTo>
                  <a:pt x="2223324" y="1219200"/>
                </a:lnTo>
                <a:lnTo>
                  <a:pt x="2195843" y="1257300"/>
                </a:lnTo>
                <a:lnTo>
                  <a:pt x="2167420" y="1308100"/>
                </a:lnTo>
                <a:lnTo>
                  <a:pt x="2138075" y="1346200"/>
                </a:lnTo>
                <a:lnTo>
                  <a:pt x="2107829" y="1397000"/>
                </a:lnTo>
                <a:lnTo>
                  <a:pt x="2076702" y="1435100"/>
                </a:lnTo>
                <a:lnTo>
                  <a:pt x="2044715" y="1473200"/>
                </a:lnTo>
                <a:lnTo>
                  <a:pt x="2011886" y="1511300"/>
                </a:lnTo>
                <a:lnTo>
                  <a:pt x="1978236" y="1549400"/>
                </a:lnTo>
                <a:lnTo>
                  <a:pt x="1943785" y="1587500"/>
                </a:lnTo>
                <a:lnTo>
                  <a:pt x="1940495" y="1600200"/>
                </a:lnTo>
                <a:lnTo>
                  <a:pt x="1933815" y="1600200"/>
                </a:lnTo>
                <a:lnTo>
                  <a:pt x="1898837" y="1638300"/>
                </a:lnTo>
                <a:lnTo>
                  <a:pt x="1863080" y="1676400"/>
                </a:lnTo>
                <a:lnTo>
                  <a:pt x="1826563" y="1714500"/>
                </a:lnTo>
                <a:lnTo>
                  <a:pt x="1789302" y="1739900"/>
                </a:lnTo>
                <a:lnTo>
                  <a:pt x="1751316" y="1778000"/>
                </a:lnTo>
                <a:lnTo>
                  <a:pt x="1712623" y="1816100"/>
                </a:lnTo>
                <a:lnTo>
                  <a:pt x="1673240" y="1841500"/>
                </a:lnTo>
                <a:lnTo>
                  <a:pt x="1633186" y="1866900"/>
                </a:lnTo>
                <a:lnTo>
                  <a:pt x="1592478" y="1905000"/>
                </a:lnTo>
                <a:lnTo>
                  <a:pt x="1551133" y="1930400"/>
                </a:lnTo>
                <a:lnTo>
                  <a:pt x="1466609" y="1981200"/>
                </a:lnTo>
                <a:lnTo>
                  <a:pt x="1379754" y="2032000"/>
                </a:lnTo>
                <a:lnTo>
                  <a:pt x="1290713" y="2082800"/>
                </a:lnTo>
                <a:lnTo>
                  <a:pt x="1332078" y="2082800"/>
                </a:lnTo>
                <a:lnTo>
                  <a:pt x="1347088" y="2070100"/>
                </a:lnTo>
                <a:lnTo>
                  <a:pt x="1438235" y="2019300"/>
                </a:lnTo>
                <a:lnTo>
                  <a:pt x="1527064" y="1968500"/>
                </a:lnTo>
                <a:lnTo>
                  <a:pt x="1570583" y="1930400"/>
                </a:lnTo>
                <a:lnTo>
                  <a:pt x="1655774" y="1879600"/>
                </a:lnTo>
                <a:lnTo>
                  <a:pt x="1696406" y="1841500"/>
                </a:lnTo>
                <a:lnTo>
                  <a:pt x="1736221" y="1816100"/>
                </a:lnTo>
                <a:lnTo>
                  <a:pt x="1775212" y="1778000"/>
                </a:lnTo>
                <a:lnTo>
                  <a:pt x="1813372" y="1739900"/>
                </a:lnTo>
                <a:lnTo>
                  <a:pt x="1850697" y="1714500"/>
                </a:lnTo>
                <a:lnTo>
                  <a:pt x="1887180" y="1676400"/>
                </a:lnTo>
                <a:lnTo>
                  <a:pt x="1922816" y="1638300"/>
                </a:lnTo>
                <a:lnTo>
                  <a:pt x="1957597" y="1600200"/>
                </a:lnTo>
                <a:lnTo>
                  <a:pt x="1991518" y="1562100"/>
                </a:lnTo>
                <a:lnTo>
                  <a:pt x="2024573" y="1524000"/>
                </a:lnTo>
                <a:lnTo>
                  <a:pt x="2056756" y="1485900"/>
                </a:lnTo>
                <a:lnTo>
                  <a:pt x="2088061" y="1447800"/>
                </a:lnTo>
                <a:lnTo>
                  <a:pt x="2118483" y="1397000"/>
                </a:lnTo>
                <a:lnTo>
                  <a:pt x="2148013" y="1358900"/>
                </a:lnTo>
                <a:lnTo>
                  <a:pt x="2165856" y="1358900"/>
                </a:lnTo>
                <a:lnTo>
                  <a:pt x="2188619" y="1308100"/>
                </a:lnTo>
                <a:lnTo>
                  <a:pt x="2212540" y="1270000"/>
                </a:lnTo>
                <a:lnTo>
                  <a:pt x="2237625" y="1219200"/>
                </a:lnTo>
                <a:close/>
              </a:path>
              <a:path w="12193270" h="6858000">
                <a:moveTo>
                  <a:pt x="10436653" y="1244600"/>
                </a:moveTo>
                <a:lnTo>
                  <a:pt x="10371793" y="1244600"/>
                </a:lnTo>
                <a:lnTo>
                  <a:pt x="10567885" y="1295400"/>
                </a:lnTo>
                <a:lnTo>
                  <a:pt x="10583860" y="1295400"/>
                </a:lnTo>
                <a:lnTo>
                  <a:pt x="10602124" y="1308100"/>
                </a:lnTo>
                <a:lnTo>
                  <a:pt x="10645223" y="1308100"/>
                </a:lnTo>
                <a:lnTo>
                  <a:pt x="10629950" y="1295400"/>
                </a:lnTo>
                <a:lnTo>
                  <a:pt x="10436653" y="1244600"/>
                </a:lnTo>
                <a:close/>
              </a:path>
              <a:path w="12193270" h="6858000">
                <a:moveTo>
                  <a:pt x="2564166" y="1219200"/>
                </a:moveTo>
                <a:lnTo>
                  <a:pt x="2445540" y="1219200"/>
                </a:lnTo>
                <a:lnTo>
                  <a:pt x="2494352" y="1231900"/>
                </a:lnTo>
                <a:lnTo>
                  <a:pt x="2543124" y="1231900"/>
                </a:lnTo>
                <a:lnTo>
                  <a:pt x="2591840" y="1244600"/>
                </a:lnTo>
                <a:lnTo>
                  <a:pt x="2663988" y="1244600"/>
                </a:lnTo>
                <a:lnTo>
                  <a:pt x="2564166" y="1219200"/>
                </a:lnTo>
                <a:close/>
              </a:path>
              <a:path w="12193270" h="6858000">
                <a:moveTo>
                  <a:pt x="10288538" y="1219200"/>
                </a:moveTo>
                <a:lnTo>
                  <a:pt x="10174129" y="1219200"/>
                </a:lnTo>
                <a:lnTo>
                  <a:pt x="10223627" y="1231900"/>
                </a:lnTo>
                <a:lnTo>
                  <a:pt x="10273083" y="1231900"/>
                </a:lnTo>
                <a:lnTo>
                  <a:pt x="10322478" y="1244600"/>
                </a:lnTo>
                <a:lnTo>
                  <a:pt x="10387566" y="1244600"/>
                </a:lnTo>
                <a:lnTo>
                  <a:pt x="10288538" y="1219200"/>
                </a:lnTo>
                <a:close/>
              </a:path>
              <a:path w="12193270" h="6858000">
                <a:moveTo>
                  <a:pt x="9747138" y="1219200"/>
                </a:moveTo>
                <a:lnTo>
                  <a:pt x="9643543" y="1219200"/>
                </a:lnTo>
                <a:lnTo>
                  <a:pt x="9591923" y="1231900"/>
                </a:lnTo>
                <a:lnTo>
                  <a:pt x="9696974" y="1231900"/>
                </a:lnTo>
                <a:lnTo>
                  <a:pt x="9747138" y="1219200"/>
                </a:lnTo>
                <a:close/>
              </a:path>
              <a:path w="12193270" h="6858000">
                <a:moveTo>
                  <a:pt x="2490223" y="1206500"/>
                </a:moveTo>
                <a:lnTo>
                  <a:pt x="1993731" y="1206500"/>
                </a:lnTo>
                <a:lnTo>
                  <a:pt x="1942336" y="1219200"/>
                </a:lnTo>
                <a:lnTo>
                  <a:pt x="2513837" y="1219200"/>
                </a:lnTo>
                <a:lnTo>
                  <a:pt x="2490223" y="1206500"/>
                </a:lnTo>
                <a:close/>
              </a:path>
              <a:path w="12193270" h="6858000">
                <a:moveTo>
                  <a:pt x="6073241" y="1206500"/>
                </a:moveTo>
                <a:lnTo>
                  <a:pt x="5871113" y="1206500"/>
                </a:lnTo>
                <a:lnTo>
                  <a:pt x="5821945" y="1219200"/>
                </a:lnTo>
                <a:lnTo>
                  <a:pt x="6023113" y="1219200"/>
                </a:lnTo>
                <a:lnTo>
                  <a:pt x="6073241" y="1206500"/>
                </a:lnTo>
                <a:close/>
              </a:path>
              <a:path w="12193270" h="6858000">
                <a:moveTo>
                  <a:pt x="6112572" y="1206500"/>
                </a:moveTo>
                <a:lnTo>
                  <a:pt x="6086868" y="1206500"/>
                </a:lnTo>
                <a:lnTo>
                  <a:pt x="6084696" y="1219200"/>
                </a:lnTo>
                <a:lnTo>
                  <a:pt x="6114744" y="1219200"/>
                </a:lnTo>
                <a:lnTo>
                  <a:pt x="6112572" y="1206500"/>
                </a:lnTo>
                <a:close/>
              </a:path>
              <a:path w="12193270" h="6858000">
                <a:moveTo>
                  <a:pt x="6328526" y="1206500"/>
                </a:moveTo>
                <a:lnTo>
                  <a:pt x="6126187" y="1206500"/>
                </a:lnTo>
                <a:lnTo>
                  <a:pt x="6176368" y="1219200"/>
                </a:lnTo>
                <a:lnTo>
                  <a:pt x="6377890" y="1219200"/>
                </a:lnTo>
                <a:lnTo>
                  <a:pt x="6328526" y="1206500"/>
                </a:lnTo>
                <a:close/>
              </a:path>
              <a:path w="12193270" h="6858000">
                <a:moveTo>
                  <a:pt x="10214609" y="1206500"/>
                </a:moveTo>
                <a:lnTo>
                  <a:pt x="9709995" y="1206500"/>
                </a:lnTo>
                <a:lnTo>
                  <a:pt x="9695408" y="1219200"/>
                </a:lnTo>
                <a:lnTo>
                  <a:pt x="10238612" y="1219200"/>
                </a:lnTo>
                <a:lnTo>
                  <a:pt x="10214609" y="1206500"/>
                </a:lnTo>
                <a:close/>
              </a:path>
              <a:path w="12193270" h="6858000">
                <a:moveTo>
                  <a:pt x="2577357" y="1181100"/>
                </a:moveTo>
                <a:lnTo>
                  <a:pt x="2492374" y="1181100"/>
                </a:lnTo>
                <a:lnTo>
                  <a:pt x="2444430" y="1193800"/>
                </a:lnTo>
                <a:lnTo>
                  <a:pt x="1955844" y="1193800"/>
                </a:lnTo>
                <a:lnTo>
                  <a:pt x="2006640" y="1206500"/>
                </a:lnTo>
                <a:lnTo>
                  <a:pt x="2472243" y="1206500"/>
                </a:lnTo>
                <a:lnTo>
                  <a:pt x="2577357" y="1181100"/>
                </a:lnTo>
                <a:close/>
              </a:path>
              <a:path w="12193270" h="6858000">
                <a:moveTo>
                  <a:pt x="6336166" y="1193800"/>
                </a:moveTo>
                <a:lnTo>
                  <a:pt x="5863256" y="1193800"/>
                </a:lnTo>
                <a:lnTo>
                  <a:pt x="5882318" y="1206500"/>
                </a:lnTo>
                <a:lnTo>
                  <a:pt x="6317106" y="1206500"/>
                </a:lnTo>
                <a:lnTo>
                  <a:pt x="6336166" y="1193800"/>
                </a:lnTo>
                <a:close/>
              </a:path>
              <a:path w="12193270" h="6858000">
                <a:moveTo>
                  <a:pt x="9707061" y="1181100"/>
                </a:moveTo>
                <a:lnTo>
                  <a:pt x="9622893" y="1181100"/>
                </a:lnTo>
                <a:lnTo>
                  <a:pt x="9728213" y="1206500"/>
                </a:lnTo>
                <a:lnTo>
                  <a:pt x="10193541" y="1206500"/>
                </a:lnTo>
                <a:lnTo>
                  <a:pt x="10244277" y="1193800"/>
                </a:lnTo>
                <a:lnTo>
                  <a:pt x="9755004" y="1193800"/>
                </a:lnTo>
                <a:lnTo>
                  <a:pt x="9707061" y="1181100"/>
                </a:lnTo>
                <a:close/>
              </a:path>
              <a:path w="12193270" h="6858000">
                <a:moveTo>
                  <a:pt x="414378" y="241300"/>
                </a:moveTo>
                <a:lnTo>
                  <a:pt x="395096" y="241300"/>
                </a:lnTo>
                <a:lnTo>
                  <a:pt x="424349" y="292100"/>
                </a:lnTo>
                <a:lnTo>
                  <a:pt x="454555" y="330200"/>
                </a:lnTo>
                <a:lnTo>
                  <a:pt x="485711" y="368300"/>
                </a:lnTo>
                <a:lnTo>
                  <a:pt x="517813" y="406400"/>
                </a:lnTo>
                <a:lnTo>
                  <a:pt x="550856" y="444500"/>
                </a:lnTo>
                <a:lnTo>
                  <a:pt x="584838" y="482600"/>
                </a:lnTo>
                <a:lnTo>
                  <a:pt x="619753" y="520700"/>
                </a:lnTo>
                <a:lnTo>
                  <a:pt x="655598" y="558800"/>
                </a:lnTo>
                <a:lnTo>
                  <a:pt x="692199" y="596900"/>
                </a:lnTo>
                <a:lnTo>
                  <a:pt x="729493" y="622300"/>
                </a:lnTo>
                <a:lnTo>
                  <a:pt x="767473" y="660400"/>
                </a:lnTo>
                <a:lnTo>
                  <a:pt x="806131" y="698500"/>
                </a:lnTo>
                <a:lnTo>
                  <a:pt x="845457" y="723900"/>
                </a:lnTo>
                <a:lnTo>
                  <a:pt x="885445" y="762000"/>
                </a:lnTo>
                <a:lnTo>
                  <a:pt x="967372" y="812800"/>
                </a:lnTo>
                <a:lnTo>
                  <a:pt x="1009295" y="850900"/>
                </a:lnTo>
                <a:lnTo>
                  <a:pt x="1051846" y="876300"/>
                </a:lnTo>
                <a:lnTo>
                  <a:pt x="1138801" y="927100"/>
                </a:lnTo>
                <a:lnTo>
                  <a:pt x="1228173" y="977900"/>
                </a:lnTo>
                <a:lnTo>
                  <a:pt x="1273746" y="990600"/>
                </a:lnTo>
                <a:lnTo>
                  <a:pt x="1366621" y="1041400"/>
                </a:lnTo>
                <a:lnTo>
                  <a:pt x="1414089" y="1054100"/>
                </a:lnTo>
                <a:lnTo>
                  <a:pt x="1461884" y="1079500"/>
                </a:lnTo>
                <a:lnTo>
                  <a:pt x="1905276" y="1193800"/>
                </a:lnTo>
                <a:lnTo>
                  <a:pt x="2056216" y="1193800"/>
                </a:lnTo>
                <a:lnTo>
                  <a:pt x="2005891" y="1181100"/>
                </a:lnTo>
                <a:lnTo>
                  <a:pt x="1955894" y="1181100"/>
                </a:lnTo>
                <a:lnTo>
                  <a:pt x="1906235" y="1168400"/>
                </a:lnTo>
                <a:lnTo>
                  <a:pt x="1856929" y="1168400"/>
                </a:lnTo>
                <a:lnTo>
                  <a:pt x="1476684" y="1066800"/>
                </a:lnTo>
                <a:lnTo>
                  <a:pt x="1431119" y="1041400"/>
                </a:lnTo>
                <a:lnTo>
                  <a:pt x="1341438" y="1016000"/>
                </a:lnTo>
                <a:lnTo>
                  <a:pt x="1253775" y="965200"/>
                </a:lnTo>
                <a:lnTo>
                  <a:pt x="1210732" y="952500"/>
                </a:lnTo>
                <a:lnTo>
                  <a:pt x="1126287" y="901700"/>
                </a:lnTo>
                <a:lnTo>
                  <a:pt x="1044112" y="850900"/>
                </a:lnTo>
                <a:lnTo>
                  <a:pt x="964311" y="800100"/>
                </a:lnTo>
                <a:lnTo>
                  <a:pt x="925331" y="774700"/>
                </a:lnTo>
                <a:lnTo>
                  <a:pt x="886983" y="736600"/>
                </a:lnTo>
                <a:lnTo>
                  <a:pt x="849279" y="711200"/>
                </a:lnTo>
                <a:lnTo>
                  <a:pt x="812232" y="685800"/>
                </a:lnTo>
                <a:lnTo>
                  <a:pt x="775854" y="647700"/>
                </a:lnTo>
                <a:lnTo>
                  <a:pt x="740158" y="622300"/>
                </a:lnTo>
                <a:lnTo>
                  <a:pt x="705156" y="584200"/>
                </a:lnTo>
                <a:lnTo>
                  <a:pt x="670862" y="546100"/>
                </a:lnTo>
                <a:lnTo>
                  <a:pt x="637288" y="520700"/>
                </a:lnTo>
                <a:lnTo>
                  <a:pt x="604447" y="482600"/>
                </a:lnTo>
                <a:lnTo>
                  <a:pt x="572351" y="444500"/>
                </a:lnTo>
                <a:lnTo>
                  <a:pt x="541013" y="406400"/>
                </a:lnTo>
                <a:lnTo>
                  <a:pt x="510446" y="368300"/>
                </a:lnTo>
                <a:lnTo>
                  <a:pt x="480663" y="330200"/>
                </a:lnTo>
                <a:lnTo>
                  <a:pt x="451675" y="292100"/>
                </a:lnTo>
                <a:lnTo>
                  <a:pt x="423497" y="254000"/>
                </a:lnTo>
                <a:lnTo>
                  <a:pt x="414378" y="241300"/>
                </a:lnTo>
                <a:close/>
              </a:path>
              <a:path w="12193270" h="6858000">
                <a:moveTo>
                  <a:pt x="635449" y="101600"/>
                </a:moveTo>
                <a:lnTo>
                  <a:pt x="511201" y="101600"/>
                </a:lnTo>
                <a:lnTo>
                  <a:pt x="558943" y="114300"/>
                </a:lnTo>
                <a:lnTo>
                  <a:pt x="606538" y="114300"/>
                </a:lnTo>
                <a:lnTo>
                  <a:pt x="701222" y="139700"/>
                </a:lnTo>
                <a:lnTo>
                  <a:pt x="748276" y="139700"/>
                </a:lnTo>
                <a:lnTo>
                  <a:pt x="1070651" y="228600"/>
                </a:lnTo>
                <a:lnTo>
                  <a:pt x="1115496" y="254000"/>
                </a:lnTo>
                <a:lnTo>
                  <a:pt x="1159987" y="266700"/>
                </a:lnTo>
                <a:lnTo>
                  <a:pt x="1204106" y="292100"/>
                </a:lnTo>
                <a:lnTo>
                  <a:pt x="1247837" y="304800"/>
                </a:lnTo>
                <a:lnTo>
                  <a:pt x="1334061" y="355600"/>
                </a:lnTo>
                <a:lnTo>
                  <a:pt x="1376520" y="368300"/>
                </a:lnTo>
                <a:lnTo>
                  <a:pt x="1418520" y="393700"/>
                </a:lnTo>
                <a:lnTo>
                  <a:pt x="1501077" y="444500"/>
                </a:lnTo>
                <a:lnTo>
                  <a:pt x="1581591" y="495300"/>
                </a:lnTo>
                <a:lnTo>
                  <a:pt x="1621039" y="533400"/>
                </a:lnTo>
                <a:lnTo>
                  <a:pt x="1698230" y="584200"/>
                </a:lnTo>
                <a:lnTo>
                  <a:pt x="1735938" y="622300"/>
                </a:lnTo>
                <a:lnTo>
                  <a:pt x="1773032" y="647700"/>
                </a:lnTo>
                <a:lnTo>
                  <a:pt x="1809493" y="685800"/>
                </a:lnTo>
                <a:lnTo>
                  <a:pt x="1845305" y="711200"/>
                </a:lnTo>
                <a:lnTo>
                  <a:pt x="1880449" y="749300"/>
                </a:lnTo>
                <a:lnTo>
                  <a:pt x="1914910" y="787400"/>
                </a:lnTo>
                <a:lnTo>
                  <a:pt x="1948669" y="825500"/>
                </a:lnTo>
                <a:lnTo>
                  <a:pt x="1981710" y="863600"/>
                </a:lnTo>
                <a:lnTo>
                  <a:pt x="2014014" y="901700"/>
                </a:lnTo>
                <a:lnTo>
                  <a:pt x="2045564" y="939800"/>
                </a:lnTo>
                <a:lnTo>
                  <a:pt x="2076343" y="977900"/>
                </a:lnTo>
                <a:lnTo>
                  <a:pt x="2106334" y="1016000"/>
                </a:lnTo>
                <a:lnTo>
                  <a:pt x="2135519" y="1054100"/>
                </a:lnTo>
                <a:lnTo>
                  <a:pt x="2163881" y="1104900"/>
                </a:lnTo>
                <a:lnTo>
                  <a:pt x="2191403" y="1143000"/>
                </a:lnTo>
                <a:lnTo>
                  <a:pt x="2218067" y="1181100"/>
                </a:lnTo>
                <a:lnTo>
                  <a:pt x="2220188" y="1193800"/>
                </a:lnTo>
                <a:lnTo>
                  <a:pt x="2236837" y="1193800"/>
                </a:lnTo>
                <a:lnTo>
                  <a:pt x="2212323" y="1143000"/>
                </a:lnTo>
                <a:lnTo>
                  <a:pt x="2188850" y="1104900"/>
                </a:lnTo>
                <a:lnTo>
                  <a:pt x="2166423" y="1054100"/>
                </a:lnTo>
                <a:lnTo>
                  <a:pt x="2147391" y="1054100"/>
                </a:lnTo>
                <a:lnTo>
                  <a:pt x="2117886" y="1003300"/>
                </a:lnTo>
                <a:lnTo>
                  <a:pt x="2087494" y="965200"/>
                </a:lnTo>
                <a:lnTo>
                  <a:pt x="2056221" y="927100"/>
                </a:lnTo>
                <a:lnTo>
                  <a:pt x="2024073" y="889000"/>
                </a:lnTo>
                <a:lnTo>
                  <a:pt x="1991056" y="850900"/>
                </a:lnTo>
                <a:lnTo>
                  <a:pt x="1957175" y="812800"/>
                </a:lnTo>
                <a:lnTo>
                  <a:pt x="1922438" y="774700"/>
                </a:lnTo>
                <a:lnTo>
                  <a:pt x="1886849" y="736600"/>
                </a:lnTo>
                <a:lnTo>
                  <a:pt x="1850415" y="698500"/>
                </a:lnTo>
                <a:lnTo>
                  <a:pt x="1813141" y="660400"/>
                </a:lnTo>
                <a:lnTo>
                  <a:pt x="1775035" y="635000"/>
                </a:lnTo>
                <a:lnTo>
                  <a:pt x="1736100" y="596900"/>
                </a:lnTo>
                <a:lnTo>
                  <a:pt x="1696345" y="571500"/>
                </a:lnTo>
                <a:lnTo>
                  <a:pt x="1655774" y="533400"/>
                </a:lnTo>
                <a:lnTo>
                  <a:pt x="1614757" y="508000"/>
                </a:lnTo>
                <a:lnTo>
                  <a:pt x="1573157" y="469900"/>
                </a:lnTo>
                <a:lnTo>
                  <a:pt x="1488240" y="419100"/>
                </a:lnTo>
                <a:lnTo>
                  <a:pt x="1401094" y="368300"/>
                </a:lnTo>
                <a:lnTo>
                  <a:pt x="1311790" y="317500"/>
                </a:lnTo>
                <a:lnTo>
                  <a:pt x="1266350" y="304800"/>
                </a:lnTo>
                <a:lnTo>
                  <a:pt x="1173941" y="254000"/>
                </a:lnTo>
                <a:lnTo>
                  <a:pt x="1126988" y="241300"/>
                </a:lnTo>
                <a:lnTo>
                  <a:pt x="1079549" y="215900"/>
                </a:lnTo>
                <a:lnTo>
                  <a:pt x="635449" y="101600"/>
                </a:lnTo>
                <a:close/>
              </a:path>
              <a:path w="12193270" h="6858000">
                <a:moveTo>
                  <a:pt x="2541893" y="0"/>
                </a:moveTo>
                <a:lnTo>
                  <a:pt x="2526320" y="0"/>
                </a:lnTo>
                <a:lnTo>
                  <a:pt x="2527623" y="50800"/>
                </a:lnTo>
                <a:lnTo>
                  <a:pt x="2527913" y="101600"/>
                </a:lnTo>
                <a:lnTo>
                  <a:pt x="2527043" y="152400"/>
                </a:lnTo>
                <a:lnTo>
                  <a:pt x="2525013" y="203200"/>
                </a:lnTo>
                <a:lnTo>
                  <a:pt x="2521825" y="254000"/>
                </a:lnTo>
                <a:lnTo>
                  <a:pt x="2517477" y="304800"/>
                </a:lnTo>
                <a:lnTo>
                  <a:pt x="2511970" y="355600"/>
                </a:lnTo>
                <a:lnTo>
                  <a:pt x="2505304" y="406400"/>
                </a:lnTo>
                <a:lnTo>
                  <a:pt x="2497479" y="457200"/>
                </a:lnTo>
                <a:lnTo>
                  <a:pt x="2488495" y="508000"/>
                </a:lnTo>
                <a:lnTo>
                  <a:pt x="2478352" y="558800"/>
                </a:lnTo>
                <a:lnTo>
                  <a:pt x="2467051" y="609600"/>
                </a:lnTo>
                <a:lnTo>
                  <a:pt x="2454591" y="660400"/>
                </a:lnTo>
                <a:lnTo>
                  <a:pt x="2440972" y="711200"/>
                </a:lnTo>
                <a:lnTo>
                  <a:pt x="2426194" y="762000"/>
                </a:lnTo>
                <a:lnTo>
                  <a:pt x="2410051" y="812800"/>
                </a:lnTo>
                <a:lnTo>
                  <a:pt x="2392698" y="850900"/>
                </a:lnTo>
                <a:lnTo>
                  <a:pt x="2374130" y="901700"/>
                </a:lnTo>
                <a:lnTo>
                  <a:pt x="2354339" y="952500"/>
                </a:lnTo>
                <a:lnTo>
                  <a:pt x="2333321" y="1003300"/>
                </a:lnTo>
                <a:lnTo>
                  <a:pt x="2311067" y="1054100"/>
                </a:lnTo>
                <a:lnTo>
                  <a:pt x="2287573" y="1092200"/>
                </a:lnTo>
                <a:lnTo>
                  <a:pt x="2262832" y="1143000"/>
                </a:lnTo>
                <a:lnTo>
                  <a:pt x="2236837" y="1193800"/>
                </a:lnTo>
                <a:lnTo>
                  <a:pt x="2251544" y="1193800"/>
                </a:lnTo>
                <a:lnTo>
                  <a:pt x="2278032" y="1155700"/>
                </a:lnTo>
                <a:lnTo>
                  <a:pt x="2305394" y="1104900"/>
                </a:lnTo>
                <a:lnTo>
                  <a:pt x="2333614" y="1066800"/>
                </a:lnTo>
                <a:lnTo>
                  <a:pt x="2343301" y="1054100"/>
                </a:lnTo>
                <a:lnTo>
                  <a:pt x="2326398" y="1054100"/>
                </a:lnTo>
                <a:lnTo>
                  <a:pt x="2347988" y="1003300"/>
                </a:lnTo>
                <a:lnTo>
                  <a:pt x="2368468" y="952500"/>
                </a:lnTo>
                <a:lnTo>
                  <a:pt x="2387834" y="914400"/>
                </a:lnTo>
                <a:lnTo>
                  <a:pt x="2406084" y="863600"/>
                </a:lnTo>
                <a:lnTo>
                  <a:pt x="2423214" y="812800"/>
                </a:lnTo>
                <a:lnTo>
                  <a:pt x="2439221" y="762000"/>
                </a:lnTo>
                <a:lnTo>
                  <a:pt x="2454103" y="711200"/>
                </a:lnTo>
                <a:lnTo>
                  <a:pt x="2467855" y="673100"/>
                </a:lnTo>
                <a:lnTo>
                  <a:pt x="2480475" y="622300"/>
                </a:lnTo>
                <a:lnTo>
                  <a:pt x="2491960" y="571500"/>
                </a:lnTo>
                <a:lnTo>
                  <a:pt x="2502307" y="520700"/>
                </a:lnTo>
                <a:lnTo>
                  <a:pt x="2511512" y="469900"/>
                </a:lnTo>
                <a:lnTo>
                  <a:pt x="2519573" y="419100"/>
                </a:lnTo>
                <a:lnTo>
                  <a:pt x="2526486" y="368300"/>
                </a:lnTo>
                <a:lnTo>
                  <a:pt x="2532171" y="317500"/>
                </a:lnTo>
                <a:lnTo>
                  <a:pt x="2536710" y="266700"/>
                </a:lnTo>
                <a:lnTo>
                  <a:pt x="2540104" y="215900"/>
                </a:lnTo>
                <a:lnTo>
                  <a:pt x="2542355" y="165100"/>
                </a:lnTo>
                <a:lnTo>
                  <a:pt x="2543462" y="114300"/>
                </a:lnTo>
                <a:lnTo>
                  <a:pt x="2543428" y="63500"/>
                </a:lnTo>
                <a:lnTo>
                  <a:pt x="2542252" y="12700"/>
                </a:lnTo>
                <a:lnTo>
                  <a:pt x="2541893" y="0"/>
                </a:lnTo>
                <a:close/>
              </a:path>
              <a:path w="12193270" h="6858000">
                <a:moveTo>
                  <a:pt x="5836857" y="1181100"/>
                </a:moveTo>
                <a:lnTo>
                  <a:pt x="5746845" y="1181100"/>
                </a:lnTo>
                <a:lnTo>
                  <a:pt x="5795419" y="1193800"/>
                </a:lnTo>
                <a:lnTo>
                  <a:pt x="5886298" y="1193800"/>
                </a:lnTo>
                <a:lnTo>
                  <a:pt x="5836857" y="1181100"/>
                </a:lnTo>
                <a:close/>
              </a:path>
              <a:path w="12193270" h="6858000">
                <a:moveTo>
                  <a:pt x="4500578" y="101600"/>
                </a:moveTo>
                <a:lnTo>
                  <a:pt x="4353114" y="101600"/>
                </a:lnTo>
                <a:lnTo>
                  <a:pt x="4402675" y="114300"/>
                </a:lnTo>
                <a:lnTo>
                  <a:pt x="4452011" y="114300"/>
                </a:lnTo>
                <a:lnTo>
                  <a:pt x="4501108" y="127000"/>
                </a:lnTo>
                <a:lnTo>
                  <a:pt x="4549948" y="127000"/>
                </a:lnTo>
                <a:lnTo>
                  <a:pt x="4929477" y="228600"/>
                </a:lnTo>
                <a:lnTo>
                  <a:pt x="4975273" y="254000"/>
                </a:lnTo>
                <a:lnTo>
                  <a:pt x="5020649" y="266700"/>
                </a:lnTo>
                <a:lnTo>
                  <a:pt x="5065589" y="292100"/>
                </a:lnTo>
                <a:lnTo>
                  <a:pt x="5110076" y="304800"/>
                </a:lnTo>
                <a:lnTo>
                  <a:pt x="5197626" y="355600"/>
                </a:lnTo>
                <a:lnTo>
                  <a:pt x="5240656" y="368300"/>
                </a:lnTo>
                <a:lnTo>
                  <a:pt x="5325145" y="419100"/>
                </a:lnTo>
                <a:lnTo>
                  <a:pt x="5407429" y="469900"/>
                </a:lnTo>
                <a:lnTo>
                  <a:pt x="5447704" y="508000"/>
                </a:lnTo>
                <a:lnTo>
                  <a:pt x="5487378" y="533400"/>
                </a:lnTo>
                <a:lnTo>
                  <a:pt x="5526436" y="558800"/>
                </a:lnTo>
                <a:lnTo>
                  <a:pt x="5564861" y="596900"/>
                </a:lnTo>
                <a:lnTo>
                  <a:pt x="5602636" y="622300"/>
                </a:lnTo>
                <a:lnTo>
                  <a:pt x="5639746" y="660400"/>
                </a:lnTo>
                <a:lnTo>
                  <a:pt x="5676174" y="685800"/>
                </a:lnTo>
                <a:lnTo>
                  <a:pt x="5711903" y="723900"/>
                </a:lnTo>
                <a:lnTo>
                  <a:pt x="5746918" y="762000"/>
                </a:lnTo>
                <a:lnTo>
                  <a:pt x="5781201" y="787400"/>
                </a:lnTo>
                <a:lnTo>
                  <a:pt x="5814736" y="825500"/>
                </a:lnTo>
                <a:lnTo>
                  <a:pt x="5847508" y="863600"/>
                </a:lnTo>
                <a:lnTo>
                  <a:pt x="5879499" y="901700"/>
                </a:lnTo>
                <a:lnTo>
                  <a:pt x="5910694" y="939800"/>
                </a:lnTo>
                <a:lnTo>
                  <a:pt x="5941075" y="977900"/>
                </a:lnTo>
                <a:lnTo>
                  <a:pt x="5970627" y="1016000"/>
                </a:lnTo>
                <a:lnTo>
                  <a:pt x="5999333" y="1054100"/>
                </a:lnTo>
                <a:lnTo>
                  <a:pt x="6027177" y="1104900"/>
                </a:lnTo>
                <a:lnTo>
                  <a:pt x="6054143" y="1143000"/>
                </a:lnTo>
                <a:lnTo>
                  <a:pt x="6080213" y="1181100"/>
                </a:lnTo>
                <a:lnTo>
                  <a:pt x="6082512" y="1193800"/>
                </a:lnTo>
                <a:lnTo>
                  <a:pt x="6099720" y="1193800"/>
                </a:lnTo>
                <a:lnTo>
                  <a:pt x="6097498" y="1181100"/>
                </a:lnTo>
                <a:lnTo>
                  <a:pt x="6092583" y="1181100"/>
                </a:lnTo>
                <a:lnTo>
                  <a:pt x="6067513" y="1130300"/>
                </a:lnTo>
                <a:lnTo>
                  <a:pt x="6044297" y="1092200"/>
                </a:lnTo>
                <a:lnTo>
                  <a:pt x="6027704" y="1054100"/>
                </a:lnTo>
                <a:lnTo>
                  <a:pt x="6009563" y="1054100"/>
                </a:lnTo>
                <a:lnTo>
                  <a:pt x="5987731" y="1016000"/>
                </a:lnTo>
                <a:lnTo>
                  <a:pt x="5965367" y="990600"/>
                </a:lnTo>
                <a:lnTo>
                  <a:pt x="5942469" y="952500"/>
                </a:lnTo>
                <a:lnTo>
                  <a:pt x="5919037" y="927100"/>
                </a:lnTo>
                <a:lnTo>
                  <a:pt x="5884540" y="889000"/>
                </a:lnTo>
                <a:lnTo>
                  <a:pt x="5849042" y="838200"/>
                </a:lnTo>
                <a:lnTo>
                  <a:pt x="5812554" y="800100"/>
                </a:lnTo>
                <a:lnTo>
                  <a:pt x="5775087" y="762000"/>
                </a:lnTo>
                <a:lnTo>
                  <a:pt x="5736652" y="723900"/>
                </a:lnTo>
                <a:lnTo>
                  <a:pt x="5700840" y="685800"/>
                </a:lnTo>
                <a:lnTo>
                  <a:pt x="5664272" y="660400"/>
                </a:lnTo>
                <a:lnTo>
                  <a:pt x="5626965" y="622300"/>
                </a:lnTo>
                <a:lnTo>
                  <a:pt x="5588935" y="596900"/>
                </a:lnTo>
                <a:lnTo>
                  <a:pt x="5550198" y="558800"/>
                </a:lnTo>
                <a:lnTo>
                  <a:pt x="5510772" y="533400"/>
                </a:lnTo>
                <a:lnTo>
                  <a:pt x="5470673" y="495300"/>
                </a:lnTo>
                <a:lnTo>
                  <a:pt x="5388520" y="444500"/>
                </a:lnTo>
                <a:lnTo>
                  <a:pt x="5377490" y="431800"/>
                </a:lnTo>
                <a:lnTo>
                  <a:pt x="5363234" y="431800"/>
                </a:lnTo>
                <a:lnTo>
                  <a:pt x="5273837" y="381000"/>
                </a:lnTo>
                <a:lnTo>
                  <a:pt x="5181865" y="330200"/>
                </a:lnTo>
                <a:lnTo>
                  <a:pt x="5087388" y="279400"/>
                </a:lnTo>
                <a:lnTo>
                  <a:pt x="5039232" y="254000"/>
                </a:lnTo>
                <a:lnTo>
                  <a:pt x="4991766" y="241300"/>
                </a:lnTo>
                <a:lnTo>
                  <a:pt x="4943973" y="215900"/>
                </a:lnTo>
                <a:lnTo>
                  <a:pt x="4500578" y="101600"/>
                </a:lnTo>
                <a:close/>
              </a:path>
              <a:path w="12193270" h="6858000">
                <a:moveTo>
                  <a:pt x="6404297" y="0"/>
                </a:moveTo>
                <a:lnTo>
                  <a:pt x="6388645" y="0"/>
                </a:lnTo>
                <a:lnTo>
                  <a:pt x="6389539" y="25400"/>
                </a:lnTo>
                <a:lnTo>
                  <a:pt x="6390133" y="63500"/>
                </a:lnTo>
                <a:lnTo>
                  <a:pt x="6390032" y="127000"/>
                </a:lnTo>
                <a:lnTo>
                  <a:pt x="6388642" y="177800"/>
                </a:lnTo>
                <a:lnTo>
                  <a:pt x="6386163" y="228600"/>
                </a:lnTo>
                <a:lnTo>
                  <a:pt x="6382593" y="279400"/>
                </a:lnTo>
                <a:lnTo>
                  <a:pt x="6377932" y="330200"/>
                </a:lnTo>
                <a:lnTo>
                  <a:pt x="6372181" y="381000"/>
                </a:lnTo>
                <a:lnTo>
                  <a:pt x="6365340" y="419100"/>
                </a:lnTo>
                <a:lnTo>
                  <a:pt x="6357409" y="469900"/>
                </a:lnTo>
                <a:lnTo>
                  <a:pt x="6348387" y="520700"/>
                </a:lnTo>
                <a:lnTo>
                  <a:pt x="6338275" y="571500"/>
                </a:lnTo>
                <a:lnTo>
                  <a:pt x="6327072" y="622300"/>
                </a:lnTo>
                <a:lnTo>
                  <a:pt x="6314779" y="673100"/>
                </a:lnTo>
                <a:lnTo>
                  <a:pt x="6301396" y="711200"/>
                </a:lnTo>
                <a:lnTo>
                  <a:pt x="6286923" y="762000"/>
                </a:lnTo>
                <a:lnTo>
                  <a:pt x="6271359" y="812800"/>
                </a:lnTo>
                <a:lnTo>
                  <a:pt x="6254704" y="850900"/>
                </a:lnTo>
                <a:lnTo>
                  <a:pt x="6236960" y="901700"/>
                </a:lnTo>
                <a:lnTo>
                  <a:pt x="6218125" y="952500"/>
                </a:lnTo>
                <a:lnTo>
                  <a:pt x="6198199" y="990600"/>
                </a:lnTo>
                <a:lnTo>
                  <a:pt x="6177183" y="1041400"/>
                </a:lnTo>
                <a:lnTo>
                  <a:pt x="6155077" y="1092200"/>
                </a:lnTo>
                <a:lnTo>
                  <a:pt x="6131881" y="1130300"/>
                </a:lnTo>
                <a:lnTo>
                  <a:pt x="6106464" y="1181100"/>
                </a:lnTo>
                <a:lnTo>
                  <a:pt x="6101943" y="1181100"/>
                </a:lnTo>
                <a:lnTo>
                  <a:pt x="6099720" y="1193800"/>
                </a:lnTo>
                <a:lnTo>
                  <a:pt x="6112712" y="1193800"/>
                </a:lnTo>
                <a:lnTo>
                  <a:pt x="6138752" y="1155700"/>
                </a:lnTo>
                <a:lnTo>
                  <a:pt x="6165737" y="1117600"/>
                </a:lnTo>
                <a:lnTo>
                  <a:pt x="6193651" y="1066800"/>
                </a:lnTo>
                <a:lnTo>
                  <a:pt x="6203261" y="1054100"/>
                </a:lnTo>
                <a:lnTo>
                  <a:pt x="6189877" y="1054100"/>
                </a:lnTo>
                <a:lnTo>
                  <a:pt x="6197878" y="1028700"/>
                </a:lnTo>
                <a:lnTo>
                  <a:pt x="6205740" y="1016000"/>
                </a:lnTo>
                <a:lnTo>
                  <a:pt x="6213459" y="1003300"/>
                </a:lnTo>
                <a:lnTo>
                  <a:pt x="6221030" y="977900"/>
                </a:lnTo>
                <a:lnTo>
                  <a:pt x="6241045" y="927100"/>
                </a:lnTo>
                <a:lnTo>
                  <a:pt x="6259931" y="889000"/>
                </a:lnTo>
                <a:lnTo>
                  <a:pt x="6277685" y="838200"/>
                </a:lnTo>
                <a:lnTo>
                  <a:pt x="6294306" y="787400"/>
                </a:lnTo>
                <a:lnTo>
                  <a:pt x="6309789" y="736600"/>
                </a:lnTo>
                <a:lnTo>
                  <a:pt x="6324132" y="685800"/>
                </a:lnTo>
                <a:lnTo>
                  <a:pt x="6337331" y="635000"/>
                </a:lnTo>
                <a:lnTo>
                  <a:pt x="6349384" y="596900"/>
                </a:lnTo>
                <a:lnTo>
                  <a:pt x="6360289" y="546100"/>
                </a:lnTo>
                <a:lnTo>
                  <a:pt x="6370041" y="495300"/>
                </a:lnTo>
                <a:lnTo>
                  <a:pt x="6378637" y="444500"/>
                </a:lnTo>
                <a:lnTo>
                  <a:pt x="6380845" y="419100"/>
                </a:lnTo>
                <a:lnTo>
                  <a:pt x="6382831" y="406400"/>
                </a:lnTo>
                <a:lnTo>
                  <a:pt x="6384492" y="406400"/>
                </a:lnTo>
                <a:lnTo>
                  <a:pt x="6385870" y="393700"/>
                </a:lnTo>
                <a:lnTo>
                  <a:pt x="6387898" y="368300"/>
                </a:lnTo>
                <a:lnTo>
                  <a:pt x="6389369" y="368300"/>
                </a:lnTo>
                <a:lnTo>
                  <a:pt x="6391452" y="342900"/>
                </a:lnTo>
                <a:lnTo>
                  <a:pt x="6393268" y="330200"/>
                </a:lnTo>
                <a:lnTo>
                  <a:pt x="6394664" y="317500"/>
                </a:lnTo>
                <a:lnTo>
                  <a:pt x="6395422" y="304800"/>
                </a:lnTo>
                <a:lnTo>
                  <a:pt x="6397027" y="292100"/>
                </a:lnTo>
                <a:lnTo>
                  <a:pt x="6400107" y="254000"/>
                </a:lnTo>
                <a:lnTo>
                  <a:pt x="6402531" y="215900"/>
                </a:lnTo>
                <a:lnTo>
                  <a:pt x="6404305" y="177800"/>
                </a:lnTo>
                <a:lnTo>
                  <a:pt x="6405460" y="139700"/>
                </a:lnTo>
                <a:lnTo>
                  <a:pt x="6405638" y="127000"/>
                </a:lnTo>
                <a:lnTo>
                  <a:pt x="6405879" y="114300"/>
                </a:lnTo>
                <a:lnTo>
                  <a:pt x="6405879" y="76200"/>
                </a:lnTo>
                <a:lnTo>
                  <a:pt x="6405739" y="63500"/>
                </a:lnTo>
                <a:lnTo>
                  <a:pt x="6405638" y="50800"/>
                </a:lnTo>
                <a:lnTo>
                  <a:pt x="6405434" y="38100"/>
                </a:lnTo>
                <a:lnTo>
                  <a:pt x="6404297" y="0"/>
                </a:lnTo>
                <a:close/>
              </a:path>
              <a:path w="12193270" h="6858000">
                <a:moveTo>
                  <a:pt x="6452579" y="1181100"/>
                </a:moveTo>
                <a:lnTo>
                  <a:pt x="6314765" y="1181100"/>
                </a:lnTo>
                <a:lnTo>
                  <a:pt x="6264420" y="1193800"/>
                </a:lnTo>
                <a:lnTo>
                  <a:pt x="6404006" y="1193800"/>
                </a:lnTo>
                <a:lnTo>
                  <a:pt x="6452579" y="1181100"/>
                </a:lnTo>
                <a:close/>
              </a:path>
              <a:path w="12193270" h="6858000">
                <a:moveTo>
                  <a:pt x="8422412" y="114300"/>
                </a:moveTo>
                <a:lnTo>
                  <a:pt x="8333759" y="114300"/>
                </a:lnTo>
                <a:lnTo>
                  <a:pt x="8428839" y="139700"/>
                </a:lnTo>
                <a:lnTo>
                  <a:pt x="8476088" y="139700"/>
                </a:lnTo>
                <a:lnTo>
                  <a:pt x="8754391" y="215900"/>
                </a:lnTo>
                <a:lnTo>
                  <a:pt x="8799744" y="241300"/>
                </a:lnTo>
                <a:lnTo>
                  <a:pt x="8889405" y="266700"/>
                </a:lnTo>
                <a:lnTo>
                  <a:pt x="8933678" y="292100"/>
                </a:lnTo>
                <a:lnTo>
                  <a:pt x="8977556" y="304800"/>
                </a:lnTo>
                <a:lnTo>
                  <a:pt x="9106640" y="381000"/>
                </a:lnTo>
                <a:lnTo>
                  <a:pt x="9148759" y="393700"/>
                </a:lnTo>
                <a:lnTo>
                  <a:pt x="9231526" y="444500"/>
                </a:lnTo>
                <a:lnTo>
                  <a:pt x="9272139" y="482600"/>
                </a:lnTo>
                <a:lnTo>
                  <a:pt x="9312214" y="508000"/>
                </a:lnTo>
                <a:lnTo>
                  <a:pt x="9390682" y="558800"/>
                </a:lnTo>
                <a:lnTo>
                  <a:pt x="9429038" y="596900"/>
                </a:lnTo>
                <a:lnTo>
                  <a:pt x="9466785" y="622300"/>
                </a:lnTo>
                <a:lnTo>
                  <a:pt x="9503907" y="660400"/>
                </a:lnTo>
                <a:lnTo>
                  <a:pt x="9540384" y="685800"/>
                </a:lnTo>
                <a:lnTo>
                  <a:pt x="9576199" y="723900"/>
                </a:lnTo>
                <a:lnTo>
                  <a:pt x="9611335" y="762000"/>
                </a:lnTo>
                <a:lnTo>
                  <a:pt x="9645773" y="787400"/>
                </a:lnTo>
                <a:lnTo>
                  <a:pt x="9679496" y="825500"/>
                </a:lnTo>
                <a:lnTo>
                  <a:pt x="9712485" y="863600"/>
                </a:lnTo>
                <a:lnTo>
                  <a:pt x="9744724" y="901700"/>
                </a:lnTo>
                <a:lnTo>
                  <a:pt x="9776195" y="939800"/>
                </a:lnTo>
                <a:lnTo>
                  <a:pt x="9806879" y="990600"/>
                </a:lnTo>
                <a:lnTo>
                  <a:pt x="9836759" y="1028700"/>
                </a:lnTo>
                <a:lnTo>
                  <a:pt x="9865818" y="1066800"/>
                </a:lnTo>
                <a:lnTo>
                  <a:pt x="9894036" y="1104900"/>
                </a:lnTo>
                <a:lnTo>
                  <a:pt x="9921398" y="1155700"/>
                </a:lnTo>
                <a:lnTo>
                  <a:pt x="9947884" y="1193800"/>
                </a:lnTo>
                <a:lnTo>
                  <a:pt x="9962603" y="1193800"/>
                </a:lnTo>
                <a:lnTo>
                  <a:pt x="9936601" y="1143000"/>
                </a:lnTo>
                <a:lnTo>
                  <a:pt x="9911853" y="1092200"/>
                </a:lnTo>
                <a:lnTo>
                  <a:pt x="9888354" y="1054100"/>
                </a:lnTo>
                <a:lnTo>
                  <a:pt x="9872852" y="1054100"/>
                </a:lnTo>
                <a:lnTo>
                  <a:pt x="9866302" y="1038670"/>
                </a:lnTo>
                <a:lnTo>
                  <a:pt x="9855224" y="1028700"/>
                </a:lnTo>
                <a:lnTo>
                  <a:pt x="9853497" y="1028700"/>
                </a:lnTo>
                <a:lnTo>
                  <a:pt x="9822575" y="977900"/>
                </a:lnTo>
                <a:lnTo>
                  <a:pt x="9790718" y="939800"/>
                </a:lnTo>
                <a:lnTo>
                  <a:pt x="9757935" y="901700"/>
                </a:lnTo>
                <a:lnTo>
                  <a:pt x="9724231" y="863600"/>
                </a:lnTo>
                <a:lnTo>
                  <a:pt x="9689614" y="812800"/>
                </a:lnTo>
                <a:lnTo>
                  <a:pt x="9654088" y="774700"/>
                </a:lnTo>
                <a:lnTo>
                  <a:pt x="9617662" y="736600"/>
                </a:lnTo>
                <a:lnTo>
                  <a:pt x="9580341" y="711200"/>
                </a:lnTo>
                <a:lnTo>
                  <a:pt x="9542133" y="673100"/>
                </a:lnTo>
                <a:lnTo>
                  <a:pt x="9503043" y="635000"/>
                </a:lnTo>
                <a:lnTo>
                  <a:pt x="9463078" y="596900"/>
                </a:lnTo>
                <a:lnTo>
                  <a:pt x="9422244" y="571500"/>
                </a:lnTo>
                <a:lnTo>
                  <a:pt x="9380549" y="533400"/>
                </a:lnTo>
                <a:lnTo>
                  <a:pt x="9303555" y="482600"/>
                </a:lnTo>
                <a:lnTo>
                  <a:pt x="9224557" y="431800"/>
                </a:lnTo>
                <a:lnTo>
                  <a:pt x="9143614" y="381000"/>
                </a:lnTo>
                <a:lnTo>
                  <a:pt x="9102152" y="355600"/>
                </a:lnTo>
                <a:lnTo>
                  <a:pt x="9095621" y="355600"/>
                </a:lnTo>
                <a:lnTo>
                  <a:pt x="9089076" y="342900"/>
                </a:lnTo>
                <a:lnTo>
                  <a:pt x="9075952" y="342900"/>
                </a:lnTo>
                <a:lnTo>
                  <a:pt x="9061208" y="330200"/>
                </a:lnTo>
                <a:lnTo>
                  <a:pt x="9053664" y="330200"/>
                </a:lnTo>
                <a:lnTo>
                  <a:pt x="9008240" y="304800"/>
                </a:lnTo>
                <a:lnTo>
                  <a:pt x="8962330" y="292100"/>
                </a:lnTo>
                <a:lnTo>
                  <a:pt x="8869132" y="241300"/>
                </a:lnTo>
                <a:lnTo>
                  <a:pt x="8774229" y="215900"/>
                </a:lnTo>
                <a:lnTo>
                  <a:pt x="8726188" y="190500"/>
                </a:lnTo>
                <a:lnTo>
                  <a:pt x="8629027" y="165100"/>
                </a:lnTo>
                <a:lnTo>
                  <a:pt x="8422412" y="114300"/>
                </a:lnTo>
                <a:close/>
              </a:path>
              <a:path w="12193270" h="6858000">
                <a:moveTo>
                  <a:pt x="10266662" y="0"/>
                </a:moveTo>
                <a:lnTo>
                  <a:pt x="10251756" y="0"/>
                </a:lnTo>
                <a:lnTo>
                  <a:pt x="10252569" y="25400"/>
                </a:lnTo>
                <a:lnTo>
                  <a:pt x="10253145" y="63500"/>
                </a:lnTo>
                <a:lnTo>
                  <a:pt x="10252949" y="127000"/>
                </a:lnTo>
                <a:lnTo>
                  <a:pt x="10251408" y="177800"/>
                </a:lnTo>
                <a:lnTo>
                  <a:pt x="10248722" y="228600"/>
                </a:lnTo>
                <a:lnTo>
                  <a:pt x="10244896" y="279400"/>
                </a:lnTo>
                <a:lnTo>
                  <a:pt x="10239933" y="330200"/>
                </a:lnTo>
                <a:lnTo>
                  <a:pt x="10233842" y="381000"/>
                </a:lnTo>
                <a:lnTo>
                  <a:pt x="10226625" y="431800"/>
                </a:lnTo>
                <a:lnTo>
                  <a:pt x="10218289" y="482600"/>
                </a:lnTo>
                <a:lnTo>
                  <a:pt x="10208840" y="533400"/>
                </a:lnTo>
                <a:lnTo>
                  <a:pt x="10198282" y="584200"/>
                </a:lnTo>
                <a:lnTo>
                  <a:pt x="10186621" y="622300"/>
                </a:lnTo>
                <a:lnTo>
                  <a:pt x="10173862" y="673100"/>
                </a:lnTo>
                <a:lnTo>
                  <a:pt x="10160011" y="723900"/>
                </a:lnTo>
                <a:lnTo>
                  <a:pt x="10145073" y="774700"/>
                </a:lnTo>
                <a:lnTo>
                  <a:pt x="10129053" y="825500"/>
                </a:lnTo>
                <a:lnTo>
                  <a:pt x="10111957" y="863600"/>
                </a:lnTo>
                <a:lnTo>
                  <a:pt x="10093791" y="914400"/>
                </a:lnTo>
                <a:lnTo>
                  <a:pt x="10074558" y="965200"/>
                </a:lnTo>
                <a:lnTo>
                  <a:pt x="10054266" y="1003300"/>
                </a:lnTo>
                <a:lnTo>
                  <a:pt x="10032919" y="1054100"/>
                </a:lnTo>
                <a:lnTo>
                  <a:pt x="10010522" y="1104900"/>
                </a:lnTo>
                <a:lnTo>
                  <a:pt x="9987082" y="1143000"/>
                </a:lnTo>
                <a:lnTo>
                  <a:pt x="9962603" y="1193800"/>
                </a:lnTo>
                <a:lnTo>
                  <a:pt x="9979151" y="1193800"/>
                </a:lnTo>
                <a:lnTo>
                  <a:pt x="9981246" y="1181100"/>
                </a:lnTo>
                <a:lnTo>
                  <a:pt x="10007199" y="1143000"/>
                </a:lnTo>
                <a:lnTo>
                  <a:pt x="10034002" y="1104900"/>
                </a:lnTo>
                <a:lnTo>
                  <a:pt x="10061642" y="1066800"/>
                </a:lnTo>
                <a:lnTo>
                  <a:pt x="10068759" y="1054100"/>
                </a:lnTo>
                <a:lnTo>
                  <a:pt x="10052062" y="1054100"/>
                </a:lnTo>
                <a:lnTo>
                  <a:pt x="10057383" y="1041400"/>
                </a:lnTo>
                <a:lnTo>
                  <a:pt x="10078850" y="990600"/>
                </a:lnTo>
                <a:lnTo>
                  <a:pt x="10099196" y="939800"/>
                </a:lnTo>
                <a:lnTo>
                  <a:pt x="10118416" y="901700"/>
                </a:lnTo>
                <a:lnTo>
                  <a:pt x="10136506" y="850900"/>
                </a:lnTo>
                <a:lnTo>
                  <a:pt x="10153460" y="800100"/>
                </a:lnTo>
                <a:lnTo>
                  <a:pt x="10169274" y="749300"/>
                </a:lnTo>
                <a:lnTo>
                  <a:pt x="10183943" y="698500"/>
                </a:lnTo>
                <a:lnTo>
                  <a:pt x="10197464" y="647700"/>
                </a:lnTo>
                <a:lnTo>
                  <a:pt x="10209594" y="596900"/>
                </a:lnTo>
                <a:lnTo>
                  <a:pt x="10220589" y="546100"/>
                </a:lnTo>
                <a:lnTo>
                  <a:pt x="10230447" y="508000"/>
                </a:lnTo>
                <a:lnTo>
                  <a:pt x="10239167" y="457200"/>
                </a:lnTo>
                <a:lnTo>
                  <a:pt x="10246749" y="406400"/>
                </a:lnTo>
                <a:lnTo>
                  <a:pt x="10253193" y="355600"/>
                </a:lnTo>
                <a:lnTo>
                  <a:pt x="10258496" y="304800"/>
                </a:lnTo>
                <a:lnTo>
                  <a:pt x="10262658" y="254000"/>
                </a:lnTo>
                <a:lnTo>
                  <a:pt x="10265679" y="203200"/>
                </a:lnTo>
                <a:lnTo>
                  <a:pt x="10267557" y="152400"/>
                </a:lnTo>
                <a:lnTo>
                  <a:pt x="10268292" y="101600"/>
                </a:lnTo>
                <a:lnTo>
                  <a:pt x="10268266" y="76200"/>
                </a:lnTo>
                <a:lnTo>
                  <a:pt x="10268216" y="63500"/>
                </a:lnTo>
                <a:lnTo>
                  <a:pt x="10267156" y="12700"/>
                </a:lnTo>
                <a:lnTo>
                  <a:pt x="10266662" y="0"/>
                </a:lnTo>
                <a:close/>
              </a:path>
              <a:path w="12193270" h="6858000">
                <a:moveTo>
                  <a:pt x="11893511" y="101600"/>
                </a:moveTo>
                <a:lnTo>
                  <a:pt x="11877986" y="101600"/>
                </a:lnTo>
                <a:lnTo>
                  <a:pt x="11871247" y="114300"/>
                </a:lnTo>
                <a:lnTo>
                  <a:pt x="11867895" y="127000"/>
                </a:lnTo>
                <a:lnTo>
                  <a:pt x="11842201" y="165100"/>
                </a:lnTo>
                <a:lnTo>
                  <a:pt x="11815559" y="203200"/>
                </a:lnTo>
                <a:lnTo>
                  <a:pt x="11787974" y="241300"/>
                </a:lnTo>
                <a:lnTo>
                  <a:pt x="11759452" y="279400"/>
                </a:lnTo>
                <a:lnTo>
                  <a:pt x="11729998" y="317500"/>
                </a:lnTo>
                <a:lnTo>
                  <a:pt x="11699617" y="368300"/>
                </a:lnTo>
                <a:lnTo>
                  <a:pt x="11668314" y="406400"/>
                </a:lnTo>
                <a:lnTo>
                  <a:pt x="11636095" y="444500"/>
                </a:lnTo>
                <a:lnTo>
                  <a:pt x="11602963" y="469900"/>
                </a:lnTo>
                <a:lnTo>
                  <a:pt x="11568926" y="508000"/>
                </a:lnTo>
                <a:lnTo>
                  <a:pt x="11533987" y="546100"/>
                </a:lnTo>
                <a:lnTo>
                  <a:pt x="11498255" y="584200"/>
                </a:lnTo>
                <a:lnTo>
                  <a:pt x="11461881" y="622300"/>
                </a:lnTo>
                <a:lnTo>
                  <a:pt x="11424879" y="647700"/>
                </a:lnTo>
                <a:lnTo>
                  <a:pt x="11387261" y="685800"/>
                </a:lnTo>
                <a:lnTo>
                  <a:pt x="11349042" y="711200"/>
                </a:lnTo>
                <a:lnTo>
                  <a:pt x="11310236" y="749300"/>
                </a:lnTo>
                <a:lnTo>
                  <a:pt x="11230916" y="800100"/>
                </a:lnTo>
                <a:lnTo>
                  <a:pt x="11149410" y="850900"/>
                </a:lnTo>
                <a:lnTo>
                  <a:pt x="11065828" y="901700"/>
                </a:lnTo>
                <a:lnTo>
                  <a:pt x="10936803" y="977900"/>
                </a:lnTo>
                <a:lnTo>
                  <a:pt x="10892876" y="990600"/>
                </a:lnTo>
                <a:lnTo>
                  <a:pt x="10848511" y="1016000"/>
                </a:lnTo>
                <a:lnTo>
                  <a:pt x="10803724" y="1028700"/>
                </a:lnTo>
                <a:lnTo>
                  <a:pt x="10758527" y="1054100"/>
                </a:lnTo>
                <a:lnTo>
                  <a:pt x="10666961" y="1079500"/>
                </a:lnTo>
                <a:lnTo>
                  <a:pt x="10620618" y="1104900"/>
                </a:lnTo>
                <a:lnTo>
                  <a:pt x="10479519" y="1143000"/>
                </a:lnTo>
                <a:lnTo>
                  <a:pt x="10431841" y="1143000"/>
                </a:lnTo>
                <a:lnTo>
                  <a:pt x="10287064" y="1181100"/>
                </a:lnTo>
                <a:lnTo>
                  <a:pt x="10189230" y="1181100"/>
                </a:lnTo>
                <a:lnTo>
                  <a:pt x="10139959" y="1193800"/>
                </a:lnTo>
                <a:lnTo>
                  <a:pt x="10294787" y="1193800"/>
                </a:lnTo>
                <a:lnTo>
                  <a:pt x="10737666" y="1079500"/>
                </a:lnTo>
                <a:lnTo>
                  <a:pt x="10785406" y="1054100"/>
                </a:lnTo>
                <a:lnTo>
                  <a:pt x="10832820" y="1041400"/>
                </a:lnTo>
                <a:lnTo>
                  <a:pt x="10925694" y="990600"/>
                </a:lnTo>
                <a:lnTo>
                  <a:pt x="10971266" y="977900"/>
                </a:lnTo>
                <a:lnTo>
                  <a:pt x="11060637" y="927100"/>
                </a:lnTo>
                <a:lnTo>
                  <a:pt x="11147591" y="876300"/>
                </a:lnTo>
                <a:lnTo>
                  <a:pt x="11190141" y="850900"/>
                </a:lnTo>
                <a:lnTo>
                  <a:pt x="11232063" y="812800"/>
                </a:lnTo>
                <a:lnTo>
                  <a:pt x="11313989" y="762000"/>
                </a:lnTo>
                <a:lnTo>
                  <a:pt x="11353977" y="723900"/>
                </a:lnTo>
                <a:lnTo>
                  <a:pt x="11393304" y="698500"/>
                </a:lnTo>
                <a:lnTo>
                  <a:pt x="11431962" y="660400"/>
                </a:lnTo>
                <a:lnTo>
                  <a:pt x="11469943" y="622300"/>
                </a:lnTo>
                <a:lnTo>
                  <a:pt x="11507239" y="596900"/>
                </a:lnTo>
                <a:lnTo>
                  <a:pt x="11543842" y="558800"/>
                </a:lnTo>
                <a:lnTo>
                  <a:pt x="11579687" y="520700"/>
                </a:lnTo>
                <a:lnTo>
                  <a:pt x="11614601" y="482600"/>
                </a:lnTo>
                <a:lnTo>
                  <a:pt x="11648580" y="444500"/>
                </a:lnTo>
                <a:lnTo>
                  <a:pt x="11681621" y="406400"/>
                </a:lnTo>
                <a:lnTo>
                  <a:pt x="11713720" y="368300"/>
                </a:lnTo>
                <a:lnTo>
                  <a:pt x="11744874" y="330200"/>
                </a:lnTo>
                <a:lnTo>
                  <a:pt x="11775079" y="292100"/>
                </a:lnTo>
                <a:lnTo>
                  <a:pt x="11804331" y="241300"/>
                </a:lnTo>
                <a:lnTo>
                  <a:pt x="11823004" y="241300"/>
                </a:lnTo>
                <a:lnTo>
                  <a:pt x="11839406" y="203200"/>
                </a:lnTo>
                <a:lnTo>
                  <a:pt x="11862334" y="165100"/>
                </a:lnTo>
                <a:lnTo>
                  <a:pt x="11886323" y="114300"/>
                </a:lnTo>
                <a:lnTo>
                  <a:pt x="11891149" y="114300"/>
                </a:lnTo>
                <a:lnTo>
                  <a:pt x="11893511" y="101600"/>
                </a:lnTo>
                <a:close/>
              </a:path>
              <a:path w="12193270" h="6858000">
                <a:moveTo>
                  <a:pt x="4169028" y="101600"/>
                </a:moveTo>
                <a:lnTo>
                  <a:pt x="4154309" y="101600"/>
                </a:lnTo>
                <a:lnTo>
                  <a:pt x="4127822" y="139700"/>
                </a:lnTo>
                <a:lnTo>
                  <a:pt x="4100460" y="190500"/>
                </a:lnTo>
                <a:lnTo>
                  <a:pt x="4072241" y="228600"/>
                </a:lnTo>
                <a:lnTo>
                  <a:pt x="4043182" y="266700"/>
                </a:lnTo>
                <a:lnTo>
                  <a:pt x="4013301" y="304800"/>
                </a:lnTo>
                <a:lnTo>
                  <a:pt x="3982617" y="355600"/>
                </a:lnTo>
                <a:lnTo>
                  <a:pt x="3951146" y="393700"/>
                </a:lnTo>
                <a:lnTo>
                  <a:pt x="3918907" y="431800"/>
                </a:lnTo>
                <a:lnTo>
                  <a:pt x="3885917" y="469900"/>
                </a:lnTo>
                <a:lnTo>
                  <a:pt x="3852194" y="508000"/>
                </a:lnTo>
                <a:lnTo>
                  <a:pt x="3817756" y="533400"/>
                </a:lnTo>
                <a:lnTo>
                  <a:pt x="3782620" y="571500"/>
                </a:lnTo>
                <a:lnTo>
                  <a:pt x="3746805" y="609600"/>
                </a:lnTo>
                <a:lnTo>
                  <a:pt x="3710328" y="635000"/>
                </a:lnTo>
                <a:lnTo>
                  <a:pt x="3673207" y="673100"/>
                </a:lnTo>
                <a:lnTo>
                  <a:pt x="3635459" y="698500"/>
                </a:lnTo>
                <a:lnTo>
                  <a:pt x="3597103" y="736600"/>
                </a:lnTo>
                <a:lnTo>
                  <a:pt x="3558156" y="762000"/>
                </a:lnTo>
                <a:lnTo>
                  <a:pt x="3478561" y="812800"/>
                </a:lnTo>
                <a:lnTo>
                  <a:pt x="3437948" y="850900"/>
                </a:lnTo>
                <a:lnTo>
                  <a:pt x="3355181" y="901700"/>
                </a:lnTo>
                <a:lnTo>
                  <a:pt x="3313062" y="914400"/>
                </a:lnTo>
                <a:lnTo>
                  <a:pt x="3183978" y="990600"/>
                </a:lnTo>
                <a:lnTo>
                  <a:pt x="3140100" y="1003300"/>
                </a:lnTo>
                <a:lnTo>
                  <a:pt x="3095826" y="1028700"/>
                </a:lnTo>
                <a:lnTo>
                  <a:pt x="3006164" y="1054100"/>
                </a:lnTo>
                <a:lnTo>
                  <a:pt x="2960811" y="1079500"/>
                </a:lnTo>
                <a:lnTo>
                  <a:pt x="2682504" y="1155700"/>
                </a:lnTo>
                <a:lnTo>
                  <a:pt x="2635253" y="1155700"/>
                </a:lnTo>
                <a:lnTo>
                  <a:pt x="2540170" y="1181100"/>
                </a:lnTo>
                <a:lnTo>
                  <a:pt x="2629571" y="1181100"/>
                </a:lnTo>
                <a:lnTo>
                  <a:pt x="2835757" y="1130300"/>
                </a:lnTo>
                <a:lnTo>
                  <a:pt x="2980503" y="1092200"/>
                </a:lnTo>
                <a:lnTo>
                  <a:pt x="3027997" y="1066800"/>
                </a:lnTo>
                <a:lnTo>
                  <a:pt x="3075084" y="1054100"/>
                </a:lnTo>
                <a:lnTo>
                  <a:pt x="3121745" y="1028700"/>
                </a:lnTo>
                <a:lnTo>
                  <a:pt x="3167963" y="1016000"/>
                </a:lnTo>
                <a:lnTo>
                  <a:pt x="3303774" y="939800"/>
                </a:lnTo>
                <a:lnTo>
                  <a:pt x="3348036" y="914400"/>
                </a:lnTo>
                <a:lnTo>
                  <a:pt x="3359225" y="914400"/>
                </a:lnTo>
                <a:lnTo>
                  <a:pt x="3370376" y="901700"/>
                </a:lnTo>
                <a:lnTo>
                  <a:pt x="3374922" y="901700"/>
                </a:lnTo>
                <a:lnTo>
                  <a:pt x="3461466" y="850900"/>
                </a:lnTo>
                <a:lnTo>
                  <a:pt x="3503884" y="825500"/>
                </a:lnTo>
                <a:lnTo>
                  <a:pt x="3545719" y="787400"/>
                </a:lnTo>
                <a:lnTo>
                  <a:pt x="3586962" y="762000"/>
                </a:lnTo>
                <a:lnTo>
                  <a:pt x="3627468" y="723900"/>
                </a:lnTo>
                <a:lnTo>
                  <a:pt x="3667163" y="698500"/>
                </a:lnTo>
                <a:lnTo>
                  <a:pt x="3706038" y="660400"/>
                </a:lnTo>
                <a:lnTo>
                  <a:pt x="3744089" y="635000"/>
                </a:lnTo>
                <a:lnTo>
                  <a:pt x="3781309" y="596900"/>
                </a:lnTo>
                <a:lnTo>
                  <a:pt x="3817692" y="558800"/>
                </a:lnTo>
                <a:lnTo>
                  <a:pt x="3853233" y="520700"/>
                </a:lnTo>
                <a:lnTo>
                  <a:pt x="3887925" y="482600"/>
                </a:lnTo>
                <a:lnTo>
                  <a:pt x="3921762" y="444500"/>
                </a:lnTo>
                <a:lnTo>
                  <a:pt x="3954739" y="406400"/>
                </a:lnTo>
                <a:lnTo>
                  <a:pt x="3986849" y="368300"/>
                </a:lnTo>
                <a:lnTo>
                  <a:pt x="4018086" y="330200"/>
                </a:lnTo>
                <a:lnTo>
                  <a:pt x="4048444" y="292100"/>
                </a:lnTo>
                <a:lnTo>
                  <a:pt x="4079455" y="241300"/>
                </a:lnTo>
                <a:lnTo>
                  <a:pt x="4094954" y="241300"/>
                </a:lnTo>
                <a:lnTo>
                  <a:pt x="4118401" y="203200"/>
                </a:lnTo>
                <a:lnTo>
                  <a:pt x="4143090" y="152400"/>
                </a:lnTo>
                <a:lnTo>
                  <a:pt x="4169028" y="101600"/>
                </a:lnTo>
                <a:close/>
              </a:path>
              <a:path w="12193270" h="6858000">
                <a:moveTo>
                  <a:pt x="4269750" y="241300"/>
                </a:moveTo>
                <a:lnTo>
                  <a:pt x="4258995" y="241300"/>
                </a:lnTo>
                <a:lnTo>
                  <a:pt x="4271349" y="266700"/>
                </a:lnTo>
                <a:lnTo>
                  <a:pt x="4283876" y="279400"/>
                </a:lnTo>
                <a:lnTo>
                  <a:pt x="4296576" y="304800"/>
                </a:lnTo>
                <a:lnTo>
                  <a:pt x="4309452" y="317500"/>
                </a:lnTo>
                <a:lnTo>
                  <a:pt x="4341232" y="355600"/>
                </a:lnTo>
                <a:lnTo>
                  <a:pt x="4373931" y="393700"/>
                </a:lnTo>
                <a:lnTo>
                  <a:pt x="4407543" y="444500"/>
                </a:lnTo>
                <a:lnTo>
                  <a:pt x="4442061" y="482600"/>
                </a:lnTo>
                <a:lnTo>
                  <a:pt x="4477480" y="520700"/>
                </a:lnTo>
                <a:lnTo>
                  <a:pt x="4513792" y="558800"/>
                </a:lnTo>
                <a:lnTo>
                  <a:pt x="4550991" y="584200"/>
                </a:lnTo>
                <a:lnTo>
                  <a:pt x="4589072" y="622300"/>
                </a:lnTo>
                <a:lnTo>
                  <a:pt x="4628027" y="660400"/>
                </a:lnTo>
                <a:lnTo>
                  <a:pt x="4667851" y="698500"/>
                </a:lnTo>
                <a:lnTo>
                  <a:pt x="4708537" y="723900"/>
                </a:lnTo>
                <a:lnTo>
                  <a:pt x="4750078" y="762000"/>
                </a:lnTo>
                <a:lnTo>
                  <a:pt x="4824556" y="812800"/>
                </a:lnTo>
                <a:lnTo>
                  <a:pt x="4900913" y="863600"/>
                </a:lnTo>
                <a:lnTo>
                  <a:pt x="4942521" y="889000"/>
                </a:lnTo>
                <a:lnTo>
                  <a:pt x="4954358" y="901700"/>
                </a:lnTo>
                <a:lnTo>
                  <a:pt x="4972430" y="914400"/>
                </a:lnTo>
                <a:lnTo>
                  <a:pt x="4989600" y="914400"/>
                </a:lnTo>
                <a:lnTo>
                  <a:pt x="5007863" y="927100"/>
                </a:lnTo>
                <a:lnTo>
                  <a:pt x="5013870" y="927100"/>
                </a:lnTo>
                <a:lnTo>
                  <a:pt x="5022785" y="939800"/>
                </a:lnTo>
                <a:lnTo>
                  <a:pt x="5063078" y="952500"/>
                </a:lnTo>
                <a:lnTo>
                  <a:pt x="5145099" y="1003300"/>
                </a:lnTo>
                <a:lnTo>
                  <a:pt x="5186820" y="1016000"/>
                </a:lnTo>
                <a:lnTo>
                  <a:pt x="5229008" y="1041400"/>
                </a:lnTo>
                <a:lnTo>
                  <a:pt x="5320669" y="1066800"/>
                </a:lnTo>
                <a:lnTo>
                  <a:pt x="5366947" y="1092200"/>
                </a:lnTo>
                <a:lnTo>
                  <a:pt x="5698493" y="1181100"/>
                </a:lnTo>
                <a:lnTo>
                  <a:pt x="5787742" y="1181100"/>
                </a:lnTo>
                <a:lnTo>
                  <a:pt x="5738964" y="1168400"/>
                </a:lnTo>
                <a:lnTo>
                  <a:pt x="5721108" y="1168400"/>
                </a:lnTo>
                <a:lnTo>
                  <a:pt x="5524372" y="1117600"/>
                </a:lnTo>
                <a:lnTo>
                  <a:pt x="5485848" y="1117600"/>
                </a:lnTo>
                <a:lnTo>
                  <a:pt x="5372061" y="1079500"/>
                </a:lnTo>
                <a:lnTo>
                  <a:pt x="5325139" y="1054100"/>
                </a:lnTo>
                <a:lnTo>
                  <a:pt x="5232784" y="1028700"/>
                </a:lnTo>
                <a:lnTo>
                  <a:pt x="5142503" y="977900"/>
                </a:lnTo>
                <a:lnTo>
                  <a:pt x="5098174" y="965200"/>
                </a:lnTo>
                <a:lnTo>
                  <a:pt x="5011208" y="914400"/>
                </a:lnTo>
                <a:lnTo>
                  <a:pt x="4926587" y="863600"/>
                </a:lnTo>
                <a:lnTo>
                  <a:pt x="4844421" y="812800"/>
                </a:lnTo>
                <a:lnTo>
                  <a:pt x="4804292" y="787400"/>
                </a:lnTo>
                <a:lnTo>
                  <a:pt x="4764817" y="749300"/>
                </a:lnTo>
                <a:lnTo>
                  <a:pt x="4726009" y="723900"/>
                </a:lnTo>
                <a:lnTo>
                  <a:pt x="4687883" y="685800"/>
                </a:lnTo>
                <a:lnTo>
                  <a:pt x="4650452" y="660400"/>
                </a:lnTo>
                <a:lnTo>
                  <a:pt x="4613729" y="622300"/>
                </a:lnTo>
                <a:lnTo>
                  <a:pt x="4577728" y="596900"/>
                </a:lnTo>
                <a:lnTo>
                  <a:pt x="4542463" y="558800"/>
                </a:lnTo>
                <a:lnTo>
                  <a:pt x="4507946" y="520700"/>
                </a:lnTo>
                <a:lnTo>
                  <a:pt x="4474192" y="495300"/>
                </a:lnTo>
                <a:lnTo>
                  <a:pt x="4441214" y="457200"/>
                </a:lnTo>
                <a:lnTo>
                  <a:pt x="4409026" y="419100"/>
                </a:lnTo>
                <a:lnTo>
                  <a:pt x="4377641" y="381000"/>
                </a:lnTo>
                <a:lnTo>
                  <a:pt x="4347073" y="342900"/>
                </a:lnTo>
                <a:lnTo>
                  <a:pt x="4317335" y="304800"/>
                </a:lnTo>
                <a:lnTo>
                  <a:pt x="4288441" y="266700"/>
                </a:lnTo>
                <a:lnTo>
                  <a:pt x="4269750" y="241300"/>
                </a:lnTo>
                <a:close/>
              </a:path>
              <a:path w="12193270" h="6858000">
                <a:moveTo>
                  <a:pt x="8030412" y="101600"/>
                </a:moveTo>
                <a:lnTo>
                  <a:pt x="8017890" y="101600"/>
                </a:lnTo>
                <a:lnTo>
                  <a:pt x="7992233" y="139700"/>
                </a:lnTo>
                <a:lnTo>
                  <a:pt x="7965658" y="177800"/>
                </a:lnTo>
                <a:lnTo>
                  <a:pt x="7938180" y="228600"/>
                </a:lnTo>
                <a:lnTo>
                  <a:pt x="7909812" y="266700"/>
                </a:lnTo>
                <a:lnTo>
                  <a:pt x="7880569" y="304800"/>
                </a:lnTo>
                <a:lnTo>
                  <a:pt x="7850465" y="342900"/>
                </a:lnTo>
                <a:lnTo>
                  <a:pt x="7819513" y="381000"/>
                </a:lnTo>
                <a:lnTo>
                  <a:pt x="7787728" y="419100"/>
                </a:lnTo>
                <a:lnTo>
                  <a:pt x="7755124" y="457200"/>
                </a:lnTo>
                <a:lnTo>
                  <a:pt x="7721714" y="495300"/>
                </a:lnTo>
                <a:lnTo>
                  <a:pt x="7687513" y="533400"/>
                </a:lnTo>
                <a:lnTo>
                  <a:pt x="7652534" y="571500"/>
                </a:lnTo>
                <a:lnTo>
                  <a:pt x="7616792" y="596900"/>
                </a:lnTo>
                <a:lnTo>
                  <a:pt x="7580301" y="635000"/>
                </a:lnTo>
                <a:lnTo>
                  <a:pt x="7543074" y="660400"/>
                </a:lnTo>
                <a:lnTo>
                  <a:pt x="7505126" y="698500"/>
                </a:lnTo>
                <a:lnTo>
                  <a:pt x="7466471" y="723900"/>
                </a:lnTo>
                <a:lnTo>
                  <a:pt x="7427123" y="762000"/>
                </a:lnTo>
                <a:lnTo>
                  <a:pt x="7387095" y="787400"/>
                </a:lnTo>
                <a:lnTo>
                  <a:pt x="7305057" y="838200"/>
                </a:lnTo>
                <a:lnTo>
                  <a:pt x="7220470" y="889000"/>
                </a:lnTo>
                <a:lnTo>
                  <a:pt x="7176361" y="914400"/>
                </a:lnTo>
                <a:lnTo>
                  <a:pt x="7041056" y="990600"/>
                </a:lnTo>
                <a:lnTo>
                  <a:pt x="6995029" y="1003300"/>
                </a:lnTo>
                <a:lnTo>
                  <a:pt x="6901706" y="1054100"/>
                </a:lnTo>
                <a:lnTo>
                  <a:pt x="6758856" y="1092200"/>
                </a:lnTo>
                <a:lnTo>
                  <a:pt x="6710555" y="1117600"/>
                </a:lnTo>
                <a:lnTo>
                  <a:pt x="6613051" y="1143000"/>
                </a:lnTo>
                <a:lnTo>
                  <a:pt x="6563888" y="1143000"/>
                </a:lnTo>
                <a:lnTo>
                  <a:pt x="6414994" y="1181100"/>
                </a:lnTo>
                <a:lnTo>
                  <a:pt x="6500930" y="1181100"/>
                </a:lnTo>
                <a:lnTo>
                  <a:pt x="6832485" y="1092200"/>
                </a:lnTo>
                <a:lnTo>
                  <a:pt x="6878766" y="1066800"/>
                </a:lnTo>
                <a:lnTo>
                  <a:pt x="6970432" y="1041400"/>
                </a:lnTo>
                <a:lnTo>
                  <a:pt x="7012619" y="1016000"/>
                </a:lnTo>
                <a:lnTo>
                  <a:pt x="7054336" y="1003300"/>
                </a:lnTo>
                <a:lnTo>
                  <a:pt x="7136351" y="952500"/>
                </a:lnTo>
                <a:lnTo>
                  <a:pt x="7177607" y="939800"/>
                </a:lnTo>
                <a:lnTo>
                  <a:pt x="7179538" y="939800"/>
                </a:lnTo>
                <a:lnTo>
                  <a:pt x="7185557" y="927100"/>
                </a:lnTo>
                <a:lnTo>
                  <a:pt x="7191564" y="927100"/>
                </a:lnTo>
                <a:lnTo>
                  <a:pt x="7209840" y="914400"/>
                </a:lnTo>
                <a:lnTo>
                  <a:pt x="7227023" y="914400"/>
                </a:lnTo>
                <a:lnTo>
                  <a:pt x="7245070" y="901700"/>
                </a:lnTo>
                <a:lnTo>
                  <a:pt x="7251000" y="889000"/>
                </a:lnTo>
                <a:lnTo>
                  <a:pt x="7259649" y="889000"/>
                </a:lnTo>
                <a:lnTo>
                  <a:pt x="7336928" y="838200"/>
                </a:lnTo>
                <a:lnTo>
                  <a:pt x="7412354" y="787400"/>
                </a:lnTo>
                <a:lnTo>
                  <a:pt x="7449349" y="762000"/>
                </a:lnTo>
                <a:lnTo>
                  <a:pt x="7490891" y="723900"/>
                </a:lnTo>
                <a:lnTo>
                  <a:pt x="7531577" y="698500"/>
                </a:lnTo>
                <a:lnTo>
                  <a:pt x="7571402" y="660400"/>
                </a:lnTo>
                <a:lnTo>
                  <a:pt x="7610358" y="622300"/>
                </a:lnTo>
                <a:lnTo>
                  <a:pt x="7648440" y="584200"/>
                </a:lnTo>
                <a:lnTo>
                  <a:pt x="7685641" y="558800"/>
                </a:lnTo>
                <a:lnTo>
                  <a:pt x="7721953" y="520700"/>
                </a:lnTo>
                <a:lnTo>
                  <a:pt x="7757372" y="482600"/>
                </a:lnTo>
                <a:lnTo>
                  <a:pt x="7791890" y="444500"/>
                </a:lnTo>
                <a:lnTo>
                  <a:pt x="7825501" y="393700"/>
                </a:lnTo>
                <a:lnTo>
                  <a:pt x="7858198" y="355600"/>
                </a:lnTo>
                <a:lnTo>
                  <a:pt x="7889976" y="317500"/>
                </a:lnTo>
                <a:lnTo>
                  <a:pt x="7902851" y="304800"/>
                </a:lnTo>
                <a:lnTo>
                  <a:pt x="7915552" y="279400"/>
                </a:lnTo>
                <a:lnTo>
                  <a:pt x="7928079" y="266700"/>
                </a:lnTo>
                <a:lnTo>
                  <a:pt x="7940433" y="241300"/>
                </a:lnTo>
                <a:lnTo>
                  <a:pt x="7960088" y="241300"/>
                </a:lnTo>
                <a:lnTo>
                  <a:pt x="7982487" y="190500"/>
                </a:lnTo>
                <a:lnTo>
                  <a:pt x="8005930" y="152400"/>
                </a:lnTo>
                <a:lnTo>
                  <a:pt x="8030412" y="101600"/>
                </a:lnTo>
                <a:close/>
              </a:path>
              <a:path w="12193270" h="6858000">
                <a:moveTo>
                  <a:pt x="8136898" y="241300"/>
                </a:moveTo>
                <a:lnTo>
                  <a:pt x="8120163" y="241300"/>
                </a:lnTo>
                <a:lnTo>
                  <a:pt x="8126528" y="256293"/>
                </a:lnTo>
                <a:lnTo>
                  <a:pt x="8139505" y="266700"/>
                </a:lnTo>
                <a:lnTo>
                  <a:pt x="8170430" y="317500"/>
                </a:lnTo>
                <a:lnTo>
                  <a:pt x="8202288" y="355600"/>
                </a:lnTo>
                <a:lnTo>
                  <a:pt x="8235073" y="393700"/>
                </a:lnTo>
                <a:lnTo>
                  <a:pt x="8268777" y="431800"/>
                </a:lnTo>
                <a:lnTo>
                  <a:pt x="8303395" y="482600"/>
                </a:lnTo>
                <a:lnTo>
                  <a:pt x="8338920" y="520700"/>
                </a:lnTo>
                <a:lnTo>
                  <a:pt x="8375347" y="558800"/>
                </a:lnTo>
                <a:lnTo>
                  <a:pt x="8412667" y="584200"/>
                </a:lnTo>
                <a:lnTo>
                  <a:pt x="8450876" y="622300"/>
                </a:lnTo>
                <a:lnTo>
                  <a:pt x="8489967" y="660400"/>
                </a:lnTo>
                <a:lnTo>
                  <a:pt x="8529933" y="698500"/>
                </a:lnTo>
                <a:lnTo>
                  <a:pt x="8570768" y="723900"/>
                </a:lnTo>
                <a:lnTo>
                  <a:pt x="8612466" y="762000"/>
                </a:lnTo>
                <a:lnTo>
                  <a:pt x="8689436" y="812800"/>
                </a:lnTo>
                <a:lnTo>
                  <a:pt x="8768407" y="863600"/>
                </a:lnTo>
                <a:lnTo>
                  <a:pt x="8849324" y="914400"/>
                </a:lnTo>
                <a:lnTo>
                  <a:pt x="8891104" y="939800"/>
                </a:lnTo>
                <a:lnTo>
                  <a:pt x="8897540" y="939800"/>
                </a:lnTo>
                <a:lnTo>
                  <a:pt x="8910451" y="952500"/>
                </a:lnTo>
                <a:lnTo>
                  <a:pt x="8920669" y="952500"/>
                </a:lnTo>
                <a:lnTo>
                  <a:pt x="8931769" y="965200"/>
                </a:lnTo>
                <a:lnTo>
                  <a:pt x="8938970" y="965200"/>
                </a:lnTo>
                <a:lnTo>
                  <a:pt x="8984432" y="990600"/>
                </a:lnTo>
                <a:lnTo>
                  <a:pt x="9030382" y="1003300"/>
                </a:lnTo>
                <a:lnTo>
                  <a:pt x="9123662" y="1054100"/>
                </a:lnTo>
                <a:lnTo>
                  <a:pt x="9218651" y="1079500"/>
                </a:lnTo>
                <a:lnTo>
                  <a:pt x="9266736" y="1104900"/>
                </a:lnTo>
                <a:lnTo>
                  <a:pt x="9363988" y="1130300"/>
                </a:lnTo>
                <a:lnTo>
                  <a:pt x="9570589" y="1181100"/>
                </a:lnTo>
                <a:lnTo>
                  <a:pt x="9659266" y="1181100"/>
                </a:lnTo>
                <a:lnTo>
                  <a:pt x="9564185" y="1155700"/>
                </a:lnTo>
                <a:lnTo>
                  <a:pt x="9516936" y="1155700"/>
                </a:lnTo>
                <a:lnTo>
                  <a:pt x="9238634" y="1079500"/>
                </a:lnTo>
                <a:lnTo>
                  <a:pt x="9193281" y="1054100"/>
                </a:lnTo>
                <a:lnTo>
                  <a:pt x="9103621" y="1028700"/>
                </a:lnTo>
                <a:lnTo>
                  <a:pt x="9059348" y="1003300"/>
                </a:lnTo>
                <a:lnTo>
                  <a:pt x="9015470" y="990600"/>
                </a:lnTo>
                <a:lnTo>
                  <a:pt x="8886388" y="914400"/>
                </a:lnTo>
                <a:lnTo>
                  <a:pt x="8844269" y="901700"/>
                </a:lnTo>
                <a:lnTo>
                  <a:pt x="8761503" y="850900"/>
                </a:lnTo>
                <a:lnTo>
                  <a:pt x="8720890" y="812800"/>
                </a:lnTo>
                <a:lnTo>
                  <a:pt x="8641295" y="762000"/>
                </a:lnTo>
                <a:lnTo>
                  <a:pt x="8602349" y="736600"/>
                </a:lnTo>
                <a:lnTo>
                  <a:pt x="8563993" y="698500"/>
                </a:lnTo>
                <a:lnTo>
                  <a:pt x="8526245" y="673100"/>
                </a:lnTo>
                <a:lnTo>
                  <a:pt x="8489124" y="635000"/>
                </a:lnTo>
                <a:lnTo>
                  <a:pt x="8452647" y="609600"/>
                </a:lnTo>
                <a:lnTo>
                  <a:pt x="8416832" y="571500"/>
                </a:lnTo>
                <a:lnTo>
                  <a:pt x="8381697" y="533400"/>
                </a:lnTo>
                <a:lnTo>
                  <a:pt x="8347259" y="508000"/>
                </a:lnTo>
                <a:lnTo>
                  <a:pt x="8313536" y="469900"/>
                </a:lnTo>
                <a:lnTo>
                  <a:pt x="8280546" y="431800"/>
                </a:lnTo>
                <a:lnTo>
                  <a:pt x="8248307" y="393700"/>
                </a:lnTo>
                <a:lnTo>
                  <a:pt x="8216836" y="355600"/>
                </a:lnTo>
                <a:lnTo>
                  <a:pt x="8186151" y="317500"/>
                </a:lnTo>
                <a:lnTo>
                  <a:pt x="8156271" y="266700"/>
                </a:lnTo>
                <a:lnTo>
                  <a:pt x="8136898" y="241300"/>
                </a:lnTo>
                <a:close/>
              </a:path>
              <a:path w="12193270" h="6858000">
                <a:moveTo>
                  <a:pt x="1947619" y="0"/>
                </a:moveTo>
                <a:lnTo>
                  <a:pt x="1932696" y="0"/>
                </a:lnTo>
                <a:lnTo>
                  <a:pt x="1931458" y="50800"/>
                </a:lnTo>
                <a:lnTo>
                  <a:pt x="1931122" y="101600"/>
                </a:lnTo>
                <a:lnTo>
                  <a:pt x="1931809" y="139700"/>
                </a:lnTo>
                <a:lnTo>
                  <a:pt x="1932004" y="152400"/>
                </a:lnTo>
                <a:lnTo>
                  <a:pt x="1932469" y="165100"/>
                </a:lnTo>
                <a:lnTo>
                  <a:pt x="1933053" y="177800"/>
                </a:lnTo>
                <a:lnTo>
                  <a:pt x="1933409" y="190500"/>
                </a:lnTo>
                <a:lnTo>
                  <a:pt x="1936847" y="254000"/>
                </a:lnTo>
                <a:lnTo>
                  <a:pt x="1941017" y="304800"/>
                </a:lnTo>
                <a:lnTo>
                  <a:pt x="1946337" y="355600"/>
                </a:lnTo>
                <a:lnTo>
                  <a:pt x="1952803" y="406400"/>
                </a:lnTo>
                <a:lnTo>
                  <a:pt x="1960414" y="457200"/>
                </a:lnTo>
                <a:lnTo>
                  <a:pt x="1969169" y="508000"/>
                </a:lnTo>
                <a:lnTo>
                  <a:pt x="1979064" y="546100"/>
                </a:lnTo>
                <a:lnTo>
                  <a:pt x="1990098" y="596900"/>
                </a:lnTo>
                <a:lnTo>
                  <a:pt x="2002268" y="647700"/>
                </a:lnTo>
                <a:lnTo>
                  <a:pt x="2015771" y="698500"/>
                </a:lnTo>
                <a:lnTo>
                  <a:pt x="2030401" y="749300"/>
                </a:lnTo>
                <a:lnTo>
                  <a:pt x="2046159" y="800100"/>
                </a:lnTo>
                <a:lnTo>
                  <a:pt x="2063049" y="850900"/>
                </a:lnTo>
                <a:lnTo>
                  <a:pt x="2081071" y="901700"/>
                </a:lnTo>
                <a:lnTo>
                  <a:pt x="2100229" y="939800"/>
                </a:lnTo>
                <a:lnTo>
                  <a:pt x="2120523" y="990600"/>
                </a:lnTo>
                <a:lnTo>
                  <a:pt x="2142425" y="1041400"/>
                </a:lnTo>
                <a:lnTo>
                  <a:pt x="2146032" y="1041400"/>
                </a:lnTo>
                <a:lnTo>
                  <a:pt x="2147391" y="1054100"/>
                </a:lnTo>
                <a:lnTo>
                  <a:pt x="2166423" y="1054100"/>
                </a:lnTo>
                <a:lnTo>
                  <a:pt x="2145049" y="1003300"/>
                </a:lnTo>
                <a:lnTo>
                  <a:pt x="2124732" y="965200"/>
                </a:lnTo>
                <a:lnTo>
                  <a:pt x="2105477" y="914400"/>
                </a:lnTo>
                <a:lnTo>
                  <a:pt x="2087291" y="863600"/>
                </a:lnTo>
                <a:lnTo>
                  <a:pt x="2070179" y="825500"/>
                </a:lnTo>
                <a:lnTo>
                  <a:pt x="2054146" y="774700"/>
                </a:lnTo>
                <a:lnTo>
                  <a:pt x="2039198" y="723900"/>
                </a:lnTo>
                <a:lnTo>
                  <a:pt x="2025340" y="673100"/>
                </a:lnTo>
                <a:lnTo>
                  <a:pt x="2012577" y="622300"/>
                </a:lnTo>
                <a:lnTo>
                  <a:pt x="2000916" y="584200"/>
                </a:lnTo>
                <a:lnTo>
                  <a:pt x="1990360" y="533400"/>
                </a:lnTo>
                <a:lnTo>
                  <a:pt x="1980917" y="482600"/>
                </a:lnTo>
                <a:lnTo>
                  <a:pt x="1972591" y="431800"/>
                </a:lnTo>
                <a:lnTo>
                  <a:pt x="1965388" y="381000"/>
                </a:lnTo>
                <a:lnTo>
                  <a:pt x="1959312" y="330200"/>
                </a:lnTo>
                <a:lnTo>
                  <a:pt x="1954371" y="279400"/>
                </a:lnTo>
                <a:lnTo>
                  <a:pt x="1950568" y="228600"/>
                </a:lnTo>
                <a:lnTo>
                  <a:pt x="1947910" y="177800"/>
                </a:lnTo>
                <a:lnTo>
                  <a:pt x="1946402" y="127000"/>
                </a:lnTo>
                <a:lnTo>
                  <a:pt x="1946049" y="76200"/>
                </a:lnTo>
                <a:lnTo>
                  <a:pt x="1946857" y="25400"/>
                </a:lnTo>
                <a:lnTo>
                  <a:pt x="1947619" y="0"/>
                </a:lnTo>
                <a:close/>
              </a:path>
              <a:path w="12193270" h="6858000">
                <a:moveTo>
                  <a:pt x="3865686" y="114300"/>
                </a:moveTo>
                <a:lnTo>
                  <a:pt x="3777438" y="114300"/>
                </a:lnTo>
                <a:lnTo>
                  <a:pt x="3570096" y="165100"/>
                </a:lnTo>
                <a:lnTo>
                  <a:pt x="3473266" y="190500"/>
                </a:lnTo>
                <a:lnTo>
                  <a:pt x="3425396" y="215900"/>
                </a:lnTo>
                <a:lnTo>
                  <a:pt x="3330841" y="241300"/>
                </a:lnTo>
                <a:lnTo>
                  <a:pt x="3284191" y="266700"/>
                </a:lnTo>
                <a:lnTo>
                  <a:pt x="3237983" y="279400"/>
                </a:lnTo>
                <a:lnTo>
                  <a:pt x="3192237" y="304800"/>
                </a:lnTo>
                <a:lnTo>
                  <a:pt x="3057943" y="381000"/>
                </a:lnTo>
                <a:lnTo>
                  <a:pt x="3046627" y="381000"/>
                </a:lnTo>
                <a:lnTo>
                  <a:pt x="3032543" y="393700"/>
                </a:lnTo>
                <a:lnTo>
                  <a:pt x="2987499" y="419100"/>
                </a:lnTo>
                <a:lnTo>
                  <a:pt x="2902030" y="469900"/>
                </a:lnTo>
                <a:lnTo>
                  <a:pt x="2860164" y="508000"/>
                </a:lnTo>
                <a:lnTo>
                  <a:pt x="2818891" y="533400"/>
                </a:lnTo>
                <a:lnTo>
                  <a:pt x="2778379" y="571500"/>
                </a:lnTo>
                <a:lnTo>
                  <a:pt x="2738679" y="596900"/>
                </a:lnTo>
                <a:lnTo>
                  <a:pt x="2699798" y="635000"/>
                </a:lnTo>
                <a:lnTo>
                  <a:pt x="2661742" y="660400"/>
                </a:lnTo>
                <a:lnTo>
                  <a:pt x="2624517" y="698500"/>
                </a:lnTo>
                <a:lnTo>
                  <a:pt x="2588129" y="736600"/>
                </a:lnTo>
                <a:lnTo>
                  <a:pt x="2552583" y="774700"/>
                </a:lnTo>
                <a:lnTo>
                  <a:pt x="2517886" y="812800"/>
                </a:lnTo>
                <a:lnTo>
                  <a:pt x="2484045" y="850900"/>
                </a:lnTo>
                <a:lnTo>
                  <a:pt x="2451064" y="889000"/>
                </a:lnTo>
                <a:lnTo>
                  <a:pt x="2418950" y="927100"/>
                </a:lnTo>
                <a:lnTo>
                  <a:pt x="2387709" y="965200"/>
                </a:lnTo>
                <a:lnTo>
                  <a:pt x="2357348" y="1003300"/>
                </a:lnTo>
                <a:lnTo>
                  <a:pt x="2326398" y="1054100"/>
                </a:lnTo>
                <a:lnTo>
                  <a:pt x="2343301" y="1054100"/>
                </a:lnTo>
                <a:lnTo>
                  <a:pt x="2362674" y="1028700"/>
                </a:lnTo>
                <a:lnTo>
                  <a:pt x="2392555" y="990600"/>
                </a:lnTo>
                <a:lnTo>
                  <a:pt x="2423240" y="939800"/>
                </a:lnTo>
                <a:lnTo>
                  <a:pt x="2454711" y="901700"/>
                </a:lnTo>
                <a:lnTo>
                  <a:pt x="2486951" y="863600"/>
                </a:lnTo>
                <a:lnTo>
                  <a:pt x="2519942" y="825500"/>
                </a:lnTo>
                <a:lnTo>
                  <a:pt x="2553665" y="787400"/>
                </a:lnTo>
                <a:lnTo>
                  <a:pt x="2588104" y="762000"/>
                </a:lnTo>
                <a:lnTo>
                  <a:pt x="2623240" y="723900"/>
                </a:lnTo>
                <a:lnTo>
                  <a:pt x="2659055" y="685800"/>
                </a:lnTo>
                <a:lnTo>
                  <a:pt x="2695533" y="660400"/>
                </a:lnTo>
                <a:lnTo>
                  <a:pt x="2732654" y="622300"/>
                </a:lnTo>
                <a:lnTo>
                  <a:pt x="2770402" y="596900"/>
                </a:lnTo>
                <a:lnTo>
                  <a:pt x="2808758" y="558800"/>
                </a:lnTo>
                <a:lnTo>
                  <a:pt x="2887226" y="508000"/>
                </a:lnTo>
                <a:lnTo>
                  <a:pt x="2927301" y="482600"/>
                </a:lnTo>
                <a:lnTo>
                  <a:pt x="2967914" y="444500"/>
                </a:lnTo>
                <a:lnTo>
                  <a:pt x="3050681" y="393700"/>
                </a:lnTo>
                <a:lnTo>
                  <a:pt x="3092800" y="381000"/>
                </a:lnTo>
                <a:lnTo>
                  <a:pt x="3221884" y="304800"/>
                </a:lnTo>
                <a:lnTo>
                  <a:pt x="3265762" y="292100"/>
                </a:lnTo>
                <a:lnTo>
                  <a:pt x="3310035" y="266700"/>
                </a:lnTo>
                <a:lnTo>
                  <a:pt x="3399697" y="241300"/>
                </a:lnTo>
                <a:lnTo>
                  <a:pt x="3445050" y="215900"/>
                </a:lnTo>
                <a:lnTo>
                  <a:pt x="3723355" y="139700"/>
                </a:lnTo>
                <a:lnTo>
                  <a:pt x="3770605" y="139700"/>
                </a:lnTo>
                <a:lnTo>
                  <a:pt x="3865686" y="114300"/>
                </a:lnTo>
                <a:close/>
              </a:path>
              <a:path w="12193270" h="6858000">
                <a:moveTo>
                  <a:pt x="5810802" y="0"/>
                </a:moveTo>
                <a:lnTo>
                  <a:pt x="5795143" y="0"/>
                </a:lnTo>
                <a:lnTo>
                  <a:pt x="5793955" y="50800"/>
                </a:lnTo>
                <a:lnTo>
                  <a:pt x="5793802" y="50800"/>
                </a:lnTo>
                <a:lnTo>
                  <a:pt x="5793669" y="63500"/>
                </a:lnTo>
                <a:lnTo>
                  <a:pt x="5793587" y="114300"/>
                </a:lnTo>
                <a:lnTo>
                  <a:pt x="5793701" y="127000"/>
                </a:lnTo>
                <a:lnTo>
                  <a:pt x="5794006" y="139700"/>
                </a:lnTo>
                <a:lnTo>
                  <a:pt x="5795494" y="190500"/>
                </a:lnTo>
                <a:lnTo>
                  <a:pt x="5797974" y="228600"/>
                </a:lnTo>
                <a:lnTo>
                  <a:pt x="5801446" y="279400"/>
                </a:lnTo>
                <a:lnTo>
                  <a:pt x="5805982" y="330200"/>
                </a:lnTo>
                <a:lnTo>
                  <a:pt x="5807191" y="342900"/>
                </a:lnTo>
                <a:lnTo>
                  <a:pt x="5808271" y="342900"/>
                </a:lnTo>
                <a:lnTo>
                  <a:pt x="5809394" y="355600"/>
                </a:lnTo>
                <a:lnTo>
                  <a:pt x="5810566" y="368300"/>
                </a:lnTo>
                <a:lnTo>
                  <a:pt x="5812753" y="381000"/>
                </a:lnTo>
                <a:lnTo>
                  <a:pt x="5815077" y="406400"/>
                </a:lnTo>
                <a:lnTo>
                  <a:pt x="5817526" y="419100"/>
                </a:lnTo>
                <a:lnTo>
                  <a:pt x="5820371" y="431800"/>
                </a:lnTo>
                <a:lnTo>
                  <a:pt x="5828941" y="482600"/>
                </a:lnTo>
                <a:lnTo>
                  <a:pt x="5838676" y="533400"/>
                </a:lnTo>
                <a:lnTo>
                  <a:pt x="5849573" y="584200"/>
                </a:lnTo>
                <a:lnTo>
                  <a:pt x="5861628" y="635000"/>
                </a:lnTo>
                <a:lnTo>
                  <a:pt x="5874838" y="685800"/>
                </a:lnTo>
                <a:lnTo>
                  <a:pt x="5889201" y="736600"/>
                </a:lnTo>
                <a:lnTo>
                  <a:pt x="5904713" y="787400"/>
                </a:lnTo>
                <a:lnTo>
                  <a:pt x="5921371" y="838200"/>
                </a:lnTo>
                <a:lnTo>
                  <a:pt x="5939173" y="889000"/>
                </a:lnTo>
                <a:lnTo>
                  <a:pt x="5958115" y="927100"/>
                </a:lnTo>
                <a:lnTo>
                  <a:pt x="5978194" y="977900"/>
                </a:lnTo>
                <a:lnTo>
                  <a:pt x="5985813" y="1003300"/>
                </a:lnTo>
                <a:lnTo>
                  <a:pt x="5993583" y="1016000"/>
                </a:lnTo>
                <a:lnTo>
                  <a:pt x="6001500" y="1028700"/>
                </a:lnTo>
                <a:lnTo>
                  <a:pt x="6009563" y="1054100"/>
                </a:lnTo>
                <a:lnTo>
                  <a:pt x="6027704" y="1054100"/>
                </a:lnTo>
                <a:lnTo>
                  <a:pt x="6022174" y="1041400"/>
                </a:lnTo>
                <a:lnTo>
                  <a:pt x="6001143" y="990600"/>
                </a:lnTo>
                <a:lnTo>
                  <a:pt x="5981205" y="952500"/>
                </a:lnTo>
                <a:lnTo>
                  <a:pt x="5962359" y="901700"/>
                </a:lnTo>
                <a:lnTo>
                  <a:pt x="5944605" y="850900"/>
                </a:lnTo>
                <a:lnTo>
                  <a:pt x="5927944" y="812800"/>
                </a:lnTo>
                <a:lnTo>
                  <a:pt x="5912376" y="762000"/>
                </a:lnTo>
                <a:lnTo>
                  <a:pt x="5897899" y="711200"/>
                </a:lnTo>
                <a:lnTo>
                  <a:pt x="5884516" y="660400"/>
                </a:lnTo>
                <a:lnTo>
                  <a:pt x="5872224" y="622300"/>
                </a:lnTo>
                <a:lnTo>
                  <a:pt x="5861026" y="571500"/>
                </a:lnTo>
                <a:lnTo>
                  <a:pt x="5850919" y="520700"/>
                </a:lnTo>
                <a:lnTo>
                  <a:pt x="5841905" y="469900"/>
                </a:lnTo>
                <a:lnTo>
                  <a:pt x="5833984" y="419100"/>
                </a:lnTo>
                <a:lnTo>
                  <a:pt x="5827155" y="368300"/>
                </a:lnTo>
                <a:lnTo>
                  <a:pt x="5821418" y="330200"/>
                </a:lnTo>
                <a:lnTo>
                  <a:pt x="5816774" y="279400"/>
                </a:lnTo>
                <a:lnTo>
                  <a:pt x="5813222" y="228600"/>
                </a:lnTo>
                <a:lnTo>
                  <a:pt x="5810763" y="177800"/>
                </a:lnTo>
                <a:lnTo>
                  <a:pt x="5809396" y="127000"/>
                </a:lnTo>
                <a:lnTo>
                  <a:pt x="5809122" y="76200"/>
                </a:lnTo>
                <a:lnTo>
                  <a:pt x="5809940" y="25400"/>
                </a:lnTo>
                <a:lnTo>
                  <a:pt x="5810802" y="0"/>
                </a:lnTo>
                <a:close/>
              </a:path>
              <a:path w="12193270" h="6858000">
                <a:moveTo>
                  <a:pt x="7846465" y="101600"/>
                </a:moveTo>
                <a:lnTo>
                  <a:pt x="7698868" y="101600"/>
                </a:lnTo>
                <a:lnTo>
                  <a:pt x="7255460" y="215900"/>
                </a:lnTo>
                <a:lnTo>
                  <a:pt x="7207664" y="241300"/>
                </a:lnTo>
                <a:lnTo>
                  <a:pt x="7160195" y="254000"/>
                </a:lnTo>
                <a:lnTo>
                  <a:pt x="7067673" y="304800"/>
                </a:lnTo>
                <a:lnTo>
                  <a:pt x="7022270" y="317500"/>
                </a:lnTo>
                <a:lnTo>
                  <a:pt x="6977450" y="342900"/>
                </a:lnTo>
                <a:lnTo>
                  <a:pt x="6889592" y="393700"/>
                </a:lnTo>
                <a:lnTo>
                  <a:pt x="6804164" y="444500"/>
                </a:lnTo>
                <a:lnTo>
                  <a:pt x="6801522" y="457200"/>
                </a:lnTo>
                <a:lnTo>
                  <a:pt x="6785888" y="457200"/>
                </a:lnTo>
                <a:lnTo>
                  <a:pt x="6780719" y="469900"/>
                </a:lnTo>
                <a:lnTo>
                  <a:pt x="6738409" y="495300"/>
                </a:lnTo>
                <a:lnTo>
                  <a:pt x="6696795" y="520700"/>
                </a:lnTo>
                <a:lnTo>
                  <a:pt x="6655897" y="558800"/>
                </a:lnTo>
                <a:lnTo>
                  <a:pt x="6615732" y="584200"/>
                </a:lnTo>
                <a:lnTo>
                  <a:pt x="6576319" y="622300"/>
                </a:lnTo>
                <a:lnTo>
                  <a:pt x="6537677" y="647700"/>
                </a:lnTo>
                <a:lnTo>
                  <a:pt x="6499822" y="685800"/>
                </a:lnTo>
                <a:lnTo>
                  <a:pt x="6462775" y="723900"/>
                </a:lnTo>
                <a:lnTo>
                  <a:pt x="6424407" y="762000"/>
                </a:lnTo>
                <a:lnTo>
                  <a:pt x="6387004" y="800100"/>
                </a:lnTo>
                <a:lnTo>
                  <a:pt x="6350577" y="838200"/>
                </a:lnTo>
                <a:lnTo>
                  <a:pt x="6315137" y="889000"/>
                </a:lnTo>
                <a:lnTo>
                  <a:pt x="6280695" y="927100"/>
                </a:lnTo>
                <a:lnTo>
                  <a:pt x="6257188" y="952500"/>
                </a:lnTo>
                <a:lnTo>
                  <a:pt x="6234215" y="990600"/>
                </a:lnTo>
                <a:lnTo>
                  <a:pt x="6211778" y="1016000"/>
                </a:lnTo>
                <a:lnTo>
                  <a:pt x="6189877" y="1054100"/>
                </a:lnTo>
                <a:lnTo>
                  <a:pt x="6203261" y="1054100"/>
                </a:lnTo>
                <a:lnTo>
                  <a:pt x="6222481" y="1028700"/>
                </a:lnTo>
                <a:lnTo>
                  <a:pt x="6252212" y="990600"/>
                </a:lnTo>
                <a:lnTo>
                  <a:pt x="6282829" y="952500"/>
                </a:lnTo>
                <a:lnTo>
                  <a:pt x="6314317" y="914400"/>
                </a:lnTo>
                <a:lnTo>
                  <a:pt x="6346662" y="876300"/>
                </a:lnTo>
                <a:lnTo>
                  <a:pt x="6379849" y="838200"/>
                </a:lnTo>
                <a:lnTo>
                  <a:pt x="6413863" y="800100"/>
                </a:lnTo>
                <a:lnTo>
                  <a:pt x="6448691" y="762000"/>
                </a:lnTo>
                <a:lnTo>
                  <a:pt x="6484316" y="723900"/>
                </a:lnTo>
                <a:lnTo>
                  <a:pt x="6520724" y="685800"/>
                </a:lnTo>
                <a:lnTo>
                  <a:pt x="6557902" y="660400"/>
                </a:lnTo>
                <a:lnTo>
                  <a:pt x="6595833" y="622300"/>
                </a:lnTo>
                <a:lnTo>
                  <a:pt x="6634504" y="596900"/>
                </a:lnTo>
                <a:lnTo>
                  <a:pt x="6674426" y="558800"/>
                </a:lnTo>
                <a:lnTo>
                  <a:pt x="6715029" y="533400"/>
                </a:lnTo>
                <a:lnTo>
                  <a:pt x="6756296" y="495300"/>
                </a:lnTo>
                <a:lnTo>
                  <a:pt x="6840748" y="444500"/>
                </a:lnTo>
                <a:lnTo>
                  <a:pt x="6927634" y="393700"/>
                </a:lnTo>
                <a:lnTo>
                  <a:pt x="7016809" y="342900"/>
                </a:lnTo>
                <a:lnTo>
                  <a:pt x="7062209" y="317500"/>
                </a:lnTo>
                <a:lnTo>
                  <a:pt x="7108126" y="304800"/>
                </a:lnTo>
                <a:lnTo>
                  <a:pt x="7201437" y="254000"/>
                </a:lnTo>
                <a:lnTo>
                  <a:pt x="7296597" y="228600"/>
                </a:lnTo>
                <a:lnTo>
                  <a:pt x="7344824" y="203200"/>
                </a:lnTo>
                <a:lnTo>
                  <a:pt x="7642096" y="127000"/>
                </a:lnTo>
                <a:lnTo>
                  <a:pt x="7692789" y="127000"/>
                </a:lnTo>
                <a:lnTo>
                  <a:pt x="7743760" y="114300"/>
                </a:lnTo>
                <a:lnTo>
                  <a:pt x="7794992" y="114300"/>
                </a:lnTo>
                <a:lnTo>
                  <a:pt x="7846465" y="101600"/>
                </a:lnTo>
                <a:close/>
              </a:path>
              <a:path w="12193270" h="6858000">
                <a:moveTo>
                  <a:pt x="9866302" y="1038670"/>
                </a:moveTo>
                <a:lnTo>
                  <a:pt x="9872852" y="1054100"/>
                </a:lnTo>
                <a:lnTo>
                  <a:pt x="9869334" y="1041400"/>
                </a:lnTo>
                <a:lnTo>
                  <a:pt x="9866302" y="1038670"/>
                </a:lnTo>
                <a:close/>
              </a:path>
              <a:path w="12193270" h="6858000">
                <a:moveTo>
                  <a:pt x="9673127" y="0"/>
                </a:moveTo>
                <a:lnTo>
                  <a:pt x="9657555" y="0"/>
                </a:lnTo>
                <a:lnTo>
                  <a:pt x="9656198" y="50800"/>
                </a:lnTo>
                <a:lnTo>
                  <a:pt x="9655927" y="101600"/>
                </a:lnTo>
                <a:lnTo>
                  <a:pt x="9656880" y="152400"/>
                </a:lnTo>
                <a:lnTo>
                  <a:pt x="9659057" y="215900"/>
                </a:lnTo>
                <a:lnTo>
                  <a:pt x="9662461" y="266700"/>
                </a:lnTo>
                <a:lnTo>
                  <a:pt x="9667093" y="317500"/>
                </a:lnTo>
                <a:lnTo>
                  <a:pt x="9672954" y="368300"/>
                </a:lnTo>
                <a:lnTo>
                  <a:pt x="9679861" y="419100"/>
                </a:lnTo>
                <a:lnTo>
                  <a:pt x="9687915" y="469900"/>
                </a:lnTo>
                <a:lnTo>
                  <a:pt x="9697113" y="520700"/>
                </a:lnTo>
                <a:lnTo>
                  <a:pt x="9707451" y="571500"/>
                </a:lnTo>
                <a:lnTo>
                  <a:pt x="9718926" y="622300"/>
                </a:lnTo>
                <a:lnTo>
                  <a:pt x="9731536" y="673100"/>
                </a:lnTo>
                <a:lnTo>
                  <a:pt x="9745276" y="711200"/>
                </a:lnTo>
                <a:lnTo>
                  <a:pt x="9760144" y="762000"/>
                </a:lnTo>
                <a:lnTo>
                  <a:pt x="9776136" y="812800"/>
                </a:lnTo>
                <a:lnTo>
                  <a:pt x="9793249" y="863600"/>
                </a:lnTo>
                <a:lnTo>
                  <a:pt x="9811481" y="914400"/>
                </a:lnTo>
                <a:lnTo>
                  <a:pt x="9830827" y="952500"/>
                </a:lnTo>
                <a:lnTo>
                  <a:pt x="9851285" y="1003300"/>
                </a:lnTo>
                <a:lnTo>
                  <a:pt x="9866302" y="1038670"/>
                </a:lnTo>
                <a:lnTo>
                  <a:pt x="9869334" y="1041400"/>
                </a:lnTo>
                <a:lnTo>
                  <a:pt x="9872852" y="1054100"/>
                </a:lnTo>
                <a:lnTo>
                  <a:pt x="9888354" y="1054100"/>
                </a:lnTo>
                <a:lnTo>
                  <a:pt x="9866097" y="1003300"/>
                </a:lnTo>
                <a:lnTo>
                  <a:pt x="9845075" y="952500"/>
                </a:lnTo>
                <a:lnTo>
                  <a:pt x="9825282" y="901700"/>
                </a:lnTo>
                <a:lnTo>
                  <a:pt x="9806711" y="850900"/>
                </a:lnTo>
                <a:lnTo>
                  <a:pt x="9789355" y="812800"/>
                </a:lnTo>
                <a:lnTo>
                  <a:pt x="9773208" y="762000"/>
                </a:lnTo>
                <a:lnTo>
                  <a:pt x="9771760" y="749300"/>
                </a:lnTo>
                <a:lnTo>
                  <a:pt x="9768801" y="749300"/>
                </a:lnTo>
                <a:lnTo>
                  <a:pt x="9754553" y="698500"/>
                </a:lnTo>
                <a:lnTo>
                  <a:pt x="9741432" y="647700"/>
                </a:lnTo>
                <a:lnTo>
                  <a:pt x="9729439" y="596900"/>
                </a:lnTo>
                <a:lnTo>
                  <a:pt x="9718572" y="546100"/>
                </a:lnTo>
                <a:lnTo>
                  <a:pt x="9708833" y="495300"/>
                </a:lnTo>
                <a:lnTo>
                  <a:pt x="9700220" y="444500"/>
                </a:lnTo>
                <a:lnTo>
                  <a:pt x="9692734" y="393700"/>
                </a:lnTo>
                <a:lnTo>
                  <a:pt x="9686375" y="342900"/>
                </a:lnTo>
                <a:lnTo>
                  <a:pt x="9681142" y="304800"/>
                </a:lnTo>
                <a:lnTo>
                  <a:pt x="9677036" y="254000"/>
                </a:lnTo>
                <a:lnTo>
                  <a:pt x="9674056" y="203200"/>
                </a:lnTo>
                <a:lnTo>
                  <a:pt x="9672203" y="152400"/>
                </a:lnTo>
                <a:lnTo>
                  <a:pt x="9671476" y="101600"/>
                </a:lnTo>
                <a:lnTo>
                  <a:pt x="9671876" y="50800"/>
                </a:lnTo>
                <a:lnTo>
                  <a:pt x="9673127" y="0"/>
                </a:lnTo>
                <a:close/>
              </a:path>
              <a:path w="12193270" h="6858000">
                <a:moveTo>
                  <a:pt x="11707288" y="101600"/>
                </a:moveTo>
                <a:lnTo>
                  <a:pt x="11563994" y="101600"/>
                </a:lnTo>
                <a:lnTo>
                  <a:pt x="11119886" y="215900"/>
                </a:lnTo>
                <a:lnTo>
                  <a:pt x="11072447" y="241300"/>
                </a:lnTo>
                <a:lnTo>
                  <a:pt x="11025494" y="254000"/>
                </a:lnTo>
                <a:lnTo>
                  <a:pt x="10933085" y="304800"/>
                </a:lnTo>
                <a:lnTo>
                  <a:pt x="10887646" y="317500"/>
                </a:lnTo>
                <a:lnTo>
                  <a:pt x="10798343" y="368300"/>
                </a:lnTo>
                <a:lnTo>
                  <a:pt x="10711199" y="419100"/>
                </a:lnTo>
                <a:lnTo>
                  <a:pt x="10626283" y="469900"/>
                </a:lnTo>
                <a:lnTo>
                  <a:pt x="10584683" y="508000"/>
                </a:lnTo>
                <a:lnTo>
                  <a:pt x="10543666" y="533400"/>
                </a:lnTo>
                <a:lnTo>
                  <a:pt x="10503095" y="571500"/>
                </a:lnTo>
                <a:lnTo>
                  <a:pt x="10463340" y="596900"/>
                </a:lnTo>
                <a:lnTo>
                  <a:pt x="10424406" y="635000"/>
                </a:lnTo>
                <a:lnTo>
                  <a:pt x="10386299" y="660400"/>
                </a:lnTo>
                <a:lnTo>
                  <a:pt x="10349026" y="698500"/>
                </a:lnTo>
                <a:lnTo>
                  <a:pt x="10312592" y="736600"/>
                </a:lnTo>
                <a:lnTo>
                  <a:pt x="10277004" y="774700"/>
                </a:lnTo>
                <a:lnTo>
                  <a:pt x="10242267" y="812800"/>
                </a:lnTo>
                <a:lnTo>
                  <a:pt x="10208388" y="850900"/>
                </a:lnTo>
                <a:lnTo>
                  <a:pt x="10175372" y="889000"/>
                </a:lnTo>
                <a:lnTo>
                  <a:pt x="10143225" y="927100"/>
                </a:lnTo>
                <a:lnTo>
                  <a:pt x="10111954" y="965200"/>
                </a:lnTo>
                <a:lnTo>
                  <a:pt x="10081564" y="1003300"/>
                </a:lnTo>
                <a:lnTo>
                  <a:pt x="10052062" y="1054100"/>
                </a:lnTo>
                <a:lnTo>
                  <a:pt x="10068759" y="1054100"/>
                </a:lnTo>
                <a:lnTo>
                  <a:pt x="10090109" y="1016000"/>
                </a:lnTo>
                <a:lnTo>
                  <a:pt x="10119390" y="977900"/>
                </a:lnTo>
                <a:lnTo>
                  <a:pt x="10149474" y="939800"/>
                </a:lnTo>
                <a:lnTo>
                  <a:pt x="10180348" y="901700"/>
                </a:lnTo>
                <a:lnTo>
                  <a:pt x="10212002" y="863600"/>
                </a:lnTo>
                <a:lnTo>
                  <a:pt x="10244422" y="825500"/>
                </a:lnTo>
                <a:lnTo>
                  <a:pt x="10277598" y="787400"/>
                </a:lnTo>
                <a:lnTo>
                  <a:pt x="10311518" y="762000"/>
                </a:lnTo>
                <a:lnTo>
                  <a:pt x="10346169" y="723900"/>
                </a:lnTo>
                <a:lnTo>
                  <a:pt x="10381541" y="685800"/>
                </a:lnTo>
                <a:lnTo>
                  <a:pt x="10417620" y="660400"/>
                </a:lnTo>
                <a:lnTo>
                  <a:pt x="10454396" y="622300"/>
                </a:lnTo>
                <a:lnTo>
                  <a:pt x="10491857" y="596900"/>
                </a:lnTo>
                <a:lnTo>
                  <a:pt x="10529990" y="558800"/>
                </a:lnTo>
                <a:lnTo>
                  <a:pt x="10568784" y="533400"/>
                </a:lnTo>
                <a:lnTo>
                  <a:pt x="10608227" y="508000"/>
                </a:lnTo>
                <a:lnTo>
                  <a:pt x="10648307" y="482600"/>
                </a:lnTo>
                <a:lnTo>
                  <a:pt x="10689013" y="444500"/>
                </a:lnTo>
                <a:lnTo>
                  <a:pt x="10772254" y="393700"/>
                </a:lnTo>
                <a:lnTo>
                  <a:pt x="10814766" y="381000"/>
                </a:lnTo>
                <a:lnTo>
                  <a:pt x="10901512" y="330200"/>
                </a:lnTo>
                <a:lnTo>
                  <a:pt x="10945723" y="304800"/>
                </a:lnTo>
                <a:lnTo>
                  <a:pt x="10990476" y="292100"/>
                </a:lnTo>
                <a:lnTo>
                  <a:pt x="11035761" y="266700"/>
                </a:lnTo>
                <a:lnTo>
                  <a:pt x="11081565" y="254000"/>
                </a:lnTo>
                <a:lnTo>
                  <a:pt x="11127876" y="228600"/>
                </a:lnTo>
                <a:lnTo>
                  <a:pt x="11512130" y="127000"/>
                </a:lnTo>
                <a:lnTo>
                  <a:pt x="11560863" y="127000"/>
                </a:lnTo>
                <a:lnTo>
                  <a:pt x="11609644" y="114300"/>
                </a:lnTo>
                <a:lnTo>
                  <a:pt x="11658457" y="114300"/>
                </a:lnTo>
                <a:lnTo>
                  <a:pt x="11707288" y="101600"/>
                </a:lnTo>
                <a:close/>
              </a:path>
              <a:path w="12193270" h="6858000">
                <a:moveTo>
                  <a:pt x="8120163" y="241300"/>
                </a:moveTo>
                <a:lnTo>
                  <a:pt x="8123668" y="254000"/>
                </a:lnTo>
                <a:lnTo>
                  <a:pt x="8126528" y="256293"/>
                </a:lnTo>
                <a:lnTo>
                  <a:pt x="8120163" y="241300"/>
                </a:lnTo>
                <a:close/>
              </a:path>
              <a:path w="12193270" h="6858000">
                <a:moveTo>
                  <a:pt x="4399213" y="88900"/>
                </a:moveTo>
                <a:lnTo>
                  <a:pt x="3935660" y="88900"/>
                </a:lnTo>
                <a:lnTo>
                  <a:pt x="3829948" y="114300"/>
                </a:lnTo>
                <a:lnTo>
                  <a:pt x="3961426" y="114300"/>
                </a:lnTo>
                <a:lnTo>
                  <a:pt x="4009498" y="101600"/>
                </a:lnTo>
                <a:lnTo>
                  <a:pt x="4450009" y="101600"/>
                </a:lnTo>
                <a:lnTo>
                  <a:pt x="4399213" y="88900"/>
                </a:lnTo>
                <a:close/>
              </a:path>
              <a:path w="12193270" h="6858000">
                <a:moveTo>
                  <a:pt x="8317554" y="101600"/>
                </a:moveTo>
                <a:lnTo>
                  <a:pt x="8189951" y="101600"/>
                </a:lnTo>
                <a:lnTo>
                  <a:pt x="8238022" y="114300"/>
                </a:lnTo>
                <a:lnTo>
                  <a:pt x="8370104" y="114300"/>
                </a:lnTo>
                <a:lnTo>
                  <a:pt x="8317554" y="101600"/>
                </a:lnTo>
                <a:close/>
              </a:path>
              <a:path w="12193270" h="6858000">
                <a:moveTo>
                  <a:pt x="534818" y="88900"/>
                </a:moveTo>
                <a:lnTo>
                  <a:pt x="296493" y="88900"/>
                </a:lnTo>
                <a:lnTo>
                  <a:pt x="295198" y="101600"/>
                </a:lnTo>
                <a:lnTo>
                  <a:pt x="585179" y="101600"/>
                </a:lnTo>
                <a:lnTo>
                  <a:pt x="534818" y="88900"/>
                </a:lnTo>
                <a:close/>
              </a:path>
              <a:path w="12193270" h="6858000">
                <a:moveTo>
                  <a:pt x="8211768" y="88900"/>
                </a:moveTo>
                <a:lnTo>
                  <a:pt x="7800237" y="88900"/>
                </a:lnTo>
                <a:lnTo>
                  <a:pt x="7749439" y="101600"/>
                </a:lnTo>
                <a:lnTo>
                  <a:pt x="8264772" y="101600"/>
                </a:lnTo>
                <a:lnTo>
                  <a:pt x="8211768" y="88900"/>
                </a:lnTo>
                <a:close/>
              </a:path>
              <a:path w="12193270" h="6858000">
                <a:moveTo>
                  <a:pt x="365602" y="0"/>
                </a:moveTo>
                <a:lnTo>
                  <a:pt x="349050" y="0"/>
                </a:lnTo>
                <a:lnTo>
                  <a:pt x="333432" y="25400"/>
                </a:lnTo>
                <a:lnTo>
                  <a:pt x="306463" y="76200"/>
                </a:lnTo>
                <a:lnTo>
                  <a:pt x="300100" y="88900"/>
                </a:lnTo>
                <a:lnTo>
                  <a:pt x="318566" y="88900"/>
                </a:lnTo>
                <a:lnTo>
                  <a:pt x="345154" y="38100"/>
                </a:lnTo>
                <a:lnTo>
                  <a:pt x="365602" y="0"/>
                </a:lnTo>
                <a:close/>
              </a:path>
              <a:path w="12193270" h="6858000">
                <a:moveTo>
                  <a:pt x="590783" y="76200"/>
                </a:moveTo>
                <a:lnTo>
                  <a:pt x="381582" y="76200"/>
                </a:lnTo>
                <a:lnTo>
                  <a:pt x="332587" y="88900"/>
                </a:lnTo>
                <a:lnTo>
                  <a:pt x="537671" y="88900"/>
                </a:lnTo>
                <a:lnTo>
                  <a:pt x="590783" y="76200"/>
                </a:lnTo>
                <a:close/>
              </a:path>
              <a:path w="12193270" h="6858000">
                <a:moveTo>
                  <a:pt x="4095101" y="76200"/>
                </a:moveTo>
                <a:lnTo>
                  <a:pt x="3888828" y="76200"/>
                </a:lnTo>
                <a:lnTo>
                  <a:pt x="3938723" y="88900"/>
                </a:lnTo>
                <a:lnTo>
                  <a:pt x="4112043" y="88900"/>
                </a:lnTo>
                <a:lnTo>
                  <a:pt x="4095101" y="76200"/>
                </a:lnTo>
                <a:close/>
              </a:path>
              <a:path w="12193270" h="6858000">
                <a:moveTo>
                  <a:pt x="4130732" y="0"/>
                </a:moveTo>
                <a:lnTo>
                  <a:pt x="4108786" y="0"/>
                </a:lnTo>
                <a:lnTo>
                  <a:pt x="4130926" y="38100"/>
                </a:lnTo>
                <a:lnTo>
                  <a:pt x="4155566" y="88900"/>
                </a:lnTo>
                <a:lnTo>
                  <a:pt x="4182350" y="88900"/>
                </a:lnTo>
                <a:lnTo>
                  <a:pt x="4188407" y="76200"/>
                </a:lnTo>
                <a:lnTo>
                  <a:pt x="4167999" y="76200"/>
                </a:lnTo>
                <a:lnTo>
                  <a:pt x="4144547" y="38100"/>
                </a:lnTo>
                <a:lnTo>
                  <a:pt x="4130732" y="0"/>
                </a:lnTo>
                <a:close/>
              </a:path>
              <a:path w="12193270" h="6858000">
                <a:moveTo>
                  <a:pt x="4454341" y="76200"/>
                </a:moveTo>
                <a:lnTo>
                  <a:pt x="4256963" y="76200"/>
                </a:lnTo>
                <a:lnTo>
                  <a:pt x="4250702" y="88900"/>
                </a:lnTo>
                <a:lnTo>
                  <a:pt x="4401372" y="88900"/>
                </a:lnTo>
                <a:lnTo>
                  <a:pt x="4454341" y="76200"/>
                </a:lnTo>
                <a:close/>
              </a:path>
              <a:path w="12193270" h="6858000">
                <a:moveTo>
                  <a:pt x="7928507" y="76200"/>
                </a:moveTo>
                <a:lnTo>
                  <a:pt x="7745163" y="76200"/>
                </a:lnTo>
                <a:lnTo>
                  <a:pt x="7798097" y="88900"/>
                </a:lnTo>
                <a:lnTo>
                  <a:pt x="7949615" y="88900"/>
                </a:lnTo>
                <a:lnTo>
                  <a:pt x="7928507" y="76200"/>
                </a:lnTo>
                <a:close/>
              </a:path>
              <a:path w="12193270" h="6858000">
                <a:moveTo>
                  <a:pt x="7994131" y="0"/>
                </a:moveTo>
                <a:lnTo>
                  <a:pt x="7970089" y="0"/>
                </a:lnTo>
                <a:lnTo>
                  <a:pt x="7980303" y="25400"/>
                </a:lnTo>
                <a:lnTo>
                  <a:pt x="7998909" y="50800"/>
                </a:lnTo>
                <a:lnTo>
                  <a:pt x="8017090" y="88900"/>
                </a:lnTo>
                <a:lnTo>
                  <a:pt x="8043950" y="88900"/>
                </a:lnTo>
                <a:lnTo>
                  <a:pt x="8043887" y="76200"/>
                </a:lnTo>
                <a:lnTo>
                  <a:pt x="8031441" y="76200"/>
                </a:lnTo>
                <a:lnTo>
                  <a:pt x="8006329" y="25400"/>
                </a:lnTo>
                <a:lnTo>
                  <a:pt x="7994131" y="0"/>
                </a:lnTo>
                <a:close/>
              </a:path>
              <a:path w="12193270" h="6858000">
                <a:moveTo>
                  <a:pt x="8290356" y="76200"/>
                </a:moveTo>
                <a:lnTo>
                  <a:pt x="8111814" y="76200"/>
                </a:lnTo>
                <a:lnTo>
                  <a:pt x="8060156" y="88900"/>
                </a:lnTo>
                <a:lnTo>
                  <a:pt x="8279307" y="88900"/>
                </a:lnTo>
                <a:lnTo>
                  <a:pt x="8290356" y="76200"/>
                </a:lnTo>
                <a:close/>
              </a:path>
              <a:path w="12193270" h="6858000">
                <a:moveTo>
                  <a:pt x="11817785" y="76200"/>
                </a:moveTo>
                <a:lnTo>
                  <a:pt x="11608672" y="76200"/>
                </a:lnTo>
                <a:lnTo>
                  <a:pt x="11661782" y="88900"/>
                </a:lnTo>
                <a:lnTo>
                  <a:pt x="11866841" y="88900"/>
                </a:lnTo>
                <a:lnTo>
                  <a:pt x="11817785" y="76200"/>
                </a:lnTo>
                <a:close/>
              </a:path>
              <a:path w="12193270" h="6858000">
                <a:moveTo>
                  <a:pt x="11850389" y="0"/>
                </a:moveTo>
                <a:lnTo>
                  <a:pt x="11833837" y="0"/>
                </a:lnTo>
                <a:lnTo>
                  <a:pt x="11854285" y="38100"/>
                </a:lnTo>
                <a:lnTo>
                  <a:pt x="11880874" y="88900"/>
                </a:lnTo>
                <a:lnTo>
                  <a:pt x="11897765" y="88900"/>
                </a:lnTo>
                <a:lnTo>
                  <a:pt x="11893778" y="76200"/>
                </a:lnTo>
                <a:lnTo>
                  <a:pt x="11868311" y="38100"/>
                </a:lnTo>
                <a:lnTo>
                  <a:pt x="11850389" y="0"/>
                </a:lnTo>
                <a:close/>
              </a:path>
              <a:path w="12193270" h="6858000">
                <a:moveTo>
                  <a:pt x="939570" y="0"/>
                </a:moveTo>
                <a:lnTo>
                  <a:pt x="883676" y="0"/>
                </a:lnTo>
                <a:lnTo>
                  <a:pt x="860123" y="12700"/>
                </a:lnTo>
                <a:lnTo>
                  <a:pt x="766442" y="38100"/>
                </a:lnTo>
                <a:lnTo>
                  <a:pt x="719168" y="38100"/>
                </a:lnTo>
                <a:lnTo>
                  <a:pt x="623829" y="63500"/>
                </a:lnTo>
                <a:lnTo>
                  <a:pt x="575795" y="63500"/>
                </a:lnTo>
                <a:lnTo>
                  <a:pt x="527538" y="76200"/>
                </a:lnTo>
                <a:lnTo>
                  <a:pt x="643688" y="76200"/>
                </a:lnTo>
                <a:lnTo>
                  <a:pt x="904290" y="12700"/>
                </a:lnTo>
                <a:lnTo>
                  <a:pt x="939570" y="0"/>
                </a:lnTo>
                <a:close/>
              </a:path>
              <a:path w="12193270" h="6858000">
                <a:moveTo>
                  <a:pt x="3587769" y="0"/>
                </a:moveTo>
                <a:lnTo>
                  <a:pt x="3534873" y="0"/>
                </a:lnTo>
                <a:lnTo>
                  <a:pt x="3546177" y="12700"/>
                </a:lnTo>
                <a:lnTo>
                  <a:pt x="3691524" y="50800"/>
                </a:lnTo>
                <a:lnTo>
                  <a:pt x="3740492" y="50800"/>
                </a:lnTo>
                <a:lnTo>
                  <a:pt x="3839152" y="76200"/>
                </a:lnTo>
                <a:lnTo>
                  <a:pt x="3942695" y="76200"/>
                </a:lnTo>
                <a:lnTo>
                  <a:pt x="3892530" y="63500"/>
                </a:lnTo>
                <a:lnTo>
                  <a:pt x="3842706" y="63500"/>
                </a:lnTo>
                <a:lnTo>
                  <a:pt x="3744127" y="38100"/>
                </a:lnTo>
                <a:lnTo>
                  <a:pt x="3695399" y="38100"/>
                </a:lnTo>
                <a:lnTo>
                  <a:pt x="3599128" y="12700"/>
                </a:lnTo>
                <a:lnTo>
                  <a:pt x="3587769" y="0"/>
                </a:lnTo>
                <a:close/>
              </a:path>
              <a:path w="12193270" h="6858000">
                <a:moveTo>
                  <a:pt x="4229347" y="0"/>
                </a:moveTo>
                <a:lnTo>
                  <a:pt x="4205309" y="0"/>
                </a:lnTo>
                <a:lnTo>
                  <a:pt x="4193111" y="25400"/>
                </a:lnTo>
                <a:lnTo>
                  <a:pt x="4167999" y="76200"/>
                </a:lnTo>
                <a:lnTo>
                  <a:pt x="4188407" y="76200"/>
                </a:lnTo>
                <a:lnTo>
                  <a:pt x="4200522" y="50800"/>
                </a:lnTo>
                <a:lnTo>
                  <a:pt x="4219118" y="25400"/>
                </a:lnTo>
                <a:lnTo>
                  <a:pt x="4229347" y="0"/>
                </a:lnTo>
                <a:close/>
              </a:path>
              <a:path w="12193270" h="6858000">
                <a:moveTo>
                  <a:pt x="4802804" y="0"/>
                </a:moveTo>
                <a:lnTo>
                  <a:pt x="4748896" y="0"/>
                </a:lnTo>
                <a:lnTo>
                  <a:pt x="4727146" y="12700"/>
                </a:lnTo>
                <a:lnTo>
                  <a:pt x="4579263" y="50800"/>
                </a:lnTo>
                <a:lnTo>
                  <a:pt x="4529350" y="50800"/>
                </a:lnTo>
                <a:lnTo>
                  <a:pt x="4479158" y="63500"/>
                </a:lnTo>
                <a:lnTo>
                  <a:pt x="4428703" y="63500"/>
                </a:lnTo>
                <a:lnTo>
                  <a:pt x="4378005" y="76200"/>
                </a:lnTo>
                <a:lnTo>
                  <a:pt x="4507090" y="76200"/>
                </a:lnTo>
                <a:lnTo>
                  <a:pt x="4766957" y="12700"/>
                </a:lnTo>
                <a:lnTo>
                  <a:pt x="4802804" y="0"/>
                </a:lnTo>
                <a:close/>
              </a:path>
              <a:path w="12193270" h="6858000">
                <a:moveTo>
                  <a:pt x="7450094" y="0"/>
                </a:moveTo>
                <a:lnTo>
                  <a:pt x="7397545" y="0"/>
                </a:lnTo>
                <a:lnTo>
                  <a:pt x="7432788" y="12700"/>
                </a:lnTo>
                <a:lnTo>
                  <a:pt x="7692461" y="76200"/>
                </a:lnTo>
                <a:lnTo>
                  <a:pt x="7788153" y="76200"/>
                </a:lnTo>
                <a:lnTo>
                  <a:pt x="7738454" y="63500"/>
                </a:lnTo>
                <a:lnTo>
                  <a:pt x="7689001" y="63500"/>
                </a:lnTo>
                <a:lnTo>
                  <a:pt x="7493997" y="12700"/>
                </a:lnTo>
                <a:lnTo>
                  <a:pt x="7450094" y="0"/>
                </a:lnTo>
                <a:close/>
              </a:path>
              <a:path w="12193270" h="6858000">
                <a:moveTo>
                  <a:pt x="8090067" y="0"/>
                </a:moveTo>
                <a:lnTo>
                  <a:pt x="8068696" y="0"/>
                </a:lnTo>
                <a:lnTo>
                  <a:pt x="8055514" y="25400"/>
                </a:lnTo>
                <a:lnTo>
                  <a:pt x="8031441" y="76200"/>
                </a:lnTo>
                <a:lnTo>
                  <a:pt x="8043823" y="76200"/>
                </a:lnTo>
                <a:lnTo>
                  <a:pt x="8068858" y="38100"/>
                </a:lnTo>
                <a:lnTo>
                  <a:pt x="8090067" y="0"/>
                </a:lnTo>
                <a:close/>
              </a:path>
              <a:path w="12193270" h="6858000">
                <a:moveTo>
                  <a:pt x="8387081" y="63500"/>
                </a:moveTo>
                <a:lnTo>
                  <a:pt x="8316238" y="63500"/>
                </a:lnTo>
                <a:lnTo>
                  <a:pt x="8265495" y="76200"/>
                </a:lnTo>
                <a:lnTo>
                  <a:pt x="8338824" y="76200"/>
                </a:lnTo>
                <a:lnTo>
                  <a:pt x="8387081" y="63500"/>
                </a:lnTo>
                <a:close/>
              </a:path>
              <a:path w="12193270" h="6858000">
                <a:moveTo>
                  <a:pt x="11315775" y="0"/>
                </a:moveTo>
                <a:lnTo>
                  <a:pt x="11259939" y="0"/>
                </a:lnTo>
                <a:lnTo>
                  <a:pt x="11295176" y="12700"/>
                </a:lnTo>
                <a:lnTo>
                  <a:pt x="11555769" y="76200"/>
                </a:lnTo>
                <a:lnTo>
                  <a:pt x="11671650" y="76200"/>
                </a:lnTo>
                <a:lnTo>
                  <a:pt x="11623335" y="63500"/>
                </a:lnTo>
                <a:lnTo>
                  <a:pt x="11575242" y="63500"/>
                </a:lnTo>
                <a:lnTo>
                  <a:pt x="11479790" y="38100"/>
                </a:lnTo>
                <a:lnTo>
                  <a:pt x="11432460" y="38100"/>
                </a:lnTo>
                <a:lnTo>
                  <a:pt x="11338671" y="12700"/>
                </a:lnTo>
                <a:lnTo>
                  <a:pt x="11315775" y="0"/>
                </a:lnTo>
                <a:close/>
              </a:path>
              <a:path w="12193270" h="6858000">
                <a:moveTo>
                  <a:pt x="8664686" y="0"/>
                </a:moveTo>
                <a:lnTo>
                  <a:pt x="8611099" y="0"/>
                </a:lnTo>
                <a:lnTo>
                  <a:pt x="8606256" y="12700"/>
                </a:lnTo>
                <a:lnTo>
                  <a:pt x="8558135" y="25400"/>
                </a:lnTo>
                <a:lnTo>
                  <a:pt x="8509908" y="25400"/>
                </a:lnTo>
                <a:lnTo>
                  <a:pt x="8364740" y="63500"/>
                </a:lnTo>
                <a:lnTo>
                  <a:pt x="8435117" y="63500"/>
                </a:lnTo>
                <a:lnTo>
                  <a:pt x="8624904" y="12700"/>
                </a:lnTo>
                <a:lnTo>
                  <a:pt x="8664686" y="0"/>
                </a:lnTo>
                <a:close/>
              </a:path>
            </a:pathLst>
          </a:custGeom>
          <a:solidFill>
            <a:srgbClr val="00555D">
              <a:alpha val="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0">
                <a:solidFill>
                  <a:srgbClr val="00555D"/>
                </a:solidFill>
                <a:latin typeface="Avenir-Book"/>
                <a:cs typeface="Avenir-Book"/>
              </a:rPr>
              <a:t>SELL</a:t>
            </a:r>
            <a:r>
              <a:rPr sz="3500" b="0" spc="-20">
                <a:solidFill>
                  <a:srgbClr val="00555D"/>
                </a:solidFill>
                <a:latin typeface="Avenir-Book"/>
                <a:cs typeface="Avenir-Book"/>
              </a:rPr>
              <a:t> </a:t>
            </a:r>
            <a:r>
              <a:rPr sz="3500" b="0">
                <a:solidFill>
                  <a:srgbClr val="00555D"/>
                </a:solidFill>
                <a:latin typeface="Avenir-Book"/>
                <a:cs typeface="Avenir-Book"/>
              </a:rPr>
              <a:t>IN</a:t>
            </a:r>
            <a:r>
              <a:rPr sz="3500" b="0" spc="-15">
                <a:solidFill>
                  <a:srgbClr val="00555D"/>
                </a:solidFill>
                <a:latin typeface="Avenir-Book"/>
                <a:cs typeface="Avenir-Book"/>
              </a:rPr>
              <a:t> </a:t>
            </a:r>
            <a:r>
              <a:rPr sz="3500" b="0">
                <a:solidFill>
                  <a:srgbClr val="00555D"/>
                </a:solidFill>
                <a:latin typeface="Avenir-Book"/>
                <a:cs typeface="Avenir-Book"/>
              </a:rPr>
              <a:t>SUMMARY</a:t>
            </a:r>
            <a:r>
              <a:rPr sz="3500" b="0" spc="-15">
                <a:solidFill>
                  <a:srgbClr val="00555D"/>
                </a:solidFill>
                <a:latin typeface="Avenir-Book"/>
                <a:cs typeface="Avenir-Book"/>
              </a:rPr>
              <a:t> </a:t>
            </a:r>
            <a:r>
              <a:rPr sz="3500" b="0" spc="-10">
                <a:solidFill>
                  <a:srgbClr val="00555D"/>
                </a:solidFill>
                <a:latin typeface="Avenir-Book"/>
                <a:cs typeface="Avenir-Book"/>
              </a:rPr>
              <a:t>PITCH</a:t>
            </a:r>
            <a:endParaRPr sz="3500">
              <a:latin typeface="Avenir-Book"/>
              <a:cs typeface="Avenir-Boo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59425" y="250301"/>
            <a:ext cx="11673205" cy="6329045"/>
            <a:chOff x="259425" y="250301"/>
            <a:chExt cx="11673205" cy="6329045"/>
          </a:xfrm>
        </p:grpSpPr>
        <p:sp>
          <p:nvSpPr>
            <p:cNvPr id="5" name="object 5"/>
            <p:cNvSpPr/>
            <p:nvPr/>
          </p:nvSpPr>
          <p:spPr>
            <a:xfrm>
              <a:off x="715643" y="1433650"/>
              <a:ext cx="1080135" cy="0"/>
            </a:xfrm>
            <a:custGeom>
              <a:avLst/>
              <a:gdLst/>
              <a:ahLst/>
              <a:cxnLst/>
              <a:rect l="l" t="t" r="r" b="b"/>
              <a:pathLst>
                <a:path w="1080135">
                  <a:moveTo>
                    <a:pt x="0" y="0"/>
                  </a:moveTo>
                  <a:lnTo>
                    <a:pt x="1079995" y="0"/>
                  </a:lnTo>
                </a:path>
              </a:pathLst>
            </a:custGeom>
            <a:ln w="12700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69585" y="260461"/>
              <a:ext cx="11652885" cy="6308725"/>
            </a:xfrm>
            <a:custGeom>
              <a:avLst/>
              <a:gdLst/>
              <a:ahLst/>
              <a:cxnLst/>
              <a:rect l="l" t="t" r="r" b="b"/>
              <a:pathLst>
                <a:path w="11652885" h="6308725">
                  <a:moveTo>
                    <a:pt x="6595668" y="6308458"/>
                  </a:moveTo>
                  <a:lnTo>
                    <a:pt x="10853585" y="6308458"/>
                  </a:lnTo>
                  <a:lnTo>
                    <a:pt x="11642725" y="6308458"/>
                  </a:lnTo>
                  <a:lnTo>
                    <a:pt x="11652808" y="6308458"/>
                  </a:lnTo>
                  <a:lnTo>
                    <a:pt x="11652808" y="6298374"/>
                  </a:lnTo>
                  <a:lnTo>
                    <a:pt x="11652808" y="10083"/>
                  </a:lnTo>
                  <a:lnTo>
                    <a:pt x="11652808" y="0"/>
                  </a:lnTo>
                  <a:lnTo>
                    <a:pt x="11642725" y="0"/>
                  </a:lnTo>
                  <a:lnTo>
                    <a:pt x="10083" y="0"/>
                  </a:lnTo>
                  <a:lnTo>
                    <a:pt x="0" y="0"/>
                  </a:lnTo>
                  <a:lnTo>
                    <a:pt x="0" y="10083"/>
                  </a:lnTo>
                  <a:lnTo>
                    <a:pt x="0" y="6298374"/>
                  </a:lnTo>
                  <a:lnTo>
                    <a:pt x="0" y="6308458"/>
                  </a:lnTo>
                  <a:lnTo>
                    <a:pt x="10083" y="6308458"/>
                  </a:lnTo>
                  <a:lnTo>
                    <a:pt x="2454414" y="6308458"/>
                  </a:lnTo>
                  <a:lnTo>
                    <a:pt x="5047462" y="6308458"/>
                  </a:lnTo>
                  <a:lnTo>
                    <a:pt x="6595668" y="6308458"/>
                  </a:lnTo>
                  <a:close/>
                </a:path>
              </a:pathLst>
            </a:custGeom>
            <a:ln w="20167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96458" y="287343"/>
              <a:ext cx="11599545" cy="6254750"/>
            </a:xfrm>
            <a:custGeom>
              <a:avLst/>
              <a:gdLst/>
              <a:ahLst/>
              <a:cxnLst/>
              <a:rect l="l" t="t" r="r" b="b"/>
              <a:pathLst>
                <a:path w="11599545" h="6254750">
                  <a:moveTo>
                    <a:pt x="6568795" y="6254699"/>
                  </a:moveTo>
                  <a:lnTo>
                    <a:pt x="10826711" y="6254699"/>
                  </a:lnTo>
                  <a:lnTo>
                    <a:pt x="11599049" y="6254699"/>
                  </a:lnTo>
                  <a:lnTo>
                    <a:pt x="11599049" y="0"/>
                  </a:lnTo>
                  <a:lnTo>
                    <a:pt x="0" y="0"/>
                  </a:lnTo>
                  <a:lnTo>
                    <a:pt x="0" y="6254699"/>
                  </a:lnTo>
                  <a:lnTo>
                    <a:pt x="2427541" y="6254699"/>
                  </a:lnTo>
                  <a:lnTo>
                    <a:pt x="5020589" y="6254699"/>
                  </a:lnTo>
                  <a:lnTo>
                    <a:pt x="6568795" y="6254699"/>
                  </a:lnTo>
                  <a:close/>
                </a:path>
              </a:pathLst>
            </a:custGeom>
            <a:ln w="6731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02943" y="1787300"/>
            <a:ext cx="5372100" cy="4467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4160" indent="-252095">
              <a:lnSpc>
                <a:spcPts val="2130"/>
              </a:lnSpc>
              <a:spcBef>
                <a:spcPts val="100"/>
              </a:spcBef>
              <a:buAutoNum type="arabicPeriod"/>
              <a:tabLst>
                <a:tab pos="264795" algn="l"/>
              </a:tabLst>
            </a:pPr>
            <a:r>
              <a:rPr sz="1800" b="1" spc="-75" dirty="0">
                <a:solidFill>
                  <a:srgbClr val="231F20"/>
                </a:solidFill>
                <a:latin typeface="Avenir-Heavy"/>
                <a:cs typeface="Avenir-Heavy"/>
              </a:rPr>
              <a:t>Worlds </a:t>
            </a:r>
            <a:r>
              <a:rPr sz="1800" b="1" spc="-95" dirty="0">
                <a:solidFill>
                  <a:srgbClr val="231F20"/>
                </a:solidFill>
                <a:latin typeface="Avenir-Heavy"/>
                <a:cs typeface="Avenir-Heavy"/>
              </a:rPr>
              <a:t>Award</a:t>
            </a:r>
            <a:r>
              <a:rPr sz="1800" b="1" spc="-75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800" b="1" spc="-70" dirty="0">
                <a:solidFill>
                  <a:srgbClr val="231F20"/>
                </a:solidFill>
                <a:latin typeface="Avenir-Heavy"/>
                <a:cs typeface="Avenir-Heavy"/>
              </a:rPr>
              <a:t>Winning</a:t>
            </a:r>
            <a:r>
              <a:rPr sz="1800" b="1" spc="-75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800" b="1" spc="-80" dirty="0">
                <a:solidFill>
                  <a:srgbClr val="231F20"/>
                </a:solidFill>
                <a:latin typeface="Avenir-Heavy"/>
                <a:cs typeface="Avenir-Heavy"/>
              </a:rPr>
              <a:t>Non</a:t>
            </a:r>
            <a:r>
              <a:rPr sz="1800" b="1" spc="-75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800" b="1" spc="-70" dirty="0">
                <a:solidFill>
                  <a:srgbClr val="231F20"/>
                </a:solidFill>
                <a:latin typeface="Avenir-Heavy"/>
                <a:cs typeface="Avenir-Heavy"/>
              </a:rPr>
              <a:t>Alcoholic</a:t>
            </a:r>
            <a:r>
              <a:rPr sz="1800" b="1" spc="-75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800" b="1" spc="-60" dirty="0">
                <a:solidFill>
                  <a:srgbClr val="231F20"/>
                </a:solidFill>
                <a:latin typeface="Avenir-Heavy"/>
                <a:cs typeface="Avenir-Heavy"/>
              </a:rPr>
              <a:t>Spirit</a:t>
            </a:r>
            <a:r>
              <a:rPr sz="1800" b="1" spc="-75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800" b="1" spc="-10" dirty="0">
                <a:solidFill>
                  <a:srgbClr val="231F20"/>
                </a:solidFill>
                <a:latin typeface="Avenir-Heavy"/>
                <a:cs typeface="Avenir-Heavy"/>
              </a:rPr>
              <a:t>range</a:t>
            </a:r>
            <a:endParaRPr sz="1800" dirty="0">
              <a:latin typeface="Avenir-Heavy"/>
              <a:cs typeface="Avenir-Heavy"/>
            </a:endParaRPr>
          </a:p>
          <a:p>
            <a:pPr marL="264160">
              <a:lnSpc>
                <a:spcPts val="1770"/>
              </a:lnSpc>
            </a:pPr>
            <a:r>
              <a:rPr sz="1500" spc="-20" dirty="0">
                <a:solidFill>
                  <a:srgbClr val="231F20"/>
                </a:solidFill>
                <a:latin typeface="Avenir-Book"/>
                <a:cs typeface="Avenir-Book"/>
              </a:rPr>
              <a:t>One</a:t>
            </a:r>
            <a:r>
              <a:rPr sz="1500" spc="-7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0" dirty="0">
                <a:solidFill>
                  <a:srgbClr val="231F20"/>
                </a:solidFill>
                <a:latin typeface="Avenir-Book"/>
                <a:cs typeface="Avenir-Book"/>
              </a:rPr>
              <a:t>stop</a:t>
            </a:r>
            <a:r>
              <a:rPr sz="1500" spc="-7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0" dirty="0">
                <a:solidFill>
                  <a:srgbClr val="231F20"/>
                </a:solidFill>
                <a:latin typeface="Avenir-Book"/>
                <a:cs typeface="Avenir-Book"/>
              </a:rPr>
              <a:t>shop</a:t>
            </a:r>
            <a:r>
              <a:rPr sz="1500" spc="-7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Avenir-Book"/>
                <a:cs typeface="Avenir-Book"/>
              </a:rPr>
              <a:t>for</a:t>
            </a:r>
            <a:r>
              <a:rPr sz="1500" spc="-7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Avenir-Book"/>
                <a:cs typeface="Avenir-Book"/>
              </a:rPr>
              <a:t>non</a:t>
            </a:r>
            <a:r>
              <a:rPr sz="1500" spc="-7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Avenir-Book"/>
                <a:cs typeface="Avenir-Book"/>
              </a:rPr>
              <a:t>alcoholic</a:t>
            </a:r>
            <a:r>
              <a:rPr sz="1500" spc="-7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0" dirty="0">
                <a:solidFill>
                  <a:srgbClr val="231F20"/>
                </a:solidFill>
                <a:latin typeface="Avenir-Book"/>
                <a:cs typeface="Avenir-Book"/>
              </a:rPr>
              <a:t>spirit</a:t>
            </a:r>
            <a:r>
              <a:rPr sz="1500" spc="-6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Avenir-Book"/>
                <a:cs typeface="Avenir-Book"/>
              </a:rPr>
              <a:t>alternatives.</a:t>
            </a:r>
            <a:endParaRPr sz="1500" dirty="0">
              <a:latin typeface="Avenir-Book"/>
              <a:cs typeface="Avenir-Book"/>
            </a:endParaRPr>
          </a:p>
          <a:p>
            <a:pPr marL="264160" indent="-252095">
              <a:lnSpc>
                <a:spcPts val="2130"/>
              </a:lnSpc>
              <a:spcBef>
                <a:spcPts val="1620"/>
              </a:spcBef>
              <a:buAutoNum type="arabicPeriod" startAt="2"/>
              <a:tabLst>
                <a:tab pos="264795" algn="l"/>
              </a:tabLst>
            </a:pPr>
            <a:r>
              <a:rPr sz="1800" b="1" spc="-30" dirty="0">
                <a:solidFill>
                  <a:srgbClr val="231F20"/>
                </a:solidFill>
                <a:latin typeface="Avenir-Heavy"/>
                <a:cs typeface="Avenir-Heavy"/>
              </a:rPr>
              <a:t>Unique,</a:t>
            </a:r>
            <a:r>
              <a:rPr sz="1800" b="1" spc="-75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800" b="1" spc="-35" dirty="0">
                <a:solidFill>
                  <a:srgbClr val="231F20"/>
                </a:solidFill>
                <a:latin typeface="Avenir-Heavy"/>
                <a:cs typeface="Avenir-Heavy"/>
              </a:rPr>
              <a:t>sophisticated</a:t>
            </a:r>
            <a:r>
              <a:rPr sz="1800" b="1" spc="-70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800" b="1" spc="-40" dirty="0" err="1">
                <a:solidFill>
                  <a:srgbClr val="231F20"/>
                </a:solidFill>
                <a:latin typeface="Avenir-Heavy"/>
                <a:cs typeface="Avenir-Heavy"/>
              </a:rPr>
              <a:t>flavour</a:t>
            </a:r>
            <a:r>
              <a:rPr sz="1800" b="1" spc="-70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800" b="1" spc="-10" dirty="0">
                <a:solidFill>
                  <a:srgbClr val="231F20"/>
                </a:solidFill>
                <a:latin typeface="Avenir-Heavy"/>
                <a:cs typeface="Avenir-Heavy"/>
              </a:rPr>
              <a:t>profile</a:t>
            </a:r>
            <a:endParaRPr sz="1800" dirty="0">
              <a:latin typeface="Avenir-Heavy"/>
              <a:cs typeface="Avenir-Heavy"/>
            </a:endParaRPr>
          </a:p>
          <a:p>
            <a:pPr marL="264160" marR="5080">
              <a:lnSpc>
                <a:spcPts val="1800"/>
              </a:lnSpc>
              <a:spcBef>
                <a:spcPts val="30"/>
              </a:spcBef>
            </a:pPr>
            <a:r>
              <a:rPr sz="1500" dirty="0">
                <a:solidFill>
                  <a:srgbClr val="231F20"/>
                </a:solidFill>
                <a:latin typeface="Avenir-Book"/>
                <a:cs typeface="Avenir-Book"/>
              </a:rPr>
              <a:t>No</a:t>
            </a:r>
            <a:r>
              <a:rPr sz="1500" spc="-6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30" dirty="0">
                <a:solidFill>
                  <a:srgbClr val="231F20"/>
                </a:solidFill>
                <a:latin typeface="Avenir-Book"/>
                <a:cs typeface="Avenir-Book"/>
              </a:rPr>
              <a:t>comprise</a:t>
            </a:r>
            <a:r>
              <a:rPr sz="1500" spc="-6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dirty="0">
                <a:solidFill>
                  <a:srgbClr val="231F20"/>
                </a:solidFill>
                <a:latin typeface="Avenir-Book"/>
                <a:cs typeface="Avenir-Book"/>
              </a:rPr>
              <a:t>in</a:t>
            </a:r>
            <a:r>
              <a:rPr sz="1500" spc="-6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 dirty="0" err="1">
                <a:solidFill>
                  <a:srgbClr val="231F20"/>
                </a:solidFill>
                <a:latin typeface="Avenir-Book"/>
                <a:cs typeface="Avenir-Book"/>
              </a:rPr>
              <a:t>flavour</a:t>
            </a:r>
            <a:r>
              <a:rPr sz="1500" spc="-6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dirty="0">
                <a:solidFill>
                  <a:srgbClr val="231F20"/>
                </a:solidFill>
                <a:latin typeface="Avenir-Book"/>
                <a:cs typeface="Avenir-Book"/>
              </a:rPr>
              <a:t>vs</a:t>
            </a:r>
            <a:r>
              <a:rPr sz="1500" spc="-6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Avenir-Book"/>
                <a:cs typeface="Avenir-Book"/>
              </a:rPr>
              <a:t>alcoholic</a:t>
            </a:r>
            <a:r>
              <a:rPr sz="1500" spc="-6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Avenir-Book"/>
                <a:cs typeface="Avenir-Book"/>
              </a:rPr>
              <a:t>variant.</a:t>
            </a:r>
            <a:r>
              <a:rPr sz="1500" spc="-6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Avenir-Book"/>
                <a:cs typeface="Avenir-Book"/>
              </a:rPr>
              <a:t>Always</a:t>
            </a:r>
            <a:r>
              <a:rPr sz="1500" spc="-6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0" dirty="0">
                <a:solidFill>
                  <a:srgbClr val="231F20"/>
                </a:solidFill>
                <a:latin typeface="Avenir-Book"/>
                <a:cs typeface="Avenir-Book"/>
              </a:rPr>
              <a:t>taste</a:t>
            </a:r>
            <a:r>
              <a:rPr sz="1500" spc="-6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35" dirty="0" err="1">
                <a:solidFill>
                  <a:srgbClr val="231F20"/>
                </a:solidFill>
                <a:latin typeface="Avenir-Book"/>
                <a:cs typeface="Avenir-Book"/>
              </a:rPr>
              <a:t>Fluère</a:t>
            </a:r>
            <a:r>
              <a:rPr sz="1500" spc="-3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dirty="0">
                <a:solidFill>
                  <a:srgbClr val="231F20"/>
                </a:solidFill>
                <a:latin typeface="Avenir-Book"/>
                <a:cs typeface="Avenir-Book"/>
              </a:rPr>
              <a:t>in</a:t>
            </a:r>
            <a:r>
              <a:rPr sz="1500" spc="-5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dirty="0">
                <a:solidFill>
                  <a:srgbClr val="231F20"/>
                </a:solidFill>
                <a:latin typeface="Avenir-Book"/>
                <a:cs typeface="Avenir-Book"/>
              </a:rPr>
              <a:t>a</a:t>
            </a:r>
            <a:r>
              <a:rPr sz="1500" spc="-5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Avenir-Book"/>
                <a:cs typeface="Avenir-Book"/>
              </a:rPr>
              <a:t>cocktail.</a:t>
            </a:r>
            <a:r>
              <a:rPr sz="1500" spc="-30" dirty="0">
                <a:solidFill>
                  <a:srgbClr val="231F20"/>
                </a:solidFill>
                <a:latin typeface="Avenir-Book"/>
                <a:cs typeface="Avenir-Book"/>
              </a:rPr>
              <a:t> Outstanding</a:t>
            </a:r>
            <a:r>
              <a:rPr sz="1500" spc="-5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30" dirty="0">
                <a:solidFill>
                  <a:srgbClr val="231F20"/>
                </a:solidFill>
                <a:latin typeface="Avenir-Book"/>
                <a:cs typeface="Avenir-Book"/>
              </a:rPr>
              <a:t>production</a:t>
            </a:r>
            <a:r>
              <a:rPr sz="1500" spc="-5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30" dirty="0">
                <a:solidFill>
                  <a:srgbClr val="231F20"/>
                </a:solidFill>
                <a:latin typeface="Avenir-Book"/>
                <a:cs typeface="Avenir-Book"/>
              </a:rPr>
              <a:t>methods.</a:t>
            </a:r>
            <a:r>
              <a:rPr sz="1500" spc="-5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Avenir-Book"/>
                <a:cs typeface="Avenir-Book"/>
              </a:rPr>
              <a:t>All</a:t>
            </a:r>
            <a:r>
              <a:rPr sz="1500" spc="-5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Avenir-Book"/>
                <a:cs typeface="Avenir-Book"/>
              </a:rPr>
              <a:t>botanicals </a:t>
            </a:r>
            <a:r>
              <a:rPr sz="1500" spc="-30" dirty="0">
                <a:solidFill>
                  <a:srgbClr val="231F20"/>
                </a:solidFill>
                <a:latin typeface="Avenir-Book"/>
                <a:cs typeface="Avenir-Book"/>
              </a:rPr>
              <a:t>separately</a:t>
            </a:r>
            <a:r>
              <a:rPr sz="1500" spc="-5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Avenir-Book"/>
                <a:cs typeface="Avenir-Book"/>
              </a:rPr>
              <a:t>distilled.</a:t>
            </a:r>
            <a:r>
              <a:rPr sz="1500" spc="-5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0" dirty="0">
                <a:solidFill>
                  <a:srgbClr val="231F20"/>
                </a:solidFill>
                <a:latin typeface="Avenir-Book"/>
                <a:cs typeface="Avenir-Book"/>
              </a:rPr>
              <a:t>Most</a:t>
            </a:r>
            <a:r>
              <a:rPr sz="1500" spc="-5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Avenir-Book"/>
                <a:cs typeface="Avenir-Book"/>
              </a:rPr>
              <a:t>stable</a:t>
            </a:r>
            <a:r>
              <a:rPr sz="1500" spc="-5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0" dirty="0">
                <a:solidFill>
                  <a:srgbClr val="231F20"/>
                </a:solidFill>
                <a:latin typeface="Avenir-Book"/>
                <a:cs typeface="Avenir-Book"/>
              </a:rPr>
              <a:t>liquid</a:t>
            </a:r>
            <a:r>
              <a:rPr sz="1500" spc="-5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30" dirty="0">
                <a:solidFill>
                  <a:srgbClr val="231F20"/>
                </a:solidFill>
                <a:latin typeface="Avenir-Book"/>
                <a:cs typeface="Avenir-Book"/>
              </a:rPr>
              <a:t>through</a:t>
            </a:r>
            <a:r>
              <a:rPr sz="1500" spc="-4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Avenir-Book"/>
                <a:cs typeface="Avenir-Book"/>
              </a:rPr>
              <a:t>pasteurization.</a:t>
            </a:r>
            <a:endParaRPr sz="1500" dirty="0">
              <a:latin typeface="Avenir-Book"/>
              <a:cs typeface="Avenir-Book"/>
            </a:endParaRPr>
          </a:p>
          <a:p>
            <a:pPr marL="264160" indent="-252095">
              <a:lnSpc>
                <a:spcPts val="2130"/>
              </a:lnSpc>
              <a:spcBef>
                <a:spcPts val="1560"/>
              </a:spcBef>
              <a:buAutoNum type="arabicPeriod" startAt="3"/>
              <a:tabLst>
                <a:tab pos="264795" algn="l"/>
              </a:tabLst>
            </a:pPr>
            <a:r>
              <a:rPr sz="1800" b="1" spc="-25" dirty="0">
                <a:solidFill>
                  <a:srgbClr val="231F20"/>
                </a:solidFill>
                <a:latin typeface="Avenir-Heavy"/>
                <a:cs typeface="Avenir-Heavy"/>
              </a:rPr>
              <a:t>Most</a:t>
            </a:r>
            <a:r>
              <a:rPr sz="1800" b="1" spc="-85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800" b="1" spc="-35" dirty="0">
                <a:solidFill>
                  <a:srgbClr val="231F20"/>
                </a:solidFill>
                <a:latin typeface="Avenir-Heavy"/>
                <a:cs typeface="Avenir-Heavy"/>
              </a:rPr>
              <a:t>attractive,</a:t>
            </a:r>
            <a:r>
              <a:rPr sz="1800" b="1" spc="-85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800" b="1" spc="-20" dirty="0">
                <a:solidFill>
                  <a:srgbClr val="231F20"/>
                </a:solidFill>
                <a:latin typeface="Avenir-Heavy"/>
                <a:cs typeface="Avenir-Heavy"/>
              </a:rPr>
              <a:t>high</a:t>
            </a:r>
            <a:r>
              <a:rPr sz="1800" b="1" spc="-85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800" b="1" spc="-25" dirty="0">
                <a:solidFill>
                  <a:srgbClr val="231F20"/>
                </a:solidFill>
                <a:latin typeface="Avenir-Heavy"/>
                <a:cs typeface="Avenir-Heavy"/>
              </a:rPr>
              <a:t>luxury</a:t>
            </a:r>
            <a:r>
              <a:rPr sz="1800" b="1" spc="-85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800" b="1" spc="-10" dirty="0">
                <a:solidFill>
                  <a:srgbClr val="231F20"/>
                </a:solidFill>
                <a:latin typeface="Avenir-Heavy"/>
                <a:cs typeface="Avenir-Heavy"/>
              </a:rPr>
              <a:t>design</a:t>
            </a:r>
            <a:endParaRPr sz="1800" dirty="0">
              <a:latin typeface="Avenir-Heavy"/>
              <a:cs typeface="Avenir-Heavy"/>
            </a:endParaRPr>
          </a:p>
          <a:p>
            <a:pPr marL="264160">
              <a:lnSpc>
                <a:spcPts val="1770"/>
              </a:lnSpc>
            </a:pPr>
            <a:r>
              <a:rPr sz="1500" dirty="0">
                <a:solidFill>
                  <a:srgbClr val="231F20"/>
                </a:solidFill>
                <a:latin typeface="Avenir-Book"/>
                <a:cs typeface="Avenir-Book"/>
              </a:rPr>
              <a:t>A</a:t>
            </a:r>
            <a:r>
              <a:rPr sz="1500" spc="-7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0" dirty="0">
                <a:solidFill>
                  <a:srgbClr val="231F20"/>
                </a:solidFill>
                <a:latin typeface="Avenir-Book"/>
                <a:cs typeface="Avenir-Book"/>
              </a:rPr>
              <a:t>true</a:t>
            </a:r>
            <a:r>
              <a:rPr sz="1500" spc="-7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Avenir-Book"/>
                <a:cs typeface="Avenir-Book"/>
              </a:rPr>
              <a:t>hero</a:t>
            </a:r>
            <a:r>
              <a:rPr sz="1500" spc="-7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Avenir-Book"/>
                <a:cs typeface="Avenir-Book"/>
              </a:rPr>
              <a:t>for</a:t>
            </a:r>
            <a:r>
              <a:rPr sz="1500" spc="-7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Avenir-Book"/>
                <a:cs typeface="Avenir-Book"/>
              </a:rPr>
              <a:t>you</a:t>
            </a:r>
            <a:r>
              <a:rPr sz="1500" spc="-7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Avenir-Book"/>
                <a:cs typeface="Avenir-Book"/>
              </a:rPr>
              <a:t>backbar.</a:t>
            </a:r>
            <a:endParaRPr sz="1500" dirty="0">
              <a:latin typeface="Avenir-Book"/>
              <a:cs typeface="Avenir-Book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450" dirty="0">
              <a:latin typeface="Avenir-Book"/>
              <a:cs typeface="Avenir-Book"/>
            </a:endParaRPr>
          </a:p>
          <a:p>
            <a:pPr marL="264160" marR="1048385" indent="-252095">
              <a:lnSpc>
                <a:spcPts val="1800"/>
              </a:lnSpc>
              <a:buAutoNum type="arabicPeriod" startAt="4"/>
              <a:tabLst>
                <a:tab pos="264795" algn="l"/>
              </a:tabLst>
            </a:pPr>
            <a:r>
              <a:rPr sz="1800" b="1" spc="-20" dirty="0">
                <a:solidFill>
                  <a:srgbClr val="231F20"/>
                </a:solidFill>
                <a:latin typeface="Avenir-Heavy"/>
                <a:cs typeface="Avenir-Heavy"/>
              </a:rPr>
              <a:t>’All</a:t>
            </a:r>
            <a:r>
              <a:rPr sz="1800" b="1" spc="-95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800" b="1" spc="-10" dirty="0">
                <a:solidFill>
                  <a:srgbClr val="231F20"/>
                </a:solidFill>
                <a:latin typeface="Avenir-Heavy"/>
                <a:cs typeface="Avenir-Heavy"/>
              </a:rPr>
              <a:t>day</a:t>
            </a:r>
            <a:r>
              <a:rPr sz="1800" b="1" spc="-90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800" b="1" spc="-30" dirty="0">
                <a:solidFill>
                  <a:srgbClr val="231F20"/>
                </a:solidFill>
                <a:latin typeface="Avenir-Heavy"/>
                <a:cs typeface="Avenir-Heavy"/>
              </a:rPr>
              <a:t>cocktail</a:t>
            </a:r>
            <a:r>
              <a:rPr sz="1800" b="1" spc="-95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800" b="1" spc="-35" dirty="0">
                <a:solidFill>
                  <a:srgbClr val="231F20"/>
                </a:solidFill>
                <a:latin typeface="Avenir-Heavy"/>
                <a:cs typeface="Avenir-Heavy"/>
              </a:rPr>
              <a:t>concept’</a:t>
            </a:r>
            <a:r>
              <a:rPr sz="1800" b="1" spc="-90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Avenir-Book"/>
                <a:cs typeface="Avenir-Book"/>
              </a:rPr>
              <a:t>due</a:t>
            </a:r>
            <a:r>
              <a:rPr sz="1500" spc="-7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dirty="0">
                <a:solidFill>
                  <a:srgbClr val="231F20"/>
                </a:solidFill>
                <a:latin typeface="Avenir-Book"/>
                <a:cs typeface="Avenir-Book"/>
              </a:rPr>
              <a:t>to</a:t>
            </a:r>
            <a:r>
              <a:rPr sz="1500" spc="-7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35" dirty="0">
                <a:solidFill>
                  <a:srgbClr val="231F20"/>
                </a:solidFill>
                <a:latin typeface="Avenir-Book"/>
                <a:cs typeface="Avenir-Book"/>
              </a:rPr>
              <a:t>boundless </a:t>
            </a:r>
            <a:r>
              <a:rPr sz="1500" spc="-10" dirty="0">
                <a:solidFill>
                  <a:srgbClr val="231F20"/>
                </a:solidFill>
                <a:latin typeface="Avenir-Book"/>
                <a:cs typeface="Avenir-Book"/>
              </a:rPr>
              <a:t>non</a:t>
            </a:r>
            <a:r>
              <a:rPr sz="1500" spc="-7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Avenir-Book"/>
                <a:cs typeface="Avenir-Book"/>
              </a:rPr>
              <a:t>and</a:t>
            </a:r>
            <a:r>
              <a:rPr sz="1500" spc="-7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0" dirty="0">
                <a:solidFill>
                  <a:srgbClr val="231F20"/>
                </a:solidFill>
                <a:latin typeface="Avenir-Book"/>
                <a:cs typeface="Avenir-Book"/>
              </a:rPr>
              <a:t>lower</a:t>
            </a:r>
            <a:r>
              <a:rPr sz="1500" spc="-7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Avenir-Book"/>
                <a:cs typeface="Avenir-Book"/>
              </a:rPr>
              <a:t>alcoholic</a:t>
            </a:r>
            <a:r>
              <a:rPr sz="1500" spc="-7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Avenir-Book"/>
                <a:cs typeface="Avenir-Book"/>
              </a:rPr>
              <a:t>cocktail</a:t>
            </a:r>
            <a:r>
              <a:rPr sz="1500" spc="-7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Avenir-Book"/>
                <a:cs typeface="Avenir-Book"/>
              </a:rPr>
              <a:t>opportunities.</a:t>
            </a:r>
            <a:r>
              <a:rPr lang="en-US" sz="1500" spc="-1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30" dirty="0">
                <a:solidFill>
                  <a:srgbClr val="231F20"/>
                </a:solidFill>
                <a:latin typeface="Avenir-Book"/>
                <a:cs typeface="Avenir-Book"/>
              </a:rPr>
              <a:t>Increase</a:t>
            </a:r>
            <a:r>
              <a:rPr sz="1500" spc="-6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30" dirty="0">
                <a:solidFill>
                  <a:srgbClr val="231F20"/>
                </a:solidFill>
                <a:latin typeface="Avenir-Book"/>
                <a:cs typeface="Avenir-Book"/>
              </a:rPr>
              <a:t>margin</a:t>
            </a:r>
            <a:r>
              <a:rPr sz="1500" spc="-6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Avenir-Book"/>
                <a:cs typeface="Avenir-Book"/>
              </a:rPr>
              <a:t>and</a:t>
            </a:r>
            <a:r>
              <a:rPr sz="1500" spc="-6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Avenir-Book"/>
                <a:cs typeface="Avenir-Book"/>
              </a:rPr>
              <a:t>revenue.</a:t>
            </a:r>
            <a:endParaRPr sz="1500" dirty="0">
              <a:latin typeface="Avenir-Book"/>
              <a:cs typeface="Avenir-Book"/>
            </a:endParaRPr>
          </a:p>
          <a:p>
            <a:pPr marL="264160" indent="-252095">
              <a:lnSpc>
                <a:spcPts val="2130"/>
              </a:lnSpc>
              <a:spcBef>
                <a:spcPts val="1560"/>
              </a:spcBef>
              <a:buAutoNum type="arabicPeriod" startAt="4"/>
              <a:tabLst>
                <a:tab pos="264795" algn="l"/>
              </a:tabLst>
            </a:pPr>
            <a:r>
              <a:rPr sz="1800" b="1" spc="-35" dirty="0">
                <a:solidFill>
                  <a:srgbClr val="231F20"/>
                </a:solidFill>
                <a:latin typeface="Avenir-Heavy"/>
                <a:cs typeface="Avenir-Heavy"/>
              </a:rPr>
              <a:t>Strong</a:t>
            </a:r>
            <a:r>
              <a:rPr sz="1800" b="1" spc="-85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800" b="1" spc="-35" dirty="0">
                <a:solidFill>
                  <a:srgbClr val="231F20"/>
                </a:solidFill>
                <a:latin typeface="Avenir-Heavy"/>
                <a:cs typeface="Avenir-Heavy"/>
              </a:rPr>
              <a:t>signature</a:t>
            </a:r>
            <a:r>
              <a:rPr sz="1800" b="1" spc="-85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800" b="1" spc="-10" dirty="0">
                <a:solidFill>
                  <a:srgbClr val="231F20"/>
                </a:solidFill>
                <a:latin typeface="Avenir-Heavy"/>
                <a:cs typeface="Avenir-Heavy"/>
              </a:rPr>
              <a:t>cocktails</a:t>
            </a:r>
            <a:endParaRPr sz="1800" dirty="0">
              <a:latin typeface="Avenir-Heavy"/>
              <a:cs typeface="Avenir-Heavy"/>
            </a:endParaRPr>
          </a:p>
          <a:p>
            <a:pPr marL="264160">
              <a:lnSpc>
                <a:spcPts val="1770"/>
              </a:lnSpc>
            </a:pPr>
            <a:r>
              <a:rPr sz="1500" spc="-20" dirty="0">
                <a:solidFill>
                  <a:srgbClr val="231F20"/>
                </a:solidFill>
                <a:latin typeface="Avenir-Book"/>
                <a:cs typeface="Avenir-Book"/>
              </a:rPr>
              <a:t>Non</a:t>
            </a:r>
            <a:r>
              <a:rPr sz="1500" spc="-6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Avenir-Book"/>
                <a:cs typeface="Avenir-Book"/>
              </a:rPr>
              <a:t>Alcoholic</a:t>
            </a:r>
            <a:r>
              <a:rPr sz="1500" spc="-6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0" dirty="0">
                <a:solidFill>
                  <a:srgbClr val="231F20"/>
                </a:solidFill>
                <a:latin typeface="Avenir-Book"/>
                <a:cs typeface="Avenir-Book"/>
              </a:rPr>
              <a:t>’first</a:t>
            </a:r>
            <a:r>
              <a:rPr sz="1500" spc="-6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Avenir-Book"/>
                <a:cs typeface="Avenir-Book"/>
              </a:rPr>
              <a:t>choice’</a:t>
            </a:r>
            <a:r>
              <a:rPr sz="1500" spc="-6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Avenir-Book"/>
                <a:cs typeface="Avenir-Book"/>
              </a:rPr>
              <a:t>cocktail:</a:t>
            </a:r>
            <a:r>
              <a:rPr sz="1500" spc="-6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Avenir-Book"/>
                <a:cs typeface="Avenir-Book"/>
              </a:rPr>
              <a:t>The</a:t>
            </a:r>
            <a:r>
              <a:rPr sz="1500" spc="-6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30" dirty="0" err="1">
                <a:solidFill>
                  <a:srgbClr val="231F20"/>
                </a:solidFill>
                <a:latin typeface="Avenir-Book"/>
                <a:cs typeface="Avenir-Book"/>
              </a:rPr>
              <a:t>Fluère</a:t>
            </a:r>
            <a:r>
              <a:rPr sz="1500" spc="-6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0" dirty="0">
                <a:solidFill>
                  <a:srgbClr val="231F20"/>
                </a:solidFill>
                <a:latin typeface="Avenir-Book"/>
                <a:cs typeface="Avenir-Book"/>
              </a:rPr>
              <a:t>Paper</a:t>
            </a:r>
            <a:r>
              <a:rPr sz="1500" spc="-6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Avenir-Book"/>
                <a:cs typeface="Avenir-Book"/>
              </a:rPr>
              <a:t>Train.</a:t>
            </a:r>
            <a:endParaRPr sz="1500" dirty="0">
              <a:latin typeface="Avenir-Book"/>
              <a:cs typeface="Avenir-Book"/>
            </a:endParaRPr>
          </a:p>
          <a:p>
            <a:pPr marL="264160" marR="620395">
              <a:lnSpc>
                <a:spcPct val="100000"/>
              </a:lnSpc>
            </a:pPr>
            <a:r>
              <a:rPr sz="1500" spc="-30" dirty="0">
                <a:solidFill>
                  <a:srgbClr val="231F20"/>
                </a:solidFill>
                <a:latin typeface="Avenir-Book"/>
                <a:cs typeface="Avenir-Book"/>
              </a:rPr>
              <a:t>Signature</a:t>
            </a:r>
            <a:r>
              <a:rPr sz="1500" spc="-5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Avenir-Book"/>
                <a:cs typeface="Avenir-Book"/>
              </a:rPr>
              <a:t>cocktails</a:t>
            </a:r>
            <a:r>
              <a:rPr sz="1500" spc="-5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0" dirty="0">
                <a:solidFill>
                  <a:srgbClr val="231F20"/>
                </a:solidFill>
                <a:latin typeface="Avenir-Book"/>
                <a:cs typeface="Avenir-Book"/>
              </a:rPr>
              <a:t>with</a:t>
            </a:r>
            <a:r>
              <a:rPr sz="1500" spc="-5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0" dirty="0">
                <a:solidFill>
                  <a:srgbClr val="231F20"/>
                </a:solidFill>
                <a:latin typeface="Avenir-Book"/>
                <a:cs typeface="Avenir-Book"/>
              </a:rPr>
              <a:t>lower</a:t>
            </a:r>
            <a:r>
              <a:rPr sz="1500" spc="-5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Avenir-Book"/>
                <a:cs typeface="Avenir-Book"/>
              </a:rPr>
              <a:t>alcohol:</a:t>
            </a:r>
            <a:r>
              <a:rPr sz="1500" spc="-5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30" dirty="0" err="1">
                <a:solidFill>
                  <a:srgbClr val="231F20"/>
                </a:solidFill>
                <a:latin typeface="Avenir-Book"/>
                <a:cs typeface="Avenir-Book"/>
              </a:rPr>
              <a:t>Fluère</a:t>
            </a:r>
            <a:r>
              <a:rPr sz="1500" spc="-5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40" dirty="0">
                <a:solidFill>
                  <a:srgbClr val="231F20"/>
                </a:solidFill>
                <a:latin typeface="Avenir-Book"/>
                <a:cs typeface="Avenir-Book"/>
              </a:rPr>
              <a:t>Margarita </a:t>
            </a:r>
            <a:r>
              <a:rPr sz="1500" dirty="0">
                <a:solidFill>
                  <a:srgbClr val="231F20"/>
                </a:solidFill>
                <a:latin typeface="Avenir-Book"/>
                <a:cs typeface="Avenir-Book"/>
              </a:rPr>
              <a:t>&amp;</a:t>
            </a:r>
            <a:r>
              <a:rPr sz="1500" spc="-5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30" dirty="0" err="1">
                <a:solidFill>
                  <a:srgbClr val="231F20"/>
                </a:solidFill>
                <a:latin typeface="Avenir-Book"/>
                <a:cs typeface="Avenir-Book"/>
              </a:rPr>
              <a:t>Fluère</a:t>
            </a:r>
            <a:r>
              <a:rPr sz="1500" spc="-5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30" dirty="0">
                <a:solidFill>
                  <a:srgbClr val="231F20"/>
                </a:solidFill>
                <a:latin typeface="Avenir-Book"/>
                <a:cs typeface="Avenir-Book"/>
              </a:rPr>
              <a:t>Espresso</a:t>
            </a:r>
            <a:r>
              <a:rPr sz="1500" spc="-5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Avenir-Book"/>
                <a:cs typeface="Avenir-Book"/>
              </a:rPr>
              <a:t>Martini.</a:t>
            </a:r>
            <a:endParaRPr sz="1500" dirty="0">
              <a:latin typeface="Avenir-Book"/>
              <a:cs typeface="Avenir-Book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847272" y="588600"/>
            <a:ext cx="3740785" cy="5675630"/>
            <a:chOff x="7847272" y="588600"/>
            <a:chExt cx="3740785" cy="5675630"/>
          </a:xfrm>
        </p:grpSpPr>
        <p:sp>
          <p:nvSpPr>
            <p:cNvPr id="10" name="object 10"/>
            <p:cNvSpPr/>
            <p:nvPr/>
          </p:nvSpPr>
          <p:spPr>
            <a:xfrm>
              <a:off x="7852143" y="593471"/>
              <a:ext cx="3731260" cy="5666105"/>
            </a:xfrm>
            <a:custGeom>
              <a:avLst/>
              <a:gdLst/>
              <a:ahLst/>
              <a:cxnLst/>
              <a:rect l="l" t="t" r="r" b="b"/>
              <a:pathLst>
                <a:path w="3731259" h="5666105">
                  <a:moveTo>
                    <a:pt x="0" y="3725964"/>
                  </a:moveTo>
                  <a:lnTo>
                    <a:pt x="3725951" y="3725964"/>
                  </a:lnTo>
                  <a:lnTo>
                    <a:pt x="3725951" y="0"/>
                  </a:lnTo>
                  <a:lnTo>
                    <a:pt x="0" y="0"/>
                  </a:lnTo>
                  <a:lnTo>
                    <a:pt x="0" y="3725964"/>
                  </a:lnTo>
                  <a:close/>
                </a:path>
                <a:path w="3731259" h="5666105">
                  <a:moveTo>
                    <a:pt x="1924329" y="5665660"/>
                  </a:moveTo>
                  <a:lnTo>
                    <a:pt x="3730840" y="5665660"/>
                  </a:lnTo>
                  <a:lnTo>
                    <a:pt x="3730840" y="3859149"/>
                  </a:lnTo>
                  <a:lnTo>
                    <a:pt x="1924329" y="3859149"/>
                  </a:lnTo>
                  <a:lnTo>
                    <a:pt x="1924329" y="5665660"/>
                  </a:lnTo>
                  <a:close/>
                </a:path>
                <a:path w="3731259" h="5666105">
                  <a:moveTo>
                    <a:pt x="342" y="5665660"/>
                  </a:moveTo>
                  <a:lnTo>
                    <a:pt x="1806854" y="5665660"/>
                  </a:lnTo>
                  <a:lnTo>
                    <a:pt x="1806854" y="3859149"/>
                  </a:lnTo>
                  <a:lnTo>
                    <a:pt x="342" y="3859149"/>
                  </a:lnTo>
                  <a:lnTo>
                    <a:pt x="342" y="5665660"/>
                  </a:lnTo>
                  <a:close/>
                </a:path>
              </a:pathLst>
            </a:custGeom>
            <a:ln w="9740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27492" y="4527638"/>
              <a:ext cx="1656486" cy="165647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51478" y="4527638"/>
              <a:ext cx="1656486" cy="165648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27505" y="666203"/>
              <a:ext cx="3580460" cy="358048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sp>
          <p:nvSpPr>
            <p:cNvPr id="3" name="object 3"/>
            <p:cNvSpPr/>
            <p:nvPr/>
          </p:nvSpPr>
          <p:spPr>
            <a:xfrm>
              <a:off x="269585" y="260461"/>
              <a:ext cx="11652885" cy="6308725"/>
            </a:xfrm>
            <a:custGeom>
              <a:avLst/>
              <a:gdLst/>
              <a:ahLst/>
              <a:cxnLst/>
              <a:rect l="l" t="t" r="r" b="b"/>
              <a:pathLst>
                <a:path w="11652885" h="6308725">
                  <a:moveTo>
                    <a:pt x="6595668" y="6308458"/>
                  </a:moveTo>
                  <a:lnTo>
                    <a:pt x="10853585" y="6308458"/>
                  </a:lnTo>
                  <a:lnTo>
                    <a:pt x="11642725" y="6308458"/>
                  </a:lnTo>
                  <a:lnTo>
                    <a:pt x="11652808" y="6308458"/>
                  </a:lnTo>
                  <a:lnTo>
                    <a:pt x="11652808" y="6298374"/>
                  </a:lnTo>
                  <a:lnTo>
                    <a:pt x="11652808" y="10083"/>
                  </a:lnTo>
                  <a:lnTo>
                    <a:pt x="11652808" y="0"/>
                  </a:lnTo>
                  <a:lnTo>
                    <a:pt x="11642725" y="0"/>
                  </a:lnTo>
                  <a:lnTo>
                    <a:pt x="10083" y="0"/>
                  </a:lnTo>
                  <a:lnTo>
                    <a:pt x="0" y="0"/>
                  </a:lnTo>
                  <a:lnTo>
                    <a:pt x="0" y="10083"/>
                  </a:lnTo>
                  <a:lnTo>
                    <a:pt x="0" y="6298374"/>
                  </a:lnTo>
                  <a:lnTo>
                    <a:pt x="0" y="6308458"/>
                  </a:lnTo>
                  <a:lnTo>
                    <a:pt x="10083" y="6308458"/>
                  </a:lnTo>
                  <a:lnTo>
                    <a:pt x="2454414" y="6308458"/>
                  </a:lnTo>
                  <a:lnTo>
                    <a:pt x="5047462" y="6308458"/>
                  </a:lnTo>
                  <a:lnTo>
                    <a:pt x="6595668" y="6308458"/>
                  </a:lnTo>
                  <a:close/>
                </a:path>
              </a:pathLst>
            </a:custGeom>
            <a:ln w="20167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6458" y="287343"/>
              <a:ext cx="11599545" cy="6254750"/>
            </a:xfrm>
            <a:custGeom>
              <a:avLst/>
              <a:gdLst/>
              <a:ahLst/>
              <a:cxnLst/>
              <a:rect l="l" t="t" r="r" b="b"/>
              <a:pathLst>
                <a:path w="11599545" h="6254750">
                  <a:moveTo>
                    <a:pt x="6568795" y="6254699"/>
                  </a:moveTo>
                  <a:lnTo>
                    <a:pt x="10826711" y="6254699"/>
                  </a:lnTo>
                  <a:lnTo>
                    <a:pt x="11599049" y="6254699"/>
                  </a:lnTo>
                  <a:lnTo>
                    <a:pt x="11599049" y="0"/>
                  </a:lnTo>
                  <a:lnTo>
                    <a:pt x="0" y="0"/>
                  </a:lnTo>
                  <a:lnTo>
                    <a:pt x="0" y="6254699"/>
                  </a:lnTo>
                  <a:lnTo>
                    <a:pt x="2427541" y="6254699"/>
                  </a:lnTo>
                  <a:lnTo>
                    <a:pt x="5020589" y="6254699"/>
                  </a:lnTo>
                  <a:lnTo>
                    <a:pt x="6568795" y="6254699"/>
                  </a:lnTo>
                  <a:close/>
                </a:path>
              </a:pathLst>
            </a:custGeom>
            <a:ln w="6731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25175" y="1128377"/>
              <a:ext cx="1507738" cy="451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925507" y="606602"/>
              <a:ext cx="1552575" cy="425450"/>
            </a:xfrm>
            <a:custGeom>
              <a:avLst/>
              <a:gdLst/>
              <a:ahLst/>
              <a:cxnLst/>
              <a:rect l="l" t="t" r="r" b="b"/>
              <a:pathLst>
                <a:path w="1552575" h="425450">
                  <a:moveTo>
                    <a:pt x="194564" y="115658"/>
                  </a:moveTo>
                  <a:lnTo>
                    <a:pt x="0" y="115658"/>
                  </a:lnTo>
                  <a:lnTo>
                    <a:pt x="0" y="421703"/>
                  </a:lnTo>
                  <a:lnTo>
                    <a:pt x="42989" y="421703"/>
                  </a:lnTo>
                  <a:lnTo>
                    <a:pt x="42989" y="321221"/>
                  </a:lnTo>
                  <a:lnTo>
                    <a:pt x="180670" y="321221"/>
                  </a:lnTo>
                  <a:lnTo>
                    <a:pt x="180670" y="282346"/>
                  </a:lnTo>
                  <a:lnTo>
                    <a:pt x="42989" y="282346"/>
                  </a:lnTo>
                  <a:lnTo>
                    <a:pt x="42989" y="153695"/>
                  </a:lnTo>
                  <a:lnTo>
                    <a:pt x="194564" y="153695"/>
                  </a:lnTo>
                  <a:lnTo>
                    <a:pt x="194564" y="115658"/>
                  </a:lnTo>
                  <a:close/>
                </a:path>
                <a:path w="1552575" h="425450">
                  <a:moveTo>
                    <a:pt x="437565" y="383679"/>
                  </a:moveTo>
                  <a:lnTo>
                    <a:pt x="293116" y="383679"/>
                  </a:lnTo>
                  <a:lnTo>
                    <a:pt x="293116" y="115658"/>
                  </a:lnTo>
                  <a:lnTo>
                    <a:pt x="250228" y="115658"/>
                  </a:lnTo>
                  <a:lnTo>
                    <a:pt x="250228" y="421703"/>
                  </a:lnTo>
                  <a:lnTo>
                    <a:pt x="437565" y="421703"/>
                  </a:lnTo>
                  <a:lnTo>
                    <a:pt x="437565" y="383679"/>
                  </a:lnTo>
                  <a:close/>
                </a:path>
                <a:path w="1552575" h="425450">
                  <a:moveTo>
                    <a:pt x="703491" y="115658"/>
                  </a:moveTo>
                  <a:lnTo>
                    <a:pt x="660476" y="115658"/>
                  </a:lnTo>
                  <a:lnTo>
                    <a:pt x="660476" y="313537"/>
                  </a:lnTo>
                  <a:lnTo>
                    <a:pt x="655764" y="345097"/>
                  </a:lnTo>
                  <a:lnTo>
                    <a:pt x="641896" y="368198"/>
                  </a:lnTo>
                  <a:lnTo>
                    <a:pt x="619328" y="382397"/>
                  </a:lnTo>
                  <a:lnTo>
                    <a:pt x="588479" y="387223"/>
                  </a:lnTo>
                  <a:lnTo>
                    <a:pt x="557593" y="382397"/>
                  </a:lnTo>
                  <a:lnTo>
                    <a:pt x="534974" y="368198"/>
                  </a:lnTo>
                  <a:lnTo>
                    <a:pt x="521081" y="345097"/>
                  </a:lnTo>
                  <a:lnTo>
                    <a:pt x="516343" y="313537"/>
                  </a:lnTo>
                  <a:lnTo>
                    <a:pt x="516343" y="115658"/>
                  </a:lnTo>
                  <a:lnTo>
                    <a:pt x="473354" y="115658"/>
                  </a:lnTo>
                  <a:lnTo>
                    <a:pt x="473354" y="315722"/>
                  </a:lnTo>
                  <a:lnTo>
                    <a:pt x="481355" y="361340"/>
                  </a:lnTo>
                  <a:lnTo>
                    <a:pt x="504291" y="395820"/>
                  </a:lnTo>
                  <a:lnTo>
                    <a:pt x="540537" y="417639"/>
                  </a:lnTo>
                  <a:lnTo>
                    <a:pt x="588479" y="425246"/>
                  </a:lnTo>
                  <a:lnTo>
                    <a:pt x="635927" y="417499"/>
                  </a:lnTo>
                  <a:lnTo>
                    <a:pt x="672185" y="395439"/>
                  </a:lnTo>
                  <a:lnTo>
                    <a:pt x="677697" y="387223"/>
                  </a:lnTo>
                  <a:lnTo>
                    <a:pt x="695350" y="360908"/>
                  </a:lnTo>
                  <a:lnTo>
                    <a:pt x="703491" y="315722"/>
                  </a:lnTo>
                  <a:lnTo>
                    <a:pt x="703491" y="115658"/>
                  </a:lnTo>
                  <a:close/>
                </a:path>
                <a:path w="1552575" h="425450">
                  <a:moveTo>
                    <a:pt x="895997" y="94145"/>
                  </a:moveTo>
                  <a:lnTo>
                    <a:pt x="861669" y="0"/>
                  </a:lnTo>
                  <a:lnTo>
                    <a:pt x="813549" y="0"/>
                  </a:lnTo>
                  <a:lnTo>
                    <a:pt x="860412" y="94145"/>
                  </a:lnTo>
                  <a:lnTo>
                    <a:pt x="895997" y="94145"/>
                  </a:lnTo>
                  <a:close/>
                </a:path>
                <a:path w="1552575" h="425450">
                  <a:moveTo>
                    <a:pt x="977036" y="383679"/>
                  </a:moveTo>
                  <a:lnTo>
                    <a:pt x="816876" y="383679"/>
                  </a:lnTo>
                  <a:lnTo>
                    <a:pt x="816876" y="319874"/>
                  </a:lnTo>
                  <a:lnTo>
                    <a:pt x="954125" y="319874"/>
                  </a:lnTo>
                  <a:lnTo>
                    <a:pt x="954125" y="282346"/>
                  </a:lnTo>
                  <a:lnTo>
                    <a:pt x="816876" y="282346"/>
                  </a:lnTo>
                  <a:lnTo>
                    <a:pt x="816876" y="153708"/>
                  </a:lnTo>
                  <a:lnTo>
                    <a:pt x="970686" y="153708"/>
                  </a:lnTo>
                  <a:lnTo>
                    <a:pt x="970686" y="115658"/>
                  </a:lnTo>
                  <a:lnTo>
                    <a:pt x="773899" y="115658"/>
                  </a:lnTo>
                  <a:lnTo>
                    <a:pt x="773899" y="421716"/>
                  </a:lnTo>
                  <a:lnTo>
                    <a:pt x="977036" y="421716"/>
                  </a:lnTo>
                  <a:lnTo>
                    <a:pt x="977036" y="383679"/>
                  </a:lnTo>
                  <a:close/>
                </a:path>
                <a:path w="1552575" h="425450">
                  <a:moveTo>
                    <a:pt x="1248841" y="421716"/>
                  </a:moveTo>
                  <a:lnTo>
                    <a:pt x="1189837" y="341210"/>
                  </a:lnTo>
                  <a:lnTo>
                    <a:pt x="1180045" y="327863"/>
                  </a:lnTo>
                  <a:lnTo>
                    <a:pt x="1206284" y="311467"/>
                  </a:lnTo>
                  <a:lnTo>
                    <a:pt x="1211148" y="305841"/>
                  </a:lnTo>
                  <a:lnTo>
                    <a:pt x="1225461" y="289331"/>
                  </a:lnTo>
                  <a:lnTo>
                    <a:pt x="1237221" y="261988"/>
                  </a:lnTo>
                  <a:lnTo>
                    <a:pt x="1232039" y="182372"/>
                  </a:lnTo>
                  <a:lnTo>
                    <a:pt x="1205699" y="146380"/>
                  </a:lnTo>
                  <a:lnTo>
                    <a:pt x="1196911" y="141579"/>
                  </a:lnTo>
                  <a:lnTo>
                    <a:pt x="1196911" y="229971"/>
                  </a:lnTo>
                  <a:lnTo>
                    <a:pt x="1191272" y="263067"/>
                  </a:lnTo>
                  <a:lnTo>
                    <a:pt x="1174381" y="286791"/>
                  </a:lnTo>
                  <a:lnTo>
                    <a:pt x="1146327" y="301066"/>
                  </a:lnTo>
                  <a:lnTo>
                    <a:pt x="1107198" y="305841"/>
                  </a:lnTo>
                  <a:lnTo>
                    <a:pt x="1077747" y="305841"/>
                  </a:lnTo>
                  <a:lnTo>
                    <a:pt x="1077747" y="153708"/>
                  </a:lnTo>
                  <a:lnTo>
                    <a:pt x="1107198" y="153708"/>
                  </a:lnTo>
                  <a:lnTo>
                    <a:pt x="1145984" y="158610"/>
                  </a:lnTo>
                  <a:lnTo>
                    <a:pt x="1174076" y="173139"/>
                  </a:lnTo>
                  <a:lnTo>
                    <a:pt x="1191158" y="197015"/>
                  </a:lnTo>
                  <a:lnTo>
                    <a:pt x="1196911" y="229971"/>
                  </a:lnTo>
                  <a:lnTo>
                    <a:pt x="1196911" y="141579"/>
                  </a:lnTo>
                  <a:lnTo>
                    <a:pt x="1164069" y="123609"/>
                  </a:lnTo>
                  <a:lnTo>
                    <a:pt x="1109002" y="115658"/>
                  </a:lnTo>
                  <a:lnTo>
                    <a:pt x="1034859" y="115658"/>
                  </a:lnTo>
                  <a:lnTo>
                    <a:pt x="1034859" y="421716"/>
                  </a:lnTo>
                  <a:lnTo>
                    <a:pt x="1077747" y="421716"/>
                  </a:lnTo>
                  <a:lnTo>
                    <a:pt x="1077747" y="343331"/>
                  </a:lnTo>
                  <a:lnTo>
                    <a:pt x="1109002" y="343331"/>
                  </a:lnTo>
                  <a:lnTo>
                    <a:pt x="1116723" y="343204"/>
                  </a:lnTo>
                  <a:lnTo>
                    <a:pt x="1124343" y="342798"/>
                  </a:lnTo>
                  <a:lnTo>
                    <a:pt x="1131785" y="342138"/>
                  </a:lnTo>
                  <a:lnTo>
                    <a:pt x="1138961" y="341210"/>
                  </a:lnTo>
                  <a:lnTo>
                    <a:pt x="1197533" y="421716"/>
                  </a:lnTo>
                  <a:lnTo>
                    <a:pt x="1248841" y="421716"/>
                  </a:lnTo>
                  <a:close/>
                </a:path>
                <a:path w="1552575" h="425450">
                  <a:moveTo>
                    <a:pt x="1506156" y="383679"/>
                  </a:moveTo>
                  <a:lnTo>
                    <a:pt x="1346009" y="383679"/>
                  </a:lnTo>
                  <a:lnTo>
                    <a:pt x="1346009" y="319862"/>
                  </a:lnTo>
                  <a:lnTo>
                    <a:pt x="1483169" y="319862"/>
                  </a:lnTo>
                  <a:lnTo>
                    <a:pt x="1483169" y="282346"/>
                  </a:lnTo>
                  <a:lnTo>
                    <a:pt x="1346009" y="282346"/>
                  </a:lnTo>
                  <a:lnTo>
                    <a:pt x="1346009" y="153695"/>
                  </a:lnTo>
                  <a:lnTo>
                    <a:pt x="1499831" y="153695"/>
                  </a:lnTo>
                  <a:lnTo>
                    <a:pt x="1499831" y="115658"/>
                  </a:lnTo>
                  <a:lnTo>
                    <a:pt x="1303007" y="115658"/>
                  </a:lnTo>
                  <a:lnTo>
                    <a:pt x="1303007" y="421703"/>
                  </a:lnTo>
                  <a:lnTo>
                    <a:pt x="1506156" y="421703"/>
                  </a:lnTo>
                  <a:lnTo>
                    <a:pt x="1506156" y="383679"/>
                  </a:lnTo>
                  <a:close/>
                </a:path>
                <a:path w="1552575" h="425450">
                  <a:moveTo>
                    <a:pt x="1530858" y="115646"/>
                  </a:moveTo>
                  <a:lnTo>
                    <a:pt x="1516468" y="115646"/>
                  </a:lnTo>
                  <a:lnTo>
                    <a:pt x="1516468" y="117335"/>
                  </a:lnTo>
                  <a:lnTo>
                    <a:pt x="1522717" y="117335"/>
                  </a:lnTo>
                  <a:lnTo>
                    <a:pt x="1522717" y="134302"/>
                  </a:lnTo>
                  <a:lnTo>
                    <a:pt x="1524609" y="134302"/>
                  </a:lnTo>
                  <a:lnTo>
                    <a:pt x="1524609" y="117335"/>
                  </a:lnTo>
                  <a:lnTo>
                    <a:pt x="1530858" y="117335"/>
                  </a:lnTo>
                  <a:lnTo>
                    <a:pt x="1530858" y="115646"/>
                  </a:lnTo>
                  <a:close/>
                </a:path>
                <a:path w="1552575" h="425450">
                  <a:moveTo>
                    <a:pt x="1552028" y="115658"/>
                  </a:moveTo>
                  <a:lnTo>
                    <a:pt x="1549133" y="115658"/>
                  </a:lnTo>
                  <a:lnTo>
                    <a:pt x="1542884" y="131089"/>
                  </a:lnTo>
                  <a:lnTo>
                    <a:pt x="1536534" y="115658"/>
                  </a:lnTo>
                  <a:lnTo>
                    <a:pt x="1533639" y="115658"/>
                  </a:lnTo>
                  <a:lnTo>
                    <a:pt x="1533639" y="134302"/>
                  </a:lnTo>
                  <a:lnTo>
                    <a:pt x="1535531" y="134302"/>
                  </a:lnTo>
                  <a:lnTo>
                    <a:pt x="1535531" y="118110"/>
                  </a:lnTo>
                  <a:lnTo>
                    <a:pt x="1542338" y="134302"/>
                  </a:lnTo>
                  <a:lnTo>
                    <a:pt x="1543329" y="134302"/>
                  </a:lnTo>
                  <a:lnTo>
                    <a:pt x="1550073" y="118110"/>
                  </a:lnTo>
                  <a:lnTo>
                    <a:pt x="1550123" y="134302"/>
                  </a:lnTo>
                  <a:lnTo>
                    <a:pt x="1552028" y="134302"/>
                  </a:lnTo>
                  <a:lnTo>
                    <a:pt x="1552028" y="115658"/>
                  </a:lnTo>
                  <a:close/>
                </a:path>
              </a:pathLst>
            </a:custGeom>
            <a:solidFill>
              <a:srgbClr val="0055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0" spc="-10" dirty="0">
                <a:solidFill>
                  <a:srgbClr val="00555D"/>
                </a:solidFill>
                <a:latin typeface="Avenir-Book"/>
                <a:cs typeface="Avenir-Book"/>
              </a:rPr>
              <a:t>FLUÈRE</a:t>
            </a:r>
            <a:endParaRPr sz="3500" dirty="0">
              <a:latin typeface="Avenir-Book"/>
              <a:cs typeface="Avenir-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2943" y="1292209"/>
            <a:ext cx="679323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>
                <a:solidFill>
                  <a:srgbClr val="00555D"/>
                </a:solidFill>
                <a:latin typeface="Avenir-Book"/>
                <a:cs typeface="Avenir-Book"/>
              </a:rPr>
              <a:t>NON ALCOHOLIC SPIRIT </a:t>
            </a:r>
            <a:r>
              <a:rPr sz="3500" spc="-10">
                <a:solidFill>
                  <a:srgbClr val="00555D"/>
                </a:solidFill>
                <a:latin typeface="Avenir-Book"/>
                <a:cs typeface="Avenir-Book"/>
              </a:rPr>
              <a:t>RANGE</a:t>
            </a:r>
            <a:endParaRPr sz="3500">
              <a:latin typeface="Avenir-Book"/>
              <a:cs typeface="Avenir-Book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15643" y="2213999"/>
            <a:ext cx="10761980" cy="3258185"/>
            <a:chOff x="715643" y="2213999"/>
            <a:chExt cx="10761980" cy="3258185"/>
          </a:xfrm>
        </p:grpSpPr>
        <p:sp>
          <p:nvSpPr>
            <p:cNvPr id="10" name="object 10"/>
            <p:cNvSpPr/>
            <p:nvPr/>
          </p:nvSpPr>
          <p:spPr>
            <a:xfrm>
              <a:off x="715643" y="2220349"/>
              <a:ext cx="1080135" cy="0"/>
            </a:xfrm>
            <a:custGeom>
              <a:avLst/>
              <a:gdLst/>
              <a:ahLst/>
              <a:cxnLst/>
              <a:rect l="l" t="t" r="r" b="b"/>
              <a:pathLst>
                <a:path w="1080135">
                  <a:moveTo>
                    <a:pt x="0" y="0"/>
                  </a:moveTo>
                  <a:lnTo>
                    <a:pt x="1079995" y="0"/>
                  </a:lnTo>
                </a:path>
              </a:pathLst>
            </a:custGeom>
            <a:ln w="12700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5644" y="2961005"/>
              <a:ext cx="2015998" cy="251099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61563" y="2961005"/>
              <a:ext cx="2015998" cy="251099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88599" y="2961005"/>
              <a:ext cx="2015996" cy="251099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02127" y="2961005"/>
              <a:ext cx="2015994" cy="251099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75080" y="2961005"/>
              <a:ext cx="2015998" cy="2510993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980727" y="5774300"/>
            <a:ext cx="1023239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venir-Book"/>
                <a:cs typeface="Avenir-Book"/>
              </a:rPr>
              <a:t>Offering</a:t>
            </a:r>
            <a:r>
              <a:rPr sz="2000" spc="-2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2000" dirty="0">
                <a:solidFill>
                  <a:srgbClr val="231F20"/>
                </a:solidFill>
                <a:latin typeface="Avenir-Book"/>
                <a:cs typeface="Avenir-Book"/>
              </a:rPr>
              <a:t>the</a:t>
            </a:r>
            <a:r>
              <a:rPr sz="2000" spc="-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2000" dirty="0">
                <a:solidFill>
                  <a:srgbClr val="231F20"/>
                </a:solidFill>
                <a:latin typeface="Avenir-Book"/>
                <a:cs typeface="Avenir-Book"/>
              </a:rPr>
              <a:t>most</a:t>
            </a:r>
            <a:r>
              <a:rPr sz="2000" spc="-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2000" dirty="0">
                <a:solidFill>
                  <a:srgbClr val="231F20"/>
                </a:solidFill>
                <a:latin typeface="Avenir-Book"/>
                <a:cs typeface="Avenir-Book"/>
              </a:rPr>
              <a:t>attractive</a:t>
            </a:r>
            <a:r>
              <a:rPr sz="2000" spc="-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2000" dirty="0">
                <a:solidFill>
                  <a:srgbClr val="231F20"/>
                </a:solidFill>
                <a:latin typeface="Avenir-Book"/>
                <a:cs typeface="Avenir-Book"/>
              </a:rPr>
              <a:t>and</a:t>
            </a:r>
            <a:r>
              <a:rPr sz="2000" spc="-1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2000" dirty="0">
                <a:solidFill>
                  <a:srgbClr val="231F20"/>
                </a:solidFill>
                <a:latin typeface="Avenir-Book"/>
                <a:cs typeface="Avenir-Book"/>
              </a:rPr>
              <a:t>adventurous</a:t>
            </a:r>
            <a:r>
              <a:rPr sz="2000" spc="-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2000" dirty="0">
                <a:solidFill>
                  <a:srgbClr val="231F20"/>
                </a:solidFill>
                <a:latin typeface="Avenir-Book"/>
                <a:cs typeface="Avenir-Book"/>
              </a:rPr>
              <a:t>no</a:t>
            </a:r>
            <a:r>
              <a:rPr sz="2000" spc="-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2000" dirty="0">
                <a:solidFill>
                  <a:srgbClr val="231F20"/>
                </a:solidFill>
                <a:latin typeface="Avenir-Book"/>
                <a:cs typeface="Avenir-Book"/>
              </a:rPr>
              <a:t>&amp;</a:t>
            </a:r>
            <a:r>
              <a:rPr sz="2000" spc="-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2000" dirty="0">
                <a:solidFill>
                  <a:srgbClr val="231F20"/>
                </a:solidFill>
                <a:latin typeface="Avenir-Book"/>
                <a:cs typeface="Avenir-Book"/>
              </a:rPr>
              <a:t>lower</a:t>
            </a:r>
            <a:r>
              <a:rPr sz="2000" spc="-1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2000" dirty="0">
                <a:solidFill>
                  <a:srgbClr val="231F20"/>
                </a:solidFill>
                <a:latin typeface="Avenir-Book"/>
                <a:cs typeface="Avenir-Book"/>
              </a:rPr>
              <a:t>alcoholic</a:t>
            </a:r>
            <a:r>
              <a:rPr sz="2000" spc="-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2000" dirty="0">
                <a:solidFill>
                  <a:srgbClr val="231F20"/>
                </a:solidFill>
                <a:latin typeface="Avenir-Book"/>
                <a:cs typeface="Avenir-Book"/>
              </a:rPr>
              <a:t>cocktails</a:t>
            </a:r>
            <a:r>
              <a:rPr sz="2000" spc="-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2000" dirty="0">
                <a:solidFill>
                  <a:srgbClr val="231F20"/>
                </a:solidFill>
                <a:latin typeface="Avenir-Book"/>
                <a:cs typeface="Avenir-Book"/>
              </a:rPr>
              <a:t>in</a:t>
            </a:r>
            <a:r>
              <a:rPr sz="2000" spc="-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2000" dirty="0">
                <a:solidFill>
                  <a:srgbClr val="231F20"/>
                </a:solidFill>
                <a:latin typeface="Avenir-Book"/>
                <a:cs typeface="Avenir-Book"/>
              </a:rPr>
              <a:t>the</a:t>
            </a:r>
            <a:r>
              <a:rPr sz="2000" spc="-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Avenir-Book"/>
                <a:cs typeface="Avenir-Book"/>
              </a:rPr>
              <a:t>market</a:t>
            </a:r>
            <a:endParaRPr sz="2000" dirty="0">
              <a:latin typeface="Avenir-Book"/>
              <a:cs typeface="Avenir-Boo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79476" y="0"/>
              <a:ext cx="6113717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57042" y="3483279"/>
              <a:ext cx="2595575" cy="259556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69585" y="260461"/>
              <a:ext cx="11652885" cy="6308725"/>
            </a:xfrm>
            <a:custGeom>
              <a:avLst/>
              <a:gdLst/>
              <a:ahLst/>
              <a:cxnLst/>
              <a:rect l="l" t="t" r="r" b="b"/>
              <a:pathLst>
                <a:path w="11652885" h="6308725">
                  <a:moveTo>
                    <a:pt x="6595668" y="6308458"/>
                  </a:moveTo>
                  <a:lnTo>
                    <a:pt x="10853585" y="6308458"/>
                  </a:lnTo>
                  <a:lnTo>
                    <a:pt x="11642725" y="6308458"/>
                  </a:lnTo>
                  <a:lnTo>
                    <a:pt x="11652808" y="6308458"/>
                  </a:lnTo>
                  <a:lnTo>
                    <a:pt x="11652808" y="6298374"/>
                  </a:lnTo>
                  <a:lnTo>
                    <a:pt x="11652808" y="10083"/>
                  </a:lnTo>
                  <a:lnTo>
                    <a:pt x="11652808" y="0"/>
                  </a:lnTo>
                  <a:lnTo>
                    <a:pt x="11642725" y="0"/>
                  </a:lnTo>
                  <a:lnTo>
                    <a:pt x="10083" y="0"/>
                  </a:lnTo>
                  <a:lnTo>
                    <a:pt x="0" y="0"/>
                  </a:lnTo>
                  <a:lnTo>
                    <a:pt x="0" y="10083"/>
                  </a:lnTo>
                  <a:lnTo>
                    <a:pt x="0" y="6298374"/>
                  </a:lnTo>
                  <a:lnTo>
                    <a:pt x="0" y="6308458"/>
                  </a:lnTo>
                  <a:lnTo>
                    <a:pt x="10083" y="6308458"/>
                  </a:lnTo>
                  <a:lnTo>
                    <a:pt x="2454414" y="6308458"/>
                  </a:lnTo>
                  <a:lnTo>
                    <a:pt x="5047462" y="6308458"/>
                  </a:lnTo>
                  <a:lnTo>
                    <a:pt x="6595668" y="6308458"/>
                  </a:lnTo>
                  <a:close/>
                </a:path>
              </a:pathLst>
            </a:custGeom>
            <a:ln w="20167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96458" y="287343"/>
              <a:ext cx="11599545" cy="6254750"/>
            </a:xfrm>
            <a:custGeom>
              <a:avLst/>
              <a:gdLst/>
              <a:ahLst/>
              <a:cxnLst/>
              <a:rect l="l" t="t" r="r" b="b"/>
              <a:pathLst>
                <a:path w="11599545" h="6254750">
                  <a:moveTo>
                    <a:pt x="6568795" y="6254699"/>
                  </a:moveTo>
                  <a:lnTo>
                    <a:pt x="10826711" y="6254699"/>
                  </a:lnTo>
                  <a:lnTo>
                    <a:pt x="11599049" y="6254699"/>
                  </a:lnTo>
                  <a:lnTo>
                    <a:pt x="11599049" y="0"/>
                  </a:lnTo>
                  <a:lnTo>
                    <a:pt x="0" y="0"/>
                  </a:lnTo>
                  <a:lnTo>
                    <a:pt x="0" y="6254699"/>
                  </a:lnTo>
                  <a:lnTo>
                    <a:pt x="2427541" y="6254699"/>
                  </a:lnTo>
                  <a:lnTo>
                    <a:pt x="5020589" y="6254699"/>
                  </a:lnTo>
                  <a:lnTo>
                    <a:pt x="6568795" y="6254699"/>
                  </a:lnTo>
                  <a:close/>
                </a:path>
              </a:pathLst>
            </a:custGeom>
            <a:ln w="6731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02943" y="428990"/>
            <a:ext cx="6879590" cy="1422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0900"/>
              </a:lnSpc>
              <a:spcBef>
                <a:spcPts val="100"/>
              </a:spcBef>
            </a:pPr>
            <a:r>
              <a:rPr sz="3500" b="0">
                <a:solidFill>
                  <a:srgbClr val="00555D"/>
                </a:solidFill>
                <a:latin typeface="Avenir-Book"/>
                <a:cs typeface="Avenir-Book"/>
              </a:rPr>
              <a:t>NON–ALCOHOL</a:t>
            </a:r>
            <a:r>
              <a:rPr sz="3500" b="0" spc="-10">
                <a:solidFill>
                  <a:srgbClr val="00555D"/>
                </a:solidFill>
                <a:latin typeface="Avenir-Book"/>
                <a:cs typeface="Avenir-Book"/>
              </a:rPr>
              <a:t> CONSUMPTION </a:t>
            </a:r>
            <a:r>
              <a:rPr sz="3500" b="0">
                <a:solidFill>
                  <a:srgbClr val="00555D"/>
                </a:solidFill>
                <a:latin typeface="Avenir-Book"/>
                <a:cs typeface="Avenir-Book"/>
              </a:rPr>
              <a:t>IS ON THE </a:t>
            </a:r>
            <a:r>
              <a:rPr sz="3500" b="0" spc="-20">
                <a:solidFill>
                  <a:srgbClr val="00555D"/>
                </a:solidFill>
                <a:latin typeface="Avenir-Book"/>
                <a:cs typeface="Avenir-Book"/>
              </a:rPr>
              <a:t>RISE</a:t>
            </a:r>
            <a:endParaRPr sz="3500">
              <a:latin typeface="Avenir-Book"/>
              <a:cs typeface="Avenir-Book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09293" y="606601"/>
            <a:ext cx="10768330" cy="5541645"/>
            <a:chOff x="709293" y="606601"/>
            <a:chExt cx="10768330" cy="5541645"/>
          </a:xfrm>
        </p:grpSpPr>
        <p:sp>
          <p:nvSpPr>
            <p:cNvPr id="9" name="object 9"/>
            <p:cNvSpPr/>
            <p:nvPr/>
          </p:nvSpPr>
          <p:spPr>
            <a:xfrm>
              <a:off x="715643" y="2220349"/>
              <a:ext cx="1080135" cy="0"/>
            </a:xfrm>
            <a:custGeom>
              <a:avLst/>
              <a:gdLst/>
              <a:ahLst/>
              <a:cxnLst/>
              <a:rect l="l" t="t" r="r" b="b"/>
              <a:pathLst>
                <a:path w="1080135">
                  <a:moveTo>
                    <a:pt x="0" y="0"/>
                  </a:moveTo>
                  <a:lnTo>
                    <a:pt x="1079995" y="0"/>
                  </a:lnTo>
                </a:path>
              </a:pathLst>
            </a:custGeom>
            <a:ln w="12700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25175" y="1128377"/>
              <a:ext cx="1507738" cy="4519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925507" y="606602"/>
              <a:ext cx="1552575" cy="425450"/>
            </a:xfrm>
            <a:custGeom>
              <a:avLst/>
              <a:gdLst/>
              <a:ahLst/>
              <a:cxnLst/>
              <a:rect l="l" t="t" r="r" b="b"/>
              <a:pathLst>
                <a:path w="1552575" h="425450">
                  <a:moveTo>
                    <a:pt x="194564" y="115658"/>
                  </a:moveTo>
                  <a:lnTo>
                    <a:pt x="0" y="115658"/>
                  </a:lnTo>
                  <a:lnTo>
                    <a:pt x="0" y="421703"/>
                  </a:lnTo>
                  <a:lnTo>
                    <a:pt x="42989" y="421703"/>
                  </a:lnTo>
                  <a:lnTo>
                    <a:pt x="42989" y="321221"/>
                  </a:lnTo>
                  <a:lnTo>
                    <a:pt x="180670" y="321221"/>
                  </a:lnTo>
                  <a:lnTo>
                    <a:pt x="180670" y="282346"/>
                  </a:lnTo>
                  <a:lnTo>
                    <a:pt x="42989" y="282346"/>
                  </a:lnTo>
                  <a:lnTo>
                    <a:pt x="42989" y="153695"/>
                  </a:lnTo>
                  <a:lnTo>
                    <a:pt x="194564" y="153695"/>
                  </a:lnTo>
                  <a:lnTo>
                    <a:pt x="194564" y="115658"/>
                  </a:lnTo>
                  <a:close/>
                </a:path>
                <a:path w="1552575" h="425450">
                  <a:moveTo>
                    <a:pt x="437565" y="383679"/>
                  </a:moveTo>
                  <a:lnTo>
                    <a:pt x="293116" y="383679"/>
                  </a:lnTo>
                  <a:lnTo>
                    <a:pt x="293116" y="115658"/>
                  </a:lnTo>
                  <a:lnTo>
                    <a:pt x="250228" y="115658"/>
                  </a:lnTo>
                  <a:lnTo>
                    <a:pt x="250228" y="421703"/>
                  </a:lnTo>
                  <a:lnTo>
                    <a:pt x="437565" y="421703"/>
                  </a:lnTo>
                  <a:lnTo>
                    <a:pt x="437565" y="383679"/>
                  </a:lnTo>
                  <a:close/>
                </a:path>
                <a:path w="1552575" h="425450">
                  <a:moveTo>
                    <a:pt x="703491" y="115658"/>
                  </a:moveTo>
                  <a:lnTo>
                    <a:pt x="660476" y="115658"/>
                  </a:lnTo>
                  <a:lnTo>
                    <a:pt x="660476" y="313537"/>
                  </a:lnTo>
                  <a:lnTo>
                    <a:pt x="655764" y="345097"/>
                  </a:lnTo>
                  <a:lnTo>
                    <a:pt x="641896" y="368198"/>
                  </a:lnTo>
                  <a:lnTo>
                    <a:pt x="619328" y="382397"/>
                  </a:lnTo>
                  <a:lnTo>
                    <a:pt x="588479" y="387223"/>
                  </a:lnTo>
                  <a:lnTo>
                    <a:pt x="557593" y="382397"/>
                  </a:lnTo>
                  <a:lnTo>
                    <a:pt x="534974" y="368198"/>
                  </a:lnTo>
                  <a:lnTo>
                    <a:pt x="521081" y="345097"/>
                  </a:lnTo>
                  <a:lnTo>
                    <a:pt x="516343" y="313537"/>
                  </a:lnTo>
                  <a:lnTo>
                    <a:pt x="516343" y="115658"/>
                  </a:lnTo>
                  <a:lnTo>
                    <a:pt x="473354" y="115658"/>
                  </a:lnTo>
                  <a:lnTo>
                    <a:pt x="473354" y="315722"/>
                  </a:lnTo>
                  <a:lnTo>
                    <a:pt x="481355" y="361340"/>
                  </a:lnTo>
                  <a:lnTo>
                    <a:pt x="504291" y="395820"/>
                  </a:lnTo>
                  <a:lnTo>
                    <a:pt x="540537" y="417639"/>
                  </a:lnTo>
                  <a:lnTo>
                    <a:pt x="588479" y="425246"/>
                  </a:lnTo>
                  <a:lnTo>
                    <a:pt x="635927" y="417499"/>
                  </a:lnTo>
                  <a:lnTo>
                    <a:pt x="672185" y="395439"/>
                  </a:lnTo>
                  <a:lnTo>
                    <a:pt x="677697" y="387223"/>
                  </a:lnTo>
                  <a:lnTo>
                    <a:pt x="695350" y="360908"/>
                  </a:lnTo>
                  <a:lnTo>
                    <a:pt x="703491" y="315722"/>
                  </a:lnTo>
                  <a:lnTo>
                    <a:pt x="703491" y="115658"/>
                  </a:lnTo>
                  <a:close/>
                </a:path>
                <a:path w="1552575" h="425450">
                  <a:moveTo>
                    <a:pt x="895997" y="94145"/>
                  </a:moveTo>
                  <a:lnTo>
                    <a:pt x="861669" y="0"/>
                  </a:lnTo>
                  <a:lnTo>
                    <a:pt x="813549" y="0"/>
                  </a:lnTo>
                  <a:lnTo>
                    <a:pt x="860412" y="94145"/>
                  </a:lnTo>
                  <a:lnTo>
                    <a:pt x="895997" y="94145"/>
                  </a:lnTo>
                  <a:close/>
                </a:path>
                <a:path w="1552575" h="425450">
                  <a:moveTo>
                    <a:pt x="977036" y="383679"/>
                  </a:moveTo>
                  <a:lnTo>
                    <a:pt x="816876" y="383679"/>
                  </a:lnTo>
                  <a:lnTo>
                    <a:pt x="816876" y="319874"/>
                  </a:lnTo>
                  <a:lnTo>
                    <a:pt x="954125" y="319874"/>
                  </a:lnTo>
                  <a:lnTo>
                    <a:pt x="954125" y="282346"/>
                  </a:lnTo>
                  <a:lnTo>
                    <a:pt x="816876" y="282346"/>
                  </a:lnTo>
                  <a:lnTo>
                    <a:pt x="816876" y="153708"/>
                  </a:lnTo>
                  <a:lnTo>
                    <a:pt x="970686" y="153708"/>
                  </a:lnTo>
                  <a:lnTo>
                    <a:pt x="970686" y="115658"/>
                  </a:lnTo>
                  <a:lnTo>
                    <a:pt x="773899" y="115658"/>
                  </a:lnTo>
                  <a:lnTo>
                    <a:pt x="773899" y="421716"/>
                  </a:lnTo>
                  <a:lnTo>
                    <a:pt x="977036" y="421716"/>
                  </a:lnTo>
                  <a:lnTo>
                    <a:pt x="977036" y="383679"/>
                  </a:lnTo>
                  <a:close/>
                </a:path>
                <a:path w="1552575" h="425450">
                  <a:moveTo>
                    <a:pt x="1248841" y="421716"/>
                  </a:moveTo>
                  <a:lnTo>
                    <a:pt x="1189837" y="341210"/>
                  </a:lnTo>
                  <a:lnTo>
                    <a:pt x="1180045" y="327863"/>
                  </a:lnTo>
                  <a:lnTo>
                    <a:pt x="1206284" y="311467"/>
                  </a:lnTo>
                  <a:lnTo>
                    <a:pt x="1211148" y="305841"/>
                  </a:lnTo>
                  <a:lnTo>
                    <a:pt x="1225461" y="289331"/>
                  </a:lnTo>
                  <a:lnTo>
                    <a:pt x="1237221" y="261988"/>
                  </a:lnTo>
                  <a:lnTo>
                    <a:pt x="1232039" y="182372"/>
                  </a:lnTo>
                  <a:lnTo>
                    <a:pt x="1205699" y="146380"/>
                  </a:lnTo>
                  <a:lnTo>
                    <a:pt x="1196911" y="141579"/>
                  </a:lnTo>
                  <a:lnTo>
                    <a:pt x="1196911" y="229971"/>
                  </a:lnTo>
                  <a:lnTo>
                    <a:pt x="1191272" y="263067"/>
                  </a:lnTo>
                  <a:lnTo>
                    <a:pt x="1174381" y="286791"/>
                  </a:lnTo>
                  <a:lnTo>
                    <a:pt x="1146327" y="301066"/>
                  </a:lnTo>
                  <a:lnTo>
                    <a:pt x="1107198" y="305841"/>
                  </a:lnTo>
                  <a:lnTo>
                    <a:pt x="1077747" y="305841"/>
                  </a:lnTo>
                  <a:lnTo>
                    <a:pt x="1077747" y="153708"/>
                  </a:lnTo>
                  <a:lnTo>
                    <a:pt x="1107198" y="153708"/>
                  </a:lnTo>
                  <a:lnTo>
                    <a:pt x="1145984" y="158610"/>
                  </a:lnTo>
                  <a:lnTo>
                    <a:pt x="1174076" y="173139"/>
                  </a:lnTo>
                  <a:lnTo>
                    <a:pt x="1191158" y="197015"/>
                  </a:lnTo>
                  <a:lnTo>
                    <a:pt x="1196911" y="229971"/>
                  </a:lnTo>
                  <a:lnTo>
                    <a:pt x="1196911" y="141579"/>
                  </a:lnTo>
                  <a:lnTo>
                    <a:pt x="1164069" y="123609"/>
                  </a:lnTo>
                  <a:lnTo>
                    <a:pt x="1109002" y="115658"/>
                  </a:lnTo>
                  <a:lnTo>
                    <a:pt x="1034859" y="115658"/>
                  </a:lnTo>
                  <a:lnTo>
                    <a:pt x="1034859" y="421716"/>
                  </a:lnTo>
                  <a:lnTo>
                    <a:pt x="1077747" y="421716"/>
                  </a:lnTo>
                  <a:lnTo>
                    <a:pt x="1077747" y="343331"/>
                  </a:lnTo>
                  <a:lnTo>
                    <a:pt x="1109002" y="343331"/>
                  </a:lnTo>
                  <a:lnTo>
                    <a:pt x="1116723" y="343204"/>
                  </a:lnTo>
                  <a:lnTo>
                    <a:pt x="1124343" y="342798"/>
                  </a:lnTo>
                  <a:lnTo>
                    <a:pt x="1131785" y="342138"/>
                  </a:lnTo>
                  <a:lnTo>
                    <a:pt x="1138961" y="341210"/>
                  </a:lnTo>
                  <a:lnTo>
                    <a:pt x="1197533" y="421716"/>
                  </a:lnTo>
                  <a:lnTo>
                    <a:pt x="1248841" y="421716"/>
                  </a:lnTo>
                  <a:close/>
                </a:path>
                <a:path w="1552575" h="425450">
                  <a:moveTo>
                    <a:pt x="1506156" y="383679"/>
                  </a:moveTo>
                  <a:lnTo>
                    <a:pt x="1346009" y="383679"/>
                  </a:lnTo>
                  <a:lnTo>
                    <a:pt x="1346009" y="319862"/>
                  </a:lnTo>
                  <a:lnTo>
                    <a:pt x="1483169" y="319862"/>
                  </a:lnTo>
                  <a:lnTo>
                    <a:pt x="1483169" y="282346"/>
                  </a:lnTo>
                  <a:lnTo>
                    <a:pt x="1346009" y="282346"/>
                  </a:lnTo>
                  <a:lnTo>
                    <a:pt x="1346009" y="153695"/>
                  </a:lnTo>
                  <a:lnTo>
                    <a:pt x="1499831" y="153695"/>
                  </a:lnTo>
                  <a:lnTo>
                    <a:pt x="1499831" y="115658"/>
                  </a:lnTo>
                  <a:lnTo>
                    <a:pt x="1303007" y="115658"/>
                  </a:lnTo>
                  <a:lnTo>
                    <a:pt x="1303007" y="421703"/>
                  </a:lnTo>
                  <a:lnTo>
                    <a:pt x="1506156" y="421703"/>
                  </a:lnTo>
                  <a:lnTo>
                    <a:pt x="1506156" y="383679"/>
                  </a:lnTo>
                  <a:close/>
                </a:path>
                <a:path w="1552575" h="425450">
                  <a:moveTo>
                    <a:pt x="1530858" y="115646"/>
                  </a:moveTo>
                  <a:lnTo>
                    <a:pt x="1516468" y="115646"/>
                  </a:lnTo>
                  <a:lnTo>
                    <a:pt x="1516468" y="117335"/>
                  </a:lnTo>
                  <a:lnTo>
                    <a:pt x="1522717" y="117335"/>
                  </a:lnTo>
                  <a:lnTo>
                    <a:pt x="1522717" y="134302"/>
                  </a:lnTo>
                  <a:lnTo>
                    <a:pt x="1524609" y="134302"/>
                  </a:lnTo>
                  <a:lnTo>
                    <a:pt x="1524609" y="117335"/>
                  </a:lnTo>
                  <a:lnTo>
                    <a:pt x="1530858" y="117335"/>
                  </a:lnTo>
                  <a:lnTo>
                    <a:pt x="1530858" y="115646"/>
                  </a:lnTo>
                  <a:close/>
                </a:path>
                <a:path w="1552575" h="425450">
                  <a:moveTo>
                    <a:pt x="1552028" y="115658"/>
                  </a:moveTo>
                  <a:lnTo>
                    <a:pt x="1549133" y="115658"/>
                  </a:lnTo>
                  <a:lnTo>
                    <a:pt x="1542884" y="131089"/>
                  </a:lnTo>
                  <a:lnTo>
                    <a:pt x="1536534" y="115658"/>
                  </a:lnTo>
                  <a:lnTo>
                    <a:pt x="1533639" y="115658"/>
                  </a:lnTo>
                  <a:lnTo>
                    <a:pt x="1533639" y="134302"/>
                  </a:lnTo>
                  <a:lnTo>
                    <a:pt x="1535531" y="134302"/>
                  </a:lnTo>
                  <a:lnTo>
                    <a:pt x="1535531" y="118110"/>
                  </a:lnTo>
                  <a:lnTo>
                    <a:pt x="1542338" y="134302"/>
                  </a:lnTo>
                  <a:lnTo>
                    <a:pt x="1543329" y="134302"/>
                  </a:lnTo>
                  <a:lnTo>
                    <a:pt x="1550073" y="118110"/>
                  </a:lnTo>
                  <a:lnTo>
                    <a:pt x="1550123" y="134302"/>
                  </a:lnTo>
                  <a:lnTo>
                    <a:pt x="1552028" y="134302"/>
                  </a:lnTo>
                  <a:lnTo>
                    <a:pt x="1552028" y="115658"/>
                  </a:lnTo>
                  <a:close/>
                </a:path>
              </a:pathLst>
            </a:custGeom>
            <a:solidFill>
              <a:srgbClr val="0055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75522" y="3470216"/>
              <a:ext cx="2621915" cy="2621915"/>
            </a:xfrm>
            <a:custGeom>
              <a:avLst/>
              <a:gdLst/>
              <a:ahLst/>
              <a:cxnLst/>
              <a:rect l="l" t="t" r="r" b="b"/>
              <a:pathLst>
                <a:path w="2621915" h="2621915">
                  <a:moveTo>
                    <a:pt x="1310843" y="0"/>
                  </a:moveTo>
                  <a:lnTo>
                    <a:pt x="1262860" y="866"/>
                  </a:lnTo>
                  <a:lnTo>
                    <a:pt x="1215307" y="3444"/>
                  </a:lnTo>
                  <a:lnTo>
                    <a:pt x="1168212" y="7706"/>
                  </a:lnTo>
                  <a:lnTo>
                    <a:pt x="1121607" y="13620"/>
                  </a:lnTo>
                  <a:lnTo>
                    <a:pt x="1075520" y="21157"/>
                  </a:lnTo>
                  <a:lnTo>
                    <a:pt x="1029982" y="30287"/>
                  </a:lnTo>
                  <a:lnTo>
                    <a:pt x="985022" y="40980"/>
                  </a:lnTo>
                  <a:lnTo>
                    <a:pt x="940670" y="53207"/>
                  </a:lnTo>
                  <a:lnTo>
                    <a:pt x="896957" y="66938"/>
                  </a:lnTo>
                  <a:lnTo>
                    <a:pt x="853911" y="82142"/>
                  </a:lnTo>
                  <a:lnTo>
                    <a:pt x="811563" y="98790"/>
                  </a:lnTo>
                  <a:lnTo>
                    <a:pt x="769943" y="116852"/>
                  </a:lnTo>
                  <a:lnTo>
                    <a:pt x="729080" y="136298"/>
                  </a:lnTo>
                  <a:lnTo>
                    <a:pt x="689005" y="157099"/>
                  </a:lnTo>
                  <a:lnTo>
                    <a:pt x="649747" y="179224"/>
                  </a:lnTo>
                  <a:lnTo>
                    <a:pt x="611335" y="202644"/>
                  </a:lnTo>
                  <a:lnTo>
                    <a:pt x="573801" y="227328"/>
                  </a:lnTo>
                  <a:lnTo>
                    <a:pt x="537173" y="253248"/>
                  </a:lnTo>
                  <a:lnTo>
                    <a:pt x="501482" y="280372"/>
                  </a:lnTo>
                  <a:lnTo>
                    <a:pt x="466757" y="308672"/>
                  </a:lnTo>
                  <a:lnTo>
                    <a:pt x="433028" y="338118"/>
                  </a:lnTo>
                  <a:lnTo>
                    <a:pt x="400325" y="368679"/>
                  </a:lnTo>
                  <a:lnTo>
                    <a:pt x="368679" y="400325"/>
                  </a:lnTo>
                  <a:lnTo>
                    <a:pt x="338118" y="433028"/>
                  </a:lnTo>
                  <a:lnTo>
                    <a:pt x="308672" y="466757"/>
                  </a:lnTo>
                  <a:lnTo>
                    <a:pt x="280372" y="501482"/>
                  </a:lnTo>
                  <a:lnTo>
                    <a:pt x="253248" y="537173"/>
                  </a:lnTo>
                  <a:lnTo>
                    <a:pt x="227328" y="573801"/>
                  </a:lnTo>
                  <a:lnTo>
                    <a:pt x="202644" y="611335"/>
                  </a:lnTo>
                  <a:lnTo>
                    <a:pt x="179224" y="649747"/>
                  </a:lnTo>
                  <a:lnTo>
                    <a:pt x="157099" y="689005"/>
                  </a:lnTo>
                  <a:lnTo>
                    <a:pt x="136298" y="729080"/>
                  </a:lnTo>
                  <a:lnTo>
                    <a:pt x="116852" y="769943"/>
                  </a:lnTo>
                  <a:lnTo>
                    <a:pt x="98790" y="811563"/>
                  </a:lnTo>
                  <a:lnTo>
                    <a:pt x="82142" y="853911"/>
                  </a:lnTo>
                  <a:lnTo>
                    <a:pt x="66938" y="896957"/>
                  </a:lnTo>
                  <a:lnTo>
                    <a:pt x="53207" y="940670"/>
                  </a:lnTo>
                  <a:lnTo>
                    <a:pt x="40980" y="985022"/>
                  </a:lnTo>
                  <a:lnTo>
                    <a:pt x="30287" y="1029982"/>
                  </a:lnTo>
                  <a:lnTo>
                    <a:pt x="21157" y="1075520"/>
                  </a:lnTo>
                  <a:lnTo>
                    <a:pt x="13620" y="1121607"/>
                  </a:lnTo>
                  <a:lnTo>
                    <a:pt x="7706" y="1168212"/>
                  </a:lnTo>
                  <a:lnTo>
                    <a:pt x="3444" y="1215307"/>
                  </a:lnTo>
                  <a:lnTo>
                    <a:pt x="866" y="1262860"/>
                  </a:lnTo>
                  <a:lnTo>
                    <a:pt x="0" y="1310843"/>
                  </a:lnTo>
                  <a:lnTo>
                    <a:pt x="866" y="1358824"/>
                  </a:lnTo>
                  <a:lnTo>
                    <a:pt x="3444" y="1406377"/>
                  </a:lnTo>
                  <a:lnTo>
                    <a:pt x="7706" y="1453471"/>
                  </a:lnTo>
                  <a:lnTo>
                    <a:pt x="13620" y="1500076"/>
                  </a:lnTo>
                  <a:lnTo>
                    <a:pt x="21157" y="1546162"/>
                  </a:lnTo>
                  <a:lnTo>
                    <a:pt x="30287" y="1591700"/>
                  </a:lnTo>
                  <a:lnTo>
                    <a:pt x="40980" y="1636659"/>
                  </a:lnTo>
                  <a:lnTo>
                    <a:pt x="53207" y="1681010"/>
                  </a:lnTo>
                  <a:lnTo>
                    <a:pt x="66938" y="1724724"/>
                  </a:lnTo>
                  <a:lnTo>
                    <a:pt x="82142" y="1767769"/>
                  </a:lnTo>
                  <a:lnTo>
                    <a:pt x="98790" y="1810117"/>
                  </a:lnTo>
                  <a:lnTo>
                    <a:pt x="116852" y="1851737"/>
                  </a:lnTo>
                  <a:lnTo>
                    <a:pt x="136298" y="1892599"/>
                  </a:lnTo>
                  <a:lnTo>
                    <a:pt x="157099" y="1932675"/>
                  </a:lnTo>
                  <a:lnTo>
                    <a:pt x="179224" y="1971933"/>
                  </a:lnTo>
                  <a:lnTo>
                    <a:pt x="202644" y="2010345"/>
                  </a:lnTo>
                  <a:lnTo>
                    <a:pt x="227328" y="2047879"/>
                  </a:lnTo>
                  <a:lnTo>
                    <a:pt x="253248" y="2084507"/>
                  </a:lnTo>
                  <a:lnTo>
                    <a:pt x="280372" y="2120198"/>
                  </a:lnTo>
                  <a:lnTo>
                    <a:pt x="308672" y="2154923"/>
                  </a:lnTo>
                  <a:lnTo>
                    <a:pt x="338118" y="2188652"/>
                  </a:lnTo>
                  <a:lnTo>
                    <a:pt x="368679" y="2221355"/>
                  </a:lnTo>
                  <a:lnTo>
                    <a:pt x="400325" y="2253002"/>
                  </a:lnTo>
                  <a:lnTo>
                    <a:pt x="433028" y="2283563"/>
                  </a:lnTo>
                  <a:lnTo>
                    <a:pt x="466757" y="2313009"/>
                  </a:lnTo>
                  <a:lnTo>
                    <a:pt x="501482" y="2341309"/>
                  </a:lnTo>
                  <a:lnTo>
                    <a:pt x="537173" y="2368434"/>
                  </a:lnTo>
                  <a:lnTo>
                    <a:pt x="573801" y="2394354"/>
                  </a:lnTo>
                  <a:lnTo>
                    <a:pt x="611335" y="2419039"/>
                  </a:lnTo>
                  <a:lnTo>
                    <a:pt x="649747" y="2442459"/>
                  </a:lnTo>
                  <a:lnTo>
                    <a:pt x="689005" y="2464584"/>
                  </a:lnTo>
                  <a:lnTo>
                    <a:pt x="729080" y="2485385"/>
                  </a:lnTo>
                  <a:lnTo>
                    <a:pt x="769943" y="2504832"/>
                  </a:lnTo>
                  <a:lnTo>
                    <a:pt x="811563" y="2522894"/>
                  </a:lnTo>
                  <a:lnTo>
                    <a:pt x="853911" y="2539542"/>
                  </a:lnTo>
                  <a:lnTo>
                    <a:pt x="896957" y="2554747"/>
                  </a:lnTo>
                  <a:lnTo>
                    <a:pt x="940670" y="2568477"/>
                  </a:lnTo>
                  <a:lnTo>
                    <a:pt x="985022" y="2580704"/>
                  </a:lnTo>
                  <a:lnTo>
                    <a:pt x="1029982" y="2591398"/>
                  </a:lnTo>
                  <a:lnTo>
                    <a:pt x="1075520" y="2600528"/>
                  </a:lnTo>
                  <a:lnTo>
                    <a:pt x="1121607" y="2608065"/>
                  </a:lnTo>
                  <a:lnTo>
                    <a:pt x="1168212" y="2613980"/>
                  </a:lnTo>
                  <a:lnTo>
                    <a:pt x="1215307" y="2618241"/>
                  </a:lnTo>
                  <a:lnTo>
                    <a:pt x="1262860" y="2620820"/>
                  </a:lnTo>
                  <a:lnTo>
                    <a:pt x="1310843" y="2621686"/>
                  </a:lnTo>
                  <a:lnTo>
                    <a:pt x="1358825" y="2620820"/>
                  </a:lnTo>
                  <a:lnTo>
                    <a:pt x="1406379" y="2618241"/>
                  </a:lnTo>
                  <a:lnTo>
                    <a:pt x="1453473" y="2613980"/>
                  </a:lnTo>
                  <a:lnTo>
                    <a:pt x="1500079" y="2608065"/>
                  </a:lnTo>
                  <a:lnTo>
                    <a:pt x="1546165" y="2600528"/>
                  </a:lnTo>
                  <a:lnTo>
                    <a:pt x="1591704" y="2591398"/>
                  </a:lnTo>
                  <a:lnTo>
                    <a:pt x="1636663" y="2580704"/>
                  </a:lnTo>
                  <a:lnTo>
                    <a:pt x="1681015" y="2568477"/>
                  </a:lnTo>
                  <a:lnTo>
                    <a:pt x="1724729" y="2554747"/>
                  </a:lnTo>
                  <a:lnTo>
                    <a:pt x="1767774" y="2539542"/>
                  </a:lnTo>
                  <a:lnTo>
                    <a:pt x="1810122" y="2522894"/>
                  </a:lnTo>
                  <a:lnTo>
                    <a:pt x="1851742" y="2504832"/>
                  </a:lnTo>
                  <a:lnTo>
                    <a:pt x="1892605" y="2485385"/>
                  </a:lnTo>
                  <a:lnTo>
                    <a:pt x="1932681" y="2464584"/>
                  </a:lnTo>
                  <a:lnTo>
                    <a:pt x="1971939" y="2442459"/>
                  </a:lnTo>
                  <a:lnTo>
                    <a:pt x="2010350" y="2419039"/>
                  </a:lnTo>
                  <a:lnTo>
                    <a:pt x="2047885" y="2394354"/>
                  </a:lnTo>
                  <a:lnTo>
                    <a:pt x="2084512" y="2368434"/>
                  </a:lnTo>
                  <a:lnTo>
                    <a:pt x="2120204" y="2341309"/>
                  </a:lnTo>
                  <a:lnTo>
                    <a:pt x="2154929" y="2313009"/>
                  </a:lnTo>
                  <a:lnTo>
                    <a:pt x="2188657" y="2283563"/>
                  </a:lnTo>
                  <a:lnTo>
                    <a:pt x="2221360" y="2253002"/>
                  </a:lnTo>
                  <a:lnTo>
                    <a:pt x="2253007" y="2221355"/>
                  </a:lnTo>
                  <a:lnTo>
                    <a:pt x="2283568" y="2188652"/>
                  </a:lnTo>
                  <a:lnTo>
                    <a:pt x="2313013" y="2154923"/>
                  </a:lnTo>
                  <a:lnTo>
                    <a:pt x="2341313" y="2120198"/>
                  </a:lnTo>
                  <a:lnTo>
                    <a:pt x="2368438" y="2084507"/>
                  </a:lnTo>
                  <a:lnTo>
                    <a:pt x="2394357" y="2047879"/>
                  </a:lnTo>
                  <a:lnTo>
                    <a:pt x="2419042" y="2010345"/>
                  </a:lnTo>
                  <a:lnTo>
                    <a:pt x="2442462" y="1971933"/>
                  </a:lnTo>
                  <a:lnTo>
                    <a:pt x="2464587" y="1932675"/>
                  </a:lnTo>
                  <a:lnTo>
                    <a:pt x="2485387" y="1892599"/>
                  </a:lnTo>
                  <a:lnTo>
                    <a:pt x="2504834" y="1851737"/>
                  </a:lnTo>
                  <a:lnTo>
                    <a:pt x="2522896" y="1810117"/>
                  </a:lnTo>
                  <a:lnTo>
                    <a:pt x="2539544" y="1767769"/>
                  </a:lnTo>
                  <a:lnTo>
                    <a:pt x="2554748" y="1724724"/>
                  </a:lnTo>
                  <a:lnTo>
                    <a:pt x="2568478" y="1681010"/>
                  </a:lnTo>
                  <a:lnTo>
                    <a:pt x="2580705" y="1636659"/>
                  </a:lnTo>
                  <a:lnTo>
                    <a:pt x="2591398" y="1591700"/>
                  </a:lnTo>
                  <a:lnTo>
                    <a:pt x="2600529" y="1546162"/>
                  </a:lnTo>
                  <a:lnTo>
                    <a:pt x="2608066" y="1500076"/>
                  </a:lnTo>
                  <a:lnTo>
                    <a:pt x="2613980" y="1453471"/>
                  </a:lnTo>
                  <a:lnTo>
                    <a:pt x="2618241" y="1406377"/>
                  </a:lnTo>
                  <a:lnTo>
                    <a:pt x="2620820" y="1358824"/>
                  </a:lnTo>
                  <a:lnTo>
                    <a:pt x="2621686" y="1310843"/>
                  </a:lnTo>
                  <a:lnTo>
                    <a:pt x="2620820" y="1262860"/>
                  </a:lnTo>
                  <a:lnTo>
                    <a:pt x="2618241" y="1215307"/>
                  </a:lnTo>
                  <a:lnTo>
                    <a:pt x="2613980" y="1168212"/>
                  </a:lnTo>
                  <a:lnTo>
                    <a:pt x="2608066" y="1121607"/>
                  </a:lnTo>
                  <a:lnTo>
                    <a:pt x="2600529" y="1075520"/>
                  </a:lnTo>
                  <a:lnTo>
                    <a:pt x="2591398" y="1029982"/>
                  </a:lnTo>
                  <a:lnTo>
                    <a:pt x="2580705" y="985022"/>
                  </a:lnTo>
                  <a:lnTo>
                    <a:pt x="2568478" y="940670"/>
                  </a:lnTo>
                  <a:lnTo>
                    <a:pt x="2554748" y="896957"/>
                  </a:lnTo>
                  <a:lnTo>
                    <a:pt x="2539544" y="853911"/>
                  </a:lnTo>
                  <a:lnTo>
                    <a:pt x="2522896" y="811563"/>
                  </a:lnTo>
                  <a:lnTo>
                    <a:pt x="2504834" y="769943"/>
                  </a:lnTo>
                  <a:lnTo>
                    <a:pt x="2485387" y="729080"/>
                  </a:lnTo>
                  <a:lnTo>
                    <a:pt x="2464587" y="689005"/>
                  </a:lnTo>
                  <a:lnTo>
                    <a:pt x="2442462" y="649747"/>
                  </a:lnTo>
                  <a:lnTo>
                    <a:pt x="2419042" y="611335"/>
                  </a:lnTo>
                  <a:lnTo>
                    <a:pt x="2394357" y="573801"/>
                  </a:lnTo>
                  <a:lnTo>
                    <a:pt x="2368438" y="537173"/>
                  </a:lnTo>
                  <a:lnTo>
                    <a:pt x="2341313" y="501482"/>
                  </a:lnTo>
                  <a:lnTo>
                    <a:pt x="2313013" y="466757"/>
                  </a:lnTo>
                  <a:lnTo>
                    <a:pt x="2283568" y="433028"/>
                  </a:lnTo>
                  <a:lnTo>
                    <a:pt x="2253007" y="400325"/>
                  </a:lnTo>
                  <a:lnTo>
                    <a:pt x="2221360" y="368679"/>
                  </a:lnTo>
                  <a:lnTo>
                    <a:pt x="2188657" y="338118"/>
                  </a:lnTo>
                  <a:lnTo>
                    <a:pt x="2154929" y="308672"/>
                  </a:lnTo>
                  <a:lnTo>
                    <a:pt x="2120204" y="280372"/>
                  </a:lnTo>
                  <a:lnTo>
                    <a:pt x="2084512" y="253248"/>
                  </a:lnTo>
                  <a:lnTo>
                    <a:pt x="2047885" y="227328"/>
                  </a:lnTo>
                  <a:lnTo>
                    <a:pt x="2010350" y="202644"/>
                  </a:lnTo>
                  <a:lnTo>
                    <a:pt x="1971939" y="179224"/>
                  </a:lnTo>
                  <a:lnTo>
                    <a:pt x="1932681" y="157099"/>
                  </a:lnTo>
                  <a:lnTo>
                    <a:pt x="1892605" y="136298"/>
                  </a:lnTo>
                  <a:lnTo>
                    <a:pt x="1851742" y="116852"/>
                  </a:lnTo>
                  <a:lnTo>
                    <a:pt x="1810122" y="98790"/>
                  </a:lnTo>
                  <a:lnTo>
                    <a:pt x="1767774" y="82142"/>
                  </a:lnTo>
                  <a:lnTo>
                    <a:pt x="1724729" y="66938"/>
                  </a:lnTo>
                  <a:lnTo>
                    <a:pt x="1681015" y="53207"/>
                  </a:lnTo>
                  <a:lnTo>
                    <a:pt x="1636663" y="40980"/>
                  </a:lnTo>
                  <a:lnTo>
                    <a:pt x="1591704" y="30287"/>
                  </a:lnTo>
                  <a:lnTo>
                    <a:pt x="1546165" y="21157"/>
                  </a:lnTo>
                  <a:lnTo>
                    <a:pt x="1500079" y="13620"/>
                  </a:lnTo>
                  <a:lnTo>
                    <a:pt x="1453473" y="7706"/>
                  </a:lnTo>
                  <a:lnTo>
                    <a:pt x="1406379" y="3444"/>
                  </a:lnTo>
                  <a:lnTo>
                    <a:pt x="1358825" y="866"/>
                  </a:lnTo>
                  <a:lnTo>
                    <a:pt x="1310843" y="0"/>
                  </a:lnTo>
                  <a:close/>
                </a:path>
              </a:pathLst>
            </a:custGeom>
            <a:solidFill>
              <a:srgbClr val="DC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25053" y="3419751"/>
              <a:ext cx="2722880" cy="2722880"/>
            </a:xfrm>
            <a:custGeom>
              <a:avLst/>
              <a:gdLst/>
              <a:ahLst/>
              <a:cxnLst/>
              <a:rect l="l" t="t" r="r" b="b"/>
              <a:pathLst>
                <a:path w="2722879" h="2722879">
                  <a:moveTo>
                    <a:pt x="1361313" y="2722613"/>
                  </a:moveTo>
                  <a:lnTo>
                    <a:pt x="1409031" y="2721788"/>
                  </a:lnTo>
                  <a:lnTo>
                    <a:pt x="1456342" y="2719332"/>
                  </a:lnTo>
                  <a:lnTo>
                    <a:pt x="1503218" y="2715271"/>
                  </a:lnTo>
                  <a:lnTo>
                    <a:pt x="1549632" y="2709633"/>
                  </a:lnTo>
                  <a:lnTo>
                    <a:pt x="1595558" y="2702446"/>
                  </a:lnTo>
                  <a:lnTo>
                    <a:pt x="1640967" y="2693735"/>
                  </a:lnTo>
                  <a:lnTo>
                    <a:pt x="1685833" y="2683530"/>
                  </a:lnTo>
                  <a:lnTo>
                    <a:pt x="1730129" y="2671856"/>
                  </a:lnTo>
                  <a:lnTo>
                    <a:pt x="1773827" y="2658741"/>
                  </a:lnTo>
                  <a:lnTo>
                    <a:pt x="1816899" y="2644212"/>
                  </a:lnTo>
                  <a:lnTo>
                    <a:pt x="1859320" y="2628296"/>
                  </a:lnTo>
                  <a:lnTo>
                    <a:pt x="1901061" y="2611021"/>
                  </a:lnTo>
                  <a:lnTo>
                    <a:pt x="1942096" y="2592413"/>
                  </a:lnTo>
                  <a:lnTo>
                    <a:pt x="1982397" y="2572501"/>
                  </a:lnTo>
                  <a:lnTo>
                    <a:pt x="2021937" y="2551311"/>
                  </a:lnTo>
                  <a:lnTo>
                    <a:pt x="2060688" y="2528870"/>
                  </a:lnTo>
                  <a:lnTo>
                    <a:pt x="2098625" y="2505205"/>
                  </a:lnTo>
                  <a:lnTo>
                    <a:pt x="2135718" y="2480345"/>
                  </a:lnTo>
                  <a:lnTo>
                    <a:pt x="2171942" y="2454315"/>
                  </a:lnTo>
                  <a:lnTo>
                    <a:pt x="2207269" y="2427143"/>
                  </a:lnTo>
                  <a:lnTo>
                    <a:pt x="2241672" y="2398857"/>
                  </a:lnTo>
                  <a:lnTo>
                    <a:pt x="2275123" y="2369484"/>
                  </a:lnTo>
                  <a:lnTo>
                    <a:pt x="2307596" y="2339050"/>
                  </a:lnTo>
                  <a:lnTo>
                    <a:pt x="2339063" y="2307583"/>
                  </a:lnTo>
                  <a:lnTo>
                    <a:pt x="2369496" y="2275110"/>
                  </a:lnTo>
                  <a:lnTo>
                    <a:pt x="2398870" y="2241659"/>
                  </a:lnTo>
                  <a:lnTo>
                    <a:pt x="2427156" y="2207256"/>
                  </a:lnTo>
                  <a:lnTo>
                    <a:pt x="2454328" y="2171930"/>
                  </a:lnTo>
                  <a:lnTo>
                    <a:pt x="2480357" y="2135706"/>
                  </a:lnTo>
                  <a:lnTo>
                    <a:pt x="2505218" y="2098612"/>
                  </a:lnTo>
                  <a:lnTo>
                    <a:pt x="2528882" y="2060676"/>
                  </a:lnTo>
                  <a:lnTo>
                    <a:pt x="2551323" y="2021924"/>
                  </a:lnTo>
                  <a:lnTo>
                    <a:pt x="2572514" y="1982384"/>
                  </a:lnTo>
                  <a:lnTo>
                    <a:pt x="2592426" y="1942083"/>
                  </a:lnTo>
                  <a:lnTo>
                    <a:pt x="2611033" y="1901049"/>
                  </a:lnTo>
                  <a:lnTo>
                    <a:pt x="2628309" y="1859307"/>
                  </a:lnTo>
                  <a:lnTo>
                    <a:pt x="2644224" y="1816887"/>
                  </a:lnTo>
                  <a:lnTo>
                    <a:pt x="2658753" y="1773814"/>
                  </a:lnTo>
                  <a:lnTo>
                    <a:pt x="2671868" y="1730116"/>
                  </a:lnTo>
                  <a:lnTo>
                    <a:pt x="2683542" y="1685821"/>
                  </a:lnTo>
                  <a:lnTo>
                    <a:pt x="2693748" y="1640955"/>
                  </a:lnTo>
                  <a:lnTo>
                    <a:pt x="2702458" y="1595545"/>
                  </a:lnTo>
                  <a:lnTo>
                    <a:pt x="2709646" y="1549620"/>
                  </a:lnTo>
                  <a:lnTo>
                    <a:pt x="2715284" y="1503205"/>
                  </a:lnTo>
                  <a:lnTo>
                    <a:pt x="2719344" y="1456329"/>
                  </a:lnTo>
                  <a:lnTo>
                    <a:pt x="2721801" y="1409018"/>
                  </a:lnTo>
                  <a:lnTo>
                    <a:pt x="2722626" y="1361300"/>
                  </a:lnTo>
                  <a:lnTo>
                    <a:pt x="2721801" y="1313582"/>
                  </a:lnTo>
                  <a:lnTo>
                    <a:pt x="2719344" y="1266272"/>
                  </a:lnTo>
                  <a:lnTo>
                    <a:pt x="2715284" y="1219397"/>
                  </a:lnTo>
                  <a:lnTo>
                    <a:pt x="2709646" y="1172983"/>
                  </a:lnTo>
                  <a:lnTo>
                    <a:pt x="2702458" y="1127058"/>
                  </a:lnTo>
                  <a:lnTo>
                    <a:pt x="2693748" y="1081649"/>
                  </a:lnTo>
                  <a:lnTo>
                    <a:pt x="2683542" y="1036784"/>
                  </a:lnTo>
                  <a:lnTo>
                    <a:pt x="2671868" y="992489"/>
                  </a:lnTo>
                  <a:lnTo>
                    <a:pt x="2658753" y="948792"/>
                  </a:lnTo>
                  <a:lnTo>
                    <a:pt x="2644224" y="905719"/>
                  </a:lnTo>
                  <a:lnTo>
                    <a:pt x="2628309" y="863299"/>
                  </a:lnTo>
                  <a:lnTo>
                    <a:pt x="2611033" y="821558"/>
                  </a:lnTo>
                  <a:lnTo>
                    <a:pt x="2592426" y="780524"/>
                  </a:lnTo>
                  <a:lnTo>
                    <a:pt x="2572514" y="740224"/>
                  </a:lnTo>
                  <a:lnTo>
                    <a:pt x="2551323" y="700684"/>
                  </a:lnTo>
                  <a:lnTo>
                    <a:pt x="2528882" y="661933"/>
                  </a:lnTo>
                  <a:lnTo>
                    <a:pt x="2505218" y="623997"/>
                  </a:lnTo>
                  <a:lnTo>
                    <a:pt x="2480357" y="586904"/>
                  </a:lnTo>
                  <a:lnTo>
                    <a:pt x="2454328" y="550680"/>
                  </a:lnTo>
                  <a:lnTo>
                    <a:pt x="2427156" y="515353"/>
                  </a:lnTo>
                  <a:lnTo>
                    <a:pt x="2398870" y="480951"/>
                  </a:lnTo>
                  <a:lnTo>
                    <a:pt x="2369496" y="447500"/>
                  </a:lnTo>
                  <a:lnTo>
                    <a:pt x="2339063" y="415028"/>
                  </a:lnTo>
                  <a:lnTo>
                    <a:pt x="2307596" y="383561"/>
                  </a:lnTo>
                  <a:lnTo>
                    <a:pt x="2275123" y="353127"/>
                  </a:lnTo>
                  <a:lnTo>
                    <a:pt x="2241672" y="323754"/>
                  </a:lnTo>
                  <a:lnTo>
                    <a:pt x="2207269" y="295468"/>
                  </a:lnTo>
                  <a:lnTo>
                    <a:pt x="2171942" y="268297"/>
                  </a:lnTo>
                  <a:lnTo>
                    <a:pt x="2135718" y="242267"/>
                  </a:lnTo>
                  <a:lnTo>
                    <a:pt x="2098625" y="217406"/>
                  </a:lnTo>
                  <a:lnTo>
                    <a:pt x="2060688" y="193742"/>
                  </a:lnTo>
                  <a:lnTo>
                    <a:pt x="2021937" y="171301"/>
                  </a:lnTo>
                  <a:lnTo>
                    <a:pt x="1982397" y="150111"/>
                  </a:lnTo>
                  <a:lnTo>
                    <a:pt x="1942096" y="130199"/>
                  </a:lnTo>
                  <a:lnTo>
                    <a:pt x="1901061" y="111591"/>
                  </a:lnTo>
                  <a:lnTo>
                    <a:pt x="1859320" y="94316"/>
                  </a:lnTo>
                  <a:lnTo>
                    <a:pt x="1816899" y="78401"/>
                  </a:lnTo>
                  <a:lnTo>
                    <a:pt x="1773827" y="63872"/>
                  </a:lnTo>
                  <a:lnTo>
                    <a:pt x="1730129" y="50757"/>
                  </a:lnTo>
                  <a:lnTo>
                    <a:pt x="1685833" y="39083"/>
                  </a:lnTo>
                  <a:lnTo>
                    <a:pt x="1640967" y="28877"/>
                  </a:lnTo>
                  <a:lnTo>
                    <a:pt x="1595558" y="20167"/>
                  </a:lnTo>
                  <a:lnTo>
                    <a:pt x="1549632" y="12979"/>
                  </a:lnTo>
                  <a:lnTo>
                    <a:pt x="1503218" y="7341"/>
                  </a:lnTo>
                  <a:lnTo>
                    <a:pt x="1456342" y="3281"/>
                  </a:lnTo>
                  <a:lnTo>
                    <a:pt x="1409031" y="824"/>
                  </a:lnTo>
                  <a:lnTo>
                    <a:pt x="1361313" y="0"/>
                  </a:lnTo>
                  <a:lnTo>
                    <a:pt x="1313594" y="824"/>
                  </a:lnTo>
                  <a:lnTo>
                    <a:pt x="1266283" y="3281"/>
                  </a:lnTo>
                  <a:lnTo>
                    <a:pt x="1219407" y="7341"/>
                  </a:lnTo>
                  <a:lnTo>
                    <a:pt x="1172993" y="12979"/>
                  </a:lnTo>
                  <a:lnTo>
                    <a:pt x="1127067" y="20167"/>
                  </a:lnTo>
                  <a:lnTo>
                    <a:pt x="1081658" y="28877"/>
                  </a:lnTo>
                  <a:lnTo>
                    <a:pt x="1036792" y="39083"/>
                  </a:lnTo>
                  <a:lnTo>
                    <a:pt x="992496" y="50757"/>
                  </a:lnTo>
                  <a:lnTo>
                    <a:pt x="948798" y="63872"/>
                  </a:lnTo>
                  <a:lnTo>
                    <a:pt x="905726" y="78401"/>
                  </a:lnTo>
                  <a:lnTo>
                    <a:pt x="863305" y="94316"/>
                  </a:lnTo>
                  <a:lnTo>
                    <a:pt x="821564" y="111591"/>
                  </a:lnTo>
                  <a:lnTo>
                    <a:pt x="780529" y="130199"/>
                  </a:lnTo>
                  <a:lnTo>
                    <a:pt x="740228" y="150111"/>
                  </a:lnTo>
                  <a:lnTo>
                    <a:pt x="700688" y="171301"/>
                  </a:lnTo>
                  <a:lnTo>
                    <a:pt x="661937" y="193742"/>
                  </a:lnTo>
                  <a:lnTo>
                    <a:pt x="624000" y="217406"/>
                  </a:lnTo>
                  <a:lnTo>
                    <a:pt x="586907" y="242267"/>
                  </a:lnTo>
                  <a:lnTo>
                    <a:pt x="550683" y="268297"/>
                  </a:lnTo>
                  <a:lnTo>
                    <a:pt x="515356" y="295468"/>
                  </a:lnTo>
                  <a:lnTo>
                    <a:pt x="480953" y="323754"/>
                  </a:lnTo>
                  <a:lnTo>
                    <a:pt x="447502" y="353127"/>
                  </a:lnTo>
                  <a:lnTo>
                    <a:pt x="415029" y="383561"/>
                  </a:lnTo>
                  <a:lnTo>
                    <a:pt x="383562" y="415028"/>
                  </a:lnTo>
                  <a:lnTo>
                    <a:pt x="353129" y="447500"/>
                  </a:lnTo>
                  <a:lnTo>
                    <a:pt x="323755" y="480951"/>
                  </a:lnTo>
                  <a:lnTo>
                    <a:pt x="295469" y="515353"/>
                  </a:lnTo>
                  <a:lnTo>
                    <a:pt x="268297" y="550680"/>
                  </a:lnTo>
                  <a:lnTo>
                    <a:pt x="242268" y="586904"/>
                  </a:lnTo>
                  <a:lnTo>
                    <a:pt x="217407" y="623997"/>
                  </a:lnTo>
                  <a:lnTo>
                    <a:pt x="193743" y="661933"/>
                  </a:lnTo>
                  <a:lnTo>
                    <a:pt x="171302" y="700684"/>
                  </a:lnTo>
                  <a:lnTo>
                    <a:pt x="150111" y="740224"/>
                  </a:lnTo>
                  <a:lnTo>
                    <a:pt x="130199" y="780524"/>
                  </a:lnTo>
                  <a:lnTo>
                    <a:pt x="111592" y="821558"/>
                  </a:lnTo>
                  <a:lnTo>
                    <a:pt x="94316" y="863299"/>
                  </a:lnTo>
                  <a:lnTo>
                    <a:pt x="78401" y="905719"/>
                  </a:lnTo>
                  <a:lnTo>
                    <a:pt x="63872" y="948792"/>
                  </a:lnTo>
                  <a:lnTo>
                    <a:pt x="50757" y="992489"/>
                  </a:lnTo>
                  <a:lnTo>
                    <a:pt x="39083" y="1036784"/>
                  </a:lnTo>
                  <a:lnTo>
                    <a:pt x="28877" y="1081649"/>
                  </a:lnTo>
                  <a:lnTo>
                    <a:pt x="20167" y="1127058"/>
                  </a:lnTo>
                  <a:lnTo>
                    <a:pt x="12979" y="1172983"/>
                  </a:lnTo>
                  <a:lnTo>
                    <a:pt x="7341" y="1219397"/>
                  </a:lnTo>
                  <a:lnTo>
                    <a:pt x="3281" y="1266272"/>
                  </a:lnTo>
                  <a:lnTo>
                    <a:pt x="824" y="1313582"/>
                  </a:lnTo>
                  <a:lnTo>
                    <a:pt x="0" y="1361300"/>
                  </a:lnTo>
                  <a:lnTo>
                    <a:pt x="824" y="1409018"/>
                  </a:lnTo>
                  <a:lnTo>
                    <a:pt x="3281" y="1456329"/>
                  </a:lnTo>
                  <a:lnTo>
                    <a:pt x="7341" y="1503205"/>
                  </a:lnTo>
                  <a:lnTo>
                    <a:pt x="12979" y="1549620"/>
                  </a:lnTo>
                  <a:lnTo>
                    <a:pt x="20167" y="1595545"/>
                  </a:lnTo>
                  <a:lnTo>
                    <a:pt x="28877" y="1640955"/>
                  </a:lnTo>
                  <a:lnTo>
                    <a:pt x="39083" y="1685821"/>
                  </a:lnTo>
                  <a:lnTo>
                    <a:pt x="50757" y="1730116"/>
                  </a:lnTo>
                  <a:lnTo>
                    <a:pt x="63872" y="1773814"/>
                  </a:lnTo>
                  <a:lnTo>
                    <a:pt x="78401" y="1816887"/>
                  </a:lnTo>
                  <a:lnTo>
                    <a:pt x="94316" y="1859307"/>
                  </a:lnTo>
                  <a:lnTo>
                    <a:pt x="111592" y="1901049"/>
                  </a:lnTo>
                  <a:lnTo>
                    <a:pt x="130199" y="1942083"/>
                  </a:lnTo>
                  <a:lnTo>
                    <a:pt x="150111" y="1982384"/>
                  </a:lnTo>
                  <a:lnTo>
                    <a:pt x="171302" y="2021924"/>
                  </a:lnTo>
                  <a:lnTo>
                    <a:pt x="193743" y="2060676"/>
                  </a:lnTo>
                  <a:lnTo>
                    <a:pt x="217407" y="2098612"/>
                  </a:lnTo>
                  <a:lnTo>
                    <a:pt x="242268" y="2135706"/>
                  </a:lnTo>
                  <a:lnTo>
                    <a:pt x="268297" y="2171930"/>
                  </a:lnTo>
                  <a:lnTo>
                    <a:pt x="295469" y="2207256"/>
                  </a:lnTo>
                  <a:lnTo>
                    <a:pt x="323755" y="2241659"/>
                  </a:lnTo>
                  <a:lnTo>
                    <a:pt x="353129" y="2275110"/>
                  </a:lnTo>
                  <a:lnTo>
                    <a:pt x="383562" y="2307583"/>
                  </a:lnTo>
                  <a:lnTo>
                    <a:pt x="415029" y="2339050"/>
                  </a:lnTo>
                  <a:lnTo>
                    <a:pt x="447502" y="2369484"/>
                  </a:lnTo>
                  <a:lnTo>
                    <a:pt x="480953" y="2398857"/>
                  </a:lnTo>
                  <a:lnTo>
                    <a:pt x="515356" y="2427143"/>
                  </a:lnTo>
                  <a:lnTo>
                    <a:pt x="550683" y="2454315"/>
                  </a:lnTo>
                  <a:lnTo>
                    <a:pt x="586907" y="2480345"/>
                  </a:lnTo>
                  <a:lnTo>
                    <a:pt x="624000" y="2505205"/>
                  </a:lnTo>
                  <a:lnTo>
                    <a:pt x="661937" y="2528870"/>
                  </a:lnTo>
                  <a:lnTo>
                    <a:pt x="700688" y="2551311"/>
                  </a:lnTo>
                  <a:lnTo>
                    <a:pt x="740228" y="2572501"/>
                  </a:lnTo>
                  <a:lnTo>
                    <a:pt x="780529" y="2592413"/>
                  </a:lnTo>
                  <a:lnTo>
                    <a:pt x="821564" y="2611021"/>
                  </a:lnTo>
                  <a:lnTo>
                    <a:pt x="863305" y="2628296"/>
                  </a:lnTo>
                  <a:lnTo>
                    <a:pt x="905726" y="2644212"/>
                  </a:lnTo>
                  <a:lnTo>
                    <a:pt x="948798" y="2658741"/>
                  </a:lnTo>
                  <a:lnTo>
                    <a:pt x="992496" y="2671856"/>
                  </a:lnTo>
                  <a:lnTo>
                    <a:pt x="1036792" y="2683530"/>
                  </a:lnTo>
                  <a:lnTo>
                    <a:pt x="1081658" y="2693735"/>
                  </a:lnTo>
                  <a:lnTo>
                    <a:pt x="1127067" y="2702446"/>
                  </a:lnTo>
                  <a:lnTo>
                    <a:pt x="1172993" y="2709633"/>
                  </a:lnTo>
                  <a:lnTo>
                    <a:pt x="1219407" y="2715271"/>
                  </a:lnTo>
                  <a:lnTo>
                    <a:pt x="1266283" y="2719332"/>
                  </a:lnTo>
                  <a:lnTo>
                    <a:pt x="1313594" y="2721788"/>
                  </a:lnTo>
                  <a:lnTo>
                    <a:pt x="1361313" y="2722613"/>
                  </a:lnTo>
                  <a:close/>
                </a:path>
              </a:pathLst>
            </a:custGeom>
            <a:ln w="10121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75522" y="3470216"/>
              <a:ext cx="2621915" cy="2621915"/>
            </a:xfrm>
            <a:custGeom>
              <a:avLst/>
              <a:gdLst/>
              <a:ahLst/>
              <a:cxnLst/>
              <a:rect l="l" t="t" r="r" b="b"/>
              <a:pathLst>
                <a:path w="2621915" h="2621915">
                  <a:moveTo>
                    <a:pt x="1310843" y="2621686"/>
                  </a:moveTo>
                  <a:lnTo>
                    <a:pt x="1358825" y="2620820"/>
                  </a:lnTo>
                  <a:lnTo>
                    <a:pt x="1406379" y="2618241"/>
                  </a:lnTo>
                  <a:lnTo>
                    <a:pt x="1453473" y="2613980"/>
                  </a:lnTo>
                  <a:lnTo>
                    <a:pt x="1500079" y="2608065"/>
                  </a:lnTo>
                  <a:lnTo>
                    <a:pt x="1546165" y="2600528"/>
                  </a:lnTo>
                  <a:lnTo>
                    <a:pt x="1591704" y="2591398"/>
                  </a:lnTo>
                  <a:lnTo>
                    <a:pt x="1636663" y="2580704"/>
                  </a:lnTo>
                  <a:lnTo>
                    <a:pt x="1681015" y="2568477"/>
                  </a:lnTo>
                  <a:lnTo>
                    <a:pt x="1724729" y="2554747"/>
                  </a:lnTo>
                  <a:lnTo>
                    <a:pt x="1767774" y="2539542"/>
                  </a:lnTo>
                  <a:lnTo>
                    <a:pt x="1810122" y="2522894"/>
                  </a:lnTo>
                  <a:lnTo>
                    <a:pt x="1851742" y="2504832"/>
                  </a:lnTo>
                  <a:lnTo>
                    <a:pt x="1892605" y="2485385"/>
                  </a:lnTo>
                  <a:lnTo>
                    <a:pt x="1932681" y="2464584"/>
                  </a:lnTo>
                  <a:lnTo>
                    <a:pt x="1971939" y="2442459"/>
                  </a:lnTo>
                  <a:lnTo>
                    <a:pt x="2010350" y="2419039"/>
                  </a:lnTo>
                  <a:lnTo>
                    <a:pt x="2047885" y="2394354"/>
                  </a:lnTo>
                  <a:lnTo>
                    <a:pt x="2084512" y="2368434"/>
                  </a:lnTo>
                  <a:lnTo>
                    <a:pt x="2120204" y="2341309"/>
                  </a:lnTo>
                  <a:lnTo>
                    <a:pt x="2154929" y="2313009"/>
                  </a:lnTo>
                  <a:lnTo>
                    <a:pt x="2188657" y="2283563"/>
                  </a:lnTo>
                  <a:lnTo>
                    <a:pt x="2221360" y="2253002"/>
                  </a:lnTo>
                  <a:lnTo>
                    <a:pt x="2253007" y="2221355"/>
                  </a:lnTo>
                  <a:lnTo>
                    <a:pt x="2283568" y="2188652"/>
                  </a:lnTo>
                  <a:lnTo>
                    <a:pt x="2313013" y="2154923"/>
                  </a:lnTo>
                  <a:lnTo>
                    <a:pt x="2341313" y="2120198"/>
                  </a:lnTo>
                  <a:lnTo>
                    <a:pt x="2368438" y="2084507"/>
                  </a:lnTo>
                  <a:lnTo>
                    <a:pt x="2394357" y="2047879"/>
                  </a:lnTo>
                  <a:lnTo>
                    <a:pt x="2419042" y="2010345"/>
                  </a:lnTo>
                  <a:lnTo>
                    <a:pt x="2442462" y="1971933"/>
                  </a:lnTo>
                  <a:lnTo>
                    <a:pt x="2464587" y="1932675"/>
                  </a:lnTo>
                  <a:lnTo>
                    <a:pt x="2485387" y="1892599"/>
                  </a:lnTo>
                  <a:lnTo>
                    <a:pt x="2504834" y="1851737"/>
                  </a:lnTo>
                  <a:lnTo>
                    <a:pt x="2522896" y="1810117"/>
                  </a:lnTo>
                  <a:lnTo>
                    <a:pt x="2539544" y="1767769"/>
                  </a:lnTo>
                  <a:lnTo>
                    <a:pt x="2554748" y="1724724"/>
                  </a:lnTo>
                  <a:lnTo>
                    <a:pt x="2568478" y="1681010"/>
                  </a:lnTo>
                  <a:lnTo>
                    <a:pt x="2580705" y="1636659"/>
                  </a:lnTo>
                  <a:lnTo>
                    <a:pt x="2591398" y="1591700"/>
                  </a:lnTo>
                  <a:lnTo>
                    <a:pt x="2600529" y="1546162"/>
                  </a:lnTo>
                  <a:lnTo>
                    <a:pt x="2608066" y="1500076"/>
                  </a:lnTo>
                  <a:lnTo>
                    <a:pt x="2613980" y="1453471"/>
                  </a:lnTo>
                  <a:lnTo>
                    <a:pt x="2618241" y="1406377"/>
                  </a:lnTo>
                  <a:lnTo>
                    <a:pt x="2620820" y="1358824"/>
                  </a:lnTo>
                  <a:lnTo>
                    <a:pt x="2621686" y="1310843"/>
                  </a:lnTo>
                  <a:lnTo>
                    <a:pt x="2620820" y="1262860"/>
                  </a:lnTo>
                  <a:lnTo>
                    <a:pt x="2618241" y="1215307"/>
                  </a:lnTo>
                  <a:lnTo>
                    <a:pt x="2613980" y="1168212"/>
                  </a:lnTo>
                  <a:lnTo>
                    <a:pt x="2608066" y="1121607"/>
                  </a:lnTo>
                  <a:lnTo>
                    <a:pt x="2600529" y="1075520"/>
                  </a:lnTo>
                  <a:lnTo>
                    <a:pt x="2591398" y="1029982"/>
                  </a:lnTo>
                  <a:lnTo>
                    <a:pt x="2580705" y="985022"/>
                  </a:lnTo>
                  <a:lnTo>
                    <a:pt x="2568478" y="940670"/>
                  </a:lnTo>
                  <a:lnTo>
                    <a:pt x="2554748" y="896957"/>
                  </a:lnTo>
                  <a:lnTo>
                    <a:pt x="2539544" y="853911"/>
                  </a:lnTo>
                  <a:lnTo>
                    <a:pt x="2522896" y="811563"/>
                  </a:lnTo>
                  <a:lnTo>
                    <a:pt x="2504834" y="769943"/>
                  </a:lnTo>
                  <a:lnTo>
                    <a:pt x="2485387" y="729080"/>
                  </a:lnTo>
                  <a:lnTo>
                    <a:pt x="2464587" y="689005"/>
                  </a:lnTo>
                  <a:lnTo>
                    <a:pt x="2442462" y="649747"/>
                  </a:lnTo>
                  <a:lnTo>
                    <a:pt x="2419042" y="611335"/>
                  </a:lnTo>
                  <a:lnTo>
                    <a:pt x="2394357" y="573801"/>
                  </a:lnTo>
                  <a:lnTo>
                    <a:pt x="2368438" y="537173"/>
                  </a:lnTo>
                  <a:lnTo>
                    <a:pt x="2341313" y="501482"/>
                  </a:lnTo>
                  <a:lnTo>
                    <a:pt x="2313013" y="466757"/>
                  </a:lnTo>
                  <a:lnTo>
                    <a:pt x="2283568" y="433028"/>
                  </a:lnTo>
                  <a:lnTo>
                    <a:pt x="2253007" y="400325"/>
                  </a:lnTo>
                  <a:lnTo>
                    <a:pt x="2221360" y="368679"/>
                  </a:lnTo>
                  <a:lnTo>
                    <a:pt x="2188657" y="338118"/>
                  </a:lnTo>
                  <a:lnTo>
                    <a:pt x="2154929" y="308672"/>
                  </a:lnTo>
                  <a:lnTo>
                    <a:pt x="2120204" y="280372"/>
                  </a:lnTo>
                  <a:lnTo>
                    <a:pt x="2084512" y="253248"/>
                  </a:lnTo>
                  <a:lnTo>
                    <a:pt x="2047885" y="227328"/>
                  </a:lnTo>
                  <a:lnTo>
                    <a:pt x="2010350" y="202644"/>
                  </a:lnTo>
                  <a:lnTo>
                    <a:pt x="1971939" y="179224"/>
                  </a:lnTo>
                  <a:lnTo>
                    <a:pt x="1932681" y="157099"/>
                  </a:lnTo>
                  <a:lnTo>
                    <a:pt x="1892605" y="136298"/>
                  </a:lnTo>
                  <a:lnTo>
                    <a:pt x="1851742" y="116852"/>
                  </a:lnTo>
                  <a:lnTo>
                    <a:pt x="1810122" y="98790"/>
                  </a:lnTo>
                  <a:lnTo>
                    <a:pt x="1767774" y="82142"/>
                  </a:lnTo>
                  <a:lnTo>
                    <a:pt x="1724729" y="66938"/>
                  </a:lnTo>
                  <a:lnTo>
                    <a:pt x="1681015" y="53207"/>
                  </a:lnTo>
                  <a:lnTo>
                    <a:pt x="1636663" y="40980"/>
                  </a:lnTo>
                  <a:lnTo>
                    <a:pt x="1591704" y="30287"/>
                  </a:lnTo>
                  <a:lnTo>
                    <a:pt x="1546165" y="21157"/>
                  </a:lnTo>
                  <a:lnTo>
                    <a:pt x="1500079" y="13620"/>
                  </a:lnTo>
                  <a:lnTo>
                    <a:pt x="1453473" y="7706"/>
                  </a:lnTo>
                  <a:lnTo>
                    <a:pt x="1406379" y="3444"/>
                  </a:lnTo>
                  <a:lnTo>
                    <a:pt x="1358825" y="866"/>
                  </a:lnTo>
                  <a:lnTo>
                    <a:pt x="1310843" y="0"/>
                  </a:lnTo>
                  <a:lnTo>
                    <a:pt x="1262860" y="866"/>
                  </a:lnTo>
                  <a:lnTo>
                    <a:pt x="1215307" y="3444"/>
                  </a:lnTo>
                  <a:lnTo>
                    <a:pt x="1168212" y="7706"/>
                  </a:lnTo>
                  <a:lnTo>
                    <a:pt x="1121607" y="13620"/>
                  </a:lnTo>
                  <a:lnTo>
                    <a:pt x="1075520" y="21157"/>
                  </a:lnTo>
                  <a:lnTo>
                    <a:pt x="1029982" y="30287"/>
                  </a:lnTo>
                  <a:lnTo>
                    <a:pt x="985022" y="40980"/>
                  </a:lnTo>
                  <a:lnTo>
                    <a:pt x="940670" y="53207"/>
                  </a:lnTo>
                  <a:lnTo>
                    <a:pt x="896957" y="66938"/>
                  </a:lnTo>
                  <a:lnTo>
                    <a:pt x="853911" y="82142"/>
                  </a:lnTo>
                  <a:lnTo>
                    <a:pt x="811563" y="98790"/>
                  </a:lnTo>
                  <a:lnTo>
                    <a:pt x="769943" y="116852"/>
                  </a:lnTo>
                  <a:lnTo>
                    <a:pt x="729080" y="136298"/>
                  </a:lnTo>
                  <a:lnTo>
                    <a:pt x="689005" y="157099"/>
                  </a:lnTo>
                  <a:lnTo>
                    <a:pt x="649747" y="179224"/>
                  </a:lnTo>
                  <a:lnTo>
                    <a:pt x="611335" y="202644"/>
                  </a:lnTo>
                  <a:lnTo>
                    <a:pt x="573801" y="227328"/>
                  </a:lnTo>
                  <a:lnTo>
                    <a:pt x="537173" y="253248"/>
                  </a:lnTo>
                  <a:lnTo>
                    <a:pt x="501482" y="280372"/>
                  </a:lnTo>
                  <a:lnTo>
                    <a:pt x="466757" y="308672"/>
                  </a:lnTo>
                  <a:lnTo>
                    <a:pt x="433028" y="338118"/>
                  </a:lnTo>
                  <a:lnTo>
                    <a:pt x="400325" y="368679"/>
                  </a:lnTo>
                  <a:lnTo>
                    <a:pt x="368679" y="400325"/>
                  </a:lnTo>
                  <a:lnTo>
                    <a:pt x="338118" y="433028"/>
                  </a:lnTo>
                  <a:lnTo>
                    <a:pt x="308672" y="466757"/>
                  </a:lnTo>
                  <a:lnTo>
                    <a:pt x="280372" y="501482"/>
                  </a:lnTo>
                  <a:lnTo>
                    <a:pt x="253248" y="537173"/>
                  </a:lnTo>
                  <a:lnTo>
                    <a:pt x="227328" y="573801"/>
                  </a:lnTo>
                  <a:lnTo>
                    <a:pt x="202644" y="611335"/>
                  </a:lnTo>
                  <a:lnTo>
                    <a:pt x="179224" y="649747"/>
                  </a:lnTo>
                  <a:lnTo>
                    <a:pt x="157099" y="689005"/>
                  </a:lnTo>
                  <a:lnTo>
                    <a:pt x="136298" y="729080"/>
                  </a:lnTo>
                  <a:lnTo>
                    <a:pt x="116852" y="769943"/>
                  </a:lnTo>
                  <a:lnTo>
                    <a:pt x="98790" y="811563"/>
                  </a:lnTo>
                  <a:lnTo>
                    <a:pt x="82142" y="853911"/>
                  </a:lnTo>
                  <a:lnTo>
                    <a:pt x="66938" y="896957"/>
                  </a:lnTo>
                  <a:lnTo>
                    <a:pt x="53207" y="940670"/>
                  </a:lnTo>
                  <a:lnTo>
                    <a:pt x="40980" y="985022"/>
                  </a:lnTo>
                  <a:lnTo>
                    <a:pt x="30287" y="1029982"/>
                  </a:lnTo>
                  <a:lnTo>
                    <a:pt x="21157" y="1075520"/>
                  </a:lnTo>
                  <a:lnTo>
                    <a:pt x="13620" y="1121607"/>
                  </a:lnTo>
                  <a:lnTo>
                    <a:pt x="7706" y="1168212"/>
                  </a:lnTo>
                  <a:lnTo>
                    <a:pt x="3444" y="1215307"/>
                  </a:lnTo>
                  <a:lnTo>
                    <a:pt x="866" y="1262860"/>
                  </a:lnTo>
                  <a:lnTo>
                    <a:pt x="0" y="1310843"/>
                  </a:lnTo>
                  <a:lnTo>
                    <a:pt x="866" y="1358824"/>
                  </a:lnTo>
                  <a:lnTo>
                    <a:pt x="3444" y="1406377"/>
                  </a:lnTo>
                  <a:lnTo>
                    <a:pt x="7706" y="1453471"/>
                  </a:lnTo>
                  <a:lnTo>
                    <a:pt x="13620" y="1500076"/>
                  </a:lnTo>
                  <a:lnTo>
                    <a:pt x="21157" y="1546162"/>
                  </a:lnTo>
                  <a:lnTo>
                    <a:pt x="30287" y="1591700"/>
                  </a:lnTo>
                  <a:lnTo>
                    <a:pt x="40980" y="1636659"/>
                  </a:lnTo>
                  <a:lnTo>
                    <a:pt x="53207" y="1681010"/>
                  </a:lnTo>
                  <a:lnTo>
                    <a:pt x="66938" y="1724724"/>
                  </a:lnTo>
                  <a:lnTo>
                    <a:pt x="82142" y="1767769"/>
                  </a:lnTo>
                  <a:lnTo>
                    <a:pt x="98790" y="1810117"/>
                  </a:lnTo>
                  <a:lnTo>
                    <a:pt x="116852" y="1851737"/>
                  </a:lnTo>
                  <a:lnTo>
                    <a:pt x="136298" y="1892599"/>
                  </a:lnTo>
                  <a:lnTo>
                    <a:pt x="157099" y="1932675"/>
                  </a:lnTo>
                  <a:lnTo>
                    <a:pt x="179224" y="1971933"/>
                  </a:lnTo>
                  <a:lnTo>
                    <a:pt x="202644" y="2010345"/>
                  </a:lnTo>
                  <a:lnTo>
                    <a:pt x="227328" y="2047879"/>
                  </a:lnTo>
                  <a:lnTo>
                    <a:pt x="253248" y="2084507"/>
                  </a:lnTo>
                  <a:lnTo>
                    <a:pt x="280372" y="2120198"/>
                  </a:lnTo>
                  <a:lnTo>
                    <a:pt x="308672" y="2154923"/>
                  </a:lnTo>
                  <a:lnTo>
                    <a:pt x="338118" y="2188652"/>
                  </a:lnTo>
                  <a:lnTo>
                    <a:pt x="368679" y="2221355"/>
                  </a:lnTo>
                  <a:lnTo>
                    <a:pt x="400325" y="2253002"/>
                  </a:lnTo>
                  <a:lnTo>
                    <a:pt x="433028" y="2283563"/>
                  </a:lnTo>
                  <a:lnTo>
                    <a:pt x="466757" y="2313009"/>
                  </a:lnTo>
                  <a:lnTo>
                    <a:pt x="501482" y="2341309"/>
                  </a:lnTo>
                  <a:lnTo>
                    <a:pt x="537173" y="2368434"/>
                  </a:lnTo>
                  <a:lnTo>
                    <a:pt x="573801" y="2394354"/>
                  </a:lnTo>
                  <a:lnTo>
                    <a:pt x="611335" y="2419039"/>
                  </a:lnTo>
                  <a:lnTo>
                    <a:pt x="649747" y="2442459"/>
                  </a:lnTo>
                  <a:lnTo>
                    <a:pt x="689005" y="2464584"/>
                  </a:lnTo>
                  <a:lnTo>
                    <a:pt x="729080" y="2485385"/>
                  </a:lnTo>
                  <a:lnTo>
                    <a:pt x="769943" y="2504832"/>
                  </a:lnTo>
                  <a:lnTo>
                    <a:pt x="811563" y="2522894"/>
                  </a:lnTo>
                  <a:lnTo>
                    <a:pt x="853911" y="2539542"/>
                  </a:lnTo>
                  <a:lnTo>
                    <a:pt x="896957" y="2554747"/>
                  </a:lnTo>
                  <a:lnTo>
                    <a:pt x="940670" y="2568477"/>
                  </a:lnTo>
                  <a:lnTo>
                    <a:pt x="985022" y="2580704"/>
                  </a:lnTo>
                  <a:lnTo>
                    <a:pt x="1029982" y="2591398"/>
                  </a:lnTo>
                  <a:lnTo>
                    <a:pt x="1075520" y="2600528"/>
                  </a:lnTo>
                  <a:lnTo>
                    <a:pt x="1121607" y="2608065"/>
                  </a:lnTo>
                  <a:lnTo>
                    <a:pt x="1168212" y="2613980"/>
                  </a:lnTo>
                  <a:lnTo>
                    <a:pt x="1215307" y="2618241"/>
                  </a:lnTo>
                  <a:lnTo>
                    <a:pt x="1262860" y="2620820"/>
                  </a:lnTo>
                  <a:lnTo>
                    <a:pt x="1310843" y="2621686"/>
                  </a:lnTo>
                  <a:close/>
                </a:path>
              </a:pathLst>
            </a:custGeom>
            <a:ln w="10121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767096" y="3477552"/>
              <a:ext cx="2607310" cy="2607310"/>
            </a:xfrm>
            <a:custGeom>
              <a:avLst/>
              <a:gdLst/>
              <a:ahLst/>
              <a:cxnLst/>
              <a:rect l="l" t="t" r="r" b="b"/>
              <a:pathLst>
                <a:path w="2607310" h="2607310">
                  <a:moveTo>
                    <a:pt x="1303502" y="0"/>
                  </a:moveTo>
                  <a:lnTo>
                    <a:pt x="1255788" y="861"/>
                  </a:lnTo>
                  <a:lnTo>
                    <a:pt x="1208502" y="3425"/>
                  </a:lnTo>
                  <a:lnTo>
                    <a:pt x="1161671" y="7663"/>
                  </a:lnTo>
                  <a:lnTo>
                    <a:pt x="1115327" y="13544"/>
                  </a:lnTo>
                  <a:lnTo>
                    <a:pt x="1069498" y="21038"/>
                  </a:lnTo>
                  <a:lnTo>
                    <a:pt x="1024215" y="30118"/>
                  </a:lnTo>
                  <a:lnTo>
                    <a:pt x="979507" y="40751"/>
                  </a:lnTo>
                  <a:lnTo>
                    <a:pt x="935404" y="52910"/>
                  </a:lnTo>
                  <a:lnTo>
                    <a:pt x="891935" y="66563"/>
                  </a:lnTo>
                  <a:lnTo>
                    <a:pt x="849131" y="81682"/>
                  </a:lnTo>
                  <a:lnTo>
                    <a:pt x="807020" y="98237"/>
                  </a:lnTo>
                  <a:lnTo>
                    <a:pt x="765633" y="116198"/>
                  </a:lnTo>
                  <a:lnTo>
                    <a:pt x="724999" y="135536"/>
                  </a:lnTo>
                  <a:lnTo>
                    <a:pt x="685148" y="156220"/>
                  </a:lnTo>
                  <a:lnTo>
                    <a:pt x="646110" y="178221"/>
                  </a:lnTo>
                  <a:lnTo>
                    <a:pt x="607913" y="201510"/>
                  </a:lnTo>
                  <a:lnTo>
                    <a:pt x="570589" y="226057"/>
                  </a:lnTo>
                  <a:lnTo>
                    <a:pt x="534166" y="251831"/>
                  </a:lnTo>
                  <a:lnTo>
                    <a:pt x="498675" y="278804"/>
                  </a:lnTo>
                  <a:lnTo>
                    <a:pt x="464144" y="306946"/>
                  </a:lnTo>
                  <a:lnTo>
                    <a:pt x="430605" y="336227"/>
                  </a:lnTo>
                  <a:lnTo>
                    <a:pt x="398085" y="366617"/>
                  </a:lnTo>
                  <a:lnTo>
                    <a:pt x="366615" y="398087"/>
                  </a:lnTo>
                  <a:lnTo>
                    <a:pt x="336226" y="430606"/>
                  </a:lnTo>
                  <a:lnTo>
                    <a:pt x="306945" y="464147"/>
                  </a:lnTo>
                  <a:lnTo>
                    <a:pt x="278803" y="498677"/>
                  </a:lnTo>
                  <a:lnTo>
                    <a:pt x="251831" y="534169"/>
                  </a:lnTo>
                  <a:lnTo>
                    <a:pt x="226056" y="570592"/>
                  </a:lnTo>
                  <a:lnTo>
                    <a:pt x="201510" y="607917"/>
                  </a:lnTo>
                  <a:lnTo>
                    <a:pt x="178221" y="646113"/>
                  </a:lnTo>
                  <a:lnTo>
                    <a:pt x="156220" y="685152"/>
                  </a:lnTo>
                  <a:lnTo>
                    <a:pt x="135535" y="725004"/>
                  </a:lnTo>
                  <a:lnTo>
                    <a:pt x="116198" y="765638"/>
                  </a:lnTo>
                  <a:lnTo>
                    <a:pt x="98237" y="807026"/>
                  </a:lnTo>
                  <a:lnTo>
                    <a:pt x="81682" y="849137"/>
                  </a:lnTo>
                  <a:lnTo>
                    <a:pt x="66563" y="891942"/>
                  </a:lnTo>
                  <a:lnTo>
                    <a:pt x="52910" y="935411"/>
                  </a:lnTo>
                  <a:lnTo>
                    <a:pt x="40751" y="979515"/>
                  </a:lnTo>
                  <a:lnTo>
                    <a:pt x="30118" y="1024223"/>
                  </a:lnTo>
                  <a:lnTo>
                    <a:pt x="21038" y="1069507"/>
                  </a:lnTo>
                  <a:lnTo>
                    <a:pt x="13544" y="1115336"/>
                  </a:lnTo>
                  <a:lnTo>
                    <a:pt x="7663" y="1161681"/>
                  </a:lnTo>
                  <a:lnTo>
                    <a:pt x="3425" y="1208513"/>
                  </a:lnTo>
                  <a:lnTo>
                    <a:pt x="861" y="1255800"/>
                  </a:lnTo>
                  <a:lnTo>
                    <a:pt x="0" y="1303515"/>
                  </a:lnTo>
                  <a:lnTo>
                    <a:pt x="861" y="1351228"/>
                  </a:lnTo>
                  <a:lnTo>
                    <a:pt x="3425" y="1398515"/>
                  </a:lnTo>
                  <a:lnTo>
                    <a:pt x="7663" y="1445346"/>
                  </a:lnTo>
                  <a:lnTo>
                    <a:pt x="13544" y="1491690"/>
                  </a:lnTo>
                  <a:lnTo>
                    <a:pt x="21038" y="1537519"/>
                  </a:lnTo>
                  <a:lnTo>
                    <a:pt x="30118" y="1582802"/>
                  </a:lnTo>
                  <a:lnTo>
                    <a:pt x="40751" y="1627510"/>
                  </a:lnTo>
                  <a:lnTo>
                    <a:pt x="52910" y="1671613"/>
                  </a:lnTo>
                  <a:lnTo>
                    <a:pt x="66563" y="1715082"/>
                  </a:lnTo>
                  <a:lnTo>
                    <a:pt x="81682" y="1757886"/>
                  </a:lnTo>
                  <a:lnTo>
                    <a:pt x="98237" y="1799997"/>
                  </a:lnTo>
                  <a:lnTo>
                    <a:pt x="116198" y="1841384"/>
                  </a:lnTo>
                  <a:lnTo>
                    <a:pt x="135535" y="1882018"/>
                  </a:lnTo>
                  <a:lnTo>
                    <a:pt x="156220" y="1921869"/>
                  </a:lnTo>
                  <a:lnTo>
                    <a:pt x="178221" y="1960907"/>
                  </a:lnTo>
                  <a:lnTo>
                    <a:pt x="201510" y="1999103"/>
                  </a:lnTo>
                  <a:lnTo>
                    <a:pt x="226056" y="2036428"/>
                  </a:lnTo>
                  <a:lnTo>
                    <a:pt x="251831" y="2072851"/>
                  </a:lnTo>
                  <a:lnTo>
                    <a:pt x="278803" y="2108342"/>
                  </a:lnTo>
                  <a:lnTo>
                    <a:pt x="306945" y="2142872"/>
                  </a:lnTo>
                  <a:lnTo>
                    <a:pt x="336226" y="2176412"/>
                  </a:lnTo>
                  <a:lnTo>
                    <a:pt x="366615" y="2208932"/>
                  </a:lnTo>
                  <a:lnTo>
                    <a:pt x="398085" y="2240401"/>
                  </a:lnTo>
                  <a:lnTo>
                    <a:pt x="430605" y="2270791"/>
                  </a:lnTo>
                  <a:lnTo>
                    <a:pt x="464144" y="2300072"/>
                  </a:lnTo>
                  <a:lnTo>
                    <a:pt x="498675" y="2328214"/>
                  </a:lnTo>
                  <a:lnTo>
                    <a:pt x="534166" y="2355186"/>
                  </a:lnTo>
                  <a:lnTo>
                    <a:pt x="570589" y="2380961"/>
                  </a:lnTo>
                  <a:lnTo>
                    <a:pt x="607913" y="2405507"/>
                  </a:lnTo>
                  <a:lnTo>
                    <a:pt x="646110" y="2428796"/>
                  </a:lnTo>
                  <a:lnTo>
                    <a:pt x="685148" y="2450797"/>
                  </a:lnTo>
                  <a:lnTo>
                    <a:pt x="724999" y="2471481"/>
                  </a:lnTo>
                  <a:lnTo>
                    <a:pt x="765633" y="2490819"/>
                  </a:lnTo>
                  <a:lnTo>
                    <a:pt x="807020" y="2508780"/>
                  </a:lnTo>
                  <a:lnTo>
                    <a:pt x="849131" y="2525335"/>
                  </a:lnTo>
                  <a:lnTo>
                    <a:pt x="891935" y="2540454"/>
                  </a:lnTo>
                  <a:lnTo>
                    <a:pt x="935404" y="2554107"/>
                  </a:lnTo>
                  <a:lnTo>
                    <a:pt x="979507" y="2566266"/>
                  </a:lnTo>
                  <a:lnTo>
                    <a:pt x="1024215" y="2576899"/>
                  </a:lnTo>
                  <a:lnTo>
                    <a:pt x="1069498" y="2585978"/>
                  </a:lnTo>
                  <a:lnTo>
                    <a:pt x="1115327" y="2593473"/>
                  </a:lnTo>
                  <a:lnTo>
                    <a:pt x="1161671" y="2599354"/>
                  </a:lnTo>
                  <a:lnTo>
                    <a:pt x="1208502" y="2603592"/>
                  </a:lnTo>
                  <a:lnTo>
                    <a:pt x="1255788" y="2606156"/>
                  </a:lnTo>
                  <a:lnTo>
                    <a:pt x="1303502" y="2607017"/>
                  </a:lnTo>
                  <a:lnTo>
                    <a:pt x="1351216" y="2606156"/>
                  </a:lnTo>
                  <a:lnTo>
                    <a:pt x="1398503" y="2603592"/>
                  </a:lnTo>
                  <a:lnTo>
                    <a:pt x="1445333" y="2599354"/>
                  </a:lnTo>
                  <a:lnTo>
                    <a:pt x="1491677" y="2593473"/>
                  </a:lnTo>
                  <a:lnTo>
                    <a:pt x="1537506" y="2585978"/>
                  </a:lnTo>
                  <a:lnTo>
                    <a:pt x="1582789" y="2576899"/>
                  </a:lnTo>
                  <a:lnTo>
                    <a:pt x="1627497" y="2566266"/>
                  </a:lnTo>
                  <a:lnTo>
                    <a:pt x="1671600" y="2554107"/>
                  </a:lnTo>
                  <a:lnTo>
                    <a:pt x="1715069" y="2540454"/>
                  </a:lnTo>
                  <a:lnTo>
                    <a:pt x="1757873" y="2525335"/>
                  </a:lnTo>
                  <a:lnTo>
                    <a:pt x="1799984" y="2508780"/>
                  </a:lnTo>
                  <a:lnTo>
                    <a:pt x="1841371" y="2490819"/>
                  </a:lnTo>
                  <a:lnTo>
                    <a:pt x="1882005" y="2471481"/>
                  </a:lnTo>
                  <a:lnTo>
                    <a:pt x="1921856" y="2450797"/>
                  </a:lnTo>
                  <a:lnTo>
                    <a:pt x="1960895" y="2428796"/>
                  </a:lnTo>
                  <a:lnTo>
                    <a:pt x="1999091" y="2405507"/>
                  </a:lnTo>
                  <a:lnTo>
                    <a:pt x="2036415" y="2380961"/>
                  </a:lnTo>
                  <a:lnTo>
                    <a:pt x="2072838" y="2355186"/>
                  </a:lnTo>
                  <a:lnTo>
                    <a:pt x="2108329" y="2328214"/>
                  </a:lnTo>
                  <a:lnTo>
                    <a:pt x="2142860" y="2300072"/>
                  </a:lnTo>
                  <a:lnTo>
                    <a:pt x="2176400" y="2270791"/>
                  </a:lnTo>
                  <a:lnTo>
                    <a:pt x="2208919" y="2240401"/>
                  </a:lnTo>
                  <a:lnTo>
                    <a:pt x="2240389" y="2208932"/>
                  </a:lnTo>
                  <a:lnTo>
                    <a:pt x="2270779" y="2176412"/>
                  </a:lnTo>
                  <a:lnTo>
                    <a:pt x="2300059" y="2142872"/>
                  </a:lnTo>
                  <a:lnTo>
                    <a:pt x="2328201" y="2108342"/>
                  </a:lnTo>
                  <a:lnTo>
                    <a:pt x="2355174" y="2072851"/>
                  </a:lnTo>
                  <a:lnTo>
                    <a:pt x="2380948" y="2036428"/>
                  </a:lnTo>
                  <a:lnTo>
                    <a:pt x="2405495" y="1999103"/>
                  </a:lnTo>
                  <a:lnTo>
                    <a:pt x="2428783" y="1960907"/>
                  </a:lnTo>
                  <a:lnTo>
                    <a:pt x="2450785" y="1921869"/>
                  </a:lnTo>
                  <a:lnTo>
                    <a:pt x="2471469" y="1882018"/>
                  </a:lnTo>
                  <a:lnTo>
                    <a:pt x="2490806" y="1841384"/>
                  </a:lnTo>
                  <a:lnTo>
                    <a:pt x="2508767" y="1799997"/>
                  </a:lnTo>
                  <a:lnTo>
                    <a:pt x="2525322" y="1757886"/>
                  </a:lnTo>
                  <a:lnTo>
                    <a:pt x="2540441" y="1715082"/>
                  </a:lnTo>
                  <a:lnTo>
                    <a:pt x="2554095" y="1671613"/>
                  </a:lnTo>
                  <a:lnTo>
                    <a:pt x="2566253" y="1627510"/>
                  </a:lnTo>
                  <a:lnTo>
                    <a:pt x="2576887" y="1582802"/>
                  </a:lnTo>
                  <a:lnTo>
                    <a:pt x="2585966" y="1537519"/>
                  </a:lnTo>
                  <a:lnTo>
                    <a:pt x="2593461" y="1491690"/>
                  </a:lnTo>
                  <a:lnTo>
                    <a:pt x="2599342" y="1445346"/>
                  </a:lnTo>
                  <a:lnTo>
                    <a:pt x="2603579" y="1398515"/>
                  </a:lnTo>
                  <a:lnTo>
                    <a:pt x="2606143" y="1351228"/>
                  </a:lnTo>
                  <a:lnTo>
                    <a:pt x="2607005" y="1303515"/>
                  </a:lnTo>
                  <a:lnTo>
                    <a:pt x="2606143" y="1255800"/>
                  </a:lnTo>
                  <a:lnTo>
                    <a:pt x="2603579" y="1208513"/>
                  </a:lnTo>
                  <a:lnTo>
                    <a:pt x="2599342" y="1161681"/>
                  </a:lnTo>
                  <a:lnTo>
                    <a:pt x="2593461" y="1115336"/>
                  </a:lnTo>
                  <a:lnTo>
                    <a:pt x="2585966" y="1069507"/>
                  </a:lnTo>
                  <a:lnTo>
                    <a:pt x="2576887" y="1024223"/>
                  </a:lnTo>
                  <a:lnTo>
                    <a:pt x="2566253" y="979515"/>
                  </a:lnTo>
                  <a:lnTo>
                    <a:pt x="2554095" y="935411"/>
                  </a:lnTo>
                  <a:lnTo>
                    <a:pt x="2540441" y="891942"/>
                  </a:lnTo>
                  <a:lnTo>
                    <a:pt x="2525322" y="849137"/>
                  </a:lnTo>
                  <a:lnTo>
                    <a:pt x="2508767" y="807026"/>
                  </a:lnTo>
                  <a:lnTo>
                    <a:pt x="2490806" y="765638"/>
                  </a:lnTo>
                  <a:lnTo>
                    <a:pt x="2471469" y="725004"/>
                  </a:lnTo>
                  <a:lnTo>
                    <a:pt x="2450785" y="685152"/>
                  </a:lnTo>
                  <a:lnTo>
                    <a:pt x="2428783" y="646113"/>
                  </a:lnTo>
                  <a:lnTo>
                    <a:pt x="2405495" y="607917"/>
                  </a:lnTo>
                  <a:lnTo>
                    <a:pt x="2380948" y="570592"/>
                  </a:lnTo>
                  <a:lnTo>
                    <a:pt x="2355174" y="534169"/>
                  </a:lnTo>
                  <a:lnTo>
                    <a:pt x="2328201" y="498677"/>
                  </a:lnTo>
                  <a:lnTo>
                    <a:pt x="2300059" y="464147"/>
                  </a:lnTo>
                  <a:lnTo>
                    <a:pt x="2270779" y="430606"/>
                  </a:lnTo>
                  <a:lnTo>
                    <a:pt x="2240389" y="398087"/>
                  </a:lnTo>
                  <a:lnTo>
                    <a:pt x="2208919" y="366617"/>
                  </a:lnTo>
                  <a:lnTo>
                    <a:pt x="2176400" y="336227"/>
                  </a:lnTo>
                  <a:lnTo>
                    <a:pt x="2142860" y="306946"/>
                  </a:lnTo>
                  <a:lnTo>
                    <a:pt x="2108329" y="278804"/>
                  </a:lnTo>
                  <a:lnTo>
                    <a:pt x="2072838" y="251831"/>
                  </a:lnTo>
                  <a:lnTo>
                    <a:pt x="2036415" y="226057"/>
                  </a:lnTo>
                  <a:lnTo>
                    <a:pt x="1999091" y="201510"/>
                  </a:lnTo>
                  <a:lnTo>
                    <a:pt x="1960895" y="178221"/>
                  </a:lnTo>
                  <a:lnTo>
                    <a:pt x="1921856" y="156220"/>
                  </a:lnTo>
                  <a:lnTo>
                    <a:pt x="1882005" y="135536"/>
                  </a:lnTo>
                  <a:lnTo>
                    <a:pt x="1841371" y="116198"/>
                  </a:lnTo>
                  <a:lnTo>
                    <a:pt x="1799984" y="98237"/>
                  </a:lnTo>
                  <a:lnTo>
                    <a:pt x="1757873" y="81682"/>
                  </a:lnTo>
                  <a:lnTo>
                    <a:pt x="1715069" y="66563"/>
                  </a:lnTo>
                  <a:lnTo>
                    <a:pt x="1671600" y="52910"/>
                  </a:lnTo>
                  <a:lnTo>
                    <a:pt x="1627497" y="40751"/>
                  </a:lnTo>
                  <a:lnTo>
                    <a:pt x="1582789" y="30118"/>
                  </a:lnTo>
                  <a:lnTo>
                    <a:pt x="1537506" y="21038"/>
                  </a:lnTo>
                  <a:lnTo>
                    <a:pt x="1491677" y="13544"/>
                  </a:lnTo>
                  <a:lnTo>
                    <a:pt x="1445333" y="7663"/>
                  </a:lnTo>
                  <a:lnTo>
                    <a:pt x="1398503" y="3425"/>
                  </a:lnTo>
                  <a:lnTo>
                    <a:pt x="1351216" y="861"/>
                  </a:lnTo>
                  <a:lnTo>
                    <a:pt x="1303502" y="0"/>
                  </a:lnTo>
                  <a:close/>
                </a:path>
              </a:pathLst>
            </a:custGeom>
            <a:solidFill>
              <a:srgbClr val="DC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709959" y="3420429"/>
              <a:ext cx="2721610" cy="2721610"/>
            </a:xfrm>
            <a:custGeom>
              <a:avLst/>
              <a:gdLst/>
              <a:ahLst/>
              <a:cxnLst/>
              <a:rect l="l" t="t" r="r" b="b"/>
              <a:pathLst>
                <a:path w="2721610" h="2721610">
                  <a:moveTo>
                    <a:pt x="1360639" y="2721267"/>
                  </a:moveTo>
                  <a:lnTo>
                    <a:pt x="1408333" y="2720442"/>
                  </a:lnTo>
                  <a:lnTo>
                    <a:pt x="1455620" y="2717987"/>
                  </a:lnTo>
                  <a:lnTo>
                    <a:pt x="1502473" y="2713929"/>
                  </a:lnTo>
                  <a:lnTo>
                    <a:pt x="1548864" y="2708294"/>
                  </a:lnTo>
                  <a:lnTo>
                    <a:pt x="1594766" y="2701110"/>
                  </a:lnTo>
                  <a:lnTo>
                    <a:pt x="1640153" y="2692404"/>
                  </a:lnTo>
                  <a:lnTo>
                    <a:pt x="1684997" y="2682203"/>
                  </a:lnTo>
                  <a:lnTo>
                    <a:pt x="1729270" y="2670535"/>
                  </a:lnTo>
                  <a:lnTo>
                    <a:pt x="1772946" y="2657426"/>
                  </a:lnTo>
                  <a:lnTo>
                    <a:pt x="1815997" y="2642904"/>
                  </a:lnTo>
                  <a:lnTo>
                    <a:pt x="1858397" y="2626997"/>
                  </a:lnTo>
                  <a:lnTo>
                    <a:pt x="1900117" y="2609730"/>
                  </a:lnTo>
                  <a:lnTo>
                    <a:pt x="1941131" y="2591132"/>
                  </a:lnTo>
                  <a:lnTo>
                    <a:pt x="1981412" y="2571229"/>
                  </a:lnTo>
                  <a:lnTo>
                    <a:pt x="2020933" y="2550050"/>
                  </a:lnTo>
                  <a:lnTo>
                    <a:pt x="2059665" y="2527620"/>
                  </a:lnTo>
                  <a:lnTo>
                    <a:pt x="2097583" y="2503967"/>
                  </a:lnTo>
                  <a:lnTo>
                    <a:pt x="2134658" y="2479119"/>
                  </a:lnTo>
                  <a:lnTo>
                    <a:pt x="2170864" y="2453102"/>
                  </a:lnTo>
                  <a:lnTo>
                    <a:pt x="2206174" y="2425944"/>
                  </a:lnTo>
                  <a:lnTo>
                    <a:pt x="2240559" y="2397672"/>
                  </a:lnTo>
                  <a:lnTo>
                    <a:pt x="2273994" y="2368313"/>
                  </a:lnTo>
                  <a:lnTo>
                    <a:pt x="2306451" y="2337894"/>
                  </a:lnTo>
                  <a:lnTo>
                    <a:pt x="2337902" y="2306443"/>
                  </a:lnTo>
                  <a:lnTo>
                    <a:pt x="2368321" y="2273987"/>
                  </a:lnTo>
                  <a:lnTo>
                    <a:pt x="2397681" y="2240552"/>
                  </a:lnTo>
                  <a:lnTo>
                    <a:pt x="2425953" y="2206166"/>
                  </a:lnTo>
                  <a:lnTo>
                    <a:pt x="2453111" y="2170857"/>
                  </a:lnTo>
                  <a:lnTo>
                    <a:pt x="2479128" y="2134651"/>
                  </a:lnTo>
                  <a:lnTo>
                    <a:pt x="2503977" y="2097576"/>
                  </a:lnTo>
                  <a:lnTo>
                    <a:pt x="2527630" y="2059658"/>
                  </a:lnTo>
                  <a:lnTo>
                    <a:pt x="2550060" y="2020925"/>
                  </a:lnTo>
                  <a:lnTo>
                    <a:pt x="2571240" y="1981405"/>
                  </a:lnTo>
                  <a:lnTo>
                    <a:pt x="2591143" y="1941124"/>
                  </a:lnTo>
                  <a:lnTo>
                    <a:pt x="2609741" y="1900110"/>
                  </a:lnTo>
                  <a:lnTo>
                    <a:pt x="2627008" y="1858389"/>
                  </a:lnTo>
                  <a:lnTo>
                    <a:pt x="2642916" y="1815990"/>
                  </a:lnTo>
                  <a:lnTo>
                    <a:pt x="2657438" y="1772938"/>
                  </a:lnTo>
                  <a:lnTo>
                    <a:pt x="2670547" y="1729262"/>
                  </a:lnTo>
                  <a:lnTo>
                    <a:pt x="2682215" y="1684988"/>
                  </a:lnTo>
                  <a:lnTo>
                    <a:pt x="2692416" y="1640144"/>
                  </a:lnTo>
                  <a:lnTo>
                    <a:pt x="2701122" y="1594757"/>
                  </a:lnTo>
                  <a:lnTo>
                    <a:pt x="2708306" y="1548854"/>
                  </a:lnTo>
                  <a:lnTo>
                    <a:pt x="2713941" y="1502462"/>
                  </a:lnTo>
                  <a:lnTo>
                    <a:pt x="2718000" y="1455609"/>
                  </a:lnTo>
                  <a:lnTo>
                    <a:pt x="2720455" y="1408321"/>
                  </a:lnTo>
                  <a:lnTo>
                    <a:pt x="2721279" y="1360627"/>
                  </a:lnTo>
                  <a:lnTo>
                    <a:pt x="2720455" y="1312933"/>
                  </a:lnTo>
                  <a:lnTo>
                    <a:pt x="2718000" y="1265646"/>
                  </a:lnTo>
                  <a:lnTo>
                    <a:pt x="2713941" y="1218793"/>
                  </a:lnTo>
                  <a:lnTo>
                    <a:pt x="2708306" y="1172402"/>
                  </a:lnTo>
                  <a:lnTo>
                    <a:pt x="2701122" y="1126500"/>
                  </a:lnTo>
                  <a:lnTo>
                    <a:pt x="2692416" y="1081114"/>
                  </a:lnTo>
                  <a:lnTo>
                    <a:pt x="2682215" y="1036270"/>
                  </a:lnTo>
                  <a:lnTo>
                    <a:pt x="2670547" y="991997"/>
                  </a:lnTo>
                  <a:lnTo>
                    <a:pt x="2657438" y="948321"/>
                  </a:lnTo>
                  <a:lnTo>
                    <a:pt x="2642916" y="905270"/>
                  </a:lnTo>
                  <a:lnTo>
                    <a:pt x="2627008" y="862871"/>
                  </a:lnTo>
                  <a:lnTo>
                    <a:pt x="2609741" y="821151"/>
                  </a:lnTo>
                  <a:lnTo>
                    <a:pt x="2591143" y="780137"/>
                  </a:lnTo>
                  <a:lnTo>
                    <a:pt x="2571240" y="739857"/>
                  </a:lnTo>
                  <a:lnTo>
                    <a:pt x="2550060" y="700337"/>
                  </a:lnTo>
                  <a:lnTo>
                    <a:pt x="2527630" y="661604"/>
                  </a:lnTo>
                  <a:lnTo>
                    <a:pt x="2503977" y="623687"/>
                  </a:lnTo>
                  <a:lnTo>
                    <a:pt x="2479128" y="586612"/>
                  </a:lnTo>
                  <a:lnTo>
                    <a:pt x="2453111" y="550407"/>
                  </a:lnTo>
                  <a:lnTo>
                    <a:pt x="2425953" y="515097"/>
                  </a:lnTo>
                  <a:lnTo>
                    <a:pt x="2397681" y="480712"/>
                  </a:lnTo>
                  <a:lnTo>
                    <a:pt x="2368321" y="447278"/>
                  </a:lnTo>
                  <a:lnTo>
                    <a:pt x="2337902" y="414821"/>
                  </a:lnTo>
                  <a:lnTo>
                    <a:pt x="2306451" y="383370"/>
                  </a:lnTo>
                  <a:lnTo>
                    <a:pt x="2273994" y="352952"/>
                  </a:lnTo>
                  <a:lnTo>
                    <a:pt x="2240559" y="323593"/>
                  </a:lnTo>
                  <a:lnTo>
                    <a:pt x="2206174" y="295321"/>
                  </a:lnTo>
                  <a:lnTo>
                    <a:pt x="2170864" y="268163"/>
                  </a:lnTo>
                  <a:lnTo>
                    <a:pt x="2134658" y="242146"/>
                  </a:lnTo>
                  <a:lnTo>
                    <a:pt x="2097583" y="217298"/>
                  </a:lnTo>
                  <a:lnTo>
                    <a:pt x="2059665" y="193646"/>
                  </a:lnTo>
                  <a:lnTo>
                    <a:pt x="2020933" y="171216"/>
                  </a:lnTo>
                  <a:lnTo>
                    <a:pt x="1981412" y="150036"/>
                  </a:lnTo>
                  <a:lnTo>
                    <a:pt x="1941131" y="130134"/>
                  </a:lnTo>
                  <a:lnTo>
                    <a:pt x="1900117" y="111536"/>
                  </a:lnTo>
                  <a:lnTo>
                    <a:pt x="1858397" y="94269"/>
                  </a:lnTo>
                  <a:lnTo>
                    <a:pt x="1815997" y="78362"/>
                  </a:lnTo>
                  <a:lnTo>
                    <a:pt x="1772946" y="63840"/>
                  </a:lnTo>
                  <a:lnTo>
                    <a:pt x="1729270" y="50731"/>
                  </a:lnTo>
                  <a:lnTo>
                    <a:pt x="1684997" y="39063"/>
                  </a:lnTo>
                  <a:lnTo>
                    <a:pt x="1640153" y="28862"/>
                  </a:lnTo>
                  <a:lnTo>
                    <a:pt x="1594766" y="20156"/>
                  </a:lnTo>
                  <a:lnTo>
                    <a:pt x="1548864" y="12972"/>
                  </a:lnTo>
                  <a:lnTo>
                    <a:pt x="1502473" y="7338"/>
                  </a:lnTo>
                  <a:lnTo>
                    <a:pt x="1455620" y="3279"/>
                  </a:lnTo>
                  <a:lnTo>
                    <a:pt x="1408333" y="824"/>
                  </a:lnTo>
                  <a:lnTo>
                    <a:pt x="1360639" y="0"/>
                  </a:lnTo>
                  <a:lnTo>
                    <a:pt x="1312945" y="824"/>
                  </a:lnTo>
                  <a:lnTo>
                    <a:pt x="1265659" y="3279"/>
                  </a:lnTo>
                  <a:lnTo>
                    <a:pt x="1218806" y="7338"/>
                  </a:lnTo>
                  <a:lnTo>
                    <a:pt x="1172415" y="12972"/>
                  </a:lnTo>
                  <a:lnTo>
                    <a:pt x="1126512" y="20156"/>
                  </a:lnTo>
                  <a:lnTo>
                    <a:pt x="1081126" y="28862"/>
                  </a:lnTo>
                  <a:lnTo>
                    <a:pt x="1036282" y="39063"/>
                  </a:lnTo>
                  <a:lnTo>
                    <a:pt x="992009" y="50731"/>
                  </a:lnTo>
                  <a:lnTo>
                    <a:pt x="948333" y="63840"/>
                  </a:lnTo>
                  <a:lnTo>
                    <a:pt x="905282" y="78362"/>
                  </a:lnTo>
                  <a:lnTo>
                    <a:pt x="862882" y="94269"/>
                  </a:lnTo>
                  <a:lnTo>
                    <a:pt x="821162" y="111536"/>
                  </a:lnTo>
                  <a:lnTo>
                    <a:pt x="780147" y="130134"/>
                  </a:lnTo>
                  <a:lnTo>
                    <a:pt x="739867" y="150036"/>
                  </a:lnTo>
                  <a:lnTo>
                    <a:pt x="700346" y="171216"/>
                  </a:lnTo>
                  <a:lnTo>
                    <a:pt x="661614" y="193646"/>
                  </a:lnTo>
                  <a:lnTo>
                    <a:pt x="623696" y="217298"/>
                  </a:lnTo>
                  <a:lnTo>
                    <a:pt x="586621" y="242146"/>
                  </a:lnTo>
                  <a:lnTo>
                    <a:pt x="550415" y="268163"/>
                  </a:lnTo>
                  <a:lnTo>
                    <a:pt x="515105" y="295321"/>
                  </a:lnTo>
                  <a:lnTo>
                    <a:pt x="480719" y="323593"/>
                  </a:lnTo>
                  <a:lnTo>
                    <a:pt x="447285" y="352952"/>
                  </a:lnTo>
                  <a:lnTo>
                    <a:pt x="414828" y="383370"/>
                  </a:lnTo>
                  <a:lnTo>
                    <a:pt x="383376" y="414821"/>
                  </a:lnTo>
                  <a:lnTo>
                    <a:pt x="352957" y="447278"/>
                  </a:lnTo>
                  <a:lnTo>
                    <a:pt x="323598" y="480712"/>
                  </a:lnTo>
                  <a:lnTo>
                    <a:pt x="295326" y="515097"/>
                  </a:lnTo>
                  <a:lnTo>
                    <a:pt x="268168" y="550407"/>
                  </a:lnTo>
                  <a:lnTo>
                    <a:pt x="242151" y="586612"/>
                  </a:lnTo>
                  <a:lnTo>
                    <a:pt x="217302" y="623687"/>
                  </a:lnTo>
                  <a:lnTo>
                    <a:pt x="193649" y="661604"/>
                  </a:lnTo>
                  <a:lnTo>
                    <a:pt x="171219" y="700337"/>
                  </a:lnTo>
                  <a:lnTo>
                    <a:pt x="150039" y="739857"/>
                  </a:lnTo>
                  <a:lnTo>
                    <a:pt x="130136" y="780137"/>
                  </a:lnTo>
                  <a:lnTo>
                    <a:pt x="111538" y="821151"/>
                  </a:lnTo>
                  <a:lnTo>
                    <a:pt x="94271" y="862871"/>
                  </a:lnTo>
                  <a:lnTo>
                    <a:pt x="78363" y="905270"/>
                  </a:lnTo>
                  <a:lnTo>
                    <a:pt x="63841" y="948321"/>
                  </a:lnTo>
                  <a:lnTo>
                    <a:pt x="50732" y="991997"/>
                  </a:lnTo>
                  <a:lnTo>
                    <a:pt x="39064" y="1036270"/>
                  </a:lnTo>
                  <a:lnTo>
                    <a:pt x="28863" y="1081114"/>
                  </a:lnTo>
                  <a:lnTo>
                    <a:pt x="20157" y="1126500"/>
                  </a:lnTo>
                  <a:lnTo>
                    <a:pt x="12973" y="1172402"/>
                  </a:lnTo>
                  <a:lnTo>
                    <a:pt x="7338" y="1218793"/>
                  </a:lnTo>
                  <a:lnTo>
                    <a:pt x="3279" y="1265646"/>
                  </a:lnTo>
                  <a:lnTo>
                    <a:pt x="824" y="1312933"/>
                  </a:lnTo>
                  <a:lnTo>
                    <a:pt x="0" y="1360627"/>
                  </a:lnTo>
                  <a:lnTo>
                    <a:pt x="824" y="1408321"/>
                  </a:lnTo>
                  <a:lnTo>
                    <a:pt x="3279" y="1455609"/>
                  </a:lnTo>
                  <a:lnTo>
                    <a:pt x="7338" y="1502462"/>
                  </a:lnTo>
                  <a:lnTo>
                    <a:pt x="12973" y="1548854"/>
                  </a:lnTo>
                  <a:lnTo>
                    <a:pt x="20157" y="1594757"/>
                  </a:lnTo>
                  <a:lnTo>
                    <a:pt x="28863" y="1640144"/>
                  </a:lnTo>
                  <a:lnTo>
                    <a:pt x="39064" y="1684988"/>
                  </a:lnTo>
                  <a:lnTo>
                    <a:pt x="50732" y="1729262"/>
                  </a:lnTo>
                  <a:lnTo>
                    <a:pt x="63841" y="1772938"/>
                  </a:lnTo>
                  <a:lnTo>
                    <a:pt x="78363" y="1815990"/>
                  </a:lnTo>
                  <a:lnTo>
                    <a:pt x="94271" y="1858389"/>
                  </a:lnTo>
                  <a:lnTo>
                    <a:pt x="111538" y="1900110"/>
                  </a:lnTo>
                  <a:lnTo>
                    <a:pt x="130136" y="1941124"/>
                  </a:lnTo>
                  <a:lnTo>
                    <a:pt x="150039" y="1981405"/>
                  </a:lnTo>
                  <a:lnTo>
                    <a:pt x="171219" y="2020925"/>
                  </a:lnTo>
                  <a:lnTo>
                    <a:pt x="193649" y="2059658"/>
                  </a:lnTo>
                  <a:lnTo>
                    <a:pt x="217302" y="2097576"/>
                  </a:lnTo>
                  <a:lnTo>
                    <a:pt x="242151" y="2134651"/>
                  </a:lnTo>
                  <a:lnTo>
                    <a:pt x="268168" y="2170857"/>
                  </a:lnTo>
                  <a:lnTo>
                    <a:pt x="295326" y="2206166"/>
                  </a:lnTo>
                  <a:lnTo>
                    <a:pt x="323598" y="2240552"/>
                  </a:lnTo>
                  <a:lnTo>
                    <a:pt x="352957" y="2273987"/>
                  </a:lnTo>
                  <a:lnTo>
                    <a:pt x="383376" y="2306443"/>
                  </a:lnTo>
                  <a:lnTo>
                    <a:pt x="414828" y="2337894"/>
                  </a:lnTo>
                  <a:lnTo>
                    <a:pt x="447285" y="2368313"/>
                  </a:lnTo>
                  <a:lnTo>
                    <a:pt x="480719" y="2397672"/>
                  </a:lnTo>
                  <a:lnTo>
                    <a:pt x="515105" y="2425944"/>
                  </a:lnTo>
                  <a:lnTo>
                    <a:pt x="550415" y="2453102"/>
                  </a:lnTo>
                  <a:lnTo>
                    <a:pt x="586621" y="2479119"/>
                  </a:lnTo>
                  <a:lnTo>
                    <a:pt x="623696" y="2503967"/>
                  </a:lnTo>
                  <a:lnTo>
                    <a:pt x="661614" y="2527620"/>
                  </a:lnTo>
                  <a:lnTo>
                    <a:pt x="700346" y="2550050"/>
                  </a:lnTo>
                  <a:lnTo>
                    <a:pt x="739867" y="2571229"/>
                  </a:lnTo>
                  <a:lnTo>
                    <a:pt x="780147" y="2591132"/>
                  </a:lnTo>
                  <a:lnTo>
                    <a:pt x="821162" y="2609730"/>
                  </a:lnTo>
                  <a:lnTo>
                    <a:pt x="862882" y="2626997"/>
                  </a:lnTo>
                  <a:lnTo>
                    <a:pt x="905282" y="2642904"/>
                  </a:lnTo>
                  <a:lnTo>
                    <a:pt x="948333" y="2657426"/>
                  </a:lnTo>
                  <a:lnTo>
                    <a:pt x="992009" y="2670535"/>
                  </a:lnTo>
                  <a:lnTo>
                    <a:pt x="1036282" y="2682203"/>
                  </a:lnTo>
                  <a:lnTo>
                    <a:pt x="1081126" y="2692404"/>
                  </a:lnTo>
                  <a:lnTo>
                    <a:pt x="1126512" y="2701110"/>
                  </a:lnTo>
                  <a:lnTo>
                    <a:pt x="1172415" y="2708294"/>
                  </a:lnTo>
                  <a:lnTo>
                    <a:pt x="1218806" y="2713929"/>
                  </a:lnTo>
                  <a:lnTo>
                    <a:pt x="1265659" y="2717987"/>
                  </a:lnTo>
                  <a:lnTo>
                    <a:pt x="1312945" y="2720442"/>
                  </a:lnTo>
                  <a:lnTo>
                    <a:pt x="1360639" y="2721267"/>
                  </a:lnTo>
                  <a:close/>
                </a:path>
              </a:pathLst>
            </a:custGeom>
            <a:ln w="11455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767096" y="3477552"/>
              <a:ext cx="2607310" cy="2607310"/>
            </a:xfrm>
            <a:custGeom>
              <a:avLst/>
              <a:gdLst/>
              <a:ahLst/>
              <a:cxnLst/>
              <a:rect l="l" t="t" r="r" b="b"/>
              <a:pathLst>
                <a:path w="2607310" h="2607310">
                  <a:moveTo>
                    <a:pt x="1303502" y="2607017"/>
                  </a:moveTo>
                  <a:lnTo>
                    <a:pt x="1351216" y="2606156"/>
                  </a:lnTo>
                  <a:lnTo>
                    <a:pt x="1398503" y="2603592"/>
                  </a:lnTo>
                  <a:lnTo>
                    <a:pt x="1445333" y="2599354"/>
                  </a:lnTo>
                  <a:lnTo>
                    <a:pt x="1491677" y="2593473"/>
                  </a:lnTo>
                  <a:lnTo>
                    <a:pt x="1537506" y="2585978"/>
                  </a:lnTo>
                  <a:lnTo>
                    <a:pt x="1582789" y="2576899"/>
                  </a:lnTo>
                  <a:lnTo>
                    <a:pt x="1627497" y="2566266"/>
                  </a:lnTo>
                  <a:lnTo>
                    <a:pt x="1671600" y="2554107"/>
                  </a:lnTo>
                  <a:lnTo>
                    <a:pt x="1715069" y="2540454"/>
                  </a:lnTo>
                  <a:lnTo>
                    <a:pt x="1757873" y="2525335"/>
                  </a:lnTo>
                  <a:lnTo>
                    <a:pt x="1799984" y="2508780"/>
                  </a:lnTo>
                  <a:lnTo>
                    <a:pt x="1841371" y="2490819"/>
                  </a:lnTo>
                  <a:lnTo>
                    <a:pt x="1882005" y="2471481"/>
                  </a:lnTo>
                  <a:lnTo>
                    <a:pt x="1921856" y="2450797"/>
                  </a:lnTo>
                  <a:lnTo>
                    <a:pt x="1960895" y="2428796"/>
                  </a:lnTo>
                  <a:lnTo>
                    <a:pt x="1999091" y="2405507"/>
                  </a:lnTo>
                  <a:lnTo>
                    <a:pt x="2036415" y="2380961"/>
                  </a:lnTo>
                  <a:lnTo>
                    <a:pt x="2072838" y="2355186"/>
                  </a:lnTo>
                  <a:lnTo>
                    <a:pt x="2108329" y="2328214"/>
                  </a:lnTo>
                  <a:lnTo>
                    <a:pt x="2142860" y="2300072"/>
                  </a:lnTo>
                  <a:lnTo>
                    <a:pt x="2176400" y="2270791"/>
                  </a:lnTo>
                  <a:lnTo>
                    <a:pt x="2208919" y="2240401"/>
                  </a:lnTo>
                  <a:lnTo>
                    <a:pt x="2240389" y="2208932"/>
                  </a:lnTo>
                  <a:lnTo>
                    <a:pt x="2270779" y="2176412"/>
                  </a:lnTo>
                  <a:lnTo>
                    <a:pt x="2300059" y="2142872"/>
                  </a:lnTo>
                  <a:lnTo>
                    <a:pt x="2328201" y="2108342"/>
                  </a:lnTo>
                  <a:lnTo>
                    <a:pt x="2355174" y="2072851"/>
                  </a:lnTo>
                  <a:lnTo>
                    <a:pt x="2380948" y="2036428"/>
                  </a:lnTo>
                  <a:lnTo>
                    <a:pt x="2405495" y="1999103"/>
                  </a:lnTo>
                  <a:lnTo>
                    <a:pt x="2428783" y="1960907"/>
                  </a:lnTo>
                  <a:lnTo>
                    <a:pt x="2450785" y="1921869"/>
                  </a:lnTo>
                  <a:lnTo>
                    <a:pt x="2471469" y="1882018"/>
                  </a:lnTo>
                  <a:lnTo>
                    <a:pt x="2490806" y="1841384"/>
                  </a:lnTo>
                  <a:lnTo>
                    <a:pt x="2508767" y="1799997"/>
                  </a:lnTo>
                  <a:lnTo>
                    <a:pt x="2525322" y="1757886"/>
                  </a:lnTo>
                  <a:lnTo>
                    <a:pt x="2540441" y="1715082"/>
                  </a:lnTo>
                  <a:lnTo>
                    <a:pt x="2554095" y="1671613"/>
                  </a:lnTo>
                  <a:lnTo>
                    <a:pt x="2566253" y="1627510"/>
                  </a:lnTo>
                  <a:lnTo>
                    <a:pt x="2576887" y="1582802"/>
                  </a:lnTo>
                  <a:lnTo>
                    <a:pt x="2585966" y="1537519"/>
                  </a:lnTo>
                  <a:lnTo>
                    <a:pt x="2593461" y="1491690"/>
                  </a:lnTo>
                  <a:lnTo>
                    <a:pt x="2599342" y="1445346"/>
                  </a:lnTo>
                  <a:lnTo>
                    <a:pt x="2603579" y="1398515"/>
                  </a:lnTo>
                  <a:lnTo>
                    <a:pt x="2606143" y="1351228"/>
                  </a:lnTo>
                  <a:lnTo>
                    <a:pt x="2607005" y="1303515"/>
                  </a:lnTo>
                  <a:lnTo>
                    <a:pt x="2606143" y="1255800"/>
                  </a:lnTo>
                  <a:lnTo>
                    <a:pt x="2603579" y="1208513"/>
                  </a:lnTo>
                  <a:lnTo>
                    <a:pt x="2599342" y="1161681"/>
                  </a:lnTo>
                  <a:lnTo>
                    <a:pt x="2593461" y="1115336"/>
                  </a:lnTo>
                  <a:lnTo>
                    <a:pt x="2585966" y="1069507"/>
                  </a:lnTo>
                  <a:lnTo>
                    <a:pt x="2576887" y="1024223"/>
                  </a:lnTo>
                  <a:lnTo>
                    <a:pt x="2566253" y="979515"/>
                  </a:lnTo>
                  <a:lnTo>
                    <a:pt x="2554095" y="935411"/>
                  </a:lnTo>
                  <a:lnTo>
                    <a:pt x="2540441" y="891942"/>
                  </a:lnTo>
                  <a:lnTo>
                    <a:pt x="2525322" y="849137"/>
                  </a:lnTo>
                  <a:lnTo>
                    <a:pt x="2508767" y="807026"/>
                  </a:lnTo>
                  <a:lnTo>
                    <a:pt x="2490806" y="765638"/>
                  </a:lnTo>
                  <a:lnTo>
                    <a:pt x="2471469" y="725004"/>
                  </a:lnTo>
                  <a:lnTo>
                    <a:pt x="2450785" y="685152"/>
                  </a:lnTo>
                  <a:lnTo>
                    <a:pt x="2428783" y="646113"/>
                  </a:lnTo>
                  <a:lnTo>
                    <a:pt x="2405495" y="607917"/>
                  </a:lnTo>
                  <a:lnTo>
                    <a:pt x="2380948" y="570592"/>
                  </a:lnTo>
                  <a:lnTo>
                    <a:pt x="2355174" y="534169"/>
                  </a:lnTo>
                  <a:lnTo>
                    <a:pt x="2328201" y="498677"/>
                  </a:lnTo>
                  <a:lnTo>
                    <a:pt x="2300059" y="464147"/>
                  </a:lnTo>
                  <a:lnTo>
                    <a:pt x="2270779" y="430606"/>
                  </a:lnTo>
                  <a:lnTo>
                    <a:pt x="2240389" y="398087"/>
                  </a:lnTo>
                  <a:lnTo>
                    <a:pt x="2208919" y="366617"/>
                  </a:lnTo>
                  <a:lnTo>
                    <a:pt x="2176400" y="336227"/>
                  </a:lnTo>
                  <a:lnTo>
                    <a:pt x="2142860" y="306946"/>
                  </a:lnTo>
                  <a:lnTo>
                    <a:pt x="2108329" y="278804"/>
                  </a:lnTo>
                  <a:lnTo>
                    <a:pt x="2072838" y="251831"/>
                  </a:lnTo>
                  <a:lnTo>
                    <a:pt x="2036415" y="226057"/>
                  </a:lnTo>
                  <a:lnTo>
                    <a:pt x="1999091" y="201510"/>
                  </a:lnTo>
                  <a:lnTo>
                    <a:pt x="1960895" y="178221"/>
                  </a:lnTo>
                  <a:lnTo>
                    <a:pt x="1921856" y="156220"/>
                  </a:lnTo>
                  <a:lnTo>
                    <a:pt x="1882005" y="135536"/>
                  </a:lnTo>
                  <a:lnTo>
                    <a:pt x="1841371" y="116198"/>
                  </a:lnTo>
                  <a:lnTo>
                    <a:pt x="1799984" y="98237"/>
                  </a:lnTo>
                  <a:lnTo>
                    <a:pt x="1757873" y="81682"/>
                  </a:lnTo>
                  <a:lnTo>
                    <a:pt x="1715069" y="66563"/>
                  </a:lnTo>
                  <a:lnTo>
                    <a:pt x="1671600" y="52910"/>
                  </a:lnTo>
                  <a:lnTo>
                    <a:pt x="1627497" y="40751"/>
                  </a:lnTo>
                  <a:lnTo>
                    <a:pt x="1582789" y="30118"/>
                  </a:lnTo>
                  <a:lnTo>
                    <a:pt x="1537506" y="21038"/>
                  </a:lnTo>
                  <a:lnTo>
                    <a:pt x="1491677" y="13544"/>
                  </a:lnTo>
                  <a:lnTo>
                    <a:pt x="1445333" y="7663"/>
                  </a:lnTo>
                  <a:lnTo>
                    <a:pt x="1398503" y="3425"/>
                  </a:lnTo>
                  <a:lnTo>
                    <a:pt x="1351216" y="861"/>
                  </a:lnTo>
                  <a:lnTo>
                    <a:pt x="1303502" y="0"/>
                  </a:lnTo>
                  <a:lnTo>
                    <a:pt x="1255788" y="861"/>
                  </a:lnTo>
                  <a:lnTo>
                    <a:pt x="1208502" y="3425"/>
                  </a:lnTo>
                  <a:lnTo>
                    <a:pt x="1161671" y="7663"/>
                  </a:lnTo>
                  <a:lnTo>
                    <a:pt x="1115327" y="13544"/>
                  </a:lnTo>
                  <a:lnTo>
                    <a:pt x="1069498" y="21038"/>
                  </a:lnTo>
                  <a:lnTo>
                    <a:pt x="1024215" y="30118"/>
                  </a:lnTo>
                  <a:lnTo>
                    <a:pt x="979507" y="40751"/>
                  </a:lnTo>
                  <a:lnTo>
                    <a:pt x="935404" y="52910"/>
                  </a:lnTo>
                  <a:lnTo>
                    <a:pt x="891935" y="66563"/>
                  </a:lnTo>
                  <a:lnTo>
                    <a:pt x="849131" y="81682"/>
                  </a:lnTo>
                  <a:lnTo>
                    <a:pt x="807020" y="98237"/>
                  </a:lnTo>
                  <a:lnTo>
                    <a:pt x="765633" y="116198"/>
                  </a:lnTo>
                  <a:lnTo>
                    <a:pt x="724999" y="135536"/>
                  </a:lnTo>
                  <a:lnTo>
                    <a:pt x="685148" y="156220"/>
                  </a:lnTo>
                  <a:lnTo>
                    <a:pt x="646110" y="178221"/>
                  </a:lnTo>
                  <a:lnTo>
                    <a:pt x="607913" y="201510"/>
                  </a:lnTo>
                  <a:lnTo>
                    <a:pt x="570589" y="226057"/>
                  </a:lnTo>
                  <a:lnTo>
                    <a:pt x="534166" y="251831"/>
                  </a:lnTo>
                  <a:lnTo>
                    <a:pt x="498675" y="278804"/>
                  </a:lnTo>
                  <a:lnTo>
                    <a:pt x="464144" y="306946"/>
                  </a:lnTo>
                  <a:lnTo>
                    <a:pt x="430605" y="336227"/>
                  </a:lnTo>
                  <a:lnTo>
                    <a:pt x="398085" y="366617"/>
                  </a:lnTo>
                  <a:lnTo>
                    <a:pt x="366615" y="398087"/>
                  </a:lnTo>
                  <a:lnTo>
                    <a:pt x="336226" y="430606"/>
                  </a:lnTo>
                  <a:lnTo>
                    <a:pt x="306945" y="464147"/>
                  </a:lnTo>
                  <a:lnTo>
                    <a:pt x="278803" y="498677"/>
                  </a:lnTo>
                  <a:lnTo>
                    <a:pt x="251831" y="534169"/>
                  </a:lnTo>
                  <a:lnTo>
                    <a:pt x="226056" y="570592"/>
                  </a:lnTo>
                  <a:lnTo>
                    <a:pt x="201510" y="607917"/>
                  </a:lnTo>
                  <a:lnTo>
                    <a:pt x="178221" y="646113"/>
                  </a:lnTo>
                  <a:lnTo>
                    <a:pt x="156220" y="685152"/>
                  </a:lnTo>
                  <a:lnTo>
                    <a:pt x="135535" y="725004"/>
                  </a:lnTo>
                  <a:lnTo>
                    <a:pt x="116198" y="765638"/>
                  </a:lnTo>
                  <a:lnTo>
                    <a:pt x="98237" y="807026"/>
                  </a:lnTo>
                  <a:lnTo>
                    <a:pt x="81682" y="849137"/>
                  </a:lnTo>
                  <a:lnTo>
                    <a:pt x="66563" y="891942"/>
                  </a:lnTo>
                  <a:lnTo>
                    <a:pt x="52910" y="935411"/>
                  </a:lnTo>
                  <a:lnTo>
                    <a:pt x="40751" y="979515"/>
                  </a:lnTo>
                  <a:lnTo>
                    <a:pt x="30118" y="1024223"/>
                  </a:lnTo>
                  <a:lnTo>
                    <a:pt x="21038" y="1069507"/>
                  </a:lnTo>
                  <a:lnTo>
                    <a:pt x="13544" y="1115336"/>
                  </a:lnTo>
                  <a:lnTo>
                    <a:pt x="7663" y="1161681"/>
                  </a:lnTo>
                  <a:lnTo>
                    <a:pt x="3425" y="1208513"/>
                  </a:lnTo>
                  <a:lnTo>
                    <a:pt x="861" y="1255800"/>
                  </a:lnTo>
                  <a:lnTo>
                    <a:pt x="0" y="1303515"/>
                  </a:lnTo>
                  <a:lnTo>
                    <a:pt x="861" y="1351228"/>
                  </a:lnTo>
                  <a:lnTo>
                    <a:pt x="3425" y="1398515"/>
                  </a:lnTo>
                  <a:lnTo>
                    <a:pt x="7663" y="1445346"/>
                  </a:lnTo>
                  <a:lnTo>
                    <a:pt x="13544" y="1491690"/>
                  </a:lnTo>
                  <a:lnTo>
                    <a:pt x="21038" y="1537519"/>
                  </a:lnTo>
                  <a:lnTo>
                    <a:pt x="30118" y="1582802"/>
                  </a:lnTo>
                  <a:lnTo>
                    <a:pt x="40751" y="1627510"/>
                  </a:lnTo>
                  <a:lnTo>
                    <a:pt x="52910" y="1671613"/>
                  </a:lnTo>
                  <a:lnTo>
                    <a:pt x="66563" y="1715082"/>
                  </a:lnTo>
                  <a:lnTo>
                    <a:pt x="81682" y="1757886"/>
                  </a:lnTo>
                  <a:lnTo>
                    <a:pt x="98237" y="1799997"/>
                  </a:lnTo>
                  <a:lnTo>
                    <a:pt x="116198" y="1841384"/>
                  </a:lnTo>
                  <a:lnTo>
                    <a:pt x="135535" y="1882018"/>
                  </a:lnTo>
                  <a:lnTo>
                    <a:pt x="156220" y="1921869"/>
                  </a:lnTo>
                  <a:lnTo>
                    <a:pt x="178221" y="1960907"/>
                  </a:lnTo>
                  <a:lnTo>
                    <a:pt x="201510" y="1999103"/>
                  </a:lnTo>
                  <a:lnTo>
                    <a:pt x="226056" y="2036428"/>
                  </a:lnTo>
                  <a:lnTo>
                    <a:pt x="251831" y="2072851"/>
                  </a:lnTo>
                  <a:lnTo>
                    <a:pt x="278803" y="2108342"/>
                  </a:lnTo>
                  <a:lnTo>
                    <a:pt x="306945" y="2142872"/>
                  </a:lnTo>
                  <a:lnTo>
                    <a:pt x="336226" y="2176412"/>
                  </a:lnTo>
                  <a:lnTo>
                    <a:pt x="366615" y="2208932"/>
                  </a:lnTo>
                  <a:lnTo>
                    <a:pt x="398085" y="2240401"/>
                  </a:lnTo>
                  <a:lnTo>
                    <a:pt x="430605" y="2270791"/>
                  </a:lnTo>
                  <a:lnTo>
                    <a:pt x="464144" y="2300072"/>
                  </a:lnTo>
                  <a:lnTo>
                    <a:pt x="498675" y="2328214"/>
                  </a:lnTo>
                  <a:lnTo>
                    <a:pt x="534166" y="2355186"/>
                  </a:lnTo>
                  <a:lnTo>
                    <a:pt x="570589" y="2380961"/>
                  </a:lnTo>
                  <a:lnTo>
                    <a:pt x="607913" y="2405507"/>
                  </a:lnTo>
                  <a:lnTo>
                    <a:pt x="646110" y="2428796"/>
                  </a:lnTo>
                  <a:lnTo>
                    <a:pt x="685148" y="2450797"/>
                  </a:lnTo>
                  <a:lnTo>
                    <a:pt x="724999" y="2471481"/>
                  </a:lnTo>
                  <a:lnTo>
                    <a:pt x="765633" y="2490819"/>
                  </a:lnTo>
                  <a:lnTo>
                    <a:pt x="807020" y="2508780"/>
                  </a:lnTo>
                  <a:lnTo>
                    <a:pt x="849131" y="2525335"/>
                  </a:lnTo>
                  <a:lnTo>
                    <a:pt x="891935" y="2540454"/>
                  </a:lnTo>
                  <a:lnTo>
                    <a:pt x="935404" y="2554107"/>
                  </a:lnTo>
                  <a:lnTo>
                    <a:pt x="979507" y="2566266"/>
                  </a:lnTo>
                  <a:lnTo>
                    <a:pt x="1024215" y="2576899"/>
                  </a:lnTo>
                  <a:lnTo>
                    <a:pt x="1069498" y="2585978"/>
                  </a:lnTo>
                  <a:lnTo>
                    <a:pt x="1115327" y="2593473"/>
                  </a:lnTo>
                  <a:lnTo>
                    <a:pt x="1161671" y="2599354"/>
                  </a:lnTo>
                  <a:lnTo>
                    <a:pt x="1208502" y="2603592"/>
                  </a:lnTo>
                  <a:lnTo>
                    <a:pt x="1255788" y="2606156"/>
                  </a:lnTo>
                  <a:lnTo>
                    <a:pt x="1303502" y="2607017"/>
                  </a:lnTo>
                  <a:close/>
                </a:path>
              </a:pathLst>
            </a:custGeom>
            <a:ln w="11455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679461" y="5820570"/>
              <a:ext cx="651510" cy="0"/>
            </a:xfrm>
            <a:custGeom>
              <a:avLst/>
              <a:gdLst/>
              <a:ahLst/>
              <a:cxnLst/>
              <a:rect l="l" t="t" r="r" b="b"/>
              <a:pathLst>
                <a:path w="651510">
                  <a:moveTo>
                    <a:pt x="0" y="0"/>
                  </a:moveTo>
                  <a:lnTo>
                    <a:pt x="651103" y="0"/>
                  </a:lnTo>
                </a:path>
              </a:pathLst>
            </a:custGeom>
            <a:ln w="11430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751327" y="3477552"/>
              <a:ext cx="2607310" cy="2607310"/>
            </a:xfrm>
            <a:custGeom>
              <a:avLst/>
              <a:gdLst/>
              <a:ahLst/>
              <a:cxnLst/>
              <a:rect l="l" t="t" r="r" b="b"/>
              <a:pathLst>
                <a:path w="2607309" h="2607310">
                  <a:moveTo>
                    <a:pt x="1303502" y="0"/>
                  </a:moveTo>
                  <a:lnTo>
                    <a:pt x="1255788" y="861"/>
                  </a:lnTo>
                  <a:lnTo>
                    <a:pt x="1208502" y="3425"/>
                  </a:lnTo>
                  <a:lnTo>
                    <a:pt x="1161671" y="7663"/>
                  </a:lnTo>
                  <a:lnTo>
                    <a:pt x="1115327" y="13544"/>
                  </a:lnTo>
                  <a:lnTo>
                    <a:pt x="1069498" y="21038"/>
                  </a:lnTo>
                  <a:lnTo>
                    <a:pt x="1024215" y="30118"/>
                  </a:lnTo>
                  <a:lnTo>
                    <a:pt x="979507" y="40751"/>
                  </a:lnTo>
                  <a:lnTo>
                    <a:pt x="935404" y="52910"/>
                  </a:lnTo>
                  <a:lnTo>
                    <a:pt x="891935" y="66563"/>
                  </a:lnTo>
                  <a:lnTo>
                    <a:pt x="849131" y="81682"/>
                  </a:lnTo>
                  <a:lnTo>
                    <a:pt x="807020" y="98237"/>
                  </a:lnTo>
                  <a:lnTo>
                    <a:pt x="765633" y="116198"/>
                  </a:lnTo>
                  <a:lnTo>
                    <a:pt x="724999" y="135536"/>
                  </a:lnTo>
                  <a:lnTo>
                    <a:pt x="685148" y="156220"/>
                  </a:lnTo>
                  <a:lnTo>
                    <a:pt x="646110" y="178221"/>
                  </a:lnTo>
                  <a:lnTo>
                    <a:pt x="607913" y="201510"/>
                  </a:lnTo>
                  <a:lnTo>
                    <a:pt x="570589" y="226057"/>
                  </a:lnTo>
                  <a:lnTo>
                    <a:pt x="534166" y="251831"/>
                  </a:lnTo>
                  <a:lnTo>
                    <a:pt x="498675" y="278804"/>
                  </a:lnTo>
                  <a:lnTo>
                    <a:pt x="464144" y="306946"/>
                  </a:lnTo>
                  <a:lnTo>
                    <a:pt x="430605" y="336227"/>
                  </a:lnTo>
                  <a:lnTo>
                    <a:pt x="398085" y="366617"/>
                  </a:lnTo>
                  <a:lnTo>
                    <a:pt x="366615" y="398087"/>
                  </a:lnTo>
                  <a:lnTo>
                    <a:pt x="336226" y="430606"/>
                  </a:lnTo>
                  <a:lnTo>
                    <a:pt x="306945" y="464147"/>
                  </a:lnTo>
                  <a:lnTo>
                    <a:pt x="278803" y="498677"/>
                  </a:lnTo>
                  <a:lnTo>
                    <a:pt x="251831" y="534169"/>
                  </a:lnTo>
                  <a:lnTo>
                    <a:pt x="226056" y="570592"/>
                  </a:lnTo>
                  <a:lnTo>
                    <a:pt x="201510" y="607917"/>
                  </a:lnTo>
                  <a:lnTo>
                    <a:pt x="178221" y="646113"/>
                  </a:lnTo>
                  <a:lnTo>
                    <a:pt x="156220" y="685152"/>
                  </a:lnTo>
                  <a:lnTo>
                    <a:pt x="135535" y="725004"/>
                  </a:lnTo>
                  <a:lnTo>
                    <a:pt x="116198" y="765638"/>
                  </a:lnTo>
                  <a:lnTo>
                    <a:pt x="98237" y="807026"/>
                  </a:lnTo>
                  <a:lnTo>
                    <a:pt x="81682" y="849137"/>
                  </a:lnTo>
                  <a:lnTo>
                    <a:pt x="66563" y="891942"/>
                  </a:lnTo>
                  <a:lnTo>
                    <a:pt x="52910" y="935411"/>
                  </a:lnTo>
                  <a:lnTo>
                    <a:pt x="40751" y="979515"/>
                  </a:lnTo>
                  <a:lnTo>
                    <a:pt x="30118" y="1024223"/>
                  </a:lnTo>
                  <a:lnTo>
                    <a:pt x="21038" y="1069507"/>
                  </a:lnTo>
                  <a:lnTo>
                    <a:pt x="13544" y="1115336"/>
                  </a:lnTo>
                  <a:lnTo>
                    <a:pt x="7663" y="1161681"/>
                  </a:lnTo>
                  <a:lnTo>
                    <a:pt x="3425" y="1208513"/>
                  </a:lnTo>
                  <a:lnTo>
                    <a:pt x="861" y="1255800"/>
                  </a:lnTo>
                  <a:lnTo>
                    <a:pt x="0" y="1303515"/>
                  </a:lnTo>
                  <a:lnTo>
                    <a:pt x="861" y="1351228"/>
                  </a:lnTo>
                  <a:lnTo>
                    <a:pt x="3425" y="1398515"/>
                  </a:lnTo>
                  <a:lnTo>
                    <a:pt x="7663" y="1445346"/>
                  </a:lnTo>
                  <a:lnTo>
                    <a:pt x="13544" y="1491690"/>
                  </a:lnTo>
                  <a:lnTo>
                    <a:pt x="21038" y="1537519"/>
                  </a:lnTo>
                  <a:lnTo>
                    <a:pt x="30118" y="1582802"/>
                  </a:lnTo>
                  <a:lnTo>
                    <a:pt x="40751" y="1627510"/>
                  </a:lnTo>
                  <a:lnTo>
                    <a:pt x="52910" y="1671613"/>
                  </a:lnTo>
                  <a:lnTo>
                    <a:pt x="66563" y="1715082"/>
                  </a:lnTo>
                  <a:lnTo>
                    <a:pt x="81682" y="1757886"/>
                  </a:lnTo>
                  <a:lnTo>
                    <a:pt x="98237" y="1799997"/>
                  </a:lnTo>
                  <a:lnTo>
                    <a:pt x="116198" y="1841384"/>
                  </a:lnTo>
                  <a:lnTo>
                    <a:pt x="135535" y="1882018"/>
                  </a:lnTo>
                  <a:lnTo>
                    <a:pt x="156220" y="1921869"/>
                  </a:lnTo>
                  <a:lnTo>
                    <a:pt x="178221" y="1960907"/>
                  </a:lnTo>
                  <a:lnTo>
                    <a:pt x="201510" y="1999103"/>
                  </a:lnTo>
                  <a:lnTo>
                    <a:pt x="226056" y="2036428"/>
                  </a:lnTo>
                  <a:lnTo>
                    <a:pt x="251831" y="2072851"/>
                  </a:lnTo>
                  <a:lnTo>
                    <a:pt x="278803" y="2108342"/>
                  </a:lnTo>
                  <a:lnTo>
                    <a:pt x="306945" y="2142872"/>
                  </a:lnTo>
                  <a:lnTo>
                    <a:pt x="336226" y="2176412"/>
                  </a:lnTo>
                  <a:lnTo>
                    <a:pt x="366615" y="2208932"/>
                  </a:lnTo>
                  <a:lnTo>
                    <a:pt x="398085" y="2240401"/>
                  </a:lnTo>
                  <a:lnTo>
                    <a:pt x="430605" y="2270791"/>
                  </a:lnTo>
                  <a:lnTo>
                    <a:pt x="464144" y="2300072"/>
                  </a:lnTo>
                  <a:lnTo>
                    <a:pt x="498675" y="2328214"/>
                  </a:lnTo>
                  <a:lnTo>
                    <a:pt x="534166" y="2355186"/>
                  </a:lnTo>
                  <a:lnTo>
                    <a:pt x="570589" y="2380961"/>
                  </a:lnTo>
                  <a:lnTo>
                    <a:pt x="607913" y="2405507"/>
                  </a:lnTo>
                  <a:lnTo>
                    <a:pt x="646110" y="2428796"/>
                  </a:lnTo>
                  <a:lnTo>
                    <a:pt x="685148" y="2450797"/>
                  </a:lnTo>
                  <a:lnTo>
                    <a:pt x="724999" y="2471481"/>
                  </a:lnTo>
                  <a:lnTo>
                    <a:pt x="765633" y="2490819"/>
                  </a:lnTo>
                  <a:lnTo>
                    <a:pt x="807020" y="2508780"/>
                  </a:lnTo>
                  <a:lnTo>
                    <a:pt x="849131" y="2525335"/>
                  </a:lnTo>
                  <a:lnTo>
                    <a:pt x="891935" y="2540454"/>
                  </a:lnTo>
                  <a:lnTo>
                    <a:pt x="935404" y="2554107"/>
                  </a:lnTo>
                  <a:lnTo>
                    <a:pt x="979507" y="2566266"/>
                  </a:lnTo>
                  <a:lnTo>
                    <a:pt x="1024215" y="2576899"/>
                  </a:lnTo>
                  <a:lnTo>
                    <a:pt x="1069498" y="2585978"/>
                  </a:lnTo>
                  <a:lnTo>
                    <a:pt x="1115327" y="2593473"/>
                  </a:lnTo>
                  <a:lnTo>
                    <a:pt x="1161671" y="2599354"/>
                  </a:lnTo>
                  <a:lnTo>
                    <a:pt x="1208502" y="2603592"/>
                  </a:lnTo>
                  <a:lnTo>
                    <a:pt x="1255788" y="2606156"/>
                  </a:lnTo>
                  <a:lnTo>
                    <a:pt x="1303502" y="2607017"/>
                  </a:lnTo>
                  <a:lnTo>
                    <a:pt x="1351216" y="2606156"/>
                  </a:lnTo>
                  <a:lnTo>
                    <a:pt x="1398503" y="2603592"/>
                  </a:lnTo>
                  <a:lnTo>
                    <a:pt x="1445333" y="2599354"/>
                  </a:lnTo>
                  <a:lnTo>
                    <a:pt x="1491677" y="2593473"/>
                  </a:lnTo>
                  <a:lnTo>
                    <a:pt x="1537506" y="2585978"/>
                  </a:lnTo>
                  <a:lnTo>
                    <a:pt x="1582789" y="2576899"/>
                  </a:lnTo>
                  <a:lnTo>
                    <a:pt x="1627497" y="2566266"/>
                  </a:lnTo>
                  <a:lnTo>
                    <a:pt x="1671600" y="2554107"/>
                  </a:lnTo>
                  <a:lnTo>
                    <a:pt x="1715069" y="2540454"/>
                  </a:lnTo>
                  <a:lnTo>
                    <a:pt x="1757873" y="2525335"/>
                  </a:lnTo>
                  <a:lnTo>
                    <a:pt x="1799984" y="2508780"/>
                  </a:lnTo>
                  <a:lnTo>
                    <a:pt x="1841371" y="2490819"/>
                  </a:lnTo>
                  <a:lnTo>
                    <a:pt x="1882005" y="2471481"/>
                  </a:lnTo>
                  <a:lnTo>
                    <a:pt x="1921856" y="2450797"/>
                  </a:lnTo>
                  <a:lnTo>
                    <a:pt x="1960895" y="2428796"/>
                  </a:lnTo>
                  <a:lnTo>
                    <a:pt x="1999091" y="2405507"/>
                  </a:lnTo>
                  <a:lnTo>
                    <a:pt x="2036415" y="2380961"/>
                  </a:lnTo>
                  <a:lnTo>
                    <a:pt x="2072838" y="2355186"/>
                  </a:lnTo>
                  <a:lnTo>
                    <a:pt x="2108329" y="2328214"/>
                  </a:lnTo>
                  <a:lnTo>
                    <a:pt x="2142860" y="2300072"/>
                  </a:lnTo>
                  <a:lnTo>
                    <a:pt x="2176400" y="2270791"/>
                  </a:lnTo>
                  <a:lnTo>
                    <a:pt x="2208919" y="2240401"/>
                  </a:lnTo>
                  <a:lnTo>
                    <a:pt x="2240389" y="2208932"/>
                  </a:lnTo>
                  <a:lnTo>
                    <a:pt x="2270779" y="2176412"/>
                  </a:lnTo>
                  <a:lnTo>
                    <a:pt x="2300059" y="2142872"/>
                  </a:lnTo>
                  <a:lnTo>
                    <a:pt x="2328201" y="2108342"/>
                  </a:lnTo>
                  <a:lnTo>
                    <a:pt x="2355174" y="2072851"/>
                  </a:lnTo>
                  <a:lnTo>
                    <a:pt x="2380948" y="2036428"/>
                  </a:lnTo>
                  <a:lnTo>
                    <a:pt x="2405495" y="1999103"/>
                  </a:lnTo>
                  <a:lnTo>
                    <a:pt x="2428783" y="1960907"/>
                  </a:lnTo>
                  <a:lnTo>
                    <a:pt x="2450785" y="1921869"/>
                  </a:lnTo>
                  <a:lnTo>
                    <a:pt x="2471469" y="1882018"/>
                  </a:lnTo>
                  <a:lnTo>
                    <a:pt x="2490806" y="1841384"/>
                  </a:lnTo>
                  <a:lnTo>
                    <a:pt x="2508767" y="1799997"/>
                  </a:lnTo>
                  <a:lnTo>
                    <a:pt x="2525322" y="1757886"/>
                  </a:lnTo>
                  <a:lnTo>
                    <a:pt x="2540441" y="1715082"/>
                  </a:lnTo>
                  <a:lnTo>
                    <a:pt x="2554095" y="1671613"/>
                  </a:lnTo>
                  <a:lnTo>
                    <a:pt x="2566253" y="1627510"/>
                  </a:lnTo>
                  <a:lnTo>
                    <a:pt x="2576887" y="1582802"/>
                  </a:lnTo>
                  <a:lnTo>
                    <a:pt x="2585966" y="1537519"/>
                  </a:lnTo>
                  <a:lnTo>
                    <a:pt x="2593461" y="1491690"/>
                  </a:lnTo>
                  <a:lnTo>
                    <a:pt x="2599342" y="1445346"/>
                  </a:lnTo>
                  <a:lnTo>
                    <a:pt x="2603579" y="1398515"/>
                  </a:lnTo>
                  <a:lnTo>
                    <a:pt x="2606143" y="1351228"/>
                  </a:lnTo>
                  <a:lnTo>
                    <a:pt x="2607005" y="1303515"/>
                  </a:lnTo>
                  <a:lnTo>
                    <a:pt x="2606143" y="1255800"/>
                  </a:lnTo>
                  <a:lnTo>
                    <a:pt x="2603579" y="1208513"/>
                  </a:lnTo>
                  <a:lnTo>
                    <a:pt x="2599342" y="1161681"/>
                  </a:lnTo>
                  <a:lnTo>
                    <a:pt x="2593461" y="1115336"/>
                  </a:lnTo>
                  <a:lnTo>
                    <a:pt x="2585966" y="1069507"/>
                  </a:lnTo>
                  <a:lnTo>
                    <a:pt x="2576887" y="1024223"/>
                  </a:lnTo>
                  <a:lnTo>
                    <a:pt x="2566253" y="979515"/>
                  </a:lnTo>
                  <a:lnTo>
                    <a:pt x="2554095" y="935411"/>
                  </a:lnTo>
                  <a:lnTo>
                    <a:pt x="2540441" y="891942"/>
                  </a:lnTo>
                  <a:lnTo>
                    <a:pt x="2525322" y="849137"/>
                  </a:lnTo>
                  <a:lnTo>
                    <a:pt x="2508767" y="807026"/>
                  </a:lnTo>
                  <a:lnTo>
                    <a:pt x="2490806" y="765638"/>
                  </a:lnTo>
                  <a:lnTo>
                    <a:pt x="2471469" y="725004"/>
                  </a:lnTo>
                  <a:lnTo>
                    <a:pt x="2450785" y="685152"/>
                  </a:lnTo>
                  <a:lnTo>
                    <a:pt x="2428783" y="646113"/>
                  </a:lnTo>
                  <a:lnTo>
                    <a:pt x="2405495" y="607917"/>
                  </a:lnTo>
                  <a:lnTo>
                    <a:pt x="2380948" y="570592"/>
                  </a:lnTo>
                  <a:lnTo>
                    <a:pt x="2355174" y="534169"/>
                  </a:lnTo>
                  <a:lnTo>
                    <a:pt x="2328201" y="498677"/>
                  </a:lnTo>
                  <a:lnTo>
                    <a:pt x="2300059" y="464147"/>
                  </a:lnTo>
                  <a:lnTo>
                    <a:pt x="2270779" y="430606"/>
                  </a:lnTo>
                  <a:lnTo>
                    <a:pt x="2240389" y="398087"/>
                  </a:lnTo>
                  <a:lnTo>
                    <a:pt x="2208919" y="366617"/>
                  </a:lnTo>
                  <a:lnTo>
                    <a:pt x="2176400" y="336227"/>
                  </a:lnTo>
                  <a:lnTo>
                    <a:pt x="2142860" y="306946"/>
                  </a:lnTo>
                  <a:lnTo>
                    <a:pt x="2108329" y="278804"/>
                  </a:lnTo>
                  <a:lnTo>
                    <a:pt x="2072838" y="251831"/>
                  </a:lnTo>
                  <a:lnTo>
                    <a:pt x="2036415" y="226057"/>
                  </a:lnTo>
                  <a:lnTo>
                    <a:pt x="1999091" y="201510"/>
                  </a:lnTo>
                  <a:lnTo>
                    <a:pt x="1960895" y="178221"/>
                  </a:lnTo>
                  <a:lnTo>
                    <a:pt x="1921856" y="156220"/>
                  </a:lnTo>
                  <a:lnTo>
                    <a:pt x="1882005" y="135536"/>
                  </a:lnTo>
                  <a:lnTo>
                    <a:pt x="1841371" y="116198"/>
                  </a:lnTo>
                  <a:lnTo>
                    <a:pt x="1799984" y="98237"/>
                  </a:lnTo>
                  <a:lnTo>
                    <a:pt x="1757873" y="81682"/>
                  </a:lnTo>
                  <a:lnTo>
                    <a:pt x="1715069" y="66563"/>
                  </a:lnTo>
                  <a:lnTo>
                    <a:pt x="1671600" y="52910"/>
                  </a:lnTo>
                  <a:lnTo>
                    <a:pt x="1627497" y="40751"/>
                  </a:lnTo>
                  <a:lnTo>
                    <a:pt x="1582789" y="30118"/>
                  </a:lnTo>
                  <a:lnTo>
                    <a:pt x="1537506" y="21038"/>
                  </a:lnTo>
                  <a:lnTo>
                    <a:pt x="1491677" y="13544"/>
                  </a:lnTo>
                  <a:lnTo>
                    <a:pt x="1445333" y="7663"/>
                  </a:lnTo>
                  <a:lnTo>
                    <a:pt x="1398503" y="3425"/>
                  </a:lnTo>
                  <a:lnTo>
                    <a:pt x="1351216" y="861"/>
                  </a:lnTo>
                  <a:lnTo>
                    <a:pt x="1303502" y="0"/>
                  </a:lnTo>
                  <a:close/>
                </a:path>
              </a:pathLst>
            </a:custGeom>
            <a:solidFill>
              <a:srgbClr val="DC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7031604" y="5387694"/>
            <a:ext cx="2027555" cy="577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850" spc="-95">
                <a:solidFill>
                  <a:srgbClr val="00555D"/>
                </a:solidFill>
                <a:latin typeface="Avenir-Light"/>
                <a:cs typeface="Avenir-Light"/>
              </a:rPr>
              <a:t>IWSR</a:t>
            </a:r>
            <a:r>
              <a:rPr sz="850" spc="5">
                <a:solidFill>
                  <a:srgbClr val="00555D"/>
                </a:solidFill>
                <a:latin typeface="Avenir-Light"/>
                <a:cs typeface="Avenir-Light"/>
              </a:rPr>
              <a:t> </a:t>
            </a:r>
            <a:r>
              <a:rPr sz="850" spc="-95">
                <a:solidFill>
                  <a:srgbClr val="00555D"/>
                </a:solidFill>
                <a:latin typeface="Avenir-Light"/>
                <a:cs typeface="Avenir-Light"/>
              </a:rPr>
              <a:t>Non-and_Lower-</a:t>
            </a:r>
            <a:r>
              <a:rPr sz="850" spc="-80">
                <a:solidFill>
                  <a:srgbClr val="00555D"/>
                </a:solidFill>
                <a:latin typeface="Avenir-Light"/>
                <a:cs typeface="Avenir-Light"/>
              </a:rPr>
              <a:t>Alcohol</a:t>
            </a:r>
            <a:r>
              <a:rPr sz="850" spc="10">
                <a:solidFill>
                  <a:srgbClr val="00555D"/>
                </a:solidFill>
                <a:latin typeface="Avenir-Light"/>
                <a:cs typeface="Avenir-Light"/>
              </a:rPr>
              <a:t> </a:t>
            </a:r>
            <a:r>
              <a:rPr sz="850" spc="-75">
                <a:solidFill>
                  <a:srgbClr val="00555D"/>
                </a:solidFill>
                <a:latin typeface="Avenir-Light"/>
                <a:cs typeface="Avenir-Light"/>
              </a:rPr>
              <a:t>Strategic</a:t>
            </a:r>
            <a:r>
              <a:rPr sz="850" spc="10">
                <a:solidFill>
                  <a:srgbClr val="00555D"/>
                </a:solidFill>
                <a:latin typeface="Avenir-Light"/>
                <a:cs typeface="Avenir-Light"/>
              </a:rPr>
              <a:t> </a:t>
            </a:r>
            <a:r>
              <a:rPr sz="850" spc="-85">
                <a:solidFill>
                  <a:srgbClr val="00555D"/>
                </a:solidFill>
                <a:latin typeface="Avenir-Light"/>
                <a:cs typeface="Avenir-Light"/>
              </a:rPr>
              <a:t>Study</a:t>
            </a:r>
            <a:r>
              <a:rPr sz="850" spc="5">
                <a:solidFill>
                  <a:srgbClr val="00555D"/>
                </a:solidFill>
                <a:latin typeface="Avenir-Light"/>
                <a:cs typeface="Avenir-Light"/>
              </a:rPr>
              <a:t> </a:t>
            </a:r>
            <a:r>
              <a:rPr sz="850" spc="-40">
                <a:solidFill>
                  <a:srgbClr val="00555D"/>
                </a:solidFill>
                <a:latin typeface="Avenir-Light"/>
                <a:cs typeface="Avenir-Light"/>
              </a:rPr>
              <a:t>2021</a:t>
            </a:r>
            <a:endParaRPr sz="850">
              <a:latin typeface="Avenir-Light"/>
              <a:cs typeface="Avenir-Light"/>
            </a:endParaRPr>
          </a:p>
          <a:p>
            <a:pPr marL="319405" marR="311785" algn="ctr">
              <a:lnSpc>
                <a:spcPct val="100000"/>
              </a:lnSpc>
              <a:spcBef>
                <a:spcPts val="810"/>
              </a:spcBef>
            </a:pPr>
            <a:r>
              <a:rPr sz="700" i="1" spc="-80">
                <a:solidFill>
                  <a:srgbClr val="00555D"/>
                </a:solidFill>
                <a:latin typeface="Avenir-LightOblique"/>
                <a:cs typeface="Avenir-LightOblique"/>
              </a:rPr>
              <a:t>Non</a:t>
            </a:r>
            <a:r>
              <a:rPr sz="700" i="1" spc="-20">
                <a:solidFill>
                  <a:srgbClr val="00555D"/>
                </a:solidFill>
                <a:latin typeface="Avenir-LightOblique"/>
                <a:cs typeface="Avenir-LightOblique"/>
              </a:rPr>
              <a:t> </a:t>
            </a:r>
            <a:r>
              <a:rPr sz="700" i="1" spc="-65">
                <a:solidFill>
                  <a:srgbClr val="00555D"/>
                </a:solidFill>
                <a:latin typeface="Avenir-LightOblique"/>
                <a:cs typeface="Avenir-LightOblique"/>
              </a:rPr>
              <a:t>alcoholic</a:t>
            </a:r>
            <a:r>
              <a:rPr sz="700" i="1" spc="-15">
                <a:solidFill>
                  <a:srgbClr val="00555D"/>
                </a:solidFill>
                <a:latin typeface="Avenir-LightOblique"/>
                <a:cs typeface="Avenir-LightOblique"/>
              </a:rPr>
              <a:t> </a:t>
            </a:r>
            <a:r>
              <a:rPr sz="700" i="1" spc="-50">
                <a:solidFill>
                  <a:srgbClr val="00555D"/>
                </a:solidFill>
                <a:latin typeface="Avenir-LightOblique"/>
                <a:cs typeface="Avenir-LightOblique"/>
              </a:rPr>
              <a:t>is</a:t>
            </a:r>
            <a:r>
              <a:rPr sz="700" i="1" spc="-15">
                <a:solidFill>
                  <a:srgbClr val="00555D"/>
                </a:solidFill>
                <a:latin typeface="Avenir-LightOblique"/>
                <a:cs typeface="Avenir-LightOblique"/>
              </a:rPr>
              <a:t> </a:t>
            </a:r>
            <a:r>
              <a:rPr sz="700" i="1" spc="-65">
                <a:solidFill>
                  <a:srgbClr val="00555D"/>
                </a:solidFill>
                <a:latin typeface="Avenir-LightOblique"/>
                <a:cs typeface="Avenir-LightOblique"/>
              </a:rPr>
              <a:t>forecast</a:t>
            </a:r>
            <a:r>
              <a:rPr sz="700" i="1" spc="-15">
                <a:solidFill>
                  <a:srgbClr val="00555D"/>
                </a:solidFill>
                <a:latin typeface="Avenir-LightOblique"/>
                <a:cs typeface="Avenir-LightOblique"/>
              </a:rPr>
              <a:t> </a:t>
            </a:r>
            <a:r>
              <a:rPr sz="700" i="1" spc="-60">
                <a:solidFill>
                  <a:srgbClr val="00555D"/>
                </a:solidFill>
                <a:latin typeface="Avenir-LightOblique"/>
                <a:cs typeface="Avenir-LightOblique"/>
              </a:rPr>
              <a:t>to</a:t>
            </a:r>
            <a:r>
              <a:rPr sz="700" i="1" spc="-15">
                <a:solidFill>
                  <a:srgbClr val="00555D"/>
                </a:solidFill>
                <a:latin typeface="Avenir-LightOblique"/>
                <a:cs typeface="Avenir-LightOblique"/>
              </a:rPr>
              <a:t> </a:t>
            </a:r>
            <a:r>
              <a:rPr sz="700" i="1" spc="-70">
                <a:solidFill>
                  <a:srgbClr val="00555D"/>
                </a:solidFill>
                <a:latin typeface="Avenir-LightOblique"/>
                <a:cs typeface="Avenir-LightOblique"/>
              </a:rPr>
              <a:t>see</a:t>
            </a:r>
            <a:r>
              <a:rPr sz="700" i="1" spc="-15">
                <a:solidFill>
                  <a:srgbClr val="00555D"/>
                </a:solidFill>
                <a:latin typeface="Avenir-LightOblique"/>
                <a:cs typeface="Avenir-LightOblique"/>
              </a:rPr>
              <a:t> </a:t>
            </a:r>
            <a:r>
              <a:rPr sz="700" i="1" spc="-50">
                <a:solidFill>
                  <a:srgbClr val="00555D"/>
                </a:solidFill>
                <a:latin typeface="Avenir-LightOblique"/>
                <a:cs typeface="Avenir-LightOblique"/>
              </a:rPr>
              <a:t>its</a:t>
            </a:r>
            <a:r>
              <a:rPr sz="700" i="1" spc="-15">
                <a:solidFill>
                  <a:srgbClr val="00555D"/>
                </a:solidFill>
                <a:latin typeface="Avenir-LightOblique"/>
                <a:cs typeface="Avenir-LightOblique"/>
              </a:rPr>
              <a:t> </a:t>
            </a:r>
            <a:r>
              <a:rPr sz="700" i="1" spc="-65">
                <a:solidFill>
                  <a:srgbClr val="00555D"/>
                </a:solidFill>
                <a:latin typeface="Avenir-LightOblique"/>
                <a:cs typeface="Avenir-LightOblique"/>
              </a:rPr>
              <a:t>volumes</a:t>
            </a:r>
            <a:r>
              <a:rPr sz="700" i="1" spc="500">
                <a:solidFill>
                  <a:srgbClr val="00555D"/>
                </a:solidFill>
                <a:latin typeface="Avenir-LightOblique"/>
                <a:cs typeface="Avenir-LightOblique"/>
              </a:rPr>
              <a:t> </a:t>
            </a:r>
            <a:r>
              <a:rPr sz="700" i="1" spc="-65">
                <a:solidFill>
                  <a:srgbClr val="00555D"/>
                </a:solidFill>
                <a:latin typeface="Avenir-LightOblique"/>
                <a:cs typeface="Avenir-LightOblique"/>
              </a:rPr>
              <a:t>increase</a:t>
            </a:r>
            <a:r>
              <a:rPr sz="700" i="1" spc="-15">
                <a:solidFill>
                  <a:srgbClr val="00555D"/>
                </a:solidFill>
                <a:latin typeface="Avenir-LightOblique"/>
                <a:cs typeface="Avenir-LightOblique"/>
              </a:rPr>
              <a:t> </a:t>
            </a:r>
            <a:r>
              <a:rPr sz="700" i="1" spc="-70">
                <a:solidFill>
                  <a:srgbClr val="00555D"/>
                </a:solidFill>
                <a:latin typeface="Avenir-LightOblique"/>
                <a:cs typeface="Avenir-LightOblique"/>
              </a:rPr>
              <a:t>by</a:t>
            </a:r>
            <a:r>
              <a:rPr sz="700" i="1" spc="-15">
                <a:solidFill>
                  <a:srgbClr val="00555D"/>
                </a:solidFill>
                <a:latin typeface="Avenir-LightOblique"/>
                <a:cs typeface="Avenir-LightOblique"/>
              </a:rPr>
              <a:t> </a:t>
            </a:r>
            <a:r>
              <a:rPr sz="700" i="1" spc="-80">
                <a:solidFill>
                  <a:srgbClr val="00555D"/>
                </a:solidFill>
                <a:latin typeface="Avenir-LightOblique"/>
                <a:cs typeface="Avenir-LightOblique"/>
              </a:rPr>
              <a:t>25%</a:t>
            </a:r>
            <a:r>
              <a:rPr sz="700" i="1" spc="-15">
                <a:solidFill>
                  <a:srgbClr val="00555D"/>
                </a:solidFill>
                <a:latin typeface="Avenir-LightOblique"/>
                <a:cs typeface="Avenir-LightOblique"/>
              </a:rPr>
              <a:t> </a:t>
            </a:r>
            <a:r>
              <a:rPr sz="700" i="1" spc="-75">
                <a:solidFill>
                  <a:srgbClr val="00555D"/>
                </a:solidFill>
                <a:latin typeface="Avenir-LightOblique"/>
                <a:cs typeface="Avenir-LightOblique"/>
              </a:rPr>
              <a:t>between</a:t>
            </a:r>
            <a:r>
              <a:rPr sz="700" i="1" spc="-15">
                <a:solidFill>
                  <a:srgbClr val="00555D"/>
                </a:solidFill>
                <a:latin typeface="Avenir-LightOblique"/>
                <a:cs typeface="Avenir-LightOblique"/>
              </a:rPr>
              <a:t> </a:t>
            </a:r>
            <a:r>
              <a:rPr sz="700" i="1" spc="-70">
                <a:solidFill>
                  <a:srgbClr val="00555D"/>
                </a:solidFill>
                <a:latin typeface="Avenir-LightOblique"/>
                <a:cs typeface="Avenir-LightOblique"/>
              </a:rPr>
              <a:t>2022</a:t>
            </a:r>
            <a:r>
              <a:rPr sz="700" i="1" spc="-15">
                <a:solidFill>
                  <a:srgbClr val="00555D"/>
                </a:solidFill>
                <a:latin typeface="Avenir-LightOblique"/>
                <a:cs typeface="Avenir-LightOblique"/>
              </a:rPr>
              <a:t> </a:t>
            </a:r>
            <a:r>
              <a:rPr sz="700" i="1" spc="-75">
                <a:solidFill>
                  <a:srgbClr val="00555D"/>
                </a:solidFill>
                <a:latin typeface="Avenir-LightOblique"/>
                <a:cs typeface="Avenir-LightOblique"/>
              </a:rPr>
              <a:t>and</a:t>
            </a:r>
            <a:r>
              <a:rPr sz="700" i="1" spc="-15">
                <a:solidFill>
                  <a:srgbClr val="00555D"/>
                </a:solidFill>
                <a:latin typeface="Avenir-LightOblique"/>
                <a:cs typeface="Avenir-LightOblique"/>
              </a:rPr>
              <a:t> </a:t>
            </a:r>
            <a:r>
              <a:rPr sz="700" i="1" spc="-20">
                <a:solidFill>
                  <a:srgbClr val="00555D"/>
                </a:solidFill>
                <a:latin typeface="Avenir-LightOblique"/>
                <a:cs typeface="Avenir-LightOblique"/>
              </a:rPr>
              <a:t>2026</a:t>
            </a:r>
            <a:endParaRPr sz="700">
              <a:latin typeface="Avenir-LightOblique"/>
              <a:cs typeface="Avenir-LightOblique"/>
            </a:endParaRPr>
          </a:p>
          <a:p>
            <a:pPr algn="ctr">
              <a:lnSpc>
                <a:spcPct val="100000"/>
              </a:lnSpc>
            </a:pPr>
            <a:r>
              <a:rPr sz="700" i="1" spc="-70">
                <a:solidFill>
                  <a:srgbClr val="00555D"/>
                </a:solidFill>
                <a:latin typeface="Avenir-LightOblique"/>
                <a:cs typeface="Avenir-LightOblique"/>
              </a:rPr>
              <a:t>(IWSR</a:t>
            </a:r>
            <a:r>
              <a:rPr sz="700" i="1" spc="-20">
                <a:solidFill>
                  <a:srgbClr val="00555D"/>
                </a:solidFill>
                <a:latin typeface="Avenir-LightOblique"/>
                <a:cs typeface="Avenir-LightOblique"/>
              </a:rPr>
              <a:t> </a:t>
            </a:r>
            <a:r>
              <a:rPr sz="700" i="1" spc="-10">
                <a:solidFill>
                  <a:srgbClr val="00555D"/>
                </a:solidFill>
                <a:latin typeface="Avenir-LightOblique"/>
                <a:cs typeface="Avenir-LightOblique"/>
              </a:rPr>
              <a:t>2023)</a:t>
            </a:r>
            <a:endParaRPr sz="700">
              <a:latin typeface="Avenir-LightOblique"/>
              <a:cs typeface="Avenir-LightOblique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6688157" y="3414397"/>
            <a:ext cx="2733675" cy="2733675"/>
            <a:chOff x="6688157" y="3414397"/>
            <a:chExt cx="2733675" cy="2733675"/>
          </a:xfrm>
        </p:grpSpPr>
        <p:sp>
          <p:nvSpPr>
            <p:cNvPr id="22" name="object 22"/>
            <p:cNvSpPr/>
            <p:nvPr/>
          </p:nvSpPr>
          <p:spPr>
            <a:xfrm>
              <a:off x="6694190" y="3420429"/>
              <a:ext cx="2721610" cy="2721610"/>
            </a:xfrm>
            <a:custGeom>
              <a:avLst/>
              <a:gdLst/>
              <a:ahLst/>
              <a:cxnLst/>
              <a:rect l="l" t="t" r="r" b="b"/>
              <a:pathLst>
                <a:path w="2721609" h="2721610">
                  <a:moveTo>
                    <a:pt x="1360639" y="2721267"/>
                  </a:moveTo>
                  <a:lnTo>
                    <a:pt x="1408333" y="2720442"/>
                  </a:lnTo>
                  <a:lnTo>
                    <a:pt x="1455620" y="2717987"/>
                  </a:lnTo>
                  <a:lnTo>
                    <a:pt x="1502473" y="2713929"/>
                  </a:lnTo>
                  <a:lnTo>
                    <a:pt x="1548864" y="2708294"/>
                  </a:lnTo>
                  <a:lnTo>
                    <a:pt x="1594766" y="2701110"/>
                  </a:lnTo>
                  <a:lnTo>
                    <a:pt x="1640153" y="2692404"/>
                  </a:lnTo>
                  <a:lnTo>
                    <a:pt x="1684997" y="2682203"/>
                  </a:lnTo>
                  <a:lnTo>
                    <a:pt x="1729270" y="2670535"/>
                  </a:lnTo>
                  <a:lnTo>
                    <a:pt x="1772946" y="2657426"/>
                  </a:lnTo>
                  <a:lnTo>
                    <a:pt x="1815997" y="2642904"/>
                  </a:lnTo>
                  <a:lnTo>
                    <a:pt x="1858397" y="2626997"/>
                  </a:lnTo>
                  <a:lnTo>
                    <a:pt x="1900117" y="2609730"/>
                  </a:lnTo>
                  <a:lnTo>
                    <a:pt x="1941131" y="2591132"/>
                  </a:lnTo>
                  <a:lnTo>
                    <a:pt x="1981412" y="2571229"/>
                  </a:lnTo>
                  <a:lnTo>
                    <a:pt x="2020933" y="2550050"/>
                  </a:lnTo>
                  <a:lnTo>
                    <a:pt x="2059665" y="2527620"/>
                  </a:lnTo>
                  <a:lnTo>
                    <a:pt x="2097583" y="2503967"/>
                  </a:lnTo>
                  <a:lnTo>
                    <a:pt x="2134658" y="2479119"/>
                  </a:lnTo>
                  <a:lnTo>
                    <a:pt x="2170864" y="2453102"/>
                  </a:lnTo>
                  <a:lnTo>
                    <a:pt x="2206174" y="2425944"/>
                  </a:lnTo>
                  <a:lnTo>
                    <a:pt x="2240559" y="2397672"/>
                  </a:lnTo>
                  <a:lnTo>
                    <a:pt x="2273994" y="2368313"/>
                  </a:lnTo>
                  <a:lnTo>
                    <a:pt x="2306451" y="2337894"/>
                  </a:lnTo>
                  <a:lnTo>
                    <a:pt x="2337902" y="2306443"/>
                  </a:lnTo>
                  <a:lnTo>
                    <a:pt x="2368321" y="2273987"/>
                  </a:lnTo>
                  <a:lnTo>
                    <a:pt x="2397681" y="2240552"/>
                  </a:lnTo>
                  <a:lnTo>
                    <a:pt x="2425953" y="2206166"/>
                  </a:lnTo>
                  <a:lnTo>
                    <a:pt x="2453111" y="2170857"/>
                  </a:lnTo>
                  <a:lnTo>
                    <a:pt x="2479128" y="2134651"/>
                  </a:lnTo>
                  <a:lnTo>
                    <a:pt x="2503977" y="2097576"/>
                  </a:lnTo>
                  <a:lnTo>
                    <a:pt x="2527630" y="2059658"/>
                  </a:lnTo>
                  <a:lnTo>
                    <a:pt x="2550060" y="2020925"/>
                  </a:lnTo>
                  <a:lnTo>
                    <a:pt x="2571240" y="1981405"/>
                  </a:lnTo>
                  <a:lnTo>
                    <a:pt x="2591143" y="1941124"/>
                  </a:lnTo>
                  <a:lnTo>
                    <a:pt x="2609741" y="1900110"/>
                  </a:lnTo>
                  <a:lnTo>
                    <a:pt x="2627008" y="1858389"/>
                  </a:lnTo>
                  <a:lnTo>
                    <a:pt x="2642916" y="1815990"/>
                  </a:lnTo>
                  <a:lnTo>
                    <a:pt x="2657438" y="1772938"/>
                  </a:lnTo>
                  <a:lnTo>
                    <a:pt x="2670547" y="1729262"/>
                  </a:lnTo>
                  <a:lnTo>
                    <a:pt x="2682215" y="1684988"/>
                  </a:lnTo>
                  <a:lnTo>
                    <a:pt x="2692416" y="1640144"/>
                  </a:lnTo>
                  <a:lnTo>
                    <a:pt x="2701122" y="1594757"/>
                  </a:lnTo>
                  <a:lnTo>
                    <a:pt x="2708306" y="1548854"/>
                  </a:lnTo>
                  <a:lnTo>
                    <a:pt x="2713941" y="1502462"/>
                  </a:lnTo>
                  <a:lnTo>
                    <a:pt x="2718000" y="1455609"/>
                  </a:lnTo>
                  <a:lnTo>
                    <a:pt x="2720455" y="1408321"/>
                  </a:lnTo>
                  <a:lnTo>
                    <a:pt x="2721279" y="1360627"/>
                  </a:lnTo>
                  <a:lnTo>
                    <a:pt x="2720455" y="1312933"/>
                  </a:lnTo>
                  <a:lnTo>
                    <a:pt x="2718000" y="1265646"/>
                  </a:lnTo>
                  <a:lnTo>
                    <a:pt x="2713941" y="1218793"/>
                  </a:lnTo>
                  <a:lnTo>
                    <a:pt x="2708306" y="1172402"/>
                  </a:lnTo>
                  <a:lnTo>
                    <a:pt x="2701122" y="1126500"/>
                  </a:lnTo>
                  <a:lnTo>
                    <a:pt x="2692416" y="1081114"/>
                  </a:lnTo>
                  <a:lnTo>
                    <a:pt x="2682215" y="1036270"/>
                  </a:lnTo>
                  <a:lnTo>
                    <a:pt x="2670547" y="991997"/>
                  </a:lnTo>
                  <a:lnTo>
                    <a:pt x="2657438" y="948321"/>
                  </a:lnTo>
                  <a:lnTo>
                    <a:pt x="2642916" y="905270"/>
                  </a:lnTo>
                  <a:lnTo>
                    <a:pt x="2627008" y="862871"/>
                  </a:lnTo>
                  <a:lnTo>
                    <a:pt x="2609741" y="821151"/>
                  </a:lnTo>
                  <a:lnTo>
                    <a:pt x="2591143" y="780137"/>
                  </a:lnTo>
                  <a:lnTo>
                    <a:pt x="2571240" y="739857"/>
                  </a:lnTo>
                  <a:lnTo>
                    <a:pt x="2550060" y="700337"/>
                  </a:lnTo>
                  <a:lnTo>
                    <a:pt x="2527630" y="661604"/>
                  </a:lnTo>
                  <a:lnTo>
                    <a:pt x="2503977" y="623687"/>
                  </a:lnTo>
                  <a:lnTo>
                    <a:pt x="2479128" y="586612"/>
                  </a:lnTo>
                  <a:lnTo>
                    <a:pt x="2453111" y="550407"/>
                  </a:lnTo>
                  <a:lnTo>
                    <a:pt x="2425953" y="515097"/>
                  </a:lnTo>
                  <a:lnTo>
                    <a:pt x="2397681" y="480712"/>
                  </a:lnTo>
                  <a:lnTo>
                    <a:pt x="2368321" y="447278"/>
                  </a:lnTo>
                  <a:lnTo>
                    <a:pt x="2337902" y="414821"/>
                  </a:lnTo>
                  <a:lnTo>
                    <a:pt x="2306451" y="383370"/>
                  </a:lnTo>
                  <a:lnTo>
                    <a:pt x="2273994" y="352952"/>
                  </a:lnTo>
                  <a:lnTo>
                    <a:pt x="2240559" y="323593"/>
                  </a:lnTo>
                  <a:lnTo>
                    <a:pt x="2206174" y="295321"/>
                  </a:lnTo>
                  <a:lnTo>
                    <a:pt x="2170864" y="268163"/>
                  </a:lnTo>
                  <a:lnTo>
                    <a:pt x="2134658" y="242146"/>
                  </a:lnTo>
                  <a:lnTo>
                    <a:pt x="2097583" y="217298"/>
                  </a:lnTo>
                  <a:lnTo>
                    <a:pt x="2059665" y="193646"/>
                  </a:lnTo>
                  <a:lnTo>
                    <a:pt x="2020933" y="171216"/>
                  </a:lnTo>
                  <a:lnTo>
                    <a:pt x="1981412" y="150036"/>
                  </a:lnTo>
                  <a:lnTo>
                    <a:pt x="1941131" y="130134"/>
                  </a:lnTo>
                  <a:lnTo>
                    <a:pt x="1900117" y="111536"/>
                  </a:lnTo>
                  <a:lnTo>
                    <a:pt x="1858397" y="94269"/>
                  </a:lnTo>
                  <a:lnTo>
                    <a:pt x="1815997" y="78362"/>
                  </a:lnTo>
                  <a:lnTo>
                    <a:pt x="1772946" y="63840"/>
                  </a:lnTo>
                  <a:lnTo>
                    <a:pt x="1729270" y="50731"/>
                  </a:lnTo>
                  <a:lnTo>
                    <a:pt x="1684997" y="39063"/>
                  </a:lnTo>
                  <a:lnTo>
                    <a:pt x="1640153" y="28862"/>
                  </a:lnTo>
                  <a:lnTo>
                    <a:pt x="1594766" y="20156"/>
                  </a:lnTo>
                  <a:lnTo>
                    <a:pt x="1548864" y="12972"/>
                  </a:lnTo>
                  <a:lnTo>
                    <a:pt x="1502473" y="7338"/>
                  </a:lnTo>
                  <a:lnTo>
                    <a:pt x="1455620" y="3279"/>
                  </a:lnTo>
                  <a:lnTo>
                    <a:pt x="1408333" y="824"/>
                  </a:lnTo>
                  <a:lnTo>
                    <a:pt x="1360639" y="0"/>
                  </a:lnTo>
                  <a:lnTo>
                    <a:pt x="1312945" y="824"/>
                  </a:lnTo>
                  <a:lnTo>
                    <a:pt x="1265659" y="3279"/>
                  </a:lnTo>
                  <a:lnTo>
                    <a:pt x="1218806" y="7338"/>
                  </a:lnTo>
                  <a:lnTo>
                    <a:pt x="1172415" y="12972"/>
                  </a:lnTo>
                  <a:lnTo>
                    <a:pt x="1126512" y="20156"/>
                  </a:lnTo>
                  <a:lnTo>
                    <a:pt x="1081126" y="28862"/>
                  </a:lnTo>
                  <a:lnTo>
                    <a:pt x="1036282" y="39063"/>
                  </a:lnTo>
                  <a:lnTo>
                    <a:pt x="992009" y="50731"/>
                  </a:lnTo>
                  <a:lnTo>
                    <a:pt x="948333" y="63840"/>
                  </a:lnTo>
                  <a:lnTo>
                    <a:pt x="905282" y="78362"/>
                  </a:lnTo>
                  <a:lnTo>
                    <a:pt x="862882" y="94269"/>
                  </a:lnTo>
                  <a:lnTo>
                    <a:pt x="821162" y="111536"/>
                  </a:lnTo>
                  <a:lnTo>
                    <a:pt x="780147" y="130134"/>
                  </a:lnTo>
                  <a:lnTo>
                    <a:pt x="739867" y="150036"/>
                  </a:lnTo>
                  <a:lnTo>
                    <a:pt x="700346" y="171216"/>
                  </a:lnTo>
                  <a:lnTo>
                    <a:pt x="661614" y="193646"/>
                  </a:lnTo>
                  <a:lnTo>
                    <a:pt x="623696" y="217298"/>
                  </a:lnTo>
                  <a:lnTo>
                    <a:pt x="586621" y="242146"/>
                  </a:lnTo>
                  <a:lnTo>
                    <a:pt x="550415" y="268163"/>
                  </a:lnTo>
                  <a:lnTo>
                    <a:pt x="515105" y="295321"/>
                  </a:lnTo>
                  <a:lnTo>
                    <a:pt x="480719" y="323593"/>
                  </a:lnTo>
                  <a:lnTo>
                    <a:pt x="447285" y="352952"/>
                  </a:lnTo>
                  <a:lnTo>
                    <a:pt x="414828" y="383370"/>
                  </a:lnTo>
                  <a:lnTo>
                    <a:pt x="383376" y="414821"/>
                  </a:lnTo>
                  <a:lnTo>
                    <a:pt x="352957" y="447278"/>
                  </a:lnTo>
                  <a:lnTo>
                    <a:pt x="323598" y="480712"/>
                  </a:lnTo>
                  <a:lnTo>
                    <a:pt x="295326" y="515097"/>
                  </a:lnTo>
                  <a:lnTo>
                    <a:pt x="268168" y="550407"/>
                  </a:lnTo>
                  <a:lnTo>
                    <a:pt x="242151" y="586612"/>
                  </a:lnTo>
                  <a:lnTo>
                    <a:pt x="217302" y="623687"/>
                  </a:lnTo>
                  <a:lnTo>
                    <a:pt x="193649" y="661604"/>
                  </a:lnTo>
                  <a:lnTo>
                    <a:pt x="171219" y="700337"/>
                  </a:lnTo>
                  <a:lnTo>
                    <a:pt x="150039" y="739857"/>
                  </a:lnTo>
                  <a:lnTo>
                    <a:pt x="130136" y="780137"/>
                  </a:lnTo>
                  <a:lnTo>
                    <a:pt x="111538" y="821151"/>
                  </a:lnTo>
                  <a:lnTo>
                    <a:pt x="94271" y="862871"/>
                  </a:lnTo>
                  <a:lnTo>
                    <a:pt x="78363" y="905270"/>
                  </a:lnTo>
                  <a:lnTo>
                    <a:pt x="63841" y="948321"/>
                  </a:lnTo>
                  <a:lnTo>
                    <a:pt x="50732" y="991997"/>
                  </a:lnTo>
                  <a:lnTo>
                    <a:pt x="39064" y="1036270"/>
                  </a:lnTo>
                  <a:lnTo>
                    <a:pt x="28863" y="1081114"/>
                  </a:lnTo>
                  <a:lnTo>
                    <a:pt x="20157" y="1126500"/>
                  </a:lnTo>
                  <a:lnTo>
                    <a:pt x="12973" y="1172402"/>
                  </a:lnTo>
                  <a:lnTo>
                    <a:pt x="7338" y="1218793"/>
                  </a:lnTo>
                  <a:lnTo>
                    <a:pt x="3279" y="1265646"/>
                  </a:lnTo>
                  <a:lnTo>
                    <a:pt x="824" y="1312933"/>
                  </a:lnTo>
                  <a:lnTo>
                    <a:pt x="0" y="1360627"/>
                  </a:lnTo>
                  <a:lnTo>
                    <a:pt x="824" y="1408321"/>
                  </a:lnTo>
                  <a:lnTo>
                    <a:pt x="3279" y="1455609"/>
                  </a:lnTo>
                  <a:lnTo>
                    <a:pt x="7338" y="1502462"/>
                  </a:lnTo>
                  <a:lnTo>
                    <a:pt x="12973" y="1548854"/>
                  </a:lnTo>
                  <a:lnTo>
                    <a:pt x="20157" y="1594757"/>
                  </a:lnTo>
                  <a:lnTo>
                    <a:pt x="28863" y="1640144"/>
                  </a:lnTo>
                  <a:lnTo>
                    <a:pt x="39064" y="1684988"/>
                  </a:lnTo>
                  <a:lnTo>
                    <a:pt x="50732" y="1729262"/>
                  </a:lnTo>
                  <a:lnTo>
                    <a:pt x="63841" y="1772938"/>
                  </a:lnTo>
                  <a:lnTo>
                    <a:pt x="78363" y="1815990"/>
                  </a:lnTo>
                  <a:lnTo>
                    <a:pt x="94271" y="1858389"/>
                  </a:lnTo>
                  <a:lnTo>
                    <a:pt x="111538" y="1900110"/>
                  </a:lnTo>
                  <a:lnTo>
                    <a:pt x="130136" y="1941124"/>
                  </a:lnTo>
                  <a:lnTo>
                    <a:pt x="150039" y="1981405"/>
                  </a:lnTo>
                  <a:lnTo>
                    <a:pt x="171219" y="2020925"/>
                  </a:lnTo>
                  <a:lnTo>
                    <a:pt x="193649" y="2059658"/>
                  </a:lnTo>
                  <a:lnTo>
                    <a:pt x="217302" y="2097576"/>
                  </a:lnTo>
                  <a:lnTo>
                    <a:pt x="242151" y="2134651"/>
                  </a:lnTo>
                  <a:lnTo>
                    <a:pt x="268168" y="2170857"/>
                  </a:lnTo>
                  <a:lnTo>
                    <a:pt x="295326" y="2206166"/>
                  </a:lnTo>
                  <a:lnTo>
                    <a:pt x="323598" y="2240552"/>
                  </a:lnTo>
                  <a:lnTo>
                    <a:pt x="352957" y="2273987"/>
                  </a:lnTo>
                  <a:lnTo>
                    <a:pt x="383376" y="2306443"/>
                  </a:lnTo>
                  <a:lnTo>
                    <a:pt x="414828" y="2337894"/>
                  </a:lnTo>
                  <a:lnTo>
                    <a:pt x="447285" y="2368313"/>
                  </a:lnTo>
                  <a:lnTo>
                    <a:pt x="480719" y="2397672"/>
                  </a:lnTo>
                  <a:lnTo>
                    <a:pt x="515105" y="2425944"/>
                  </a:lnTo>
                  <a:lnTo>
                    <a:pt x="550415" y="2453102"/>
                  </a:lnTo>
                  <a:lnTo>
                    <a:pt x="586621" y="2479119"/>
                  </a:lnTo>
                  <a:lnTo>
                    <a:pt x="623696" y="2503967"/>
                  </a:lnTo>
                  <a:lnTo>
                    <a:pt x="661614" y="2527620"/>
                  </a:lnTo>
                  <a:lnTo>
                    <a:pt x="700346" y="2550050"/>
                  </a:lnTo>
                  <a:lnTo>
                    <a:pt x="739867" y="2571229"/>
                  </a:lnTo>
                  <a:lnTo>
                    <a:pt x="780147" y="2591132"/>
                  </a:lnTo>
                  <a:lnTo>
                    <a:pt x="821162" y="2609730"/>
                  </a:lnTo>
                  <a:lnTo>
                    <a:pt x="862882" y="2626997"/>
                  </a:lnTo>
                  <a:lnTo>
                    <a:pt x="905282" y="2642904"/>
                  </a:lnTo>
                  <a:lnTo>
                    <a:pt x="948333" y="2657426"/>
                  </a:lnTo>
                  <a:lnTo>
                    <a:pt x="992009" y="2670535"/>
                  </a:lnTo>
                  <a:lnTo>
                    <a:pt x="1036282" y="2682203"/>
                  </a:lnTo>
                  <a:lnTo>
                    <a:pt x="1081126" y="2692404"/>
                  </a:lnTo>
                  <a:lnTo>
                    <a:pt x="1126512" y="2701110"/>
                  </a:lnTo>
                  <a:lnTo>
                    <a:pt x="1172415" y="2708294"/>
                  </a:lnTo>
                  <a:lnTo>
                    <a:pt x="1218806" y="2713929"/>
                  </a:lnTo>
                  <a:lnTo>
                    <a:pt x="1265659" y="2717987"/>
                  </a:lnTo>
                  <a:lnTo>
                    <a:pt x="1312945" y="2720442"/>
                  </a:lnTo>
                  <a:lnTo>
                    <a:pt x="1360639" y="2721267"/>
                  </a:lnTo>
                  <a:close/>
                </a:path>
              </a:pathLst>
            </a:custGeom>
            <a:ln w="11455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751327" y="3477551"/>
              <a:ext cx="2607310" cy="2607310"/>
            </a:xfrm>
            <a:custGeom>
              <a:avLst/>
              <a:gdLst/>
              <a:ahLst/>
              <a:cxnLst/>
              <a:rect l="l" t="t" r="r" b="b"/>
              <a:pathLst>
                <a:path w="2607309" h="2607310">
                  <a:moveTo>
                    <a:pt x="1303502" y="2607017"/>
                  </a:moveTo>
                  <a:lnTo>
                    <a:pt x="1351216" y="2606156"/>
                  </a:lnTo>
                  <a:lnTo>
                    <a:pt x="1398503" y="2603592"/>
                  </a:lnTo>
                  <a:lnTo>
                    <a:pt x="1445333" y="2599354"/>
                  </a:lnTo>
                  <a:lnTo>
                    <a:pt x="1491677" y="2593473"/>
                  </a:lnTo>
                  <a:lnTo>
                    <a:pt x="1537506" y="2585978"/>
                  </a:lnTo>
                  <a:lnTo>
                    <a:pt x="1582789" y="2576899"/>
                  </a:lnTo>
                  <a:lnTo>
                    <a:pt x="1627497" y="2566266"/>
                  </a:lnTo>
                  <a:lnTo>
                    <a:pt x="1671600" y="2554107"/>
                  </a:lnTo>
                  <a:lnTo>
                    <a:pt x="1715069" y="2540454"/>
                  </a:lnTo>
                  <a:lnTo>
                    <a:pt x="1757873" y="2525335"/>
                  </a:lnTo>
                  <a:lnTo>
                    <a:pt x="1799984" y="2508780"/>
                  </a:lnTo>
                  <a:lnTo>
                    <a:pt x="1841371" y="2490819"/>
                  </a:lnTo>
                  <a:lnTo>
                    <a:pt x="1882005" y="2471481"/>
                  </a:lnTo>
                  <a:lnTo>
                    <a:pt x="1921856" y="2450797"/>
                  </a:lnTo>
                  <a:lnTo>
                    <a:pt x="1960895" y="2428796"/>
                  </a:lnTo>
                  <a:lnTo>
                    <a:pt x="1999091" y="2405507"/>
                  </a:lnTo>
                  <a:lnTo>
                    <a:pt x="2036415" y="2380961"/>
                  </a:lnTo>
                  <a:lnTo>
                    <a:pt x="2072838" y="2355186"/>
                  </a:lnTo>
                  <a:lnTo>
                    <a:pt x="2108329" y="2328214"/>
                  </a:lnTo>
                  <a:lnTo>
                    <a:pt x="2142860" y="2300072"/>
                  </a:lnTo>
                  <a:lnTo>
                    <a:pt x="2176400" y="2270791"/>
                  </a:lnTo>
                  <a:lnTo>
                    <a:pt x="2208919" y="2240401"/>
                  </a:lnTo>
                  <a:lnTo>
                    <a:pt x="2240389" y="2208932"/>
                  </a:lnTo>
                  <a:lnTo>
                    <a:pt x="2270779" y="2176412"/>
                  </a:lnTo>
                  <a:lnTo>
                    <a:pt x="2300059" y="2142872"/>
                  </a:lnTo>
                  <a:lnTo>
                    <a:pt x="2328201" y="2108342"/>
                  </a:lnTo>
                  <a:lnTo>
                    <a:pt x="2355174" y="2072851"/>
                  </a:lnTo>
                  <a:lnTo>
                    <a:pt x="2380948" y="2036428"/>
                  </a:lnTo>
                  <a:lnTo>
                    <a:pt x="2405495" y="1999103"/>
                  </a:lnTo>
                  <a:lnTo>
                    <a:pt x="2428783" y="1960907"/>
                  </a:lnTo>
                  <a:lnTo>
                    <a:pt x="2450785" y="1921869"/>
                  </a:lnTo>
                  <a:lnTo>
                    <a:pt x="2471469" y="1882018"/>
                  </a:lnTo>
                  <a:lnTo>
                    <a:pt x="2490806" y="1841384"/>
                  </a:lnTo>
                  <a:lnTo>
                    <a:pt x="2508767" y="1799997"/>
                  </a:lnTo>
                  <a:lnTo>
                    <a:pt x="2525322" y="1757886"/>
                  </a:lnTo>
                  <a:lnTo>
                    <a:pt x="2540441" y="1715082"/>
                  </a:lnTo>
                  <a:lnTo>
                    <a:pt x="2554095" y="1671613"/>
                  </a:lnTo>
                  <a:lnTo>
                    <a:pt x="2566253" y="1627510"/>
                  </a:lnTo>
                  <a:lnTo>
                    <a:pt x="2576887" y="1582802"/>
                  </a:lnTo>
                  <a:lnTo>
                    <a:pt x="2585966" y="1537519"/>
                  </a:lnTo>
                  <a:lnTo>
                    <a:pt x="2593461" y="1491690"/>
                  </a:lnTo>
                  <a:lnTo>
                    <a:pt x="2599342" y="1445346"/>
                  </a:lnTo>
                  <a:lnTo>
                    <a:pt x="2603579" y="1398515"/>
                  </a:lnTo>
                  <a:lnTo>
                    <a:pt x="2606143" y="1351228"/>
                  </a:lnTo>
                  <a:lnTo>
                    <a:pt x="2607005" y="1303515"/>
                  </a:lnTo>
                  <a:lnTo>
                    <a:pt x="2606143" y="1255800"/>
                  </a:lnTo>
                  <a:lnTo>
                    <a:pt x="2603579" y="1208513"/>
                  </a:lnTo>
                  <a:lnTo>
                    <a:pt x="2599342" y="1161681"/>
                  </a:lnTo>
                  <a:lnTo>
                    <a:pt x="2593461" y="1115336"/>
                  </a:lnTo>
                  <a:lnTo>
                    <a:pt x="2585966" y="1069507"/>
                  </a:lnTo>
                  <a:lnTo>
                    <a:pt x="2576887" y="1024223"/>
                  </a:lnTo>
                  <a:lnTo>
                    <a:pt x="2566253" y="979515"/>
                  </a:lnTo>
                  <a:lnTo>
                    <a:pt x="2554095" y="935411"/>
                  </a:lnTo>
                  <a:lnTo>
                    <a:pt x="2540441" y="891942"/>
                  </a:lnTo>
                  <a:lnTo>
                    <a:pt x="2525322" y="849137"/>
                  </a:lnTo>
                  <a:lnTo>
                    <a:pt x="2508767" y="807026"/>
                  </a:lnTo>
                  <a:lnTo>
                    <a:pt x="2490806" y="765638"/>
                  </a:lnTo>
                  <a:lnTo>
                    <a:pt x="2471469" y="725004"/>
                  </a:lnTo>
                  <a:lnTo>
                    <a:pt x="2450785" y="685152"/>
                  </a:lnTo>
                  <a:lnTo>
                    <a:pt x="2428783" y="646113"/>
                  </a:lnTo>
                  <a:lnTo>
                    <a:pt x="2405495" y="607917"/>
                  </a:lnTo>
                  <a:lnTo>
                    <a:pt x="2380948" y="570592"/>
                  </a:lnTo>
                  <a:lnTo>
                    <a:pt x="2355174" y="534169"/>
                  </a:lnTo>
                  <a:lnTo>
                    <a:pt x="2328201" y="498677"/>
                  </a:lnTo>
                  <a:lnTo>
                    <a:pt x="2300059" y="464147"/>
                  </a:lnTo>
                  <a:lnTo>
                    <a:pt x="2270779" y="430606"/>
                  </a:lnTo>
                  <a:lnTo>
                    <a:pt x="2240389" y="398087"/>
                  </a:lnTo>
                  <a:lnTo>
                    <a:pt x="2208919" y="366617"/>
                  </a:lnTo>
                  <a:lnTo>
                    <a:pt x="2176400" y="336227"/>
                  </a:lnTo>
                  <a:lnTo>
                    <a:pt x="2142860" y="306946"/>
                  </a:lnTo>
                  <a:lnTo>
                    <a:pt x="2108329" y="278804"/>
                  </a:lnTo>
                  <a:lnTo>
                    <a:pt x="2072838" y="251831"/>
                  </a:lnTo>
                  <a:lnTo>
                    <a:pt x="2036415" y="226057"/>
                  </a:lnTo>
                  <a:lnTo>
                    <a:pt x="1999091" y="201510"/>
                  </a:lnTo>
                  <a:lnTo>
                    <a:pt x="1960895" y="178221"/>
                  </a:lnTo>
                  <a:lnTo>
                    <a:pt x="1921856" y="156220"/>
                  </a:lnTo>
                  <a:lnTo>
                    <a:pt x="1882005" y="135536"/>
                  </a:lnTo>
                  <a:lnTo>
                    <a:pt x="1841371" y="116198"/>
                  </a:lnTo>
                  <a:lnTo>
                    <a:pt x="1799984" y="98237"/>
                  </a:lnTo>
                  <a:lnTo>
                    <a:pt x="1757873" y="81682"/>
                  </a:lnTo>
                  <a:lnTo>
                    <a:pt x="1715069" y="66563"/>
                  </a:lnTo>
                  <a:lnTo>
                    <a:pt x="1671600" y="52910"/>
                  </a:lnTo>
                  <a:lnTo>
                    <a:pt x="1627497" y="40751"/>
                  </a:lnTo>
                  <a:lnTo>
                    <a:pt x="1582789" y="30118"/>
                  </a:lnTo>
                  <a:lnTo>
                    <a:pt x="1537506" y="21038"/>
                  </a:lnTo>
                  <a:lnTo>
                    <a:pt x="1491677" y="13544"/>
                  </a:lnTo>
                  <a:lnTo>
                    <a:pt x="1445333" y="7663"/>
                  </a:lnTo>
                  <a:lnTo>
                    <a:pt x="1398503" y="3425"/>
                  </a:lnTo>
                  <a:lnTo>
                    <a:pt x="1351216" y="861"/>
                  </a:lnTo>
                  <a:lnTo>
                    <a:pt x="1303502" y="0"/>
                  </a:lnTo>
                  <a:lnTo>
                    <a:pt x="1255788" y="861"/>
                  </a:lnTo>
                  <a:lnTo>
                    <a:pt x="1208502" y="3425"/>
                  </a:lnTo>
                  <a:lnTo>
                    <a:pt x="1161671" y="7663"/>
                  </a:lnTo>
                  <a:lnTo>
                    <a:pt x="1115327" y="13544"/>
                  </a:lnTo>
                  <a:lnTo>
                    <a:pt x="1069498" y="21038"/>
                  </a:lnTo>
                  <a:lnTo>
                    <a:pt x="1024215" y="30118"/>
                  </a:lnTo>
                  <a:lnTo>
                    <a:pt x="979507" y="40751"/>
                  </a:lnTo>
                  <a:lnTo>
                    <a:pt x="935404" y="52910"/>
                  </a:lnTo>
                  <a:lnTo>
                    <a:pt x="891935" y="66563"/>
                  </a:lnTo>
                  <a:lnTo>
                    <a:pt x="849131" y="81682"/>
                  </a:lnTo>
                  <a:lnTo>
                    <a:pt x="807020" y="98237"/>
                  </a:lnTo>
                  <a:lnTo>
                    <a:pt x="765633" y="116198"/>
                  </a:lnTo>
                  <a:lnTo>
                    <a:pt x="724999" y="135536"/>
                  </a:lnTo>
                  <a:lnTo>
                    <a:pt x="685148" y="156220"/>
                  </a:lnTo>
                  <a:lnTo>
                    <a:pt x="646110" y="178221"/>
                  </a:lnTo>
                  <a:lnTo>
                    <a:pt x="607913" y="201510"/>
                  </a:lnTo>
                  <a:lnTo>
                    <a:pt x="570589" y="226057"/>
                  </a:lnTo>
                  <a:lnTo>
                    <a:pt x="534166" y="251831"/>
                  </a:lnTo>
                  <a:lnTo>
                    <a:pt x="498675" y="278804"/>
                  </a:lnTo>
                  <a:lnTo>
                    <a:pt x="464144" y="306946"/>
                  </a:lnTo>
                  <a:lnTo>
                    <a:pt x="430605" y="336227"/>
                  </a:lnTo>
                  <a:lnTo>
                    <a:pt x="398085" y="366617"/>
                  </a:lnTo>
                  <a:lnTo>
                    <a:pt x="366615" y="398087"/>
                  </a:lnTo>
                  <a:lnTo>
                    <a:pt x="336226" y="430606"/>
                  </a:lnTo>
                  <a:lnTo>
                    <a:pt x="306945" y="464147"/>
                  </a:lnTo>
                  <a:lnTo>
                    <a:pt x="278803" y="498677"/>
                  </a:lnTo>
                  <a:lnTo>
                    <a:pt x="251831" y="534169"/>
                  </a:lnTo>
                  <a:lnTo>
                    <a:pt x="226056" y="570592"/>
                  </a:lnTo>
                  <a:lnTo>
                    <a:pt x="201510" y="607917"/>
                  </a:lnTo>
                  <a:lnTo>
                    <a:pt x="178221" y="646113"/>
                  </a:lnTo>
                  <a:lnTo>
                    <a:pt x="156220" y="685152"/>
                  </a:lnTo>
                  <a:lnTo>
                    <a:pt x="135535" y="725004"/>
                  </a:lnTo>
                  <a:lnTo>
                    <a:pt x="116198" y="765638"/>
                  </a:lnTo>
                  <a:lnTo>
                    <a:pt x="98237" y="807026"/>
                  </a:lnTo>
                  <a:lnTo>
                    <a:pt x="81682" y="849137"/>
                  </a:lnTo>
                  <a:lnTo>
                    <a:pt x="66563" y="891942"/>
                  </a:lnTo>
                  <a:lnTo>
                    <a:pt x="52910" y="935411"/>
                  </a:lnTo>
                  <a:lnTo>
                    <a:pt x="40751" y="979515"/>
                  </a:lnTo>
                  <a:lnTo>
                    <a:pt x="30118" y="1024223"/>
                  </a:lnTo>
                  <a:lnTo>
                    <a:pt x="21038" y="1069507"/>
                  </a:lnTo>
                  <a:lnTo>
                    <a:pt x="13544" y="1115336"/>
                  </a:lnTo>
                  <a:lnTo>
                    <a:pt x="7663" y="1161681"/>
                  </a:lnTo>
                  <a:lnTo>
                    <a:pt x="3425" y="1208513"/>
                  </a:lnTo>
                  <a:lnTo>
                    <a:pt x="861" y="1255800"/>
                  </a:lnTo>
                  <a:lnTo>
                    <a:pt x="0" y="1303515"/>
                  </a:lnTo>
                  <a:lnTo>
                    <a:pt x="861" y="1351228"/>
                  </a:lnTo>
                  <a:lnTo>
                    <a:pt x="3425" y="1398515"/>
                  </a:lnTo>
                  <a:lnTo>
                    <a:pt x="7663" y="1445346"/>
                  </a:lnTo>
                  <a:lnTo>
                    <a:pt x="13544" y="1491690"/>
                  </a:lnTo>
                  <a:lnTo>
                    <a:pt x="21038" y="1537519"/>
                  </a:lnTo>
                  <a:lnTo>
                    <a:pt x="30118" y="1582802"/>
                  </a:lnTo>
                  <a:lnTo>
                    <a:pt x="40751" y="1627510"/>
                  </a:lnTo>
                  <a:lnTo>
                    <a:pt x="52910" y="1671613"/>
                  </a:lnTo>
                  <a:lnTo>
                    <a:pt x="66563" y="1715082"/>
                  </a:lnTo>
                  <a:lnTo>
                    <a:pt x="81682" y="1757886"/>
                  </a:lnTo>
                  <a:lnTo>
                    <a:pt x="98237" y="1799997"/>
                  </a:lnTo>
                  <a:lnTo>
                    <a:pt x="116198" y="1841384"/>
                  </a:lnTo>
                  <a:lnTo>
                    <a:pt x="135535" y="1882018"/>
                  </a:lnTo>
                  <a:lnTo>
                    <a:pt x="156220" y="1921869"/>
                  </a:lnTo>
                  <a:lnTo>
                    <a:pt x="178221" y="1960907"/>
                  </a:lnTo>
                  <a:lnTo>
                    <a:pt x="201510" y="1999103"/>
                  </a:lnTo>
                  <a:lnTo>
                    <a:pt x="226056" y="2036428"/>
                  </a:lnTo>
                  <a:lnTo>
                    <a:pt x="251831" y="2072851"/>
                  </a:lnTo>
                  <a:lnTo>
                    <a:pt x="278803" y="2108342"/>
                  </a:lnTo>
                  <a:lnTo>
                    <a:pt x="306945" y="2142872"/>
                  </a:lnTo>
                  <a:lnTo>
                    <a:pt x="336226" y="2176412"/>
                  </a:lnTo>
                  <a:lnTo>
                    <a:pt x="366615" y="2208932"/>
                  </a:lnTo>
                  <a:lnTo>
                    <a:pt x="398085" y="2240401"/>
                  </a:lnTo>
                  <a:lnTo>
                    <a:pt x="430605" y="2270791"/>
                  </a:lnTo>
                  <a:lnTo>
                    <a:pt x="464144" y="2300072"/>
                  </a:lnTo>
                  <a:lnTo>
                    <a:pt x="498675" y="2328214"/>
                  </a:lnTo>
                  <a:lnTo>
                    <a:pt x="534166" y="2355186"/>
                  </a:lnTo>
                  <a:lnTo>
                    <a:pt x="570589" y="2380961"/>
                  </a:lnTo>
                  <a:lnTo>
                    <a:pt x="607913" y="2405507"/>
                  </a:lnTo>
                  <a:lnTo>
                    <a:pt x="646110" y="2428796"/>
                  </a:lnTo>
                  <a:lnTo>
                    <a:pt x="685148" y="2450797"/>
                  </a:lnTo>
                  <a:lnTo>
                    <a:pt x="724999" y="2471481"/>
                  </a:lnTo>
                  <a:lnTo>
                    <a:pt x="765633" y="2490819"/>
                  </a:lnTo>
                  <a:lnTo>
                    <a:pt x="807020" y="2508780"/>
                  </a:lnTo>
                  <a:lnTo>
                    <a:pt x="849131" y="2525335"/>
                  </a:lnTo>
                  <a:lnTo>
                    <a:pt x="891935" y="2540454"/>
                  </a:lnTo>
                  <a:lnTo>
                    <a:pt x="935404" y="2554107"/>
                  </a:lnTo>
                  <a:lnTo>
                    <a:pt x="979507" y="2566266"/>
                  </a:lnTo>
                  <a:lnTo>
                    <a:pt x="1024215" y="2576899"/>
                  </a:lnTo>
                  <a:lnTo>
                    <a:pt x="1069498" y="2585978"/>
                  </a:lnTo>
                  <a:lnTo>
                    <a:pt x="1115327" y="2593473"/>
                  </a:lnTo>
                  <a:lnTo>
                    <a:pt x="1161671" y="2599354"/>
                  </a:lnTo>
                  <a:lnTo>
                    <a:pt x="1208502" y="2603592"/>
                  </a:lnTo>
                  <a:lnTo>
                    <a:pt x="1255788" y="2606156"/>
                  </a:lnTo>
                  <a:lnTo>
                    <a:pt x="1303502" y="2607017"/>
                  </a:lnTo>
                  <a:close/>
                </a:path>
              </a:pathLst>
            </a:custGeom>
            <a:ln w="11455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6921860" y="3676511"/>
            <a:ext cx="2259965" cy="142621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0795" algn="ctr">
              <a:lnSpc>
                <a:spcPct val="100000"/>
              </a:lnSpc>
              <a:spcBef>
                <a:spcPts val="114"/>
              </a:spcBef>
            </a:pPr>
            <a:r>
              <a:rPr sz="4150" b="1" spc="-25">
                <a:latin typeface="Avenir"/>
                <a:cs typeface="Avenir"/>
              </a:rPr>
              <a:t>75%</a:t>
            </a:r>
            <a:endParaRPr sz="4150">
              <a:latin typeface="Avenir"/>
              <a:cs typeface="Avenir"/>
            </a:endParaRPr>
          </a:p>
          <a:p>
            <a:pPr marL="12700" marR="5080" indent="-13335" algn="ctr">
              <a:lnSpc>
                <a:spcPct val="105900"/>
              </a:lnSpc>
              <a:spcBef>
                <a:spcPts val="1460"/>
              </a:spcBef>
            </a:pPr>
            <a:r>
              <a:rPr sz="1200" spc="-50">
                <a:solidFill>
                  <a:srgbClr val="00555D"/>
                </a:solidFill>
                <a:latin typeface="Avenir-Book"/>
                <a:cs typeface="Avenir-Book"/>
              </a:rPr>
              <a:t>Three-</a:t>
            </a:r>
            <a:r>
              <a:rPr sz="1200" spc="-35">
                <a:solidFill>
                  <a:srgbClr val="00555D"/>
                </a:solidFill>
                <a:latin typeface="Avenir-Book"/>
                <a:cs typeface="Avenir-Book"/>
              </a:rPr>
              <a:t>quarters</a:t>
            </a:r>
            <a:r>
              <a:rPr sz="1200" spc="-25">
                <a:solidFill>
                  <a:srgbClr val="00555D"/>
                </a:solidFill>
                <a:latin typeface="Avenir-Book"/>
                <a:cs typeface="Avenir-Book"/>
              </a:rPr>
              <a:t> </a:t>
            </a:r>
            <a:r>
              <a:rPr sz="1200" spc="-20">
                <a:solidFill>
                  <a:srgbClr val="00555D"/>
                </a:solidFill>
                <a:latin typeface="Avenir-Book"/>
                <a:cs typeface="Avenir-Book"/>
              </a:rPr>
              <a:t>of</a:t>
            </a:r>
            <a:r>
              <a:rPr sz="1200" spc="-25">
                <a:solidFill>
                  <a:srgbClr val="00555D"/>
                </a:solidFill>
                <a:latin typeface="Avenir-Book"/>
                <a:cs typeface="Avenir-Book"/>
              </a:rPr>
              <a:t> </a:t>
            </a:r>
            <a:r>
              <a:rPr sz="1200" spc="-10">
                <a:solidFill>
                  <a:srgbClr val="00555D"/>
                </a:solidFill>
                <a:latin typeface="Avenir-Book"/>
                <a:cs typeface="Avenir-Book"/>
              </a:rPr>
              <a:t>consumers </a:t>
            </a:r>
            <a:r>
              <a:rPr sz="1200" spc="-35">
                <a:solidFill>
                  <a:srgbClr val="00555D"/>
                </a:solidFill>
                <a:latin typeface="Avenir-Book"/>
                <a:cs typeface="Avenir-Book"/>
              </a:rPr>
              <a:t>intend</a:t>
            </a:r>
            <a:r>
              <a:rPr sz="1200" spc="-40">
                <a:solidFill>
                  <a:srgbClr val="00555D"/>
                </a:solidFill>
                <a:latin typeface="Avenir-Book"/>
                <a:cs typeface="Avenir-Book"/>
              </a:rPr>
              <a:t> </a:t>
            </a:r>
            <a:r>
              <a:rPr sz="1200" spc="-20">
                <a:solidFill>
                  <a:srgbClr val="00555D"/>
                </a:solidFill>
                <a:latin typeface="Avenir-Book"/>
                <a:cs typeface="Avenir-Book"/>
              </a:rPr>
              <a:t>to</a:t>
            </a:r>
            <a:r>
              <a:rPr sz="1200" spc="-40">
                <a:solidFill>
                  <a:srgbClr val="00555D"/>
                </a:solidFill>
                <a:latin typeface="Avenir-Book"/>
                <a:cs typeface="Avenir-Book"/>
              </a:rPr>
              <a:t> maintain</a:t>
            </a:r>
            <a:r>
              <a:rPr sz="1200" spc="-35">
                <a:solidFill>
                  <a:srgbClr val="00555D"/>
                </a:solidFill>
                <a:latin typeface="Avenir-Book"/>
                <a:cs typeface="Avenir-Book"/>
              </a:rPr>
              <a:t> </a:t>
            </a:r>
            <a:r>
              <a:rPr sz="1200" spc="-20">
                <a:solidFill>
                  <a:srgbClr val="00555D"/>
                </a:solidFill>
                <a:latin typeface="Avenir-Book"/>
                <a:cs typeface="Avenir-Book"/>
              </a:rPr>
              <a:t>or</a:t>
            </a:r>
            <a:r>
              <a:rPr sz="1200" spc="-40">
                <a:solidFill>
                  <a:srgbClr val="00555D"/>
                </a:solidFill>
                <a:latin typeface="Avenir-Book"/>
                <a:cs typeface="Avenir-Book"/>
              </a:rPr>
              <a:t> increase</a:t>
            </a:r>
            <a:r>
              <a:rPr sz="1200" spc="-35">
                <a:solidFill>
                  <a:srgbClr val="00555D"/>
                </a:solidFill>
                <a:latin typeface="Avenir-Book"/>
                <a:cs typeface="Avenir-Book"/>
              </a:rPr>
              <a:t> </a:t>
            </a:r>
            <a:r>
              <a:rPr sz="1200" spc="-10">
                <a:solidFill>
                  <a:srgbClr val="00555D"/>
                </a:solidFill>
                <a:latin typeface="Avenir-Book"/>
                <a:cs typeface="Avenir-Book"/>
              </a:rPr>
              <a:t>their </a:t>
            </a:r>
            <a:r>
              <a:rPr sz="1200" spc="-40">
                <a:solidFill>
                  <a:srgbClr val="00555D"/>
                </a:solidFill>
                <a:latin typeface="Avenir-Book"/>
                <a:cs typeface="Avenir-Book"/>
              </a:rPr>
              <a:t>lower/non</a:t>
            </a:r>
            <a:r>
              <a:rPr sz="1200" spc="-30">
                <a:solidFill>
                  <a:srgbClr val="00555D"/>
                </a:solidFill>
                <a:latin typeface="Avenir-Book"/>
                <a:cs typeface="Avenir-Book"/>
              </a:rPr>
              <a:t> </a:t>
            </a:r>
            <a:r>
              <a:rPr sz="1200" spc="-35">
                <a:solidFill>
                  <a:srgbClr val="00555D"/>
                </a:solidFill>
                <a:latin typeface="Avenir-Book"/>
                <a:cs typeface="Avenir-Book"/>
              </a:rPr>
              <a:t>alcoholic</a:t>
            </a:r>
            <a:r>
              <a:rPr sz="1200" spc="-25">
                <a:solidFill>
                  <a:srgbClr val="00555D"/>
                </a:solidFill>
                <a:latin typeface="Avenir-Book"/>
                <a:cs typeface="Avenir-Book"/>
              </a:rPr>
              <a:t> </a:t>
            </a:r>
            <a:r>
              <a:rPr sz="1200" spc="-10">
                <a:solidFill>
                  <a:srgbClr val="00555D"/>
                </a:solidFill>
                <a:latin typeface="Avenir-Book"/>
                <a:cs typeface="Avenir-Book"/>
              </a:rPr>
              <a:t>consumption.</a:t>
            </a:r>
            <a:endParaRPr sz="1200">
              <a:latin typeface="Avenir-Book"/>
              <a:cs typeface="Avenir-Book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1760814" y="5253661"/>
            <a:ext cx="6554470" cy="578485"/>
            <a:chOff x="1760814" y="5253661"/>
            <a:chExt cx="6554470" cy="578485"/>
          </a:xfrm>
        </p:grpSpPr>
        <p:sp>
          <p:nvSpPr>
            <p:cNvPr id="26" name="object 26"/>
            <p:cNvSpPr/>
            <p:nvPr/>
          </p:nvSpPr>
          <p:spPr>
            <a:xfrm>
              <a:off x="7663690" y="5259376"/>
              <a:ext cx="651510" cy="0"/>
            </a:xfrm>
            <a:custGeom>
              <a:avLst/>
              <a:gdLst/>
              <a:ahLst/>
              <a:cxnLst/>
              <a:rect l="l" t="t" r="r" b="b"/>
              <a:pathLst>
                <a:path w="651509">
                  <a:moveTo>
                    <a:pt x="0" y="0"/>
                  </a:moveTo>
                  <a:lnTo>
                    <a:pt x="651103" y="0"/>
                  </a:lnTo>
                </a:path>
              </a:pathLst>
            </a:custGeom>
            <a:ln w="11430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760814" y="5826285"/>
              <a:ext cx="651510" cy="0"/>
            </a:xfrm>
            <a:custGeom>
              <a:avLst/>
              <a:gdLst/>
              <a:ahLst/>
              <a:cxnLst/>
              <a:rect l="l" t="t" r="r" b="b"/>
              <a:pathLst>
                <a:path w="651510">
                  <a:moveTo>
                    <a:pt x="0" y="0"/>
                  </a:moveTo>
                  <a:lnTo>
                    <a:pt x="651103" y="0"/>
                  </a:lnTo>
                </a:path>
              </a:pathLst>
            </a:custGeom>
            <a:ln w="11430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9665334" y="6215300"/>
            <a:ext cx="2070735" cy="2076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i="1" spc="-40">
                <a:solidFill>
                  <a:srgbClr val="231F20"/>
                </a:solidFill>
                <a:latin typeface="Avenir"/>
                <a:cs typeface="Avenir"/>
              </a:rPr>
              <a:t>Bron:</a:t>
            </a:r>
            <a:r>
              <a:rPr sz="1200" i="1" spc="-15">
                <a:solidFill>
                  <a:srgbClr val="231F20"/>
                </a:solidFill>
                <a:latin typeface="Avenir"/>
                <a:cs typeface="Avenir"/>
              </a:rPr>
              <a:t> </a:t>
            </a:r>
            <a:r>
              <a:rPr sz="1200" i="1" spc="-40">
                <a:solidFill>
                  <a:srgbClr val="231F20"/>
                </a:solidFill>
                <a:latin typeface="Avenir"/>
                <a:cs typeface="Avenir"/>
              </a:rPr>
              <a:t>Nielseniq</a:t>
            </a:r>
            <a:r>
              <a:rPr sz="1200" i="1" spc="-15">
                <a:solidFill>
                  <a:srgbClr val="231F20"/>
                </a:solidFill>
                <a:latin typeface="Avenir"/>
                <a:cs typeface="Avenir"/>
              </a:rPr>
              <a:t> </a:t>
            </a:r>
            <a:r>
              <a:rPr sz="1200" i="1" spc="-45">
                <a:solidFill>
                  <a:srgbClr val="231F20"/>
                </a:solidFill>
                <a:latin typeface="Avenir"/>
                <a:cs typeface="Avenir"/>
              </a:rPr>
              <a:t>november</a:t>
            </a:r>
            <a:r>
              <a:rPr sz="1200" i="1" spc="-15">
                <a:solidFill>
                  <a:srgbClr val="231F20"/>
                </a:solidFill>
                <a:latin typeface="Avenir"/>
                <a:cs typeface="Avenir"/>
              </a:rPr>
              <a:t> </a:t>
            </a:r>
            <a:r>
              <a:rPr sz="1200" i="1" spc="-20">
                <a:solidFill>
                  <a:srgbClr val="231F20"/>
                </a:solidFill>
                <a:latin typeface="Avenir"/>
                <a:cs typeface="Avenir"/>
              </a:rPr>
              <a:t>2022</a:t>
            </a:r>
            <a:endParaRPr sz="1200">
              <a:latin typeface="Avenir"/>
              <a:cs typeface="Avenir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056620" y="3676511"/>
            <a:ext cx="2023745" cy="179006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9525" algn="ctr">
              <a:lnSpc>
                <a:spcPct val="100000"/>
              </a:lnSpc>
              <a:spcBef>
                <a:spcPts val="114"/>
              </a:spcBef>
            </a:pPr>
            <a:r>
              <a:rPr sz="4150" b="1" spc="-25">
                <a:latin typeface="Avenir"/>
                <a:cs typeface="Avenir"/>
              </a:rPr>
              <a:t>83%</a:t>
            </a:r>
            <a:endParaRPr sz="4150">
              <a:latin typeface="Avenir"/>
              <a:cs typeface="Avenir"/>
            </a:endParaRPr>
          </a:p>
          <a:p>
            <a:pPr marL="12700" marR="5080" indent="-14604" algn="ctr">
              <a:lnSpc>
                <a:spcPct val="102600"/>
              </a:lnSpc>
              <a:spcBef>
                <a:spcPts val="1505"/>
              </a:spcBef>
            </a:pPr>
            <a:r>
              <a:rPr sz="1200" spc="-30">
                <a:solidFill>
                  <a:srgbClr val="00555D"/>
                </a:solidFill>
                <a:latin typeface="Avenir-Book"/>
                <a:cs typeface="Avenir-Book"/>
              </a:rPr>
              <a:t>Of</a:t>
            </a:r>
            <a:r>
              <a:rPr sz="1200" spc="-20">
                <a:solidFill>
                  <a:srgbClr val="00555D"/>
                </a:solidFill>
                <a:latin typeface="Avenir-Book"/>
                <a:cs typeface="Avenir-Book"/>
              </a:rPr>
              <a:t> </a:t>
            </a:r>
            <a:r>
              <a:rPr sz="1200" spc="-40">
                <a:solidFill>
                  <a:srgbClr val="00555D"/>
                </a:solidFill>
                <a:latin typeface="Avenir-Book"/>
                <a:cs typeface="Avenir-Book"/>
              </a:rPr>
              <a:t>Bartenders</a:t>
            </a:r>
            <a:r>
              <a:rPr sz="1200" spc="-15">
                <a:solidFill>
                  <a:srgbClr val="00555D"/>
                </a:solidFill>
                <a:latin typeface="Avenir-Book"/>
                <a:cs typeface="Avenir-Book"/>
              </a:rPr>
              <a:t> </a:t>
            </a:r>
            <a:r>
              <a:rPr sz="1200" spc="-50">
                <a:solidFill>
                  <a:srgbClr val="00555D"/>
                </a:solidFill>
                <a:latin typeface="Avenir-Book"/>
                <a:cs typeface="Avenir-Book"/>
              </a:rPr>
              <a:t>agree</a:t>
            </a:r>
            <a:r>
              <a:rPr sz="1200" spc="-20">
                <a:solidFill>
                  <a:srgbClr val="00555D"/>
                </a:solidFill>
                <a:latin typeface="Avenir-Book"/>
                <a:cs typeface="Avenir-Book"/>
              </a:rPr>
              <a:t> that </a:t>
            </a:r>
            <a:r>
              <a:rPr sz="1200" spc="-40">
                <a:solidFill>
                  <a:srgbClr val="00555D"/>
                </a:solidFill>
                <a:latin typeface="Avenir-Book"/>
                <a:cs typeface="Avenir-Book"/>
              </a:rPr>
              <a:t>non/lower</a:t>
            </a:r>
            <a:r>
              <a:rPr sz="1200" spc="-35">
                <a:solidFill>
                  <a:srgbClr val="00555D"/>
                </a:solidFill>
                <a:latin typeface="Avenir-Book"/>
                <a:cs typeface="Avenir-Book"/>
              </a:rPr>
              <a:t> alcohol</a:t>
            </a:r>
            <a:r>
              <a:rPr sz="1200" spc="-30">
                <a:solidFill>
                  <a:srgbClr val="00555D"/>
                </a:solidFill>
                <a:latin typeface="Avenir-Book"/>
                <a:cs typeface="Avenir-Book"/>
              </a:rPr>
              <a:t> </a:t>
            </a:r>
            <a:r>
              <a:rPr sz="1200" spc="-40">
                <a:solidFill>
                  <a:srgbClr val="00555D"/>
                </a:solidFill>
                <a:latin typeface="Avenir-Book"/>
                <a:cs typeface="Avenir-Book"/>
              </a:rPr>
              <a:t>products</a:t>
            </a:r>
            <a:r>
              <a:rPr sz="1200" spc="-30">
                <a:solidFill>
                  <a:srgbClr val="00555D"/>
                </a:solidFill>
                <a:latin typeface="Avenir-Book"/>
                <a:cs typeface="Avenir-Book"/>
              </a:rPr>
              <a:t> </a:t>
            </a:r>
            <a:r>
              <a:rPr sz="1200" spc="-25">
                <a:solidFill>
                  <a:srgbClr val="00555D"/>
                </a:solidFill>
                <a:latin typeface="Avenir-Book"/>
                <a:cs typeface="Avenir-Book"/>
              </a:rPr>
              <a:t>are </a:t>
            </a:r>
            <a:r>
              <a:rPr sz="1200" spc="-35">
                <a:solidFill>
                  <a:srgbClr val="00555D"/>
                </a:solidFill>
                <a:latin typeface="Avenir-Book"/>
                <a:cs typeface="Avenir-Book"/>
              </a:rPr>
              <a:t>versatile</a:t>
            </a:r>
            <a:r>
              <a:rPr sz="1200" spc="-40">
                <a:solidFill>
                  <a:srgbClr val="00555D"/>
                </a:solidFill>
                <a:latin typeface="Avenir-Book"/>
                <a:cs typeface="Avenir-Book"/>
              </a:rPr>
              <a:t> and </a:t>
            </a:r>
            <a:r>
              <a:rPr sz="1200" b="1" spc="-30">
                <a:solidFill>
                  <a:srgbClr val="00555D"/>
                </a:solidFill>
                <a:latin typeface="Avenir-Heavy"/>
                <a:cs typeface="Avenir-Heavy"/>
              </a:rPr>
              <a:t>well</a:t>
            </a:r>
            <a:r>
              <a:rPr sz="1200" b="1" spc="-35">
                <a:solidFill>
                  <a:srgbClr val="00555D"/>
                </a:solidFill>
                <a:latin typeface="Avenir-Heavy"/>
                <a:cs typeface="Avenir-Heavy"/>
              </a:rPr>
              <a:t> suited</a:t>
            </a:r>
            <a:r>
              <a:rPr sz="1200" b="1" spc="-40">
                <a:solidFill>
                  <a:srgbClr val="00555D"/>
                </a:solidFill>
                <a:latin typeface="Avenir-Heavy"/>
                <a:cs typeface="Avenir-Heavy"/>
              </a:rPr>
              <a:t> </a:t>
            </a:r>
            <a:r>
              <a:rPr sz="1200" b="1" spc="-25">
                <a:solidFill>
                  <a:srgbClr val="00555D"/>
                </a:solidFill>
                <a:latin typeface="Avenir-Heavy"/>
                <a:cs typeface="Avenir-Heavy"/>
              </a:rPr>
              <a:t>to </a:t>
            </a:r>
            <a:r>
              <a:rPr sz="1200" b="1" spc="-40">
                <a:solidFill>
                  <a:srgbClr val="00555D"/>
                </a:solidFill>
                <a:latin typeface="Avenir-Heavy"/>
                <a:cs typeface="Avenir-Heavy"/>
              </a:rPr>
              <a:t>different </a:t>
            </a:r>
            <a:r>
              <a:rPr sz="1200" b="1" spc="-35">
                <a:solidFill>
                  <a:srgbClr val="00555D"/>
                </a:solidFill>
                <a:latin typeface="Avenir-Heavy"/>
                <a:cs typeface="Avenir-Heavy"/>
              </a:rPr>
              <a:t>cocktail </a:t>
            </a:r>
            <a:r>
              <a:rPr sz="1200" b="1" spc="-10">
                <a:solidFill>
                  <a:srgbClr val="00555D"/>
                </a:solidFill>
                <a:latin typeface="Avenir-Heavy"/>
                <a:cs typeface="Avenir-Heavy"/>
              </a:rPr>
              <a:t>occasions </a:t>
            </a:r>
            <a:r>
              <a:rPr sz="1200" b="1" spc="-45">
                <a:solidFill>
                  <a:srgbClr val="00555D"/>
                </a:solidFill>
                <a:latin typeface="Avenir-Heavy"/>
                <a:cs typeface="Avenir-Heavy"/>
              </a:rPr>
              <a:t>throughout</a:t>
            </a:r>
            <a:r>
              <a:rPr sz="1200" b="1" spc="-20">
                <a:solidFill>
                  <a:srgbClr val="00555D"/>
                </a:solidFill>
                <a:latin typeface="Avenir-Heavy"/>
                <a:cs typeface="Avenir-Heavy"/>
              </a:rPr>
              <a:t> </a:t>
            </a:r>
            <a:r>
              <a:rPr sz="1200" b="1" spc="-35">
                <a:solidFill>
                  <a:srgbClr val="00555D"/>
                </a:solidFill>
                <a:latin typeface="Avenir-Heavy"/>
                <a:cs typeface="Avenir-Heavy"/>
              </a:rPr>
              <a:t>the</a:t>
            </a:r>
            <a:r>
              <a:rPr sz="1200" b="1" spc="-20">
                <a:solidFill>
                  <a:srgbClr val="00555D"/>
                </a:solidFill>
                <a:latin typeface="Avenir-Heavy"/>
                <a:cs typeface="Avenir-Heavy"/>
              </a:rPr>
              <a:t> </a:t>
            </a:r>
            <a:r>
              <a:rPr sz="1200" b="1" spc="-25">
                <a:solidFill>
                  <a:srgbClr val="00555D"/>
                </a:solidFill>
                <a:latin typeface="Avenir-Heavy"/>
                <a:cs typeface="Avenir-Heavy"/>
              </a:rPr>
              <a:t>day</a:t>
            </a:r>
            <a:endParaRPr sz="1200">
              <a:latin typeface="Avenir-Heavy"/>
              <a:cs typeface="Avenir-Heavy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64999" y="3423924"/>
            <a:ext cx="2232660" cy="2213610"/>
          </a:xfrm>
          <a:prstGeom prst="rect">
            <a:avLst/>
          </a:prstGeom>
        </p:spPr>
        <p:txBody>
          <a:bodyPr vert="horz" wrap="square" lIns="0" tIns="267335" rIns="0" bIns="0" rtlCol="0">
            <a:spAutoFit/>
          </a:bodyPr>
          <a:lstStyle/>
          <a:p>
            <a:pPr marL="15240" algn="ctr">
              <a:lnSpc>
                <a:spcPct val="100000"/>
              </a:lnSpc>
              <a:spcBef>
                <a:spcPts val="2105"/>
              </a:spcBef>
            </a:pPr>
            <a:r>
              <a:rPr sz="4150" b="1" spc="-25" dirty="0">
                <a:latin typeface="Avenir"/>
                <a:cs typeface="Avenir"/>
              </a:rPr>
              <a:t>79%</a:t>
            </a:r>
            <a:endParaRPr sz="4150" dirty="0">
              <a:latin typeface="Avenir"/>
              <a:cs typeface="Avenir"/>
            </a:endParaRPr>
          </a:p>
          <a:p>
            <a:pPr marL="128905" marR="120650" algn="ctr">
              <a:lnSpc>
                <a:spcPct val="100000"/>
              </a:lnSpc>
              <a:spcBef>
                <a:spcPts val="565"/>
              </a:spcBef>
            </a:pPr>
            <a:r>
              <a:rPr sz="1200" dirty="0">
                <a:solidFill>
                  <a:srgbClr val="00555D"/>
                </a:solidFill>
                <a:latin typeface="Avenir-Book"/>
                <a:cs typeface="Avenir-Book"/>
              </a:rPr>
              <a:t>Of</a:t>
            </a:r>
            <a:r>
              <a:rPr sz="1200" spc="-50" dirty="0">
                <a:solidFill>
                  <a:srgbClr val="00555D"/>
                </a:solidFill>
                <a:latin typeface="Avenir-Book"/>
                <a:cs typeface="Avenir-Book"/>
              </a:rPr>
              <a:t> </a:t>
            </a:r>
            <a:r>
              <a:rPr sz="1200" spc="-25" dirty="0">
                <a:solidFill>
                  <a:srgbClr val="00555D"/>
                </a:solidFill>
                <a:latin typeface="Avenir-Book"/>
                <a:cs typeface="Avenir-Book"/>
              </a:rPr>
              <a:t>Bartenders</a:t>
            </a:r>
            <a:r>
              <a:rPr sz="1200" spc="-45" dirty="0">
                <a:solidFill>
                  <a:srgbClr val="00555D"/>
                </a:solidFill>
                <a:latin typeface="Avenir-Book"/>
                <a:cs typeface="Avenir-Book"/>
              </a:rPr>
              <a:t> </a:t>
            </a:r>
            <a:r>
              <a:rPr sz="1200" spc="-25" dirty="0">
                <a:solidFill>
                  <a:srgbClr val="00555D"/>
                </a:solidFill>
                <a:latin typeface="Avenir-Book"/>
                <a:cs typeface="Avenir-Book"/>
              </a:rPr>
              <a:t>agree</a:t>
            </a:r>
            <a:r>
              <a:rPr sz="1200" spc="-50" dirty="0">
                <a:solidFill>
                  <a:srgbClr val="00555D"/>
                </a:solidFill>
                <a:latin typeface="Avenir-Book"/>
                <a:cs typeface="Avenir-Book"/>
              </a:rPr>
              <a:t> </a:t>
            </a:r>
            <a:r>
              <a:rPr sz="1200" spc="-20" dirty="0">
                <a:solidFill>
                  <a:srgbClr val="00555D"/>
                </a:solidFill>
                <a:latin typeface="Avenir-Book"/>
                <a:cs typeface="Avenir-Book"/>
              </a:rPr>
              <a:t>that</a:t>
            </a:r>
            <a:r>
              <a:rPr sz="1200" spc="-45" dirty="0">
                <a:solidFill>
                  <a:srgbClr val="00555D"/>
                </a:solidFill>
                <a:latin typeface="Avenir-Book"/>
                <a:cs typeface="Avenir-Book"/>
              </a:rPr>
              <a:t> </a:t>
            </a:r>
            <a:r>
              <a:rPr sz="1200" spc="-20" dirty="0">
                <a:solidFill>
                  <a:srgbClr val="00555D"/>
                </a:solidFill>
                <a:latin typeface="Avenir-Book"/>
                <a:cs typeface="Avenir-Book"/>
              </a:rPr>
              <a:t>non/ lower</a:t>
            </a:r>
            <a:r>
              <a:rPr sz="1200" spc="-40" dirty="0">
                <a:solidFill>
                  <a:srgbClr val="00555D"/>
                </a:solidFill>
                <a:latin typeface="Avenir-Book"/>
                <a:cs typeface="Avenir-Book"/>
              </a:rPr>
              <a:t> </a:t>
            </a:r>
            <a:r>
              <a:rPr sz="1200" spc="-25" dirty="0">
                <a:solidFill>
                  <a:srgbClr val="00555D"/>
                </a:solidFill>
                <a:latin typeface="Avenir-Book"/>
                <a:cs typeface="Avenir-Book"/>
              </a:rPr>
              <a:t>alcohol</a:t>
            </a:r>
            <a:r>
              <a:rPr sz="1200" spc="-35" dirty="0">
                <a:solidFill>
                  <a:srgbClr val="00555D"/>
                </a:solidFill>
                <a:latin typeface="Avenir-Book"/>
                <a:cs typeface="Avenir-Book"/>
              </a:rPr>
              <a:t> </a:t>
            </a:r>
            <a:r>
              <a:rPr sz="1200" spc="-10" dirty="0">
                <a:solidFill>
                  <a:srgbClr val="00555D"/>
                </a:solidFill>
                <a:latin typeface="Avenir-Book"/>
                <a:cs typeface="Avenir-Book"/>
              </a:rPr>
              <a:t>products:</a:t>
            </a:r>
            <a:endParaRPr sz="1200" dirty="0">
              <a:latin typeface="Avenir-Book"/>
              <a:cs typeface="Avenir-Book"/>
            </a:endParaRPr>
          </a:p>
          <a:p>
            <a:pPr marL="96520" indent="-84455">
              <a:lnSpc>
                <a:spcPts val="1435"/>
              </a:lnSpc>
              <a:spcBef>
                <a:spcPts val="1060"/>
              </a:spcBef>
              <a:buSzPct val="75000"/>
              <a:buChar char="•"/>
              <a:tabLst>
                <a:tab pos="97155" algn="l"/>
              </a:tabLst>
            </a:pPr>
            <a:r>
              <a:rPr sz="1200" spc="-40" dirty="0">
                <a:solidFill>
                  <a:srgbClr val="00555D"/>
                </a:solidFill>
                <a:latin typeface="Avenir-Book"/>
                <a:cs typeface="Avenir-Book"/>
              </a:rPr>
              <a:t>can</a:t>
            </a:r>
            <a:r>
              <a:rPr sz="1200" spc="-30" dirty="0">
                <a:solidFill>
                  <a:srgbClr val="00555D"/>
                </a:solidFill>
                <a:latin typeface="Avenir-Book"/>
                <a:cs typeface="Avenir-Book"/>
              </a:rPr>
              <a:t> </a:t>
            </a:r>
            <a:r>
              <a:rPr sz="1200" spc="-40" dirty="0">
                <a:solidFill>
                  <a:srgbClr val="00555D"/>
                </a:solidFill>
                <a:latin typeface="Avenir-Book"/>
                <a:cs typeface="Avenir-Book"/>
              </a:rPr>
              <a:t>help</a:t>
            </a:r>
            <a:r>
              <a:rPr sz="1200" spc="-30" dirty="0">
                <a:solidFill>
                  <a:srgbClr val="00555D"/>
                </a:solidFill>
                <a:latin typeface="Avenir-Book"/>
                <a:cs typeface="Avenir-Book"/>
              </a:rPr>
              <a:t> </a:t>
            </a:r>
            <a:r>
              <a:rPr sz="1200" b="1" spc="-40" dirty="0">
                <a:solidFill>
                  <a:srgbClr val="00555D"/>
                </a:solidFill>
                <a:latin typeface="Avenir-Heavy"/>
                <a:cs typeface="Avenir-Heavy"/>
              </a:rPr>
              <a:t>increase</a:t>
            </a:r>
            <a:r>
              <a:rPr sz="1200" b="1" spc="-30" dirty="0">
                <a:solidFill>
                  <a:srgbClr val="00555D"/>
                </a:solidFill>
                <a:latin typeface="Avenir-Heavy"/>
                <a:cs typeface="Avenir-Heavy"/>
              </a:rPr>
              <a:t> </a:t>
            </a:r>
            <a:r>
              <a:rPr sz="1200" b="1" spc="-40" dirty="0">
                <a:solidFill>
                  <a:srgbClr val="00555D"/>
                </a:solidFill>
                <a:latin typeface="Avenir-Heavy"/>
                <a:cs typeface="Avenir-Heavy"/>
              </a:rPr>
              <a:t>profit</a:t>
            </a:r>
            <a:r>
              <a:rPr sz="1200" b="1" spc="-25" dirty="0">
                <a:solidFill>
                  <a:srgbClr val="00555D"/>
                </a:solidFill>
                <a:latin typeface="Avenir-Heavy"/>
                <a:cs typeface="Avenir-Heavy"/>
              </a:rPr>
              <a:t> </a:t>
            </a:r>
            <a:r>
              <a:rPr sz="1200" b="1" spc="-20" dirty="0">
                <a:solidFill>
                  <a:srgbClr val="00555D"/>
                </a:solidFill>
                <a:latin typeface="Avenir-Heavy"/>
                <a:cs typeface="Avenir-Heavy"/>
              </a:rPr>
              <a:t>margins</a:t>
            </a:r>
            <a:endParaRPr sz="1200" dirty="0">
              <a:latin typeface="Avenir-Heavy"/>
              <a:cs typeface="Avenir-Heavy"/>
            </a:endParaRPr>
          </a:p>
          <a:p>
            <a:pPr marL="101600">
              <a:lnSpc>
                <a:spcPts val="1430"/>
              </a:lnSpc>
            </a:pPr>
            <a:r>
              <a:rPr sz="1200" spc="-30" dirty="0">
                <a:solidFill>
                  <a:srgbClr val="00555D"/>
                </a:solidFill>
                <a:latin typeface="Avenir-Book"/>
                <a:cs typeface="Avenir-Book"/>
              </a:rPr>
              <a:t>by</a:t>
            </a:r>
            <a:r>
              <a:rPr sz="1200" spc="-35" dirty="0">
                <a:solidFill>
                  <a:srgbClr val="00555D"/>
                </a:solidFill>
                <a:latin typeface="Avenir-Book"/>
                <a:cs typeface="Avenir-Book"/>
              </a:rPr>
              <a:t> </a:t>
            </a:r>
            <a:r>
              <a:rPr sz="1200" spc="-40" dirty="0">
                <a:solidFill>
                  <a:srgbClr val="00555D"/>
                </a:solidFill>
                <a:latin typeface="Avenir-Book"/>
                <a:cs typeface="Avenir-Book"/>
              </a:rPr>
              <a:t>upselling</a:t>
            </a:r>
            <a:r>
              <a:rPr sz="1200" spc="-35" dirty="0">
                <a:solidFill>
                  <a:srgbClr val="00555D"/>
                </a:solidFill>
                <a:latin typeface="Avenir-Book"/>
                <a:cs typeface="Avenir-Book"/>
              </a:rPr>
              <a:t> </a:t>
            </a:r>
            <a:r>
              <a:rPr sz="1200" spc="-40" dirty="0">
                <a:solidFill>
                  <a:srgbClr val="00555D"/>
                </a:solidFill>
                <a:latin typeface="Avenir-Book"/>
                <a:cs typeface="Avenir-Book"/>
              </a:rPr>
              <a:t>standard</a:t>
            </a:r>
            <a:r>
              <a:rPr sz="1200" spc="-35" dirty="0">
                <a:solidFill>
                  <a:srgbClr val="00555D"/>
                </a:solidFill>
                <a:latin typeface="Avenir-Book"/>
                <a:cs typeface="Avenir-Book"/>
              </a:rPr>
              <a:t> </a:t>
            </a:r>
            <a:r>
              <a:rPr sz="1200" spc="-30" dirty="0">
                <a:solidFill>
                  <a:srgbClr val="00555D"/>
                </a:solidFill>
                <a:latin typeface="Avenir-Book"/>
                <a:cs typeface="Avenir-Book"/>
              </a:rPr>
              <a:t>soft</a:t>
            </a:r>
            <a:r>
              <a:rPr sz="1200" spc="-35" dirty="0">
                <a:solidFill>
                  <a:srgbClr val="00555D"/>
                </a:solidFill>
                <a:latin typeface="Avenir-Book"/>
                <a:cs typeface="Avenir-Book"/>
              </a:rPr>
              <a:t> </a:t>
            </a:r>
            <a:r>
              <a:rPr sz="1200" spc="-10" dirty="0">
                <a:solidFill>
                  <a:srgbClr val="00555D"/>
                </a:solidFill>
                <a:latin typeface="Avenir-Book"/>
                <a:cs typeface="Avenir-Book"/>
              </a:rPr>
              <a:t>drinks</a:t>
            </a:r>
            <a:endParaRPr sz="1200" dirty="0">
              <a:latin typeface="Avenir-Book"/>
              <a:cs typeface="Avenir-Book"/>
            </a:endParaRPr>
          </a:p>
          <a:p>
            <a:pPr marL="238760" marR="233045" lvl="1" indent="-97790">
              <a:lnSpc>
                <a:spcPts val="1430"/>
              </a:lnSpc>
              <a:spcBef>
                <a:spcPts val="55"/>
              </a:spcBef>
              <a:buSzPct val="75000"/>
              <a:buChar char="•"/>
              <a:tabLst>
                <a:tab pos="226060" algn="l"/>
              </a:tabLst>
            </a:pPr>
            <a:r>
              <a:rPr sz="1200" spc="-40" dirty="0">
                <a:solidFill>
                  <a:srgbClr val="00555D"/>
                </a:solidFill>
                <a:latin typeface="Avenir-Book"/>
                <a:cs typeface="Avenir-Book"/>
              </a:rPr>
              <a:t>are</a:t>
            </a:r>
            <a:r>
              <a:rPr sz="1200" spc="-35" dirty="0">
                <a:solidFill>
                  <a:srgbClr val="00555D"/>
                </a:solidFill>
                <a:latin typeface="Avenir-Book"/>
                <a:cs typeface="Avenir-Book"/>
              </a:rPr>
              <a:t> </a:t>
            </a:r>
            <a:r>
              <a:rPr sz="1200" dirty="0">
                <a:solidFill>
                  <a:srgbClr val="00555D"/>
                </a:solidFill>
                <a:latin typeface="Avenir-Book"/>
                <a:cs typeface="Avenir-Book"/>
              </a:rPr>
              <a:t>a</a:t>
            </a:r>
            <a:r>
              <a:rPr sz="1200" spc="-35" dirty="0">
                <a:solidFill>
                  <a:srgbClr val="00555D"/>
                </a:solidFill>
                <a:latin typeface="Avenir-Book"/>
                <a:cs typeface="Avenir-Book"/>
              </a:rPr>
              <a:t> </a:t>
            </a:r>
            <a:r>
              <a:rPr sz="1200" b="1" spc="-40" dirty="0">
                <a:solidFill>
                  <a:srgbClr val="00555D"/>
                </a:solidFill>
                <a:latin typeface="Avenir-Heavy"/>
                <a:cs typeface="Avenir-Heavy"/>
              </a:rPr>
              <a:t>great</a:t>
            </a:r>
            <a:r>
              <a:rPr sz="1200" b="1" spc="-35" dirty="0">
                <a:solidFill>
                  <a:srgbClr val="00555D"/>
                </a:solidFill>
                <a:latin typeface="Avenir-Heavy"/>
                <a:cs typeface="Avenir-Heavy"/>
              </a:rPr>
              <a:t> </a:t>
            </a:r>
            <a:r>
              <a:rPr sz="1200" b="1" spc="-40" dirty="0">
                <a:solidFill>
                  <a:srgbClr val="00555D"/>
                </a:solidFill>
                <a:latin typeface="Avenir-Heavy"/>
                <a:cs typeface="Avenir-Heavy"/>
              </a:rPr>
              <a:t>substitution</a:t>
            </a:r>
            <a:r>
              <a:rPr sz="1200" b="1" spc="-50" dirty="0">
                <a:solidFill>
                  <a:srgbClr val="00555D"/>
                </a:solidFill>
                <a:latin typeface="Avenir-Heavy"/>
                <a:cs typeface="Avenir-Heavy"/>
              </a:rPr>
              <a:t> </a:t>
            </a:r>
            <a:r>
              <a:rPr sz="1200" spc="-25" dirty="0">
                <a:solidFill>
                  <a:srgbClr val="00555D"/>
                </a:solidFill>
                <a:latin typeface="Avenir-Book"/>
                <a:cs typeface="Avenir-Book"/>
              </a:rPr>
              <a:t>for </a:t>
            </a:r>
            <a:r>
              <a:rPr sz="1200" spc="-40" dirty="0">
                <a:solidFill>
                  <a:srgbClr val="00555D"/>
                </a:solidFill>
                <a:latin typeface="Avenir-Book"/>
                <a:cs typeface="Avenir-Book"/>
              </a:rPr>
              <a:t>standard</a:t>
            </a:r>
            <a:r>
              <a:rPr sz="1200" spc="-35" dirty="0">
                <a:solidFill>
                  <a:srgbClr val="00555D"/>
                </a:solidFill>
                <a:latin typeface="Avenir-Book"/>
                <a:cs typeface="Avenir-Book"/>
              </a:rPr>
              <a:t> soft/hot </a:t>
            </a:r>
            <a:r>
              <a:rPr sz="1200" spc="-10" dirty="0">
                <a:solidFill>
                  <a:srgbClr val="00555D"/>
                </a:solidFill>
                <a:latin typeface="Avenir-Book"/>
                <a:cs typeface="Avenir-Book"/>
              </a:rPr>
              <a:t>drinks</a:t>
            </a:r>
            <a:endParaRPr sz="1200" dirty="0">
              <a:latin typeface="Avenir-Book"/>
              <a:cs typeface="Avenir-Boo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2943" y="428990"/>
            <a:ext cx="3152140" cy="1422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0900"/>
              </a:lnSpc>
              <a:spcBef>
                <a:spcPts val="100"/>
              </a:spcBef>
            </a:pPr>
            <a:r>
              <a:rPr sz="3500" b="0" spc="-100">
                <a:solidFill>
                  <a:srgbClr val="00555D"/>
                </a:solidFill>
                <a:latin typeface="Avenir-Book"/>
                <a:cs typeface="Avenir-Book"/>
              </a:rPr>
              <a:t>BEST-</a:t>
            </a:r>
            <a:r>
              <a:rPr sz="3500" b="0">
                <a:solidFill>
                  <a:srgbClr val="00555D"/>
                </a:solidFill>
                <a:latin typeface="Avenir-Book"/>
                <a:cs typeface="Avenir-Book"/>
              </a:rPr>
              <a:t>IN-</a:t>
            </a:r>
            <a:r>
              <a:rPr sz="3500" b="0" spc="-10">
                <a:solidFill>
                  <a:srgbClr val="00555D"/>
                </a:solidFill>
                <a:latin typeface="Avenir-Book"/>
                <a:cs typeface="Avenir-Book"/>
              </a:rPr>
              <a:t>CLASS </a:t>
            </a:r>
            <a:r>
              <a:rPr sz="3500" b="0">
                <a:solidFill>
                  <a:srgbClr val="00555D"/>
                </a:solidFill>
                <a:latin typeface="Avenir-Book"/>
                <a:cs typeface="Avenir-Book"/>
              </a:rPr>
              <a:t>UNIQUE </a:t>
            </a:r>
            <a:r>
              <a:rPr sz="3500" b="0" spc="-65">
                <a:solidFill>
                  <a:srgbClr val="00555D"/>
                </a:solidFill>
                <a:latin typeface="Avenir-Book"/>
                <a:cs typeface="Avenir-Book"/>
              </a:rPr>
              <a:t>TASTE</a:t>
            </a:r>
            <a:endParaRPr sz="3500">
              <a:latin typeface="Avenir-Book"/>
              <a:cs typeface="Avenir-Book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09293" y="4241"/>
            <a:ext cx="11483975" cy="6849745"/>
            <a:chOff x="709293" y="4241"/>
            <a:chExt cx="11483975" cy="6849745"/>
          </a:xfrm>
        </p:grpSpPr>
        <p:sp>
          <p:nvSpPr>
            <p:cNvPr id="4" name="object 4"/>
            <p:cNvSpPr/>
            <p:nvPr/>
          </p:nvSpPr>
          <p:spPr>
            <a:xfrm>
              <a:off x="715643" y="2220349"/>
              <a:ext cx="1080135" cy="0"/>
            </a:xfrm>
            <a:custGeom>
              <a:avLst/>
              <a:gdLst/>
              <a:ahLst/>
              <a:cxnLst/>
              <a:rect l="l" t="t" r="r" b="b"/>
              <a:pathLst>
                <a:path w="1080135">
                  <a:moveTo>
                    <a:pt x="0" y="0"/>
                  </a:moveTo>
                  <a:lnTo>
                    <a:pt x="1079995" y="0"/>
                  </a:lnTo>
                </a:path>
              </a:pathLst>
            </a:custGeom>
            <a:ln w="12700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4464" y="4241"/>
              <a:ext cx="2738729" cy="684639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72605" y="4633296"/>
              <a:ext cx="2688958" cy="222044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72605" y="2324138"/>
              <a:ext cx="2688958" cy="222045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72605" y="4254"/>
              <a:ext cx="2688958" cy="222044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9925507" y="606602"/>
              <a:ext cx="1552575" cy="425450"/>
            </a:xfrm>
            <a:custGeom>
              <a:avLst/>
              <a:gdLst/>
              <a:ahLst/>
              <a:cxnLst/>
              <a:rect l="l" t="t" r="r" b="b"/>
              <a:pathLst>
                <a:path w="1552575" h="425450">
                  <a:moveTo>
                    <a:pt x="194564" y="115658"/>
                  </a:moveTo>
                  <a:lnTo>
                    <a:pt x="0" y="115658"/>
                  </a:lnTo>
                  <a:lnTo>
                    <a:pt x="0" y="421703"/>
                  </a:lnTo>
                  <a:lnTo>
                    <a:pt x="42989" y="421703"/>
                  </a:lnTo>
                  <a:lnTo>
                    <a:pt x="42989" y="321221"/>
                  </a:lnTo>
                  <a:lnTo>
                    <a:pt x="180670" y="321221"/>
                  </a:lnTo>
                  <a:lnTo>
                    <a:pt x="180670" y="282346"/>
                  </a:lnTo>
                  <a:lnTo>
                    <a:pt x="42989" y="282346"/>
                  </a:lnTo>
                  <a:lnTo>
                    <a:pt x="42989" y="153695"/>
                  </a:lnTo>
                  <a:lnTo>
                    <a:pt x="194564" y="153695"/>
                  </a:lnTo>
                  <a:lnTo>
                    <a:pt x="194564" y="115658"/>
                  </a:lnTo>
                  <a:close/>
                </a:path>
                <a:path w="1552575" h="425450">
                  <a:moveTo>
                    <a:pt x="437565" y="383679"/>
                  </a:moveTo>
                  <a:lnTo>
                    <a:pt x="293116" y="383679"/>
                  </a:lnTo>
                  <a:lnTo>
                    <a:pt x="293116" y="115658"/>
                  </a:lnTo>
                  <a:lnTo>
                    <a:pt x="250228" y="115658"/>
                  </a:lnTo>
                  <a:lnTo>
                    <a:pt x="250228" y="421703"/>
                  </a:lnTo>
                  <a:lnTo>
                    <a:pt x="437565" y="421703"/>
                  </a:lnTo>
                  <a:lnTo>
                    <a:pt x="437565" y="383679"/>
                  </a:lnTo>
                  <a:close/>
                </a:path>
                <a:path w="1552575" h="425450">
                  <a:moveTo>
                    <a:pt x="703491" y="115658"/>
                  </a:moveTo>
                  <a:lnTo>
                    <a:pt x="660476" y="115658"/>
                  </a:lnTo>
                  <a:lnTo>
                    <a:pt x="660476" y="313537"/>
                  </a:lnTo>
                  <a:lnTo>
                    <a:pt x="655764" y="345097"/>
                  </a:lnTo>
                  <a:lnTo>
                    <a:pt x="641896" y="368198"/>
                  </a:lnTo>
                  <a:lnTo>
                    <a:pt x="619328" y="382397"/>
                  </a:lnTo>
                  <a:lnTo>
                    <a:pt x="588479" y="387223"/>
                  </a:lnTo>
                  <a:lnTo>
                    <a:pt x="557593" y="382397"/>
                  </a:lnTo>
                  <a:lnTo>
                    <a:pt x="534974" y="368198"/>
                  </a:lnTo>
                  <a:lnTo>
                    <a:pt x="521081" y="345097"/>
                  </a:lnTo>
                  <a:lnTo>
                    <a:pt x="516343" y="313537"/>
                  </a:lnTo>
                  <a:lnTo>
                    <a:pt x="516343" y="115658"/>
                  </a:lnTo>
                  <a:lnTo>
                    <a:pt x="473354" y="115658"/>
                  </a:lnTo>
                  <a:lnTo>
                    <a:pt x="473354" y="315722"/>
                  </a:lnTo>
                  <a:lnTo>
                    <a:pt x="481355" y="361340"/>
                  </a:lnTo>
                  <a:lnTo>
                    <a:pt x="504291" y="395820"/>
                  </a:lnTo>
                  <a:lnTo>
                    <a:pt x="540537" y="417639"/>
                  </a:lnTo>
                  <a:lnTo>
                    <a:pt x="588479" y="425246"/>
                  </a:lnTo>
                  <a:lnTo>
                    <a:pt x="635927" y="417499"/>
                  </a:lnTo>
                  <a:lnTo>
                    <a:pt x="672185" y="395439"/>
                  </a:lnTo>
                  <a:lnTo>
                    <a:pt x="677697" y="387223"/>
                  </a:lnTo>
                  <a:lnTo>
                    <a:pt x="695350" y="360908"/>
                  </a:lnTo>
                  <a:lnTo>
                    <a:pt x="703491" y="315722"/>
                  </a:lnTo>
                  <a:lnTo>
                    <a:pt x="703491" y="115658"/>
                  </a:lnTo>
                  <a:close/>
                </a:path>
                <a:path w="1552575" h="425450">
                  <a:moveTo>
                    <a:pt x="895997" y="94145"/>
                  </a:moveTo>
                  <a:lnTo>
                    <a:pt x="861669" y="0"/>
                  </a:lnTo>
                  <a:lnTo>
                    <a:pt x="813549" y="0"/>
                  </a:lnTo>
                  <a:lnTo>
                    <a:pt x="860412" y="94145"/>
                  </a:lnTo>
                  <a:lnTo>
                    <a:pt x="895997" y="94145"/>
                  </a:lnTo>
                  <a:close/>
                </a:path>
                <a:path w="1552575" h="425450">
                  <a:moveTo>
                    <a:pt x="977036" y="383679"/>
                  </a:moveTo>
                  <a:lnTo>
                    <a:pt x="816876" y="383679"/>
                  </a:lnTo>
                  <a:lnTo>
                    <a:pt x="816876" y="319874"/>
                  </a:lnTo>
                  <a:lnTo>
                    <a:pt x="954125" y="319874"/>
                  </a:lnTo>
                  <a:lnTo>
                    <a:pt x="954125" y="282346"/>
                  </a:lnTo>
                  <a:lnTo>
                    <a:pt x="816876" y="282346"/>
                  </a:lnTo>
                  <a:lnTo>
                    <a:pt x="816876" y="153708"/>
                  </a:lnTo>
                  <a:lnTo>
                    <a:pt x="970686" y="153708"/>
                  </a:lnTo>
                  <a:lnTo>
                    <a:pt x="970686" y="115658"/>
                  </a:lnTo>
                  <a:lnTo>
                    <a:pt x="773899" y="115658"/>
                  </a:lnTo>
                  <a:lnTo>
                    <a:pt x="773899" y="421716"/>
                  </a:lnTo>
                  <a:lnTo>
                    <a:pt x="977036" y="421716"/>
                  </a:lnTo>
                  <a:lnTo>
                    <a:pt x="977036" y="383679"/>
                  </a:lnTo>
                  <a:close/>
                </a:path>
                <a:path w="1552575" h="425450">
                  <a:moveTo>
                    <a:pt x="1248841" y="421716"/>
                  </a:moveTo>
                  <a:lnTo>
                    <a:pt x="1189837" y="341210"/>
                  </a:lnTo>
                  <a:lnTo>
                    <a:pt x="1180045" y="327863"/>
                  </a:lnTo>
                  <a:lnTo>
                    <a:pt x="1206284" y="311467"/>
                  </a:lnTo>
                  <a:lnTo>
                    <a:pt x="1211148" y="305841"/>
                  </a:lnTo>
                  <a:lnTo>
                    <a:pt x="1225461" y="289331"/>
                  </a:lnTo>
                  <a:lnTo>
                    <a:pt x="1237221" y="261988"/>
                  </a:lnTo>
                  <a:lnTo>
                    <a:pt x="1232039" y="182372"/>
                  </a:lnTo>
                  <a:lnTo>
                    <a:pt x="1205699" y="146380"/>
                  </a:lnTo>
                  <a:lnTo>
                    <a:pt x="1196911" y="141579"/>
                  </a:lnTo>
                  <a:lnTo>
                    <a:pt x="1196911" y="229971"/>
                  </a:lnTo>
                  <a:lnTo>
                    <a:pt x="1191272" y="263067"/>
                  </a:lnTo>
                  <a:lnTo>
                    <a:pt x="1174381" y="286791"/>
                  </a:lnTo>
                  <a:lnTo>
                    <a:pt x="1146327" y="301066"/>
                  </a:lnTo>
                  <a:lnTo>
                    <a:pt x="1107198" y="305841"/>
                  </a:lnTo>
                  <a:lnTo>
                    <a:pt x="1077747" y="305841"/>
                  </a:lnTo>
                  <a:lnTo>
                    <a:pt x="1077747" y="153708"/>
                  </a:lnTo>
                  <a:lnTo>
                    <a:pt x="1107198" y="153708"/>
                  </a:lnTo>
                  <a:lnTo>
                    <a:pt x="1145984" y="158610"/>
                  </a:lnTo>
                  <a:lnTo>
                    <a:pt x="1174076" y="173139"/>
                  </a:lnTo>
                  <a:lnTo>
                    <a:pt x="1191158" y="197015"/>
                  </a:lnTo>
                  <a:lnTo>
                    <a:pt x="1196911" y="229971"/>
                  </a:lnTo>
                  <a:lnTo>
                    <a:pt x="1196911" y="141579"/>
                  </a:lnTo>
                  <a:lnTo>
                    <a:pt x="1164069" y="123609"/>
                  </a:lnTo>
                  <a:lnTo>
                    <a:pt x="1109002" y="115658"/>
                  </a:lnTo>
                  <a:lnTo>
                    <a:pt x="1034859" y="115658"/>
                  </a:lnTo>
                  <a:lnTo>
                    <a:pt x="1034859" y="421716"/>
                  </a:lnTo>
                  <a:lnTo>
                    <a:pt x="1077747" y="421716"/>
                  </a:lnTo>
                  <a:lnTo>
                    <a:pt x="1077747" y="343331"/>
                  </a:lnTo>
                  <a:lnTo>
                    <a:pt x="1109002" y="343331"/>
                  </a:lnTo>
                  <a:lnTo>
                    <a:pt x="1116723" y="343204"/>
                  </a:lnTo>
                  <a:lnTo>
                    <a:pt x="1124343" y="342798"/>
                  </a:lnTo>
                  <a:lnTo>
                    <a:pt x="1131785" y="342138"/>
                  </a:lnTo>
                  <a:lnTo>
                    <a:pt x="1138961" y="341210"/>
                  </a:lnTo>
                  <a:lnTo>
                    <a:pt x="1197533" y="421716"/>
                  </a:lnTo>
                  <a:lnTo>
                    <a:pt x="1248841" y="421716"/>
                  </a:lnTo>
                  <a:close/>
                </a:path>
                <a:path w="1552575" h="425450">
                  <a:moveTo>
                    <a:pt x="1506156" y="383679"/>
                  </a:moveTo>
                  <a:lnTo>
                    <a:pt x="1346009" y="383679"/>
                  </a:lnTo>
                  <a:lnTo>
                    <a:pt x="1346009" y="319862"/>
                  </a:lnTo>
                  <a:lnTo>
                    <a:pt x="1483169" y="319862"/>
                  </a:lnTo>
                  <a:lnTo>
                    <a:pt x="1483169" y="282346"/>
                  </a:lnTo>
                  <a:lnTo>
                    <a:pt x="1346009" y="282346"/>
                  </a:lnTo>
                  <a:lnTo>
                    <a:pt x="1346009" y="153695"/>
                  </a:lnTo>
                  <a:lnTo>
                    <a:pt x="1499831" y="153695"/>
                  </a:lnTo>
                  <a:lnTo>
                    <a:pt x="1499831" y="115658"/>
                  </a:lnTo>
                  <a:lnTo>
                    <a:pt x="1303007" y="115658"/>
                  </a:lnTo>
                  <a:lnTo>
                    <a:pt x="1303007" y="421703"/>
                  </a:lnTo>
                  <a:lnTo>
                    <a:pt x="1506156" y="421703"/>
                  </a:lnTo>
                  <a:lnTo>
                    <a:pt x="1506156" y="383679"/>
                  </a:lnTo>
                  <a:close/>
                </a:path>
                <a:path w="1552575" h="425450">
                  <a:moveTo>
                    <a:pt x="1530858" y="115646"/>
                  </a:moveTo>
                  <a:lnTo>
                    <a:pt x="1516468" y="115646"/>
                  </a:lnTo>
                  <a:lnTo>
                    <a:pt x="1516468" y="117335"/>
                  </a:lnTo>
                  <a:lnTo>
                    <a:pt x="1522717" y="117335"/>
                  </a:lnTo>
                  <a:lnTo>
                    <a:pt x="1522717" y="134302"/>
                  </a:lnTo>
                  <a:lnTo>
                    <a:pt x="1524609" y="134302"/>
                  </a:lnTo>
                  <a:lnTo>
                    <a:pt x="1524609" y="117335"/>
                  </a:lnTo>
                  <a:lnTo>
                    <a:pt x="1530858" y="117335"/>
                  </a:lnTo>
                  <a:lnTo>
                    <a:pt x="1530858" y="115646"/>
                  </a:lnTo>
                  <a:close/>
                </a:path>
                <a:path w="1552575" h="425450">
                  <a:moveTo>
                    <a:pt x="1552028" y="115658"/>
                  </a:moveTo>
                  <a:lnTo>
                    <a:pt x="1549133" y="115658"/>
                  </a:lnTo>
                  <a:lnTo>
                    <a:pt x="1542884" y="131089"/>
                  </a:lnTo>
                  <a:lnTo>
                    <a:pt x="1536534" y="115658"/>
                  </a:lnTo>
                  <a:lnTo>
                    <a:pt x="1533639" y="115658"/>
                  </a:lnTo>
                  <a:lnTo>
                    <a:pt x="1533639" y="134302"/>
                  </a:lnTo>
                  <a:lnTo>
                    <a:pt x="1535531" y="134302"/>
                  </a:lnTo>
                  <a:lnTo>
                    <a:pt x="1535531" y="118110"/>
                  </a:lnTo>
                  <a:lnTo>
                    <a:pt x="1542338" y="134302"/>
                  </a:lnTo>
                  <a:lnTo>
                    <a:pt x="1543329" y="134302"/>
                  </a:lnTo>
                  <a:lnTo>
                    <a:pt x="1550073" y="118110"/>
                  </a:lnTo>
                  <a:lnTo>
                    <a:pt x="1550123" y="134302"/>
                  </a:lnTo>
                  <a:lnTo>
                    <a:pt x="1552028" y="134302"/>
                  </a:lnTo>
                  <a:lnTo>
                    <a:pt x="1552028" y="1156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3071" y="5519965"/>
              <a:ext cx="708353" cy="708346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 rot="17640000">
            <a:off x="840520" y="5761609"/>
            <a:ext cx="52501" cy="44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0"/>
              </a:lnSpc>
            </a:pPr>
            <a:r>
              <a:rPr sz="35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3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 rot="18120000">
            <a:off x="853346" y="5733663"/>
            <a:ext cx="56139" cy="44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0"/>
              </a:lnSpc>
            </a:pPr>
            <a:r>
              <a:rPr sz="350" b="1" spc="10">
                <a:solidFill>
                  <a:srgbClr val="FFFFFF"/>
                </a:solidFill>
                <a:latin typeface="Arial"/>
                <a:cs typeface="Arial"/>
              </a:rPr>
              <a:t>H</a:t>
            </a:r>
            <a:endParaRPr sz="3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 rot="18600000">
            <a:off x="873597" y="5708995"/>
            <a:ext cx="51195" cy="44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0"/>
              </a:lnSpc>
            </a:pPr>
            <a:r>
              <a:rPr sz="350" b="1" spc="-4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3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 rot="19200000">
            <a:off x="900808" y="5682102"/>
            <a:ext cx="50577" cy="44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0"/>
              </a:lnSpc>
            </a:pPr>
            <a:r>
              <a:rPr sz="350" b="1" spc="-35">
                <a:solidFill>
                  <a:srgbClr val="FFFFFF"/>
                </a:solidFill>
                <a:latin typeface="Arial"/>
                <a:cs typeface="Arial"/>
              </a:rPr>
              <a:t>L</a:t>
            </a:r>
            <a:endParaRPr sz="3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 rot="19680000">
            <a:off x="920836" y="5664818"/>
            <a:ext cx="57322" cy="44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0"/>
              </a:lnSpc>
            </a:pPr>
            <a:r>
              <a:rPr sz="35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3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 rot="20280000">
            <a:off x="953371" y="5646963"/>
            <a:ext cx="60228" cy="44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0"/>
              </a:lnSpc>
            </a:pPr>
            <a:r>
              <a:rPr sz="350" b="1" spc="-20">
                <a:solidFill>
                  <a:srgbClr val="FFFFFF"/>
                </a:solidFill>
                <a:latin typeface="Arial"/>
                <a:cs typeface="Arial"/>
              </a:rPr>
              <a:t>W</a:t>
            </a:r>
            <a:endParaRPr sz="3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 rot="21060000">
            <a:off x="1003412" y="5633024"/>
            <a:ext cx="54996" cy="44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0"/>
              </a:lnSpc>
            </a:pPr>
            <a:r>
              <a:rPr sz="350" b="1" spc="-5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endParaRPr sz="3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 rot="120000">
            <a:off x="1049578" y="5630031"/>
            <a:ext cx="56529" cy="44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0"/>
              </a:lnSpc>
            </a:pPr>
            <a:r>
              <a:rPr sz="350" b="1" spc="15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3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 rot="660000">
            <a:off x="1084626" y="5634499"/>
            <a:ext cx="57322" cy="44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0"/>
              </a:lnSpc>
            </a:pPr>
            <a:r>
              <a:rPr sz="35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3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 rot="1500000">
            <a:off x="1132120" y="5650537"/>
            <a:ext cx="59378" cy="44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0"/>
              </a:lnSpc>
            </a:pPr>
            <a:r>
              <a:rPr sz="350" b="1" spc="15">
                <a:solidFill>
                  <a:srgbClr val="FFFFFF"/>
                </a:solidFill>
                <a:latin typeface="Arial"/>
                <a:cs typeface="Arial"/>
              </a:rPr>
              <a:t>M</a:t>
            </a:r>
            <a:endParaRPr sz="3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 rot="2040000">
            <a:off x="1165520" y="5667994"/>
            <a:ext cx="53539" cy="44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0"/>
              </a:lnSpc>
            </a:pPr>
            <a:r>
              <a:rPr sz="350" b="1" spc="-25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3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 rot="2460000">
            <a:off x="1189793" y="5686191"/>
            <a:ext cx="51195" cy="44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0"/>
              </a:lnSpc>
            </a:pPr>
            <a:r>
              <a:rPr sz="350" b="1" spc="-45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3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 rot="2880000">
            <a:off x="1207642" y="5705186"/>
            <a:ext cx="52842" cy="44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0"/>
              </a:lnSpc>
            </a:pPr>
            <a:r>
              <a:rPr sz="35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3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 rot="3300000">
            <a:off x="1224773" y="5726345"/>
            <a:ext cx="51513" cy="44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0"/>
              </a:lnSpc>
            </a:pPr>
            <a:r>
              <a:rPr sz="350" b="1" spc="-4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3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 rot="3720000">
            <a:off x="1237848" y="5749964"/>
            <a:ext cx="53188" cy="44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0"/>
              </a:lnSpc>
            </a:pPr>
            <a:r>
              <a:rPr sz="350" b="1" spc="-35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3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 rot="4140000">
            <a:off x="1249625" y="5774675"/>
            <a:ext cx="51195" cy="44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0"/>
              </a:lnSpc>
            </a:pPr>
            <a:r>
              <a:rPr sz="350" b="1" spc="-45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3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80309" y="5907042"/>
            <a:ext cx="175260" cy="154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00" marR="5080" indent="-13335">
              <a:lnSpc>
                <a:spcPct val="105500"/>
              </a:lnSpc>
              <a:spcBef>
                <a:spcPts val="95"/>
              </a:spcBef>
            </a:pPr>
            <a:r>
              <a:rPr sz="400" b="1" spc="-20">
                <a:solidFill>
                  <a:srgbClr val="FFFFFF"/>
                </a:solidFill>
                <a:latin typeface="Arial"/>
                <a:cs typeface="Arial"/>
              </a:rPr>
              <a:t>GOLD</a:t>
            </a:r>
            <a:r>
              <a:rPr sz="400" b="1" spc="5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b="1" spc="-20">
                <a:solidFill>
                  <a:srgbClr val="FFFFFF"/>
                </a:solidFill>
                <a:latin typeface="Arial"/>
                <a:cs typeface="Arial"/>
              </a:rPr>
              <a:t>2021</a:t>
            </a:r>
            <a:endParaRPr sz="400">
              <a:latin typeface="Arial"/>
              <a:cs typeface="Arial"/>
            </a:endParaRPr>
          </a:p>
        </p:txBody>
      </p:sp>
      <p:pic>
        <p:nvPicPr>
          <p:cNvPr id="28" name="object 2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99358" y="5524169"/>
            <a:ext cx="705203" cy="705196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 rot="17820000">
            <a:off x="1722689" y="5753744"/>
            <a:ext cx="52501" cy="44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0"/>
              </a:lnSpc>
            </a:pPr>
            <a:r>
              <a:rPr sz="35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3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 rot="18300000">
            <a:off x="1736608" y="5726703"/>
            <a:ext cx="56529" cy="44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0"/>
              </a:lnSpc>
            </a:pPr>
            <a:r>
              <a:rPr sz="350" b="1" spc="10">
                <a:solidFill>
                  <a:srgbClr val="FFFFFF"/>
                </a:solidFill>
                <a:latin typeface="Arial"/>
                <a:cs typeface="Arial"/>
              </a:rPr>
              <a:t>H</a:t>
            </a:r>
            <a:endParaRPr sz="3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 rot="18720000">
            <a:off x="1757916" y="5702715"/>
            <a:ext cx="51195" cy="44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0"/>
              </a:lnSpc>
            </a:pPr>
            <a:r>
              <a:rPr sz="350" b="1" spc="-4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3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 rot="19320000">
            <a:off x="1785852" y="5676736"/>
            <a:ext cx="50577" cy="44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0"/>
              </a:lnSpc>
            </a:pPr>
            <a:r>
              <a:rPr sz="350" b="1" spc="-35">
                <a:solidFill>
                  <a:srgbClr val="FFFFFF"/>
                </a:solidFill>
                <a:latin typeface="Arial"/>
                <a:cs typeface="Arial"/>
              </a:rPr>
              <a:t>L</a:t>
            </a:r>
            <a:endParaRPr sz="3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 rot="19740000">
            <a:off x="1806499" y="5660001"/>
            <a:ext cx="56923" cy="44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0"/>
              </a:lnSpc>
            </a:pPr>
            <a:r>
              <a:rPr sz="35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3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 rot="20340000">
            <a:off x="1839325" y="5642936"/>
            <a:ext cx="60228" cy="44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0"/>
              </a:lnSpc>
            </a:pPr>
            <a:r>
              <a:rPr sz="350" b="1" spc="-20">
                <a:solidFill>
                  <a:srgbClr val="FFFFFF"/>
                </a:solidFill>
                <a:latin typeface="Arial"/>
                <a:cs typeface="Arial"/>
              </a:rPr>
              <a:t>W</a:t>
            </a:r>
            <a:endParaRPr sz="3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 rot="21060000">
            <a:off x="1889683" y="5629557"/>
            <a:ext cx="54996" cy="44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0"/>
              </a:lnSpc>
            </a:pPr>
            <a:r>
              <a:rPr sz="350" b="1" spc="-5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endParaRPr sz="3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 rot="120000">
            <a:off x="1935568" y="5626797"/>
            <a:ext cx="56529" cy="44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0"/>
              </a:lnSpc>
            </a:pPr>
            <a:r>
              <a:rPr sz="350" b="1" spc="15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3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 rot="660000">
            <a:off x="1970678" y="5631069"/>
            <a:ext cx="56923" cy="44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0"/>
              </a:lnSpc>
            </a:pPr>
            <a:r>
              <a:rPr sz="35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3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 rot="1440000">
            <a:off x="2018230" y="5646583"/>
            <a:ext cx="59378" cy="44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0"/>
              </a:lnSpc>
            </a:pPr>
            <a:r>
              <a:rPr sz="350" b="1" spc="15">
                <a:solidFill>
                  <a:srgbClr val="FFFFFF"/>
                </a:solidFill>
                <a:latin typeface="Arial"/>
                <a:cs typeface="Arial"/>
              </a:rPr>
              <a:t>M</a:t>
            </a:r>
            <a:endParaRPr sz="3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 rot="1920000">
            <a:off x="2051750" y="5663473"/>
            <a:ext cx="53896" cy="44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0"/>
              </a:lnSpc>
            </a:pPr>
            <a:r>
              <a:rPr sz="350" b="1" spc="-25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3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 rot="2400000">
            <a:off x="2076795" y="5680885"/>
            <a:ext cx="50883" cy="44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0"/>
              </a:lnSpc>
            </a:pPr>
            <a:r>
              <a:rPr sz="350" b="1" spc="-45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3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 rot="2760000">
            <a:off x="2095059" y="5699329"/>
            <a:ext cx="52842" cy="44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0"/>
              </a:lnSpc>
            </a:pPr>
            <a:r>
              <a:rPr sz="35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3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 rot="3180000">
            <a:off x="2112951" y="5719985"/>
            <a:ext cx="51513" cy="44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0"/>
              </a:lnSpc>
            </a:pPr>
            <a:r>
              <a:rPr sz="350" b="1" spc="-4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3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 rot="3600000">
            <a:off x="2127127" y="5742739"/>
            <a:ext cx="52842" cy="44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0"/>
              </a:lnSpc>
            </a:pPr>
            <a:r>
              <a:rPr sz="350" b="1" spc="-35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3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 rot="4020000">
            <a:off x="2140042" y="5767069"/>
            <a:ext cx="50883" cy="44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0"/>
              </a:lnSpc>
            </a:pPr>
            <a:r>
              <a:rPr sz="350" b="1" spc="-45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3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880707" y="5944952"/>
            <a:ext cx="142875" cy="86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" b="1" spc="-20">
                <a:solidFill>
                  <a:srgbClr val="FFFFFF"/>
                </a:solidFill>
                <a:latin typeface="Arial"/>
                <a:cs typeface="Arial"/>
              </a:rPr>
              <a:t>2021</a:t>
            </a:r>
            <a:endParaRPr sz="400">
              <a:latin typeface="Arial"/>
              <a:cs typeface="Arial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2522124" y="5523813"/>
            <a:ext cx="1536065" cy="705485"/>
            <a:chOff x="2522124" y="5523813"/>
            <a:chExt cx="1536065" cy="705485"/>
          </a:xfrm>
        </p:grpSpPr>
        <p:pic>
          <p:nvPicPr>
            <p:cNvPr id="47" name="object 4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22124" y="5565899"/>
              <a:ext cx="708795" cy="616751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47097" y="5523813"/>
              <a:ext cx="610527" cy="704989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563283" y="5638695"/>
              <a:ext cx="426693" cy="475227"/>
            </a:xfrm>
            <a:prstGeom prst="rect">
              <a:avLst/>
            </a:prstGeom>
          </p:spPr>
        </p:pic>
      </p:grpSp>
      <p:sp>
        <p:nvSpPr>
          <p:cNvPr id="50" name="object 50"/>
          <p:cNvSpPr txBox="1"/>
          <p:nvPr/>
        </p:nvSpPr>
        <p:spPr>
          <a:xfrm>
            <a:off x="3544168" y="5764753"/>
            <a:ext cx="440690" cy="3213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630"/>
              </a:lnSpc>
              <a:spcBef>
                <a:spcPts val="135"/>
              </a:spcBef>
            </a:pPr>
            <a:r>
              <a:rPr sz="600" spc="-10">
                <a:solidFill>
                  <a:srgbClr val="121617"/>
                </a:solidFill>
                <a:latin typeface="Arial"/>
                <a:cs typeface="Arial"/>
              </a:rPr>
              <a:t>GLOBAL</a:t>
            </a:r>
            <a:endParaRPr sz="600">
              <a:latin typeface="Arial"/>
              <a:cs typeface="Arial"/>
            </a:endParaRPr>
          </a:p>
          <a:p>
            <a:pPr marL="12700" marR="5080">
              <a:lnSpc>
                <a:spcPct val="75700"/>
              </a:lnSpc>
              <a:spcBef>
                <a:spcPts val="85"/>
              </a:spcBef>
            </a:pPr>
            <a:r>
              <a:rPr sz="600">
                <a:solidFill>
                  <a:srgbClr val="121617"/>
                </a:solidFill>
                <a:latin typeface="Arial"/>
                <a:cs typeface="Arial"/>
              </a:rPr>
              <a:t>LOW</a:t>
            </a:r>
            <a:r>
              <a:rPr sz="600" spc="45">
                <a:solidFill>
                  <a:srgbClr val="121617"/>
                </a:solidFill>
                <a:latin typeface="Arial"/>
                <a:cs typeface="Arial"/>
              </a:rPr>
              <a:t> </a:t>
            </a:r>
            <a:r>
              <a:rPr sz="600">
                <a:solidFill>
                  <a:srgbClr val="121617"/>
                </a:solidFill>
                <a:latin typeface="Arial"/>
                <a:cs typeface="Arial"/>
              </a:rPr>
              <a:t>&amp;</a:t>
            </a:r>
            <a:r>
              <a:rPr sz="600" spc="50">
                <a:solidFill>
                  <a:srgbClr val="121617"/>
                </a:solidFill>
                <a:latin typeface="Arial"/>
                <a:cs typeface="Arial"/>
              </a:rPr>
              <a:t> </a:t>
            </a:r>
            <a:r>
              <a:rPr sz="600" spc="45">
                <a:solidFill>
                  <a:srgbClr val="121617"/>
                </a:solidFill>
                <a:latin typeface="Arial"/>
                <a:cs typeface="Arial"/>
              </a:rPr>
              <a:t>NO </a:t>
            </a:r>
            <a:r>
              <a:rPr sz="600" spc="-10">
                <a:solidFill>
                  <a:srgbClr val="121617"/>
                </a:solidFill>
                <a:latin typeface="Arial"/>
                <a:cs typeface="Arial"/>
              </a:rPr>
              <a:t>MASTERS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ts val="480"/>
              </a:lnSpc>
            </a:pPr>
            <a:r>
              <a:rPr sz="450">
                <a:solidFill>
                  <a:srgbClr val="FFFFFF"/>
                </a:solidFill>
                <a:latin typeface="Arial"/>
                <a:cs typeface="Arial"/>
              </a:rPr>
              <a:t>GOLD</a:t>
            </a:r>
            <a:r>
              <a:rPr sz="450" spc="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-20">
                <a:solidFill>
                  <a:srgbClr val="FFFFFF"/>
                </a:solidFill>
                <a:latin typeface="Arial"/>
                <a:cs typeface="Arial"/>
              </a:rPr>
              <a:t>2023</a:t>
            </a:r>
            <a:endParaRPr sz="450">
              <a:latin typeface="Arial"/>
              <a:cs typeface="Arial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259425" y="250301"/>
            <a:ext cx="11673205" cy="6329045"/>
            <a:chOff x="259425" y="250301"/>
            <a:chExt cx="11673205" cy="6329045"/>
          </a:xfrm>
        </p:grpSpPr>
        <p:pic>
          <p:nvPicPr>
            <p:cNvPr id="52" name="object 5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234722" y="5519606"/>
              <a:ext cx="497648" cy="709192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269585" y="260461"/>
              <a:ext cx="11652885" cy="6308725"/>
            </a:xfrm>
            <a:custGeom>
              <a:avLst/>
              <a:gdLst/>
              <a:ahLst/>
              <a:cxnLst/>
              <a:rect l="l" t="t" r="r" b="b"/>
              <a:pathLst>
                <a:path w="11652885" h="6308725">
                  <a:moveTo>
                    <a:pt x="6595668" y="6308458"/>
                  </a:moveTo>
                  <a:lnTo>
                    <a:pt x="10853585" y="6308458"/>
                  </a:lnTo>
                  <a:lnTo>
                    <a:pt x="11642725" y="6308458"/>
                  </a:lnTo>
                  <a:lnTo>
                    <a:pt x="11652808" y="6308458"/>
                  </a:lnTo>
                  <a:lnTo>
                    <a:pt x="11652808" y="6298374"/>
                  </a:lnTo>
                  <a:lnTo>
                    <a:pt x="11652808" y="10083"/>
                  </a:lnTo>
                  <a:lnTo>
                    <a:pt x="11652808" y="0"/>
                  </a:lnTo>
                  <a:lnTo>
                    <a:pt x="11642725" y="0"/>
                  </a:lnTo>
                  <a:lnTo>
                    <a:pt x="10083" y="0"/>
                  </a:lnTo>
                  <a:lnTo>
                    <a:pt x="0" y="0"/>
                  </a:lnTo>
                  <a:lnTo>
                    <a:pt x="0" y="10083"/>
                  </a:lnTo>
                  <a:lnTo>
                    <a:pt x="0" y="6298374"/>
                  </a:lnTo>
                  <a:lnTo>
                    <a:pt x="0" y="6308458"/>
                  </a:lnTo>
                  <a:lnTo>
                    <a:pt x="10083" y="6308458"/>
                  </a:lnTo>
                  <a:lnTo>
                    <a:pt x="2454414" y="6308458"/>
                  </a:lnTo>
                  <a:lnTo>
                    <a:pt x="5047462" y="6308458"/>
                  </a:lnTo>
                  <a:lnTo>
                    <a:pt x="6595668" y="6308458"/>
                  </a:lnTo>
                  <a:close/>
                </a:path>
              </a:pathLst>
            </a:custGeom>
            <a:ln w="20167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96458" y="287343"/>
              <a:ext cx="11599545" cy="6254750"/>
            </a:xfrm>
            <a:custGeom>
              <a:avLst/>
              <a:gdLst/>
              <a:ahLst/>
              <a:cxnLst/>
              <a:rect l="l" t="t" r="r" b="b"/>
              <a:pathLst>
                <a:path w="11599545" h="6254750">
                  <a:moveTo>
                    <a:pt x="6568795" y="6254699"/>
                  </a:moveTo>
                  <a:lnTo>
                    <a:pt x="10826711" y="6254699"/>
                  </a:lnTo>
                  <a:lnTo>
                    <a:pt x="11599049" y="6254699"/>
                  </a:lnTo>
                  <a:lnTo>
                    <a:pt x="11599049" y="0"/>
                  </a:lnTo>
                  <a:lnTo>
                    <a:pt x="0" y="0"/>
                  </a:lnTo>
                  <a:lnTo>
                    <a:pt x="0" y="6254699"/>
                  </a:lnTo>
                  <a:lnTo>
                    <a:pt x="2427541" y="6254699"/>
                  </a:lnTo>
                  <a:lnTo>
                    <a:pt x="5020589" y="6254699"/>
                  </a:lnTo>
                  <a:lnTo>
                    <a:pt x="6568795" y="6254699"/>
                  </a:lnTo>
                  <a:close/>
                </a:path>
              </a:pathLst>
            </a:custGeom>
            <a:ln w="6731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55"/>
          <p:cNvSpPr txBox="1"/>
          <p:nvPr/>
        </p:nvSpPr>
        <p:spPr>
          <a:xfrm>
            <a:off x="540914" y="2561301"/>
            <a:ext cx="6123106" cy="26058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500" spc="-30" dirty="0" err="1">
                <a:solidFill>
                  <a:srgbClr val="231F20"/>
                </a:solidFill>
                <a:latin typeface="Avenir-Book"/>
                <a:cs typeface="Avenir-Book"/>
              </a:rPr>
              <a:t>Fluère</a:t>
            </a:r>
            <a:r>
              <a:rPr sz="1500" spc="-6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Avenir-Book"/>
                <a:cs typeface="Avenir-Book"/>
              </a:rPr>
              <a:t>has</a:t>
            </a:r>
            <a:r>
              <a:rPr sz="1500" spc="-6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dirty="0">
                <a:solidFill>
                  <a:srgbClr val="231F20"/>
                </a:solidFill>
                <a:latin typeface="Avenir-Book"/>
                <a:cs typeface="Avenir-Book"/>
              </a:rPr>
              <a:t>a</a:t>
            </a:r>
            <a:r>
              <a:rPr sz="1500" spc="-6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b="1" spc="-25" dirty="0">
                <a:solidFill>
                  <a:srgbClr val="231F20"/>
                </a:solidFill>
                <a:latin typeface="Avenir-Heavy"/>
                <a:cs typeface="Avenir-Heavy"/>
              </a:rPr>
              <a:t>unique</a:t>
            </a:r>
            <a:r>
              <a:rPr sz="1500" b="1" spc="-65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30" dirty="0">
                <a:solidFill>
                  <a:srgbClr val="231F20"/>
                </a:solidFill>
                <a:latin typeface="Avenir-Heavy"/>
                <a:cs typeface="Avenir-Heavy"/>
              </a:rPr>
              <a:t>complex,</a:t>
            </a:r>
            <a:r>
              <a:rPr sz="1500" b="1" spc="-65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30" dirty="0">
                <a:solidFill>
                  <a:srgbClr val="231F20"/>
                </a:solidFill>
                <a:latin typeface="Avenir-Heavy"/>
                <a:cs typeface="Avenir-Heavy"/>
              </a:rPr>
              <a:t>mature</a:t>
            </a:r>
            <a:r>
              <a:rPr sz="1500" b="1" spc="-65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20" dirty="0">
                <a:solidFill>
                  <a:srgbClr val="231F20"/>
                </a:solidFill>
                <a:latin typeface="Avenir-Heavy"/>
                <a:cs typeface="Avenir-Heavy"/>
              </a:rPr>
              <a:t>taste</a:t>
            </a:r>
            <a:r>
              <a:rPr sz="1500" b="1" spc="-60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10" dirty="0">
                <a:solidFill>
                  <a:srgbClr val="231F20"/>
                </a:solidFill>
                <a:latin typeface="Avenir-Heavy"/>
                <a:cs typeface="Avenir-Heavy"/>
              </a:rPr>
              <a:t>and</a:t>
            </a:r>
            <a:r>
              <a:rPr sz="1500" b="1" spc="-65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25" dirty="0">
                <a:solidFill>
                  <a:srgbClr val="231F20"/>
                </a:solidFill>
                <a:latin typeface="Avenir-Heavy"/>
                <a:cs typeface="Avenir-Heavy"/>
              </a:rPr>
              <a:t>unique</a:t>
            </a:r>
            <a:r>
              <a:rPr sz="1500" b="1" spc="-65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20" dirty="0">
                <a:solidFill>
                  <a:srgbClr val="231F20"/>
                </a:solidFill>
                <a:latin typeface="Avenir-Heavy"/>
                <a:cs typeface="Avenir-Heavy"/>
              </a:rPr>
              <a:t>after</a:t>
            </a:r>
            <a:r>
              <a:rPr sz="1500" b="1" spc="-65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10" dirty="0">
                <a:solidFill>
                  <a:srgbClr val="231F20"/>
                </a:solidFill>
                <a:latin typeface="Avenir-Heavy"/>
                <a:cs typeface="Avenir-Heavy"/>
              </a:rPr>
              <a:t>bite</a:t>
            </a:r>
            <a:r>
              <a:rPr sz="1500" spc="-10" dirty="0">
                <a:solidFill>
                  <a:srgbClr val="231F20"/>
                </a:solidFill>
                <a:latin typeface="Avenir-Book"/>
                <a:cs typeface="Avenir-Book"/>
              </a:rPr>
              <a:t>.</a:t>
            </a:r>
            <a:endParaRPr sz="1500" dirty="0">
              <a:latin typeface="Avenir-Book"/>
              <a:cs typeface="Avenir-Book"/>
            </a:endParaRPr>
          </a:p>
          <a:p>
            <a:pPr marL="192405" marR="388620" indent="-180340">
              <a:lnSpc>
                <a:spcPct val="100000"/>
              </a:lnSpc>
              <a:spcBef>
                <a:spcPts val="1200"/>
              </a:spcBef>
              <a:buChar char="•"/>
              <a:tabLst>
                <a:tab pos="193040" algn="l"/>
              </a:tabLst>
            </a:pPr>
            <a:r>
              <a:rPr sz="1500" dirty="0">
                <a:solidFill>
                  <a:srgbClr val="231F20"/>
                </a:solidFill>
                <a:latin typeface="Avenir-Book"/>
                <a:cs typeface="Avenir-Book"/>
              </a:rPr>
              <a:t>Made with the same </a:t>
            </a:r>
            <a:r>
              <a:rPr sz="1500" b="1" dirty="0">
                <a:solidFill>
                  <a:srgbClr val="231F20"/>
                </a:solidFill>
                <a:latin typeface="Avenir-Heavy"/>
                <a:cs typeface="Avenir-Heavy"/>
              </a:rPr>
              <a:t>complex distilling techniques</a:t>
            </a:r>
            <a:r>
              <a:rPr sz="1500" b="1" spc="-30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dirty="0">
                <a:solidFill>
                  <a:srgbClr val="231F20"/>
                </a:solidFill>
                <a:latin typeface="Avenir-Book"/>
                <a:cs typeface="Avenir-Book"/>
              </a:rPr>
              <a:t>used </a:t>
            </a:r>
            <a:r>
              <a:rPr sz="1500" spc="-25" dirty="0">
                <a:solidFill>
                  <a:srgbClr val="231F20"/>
                </a:solidFill>
                <a:latin typeface="Avenir-Book"/>
                <a:cs typeface="Avenir-Book"/>
              </a:rPr>
              <a:t>for </a:t>
            </a:r>
            <a:r>
              <a:rPr sz="1500" dirty="0">
                <a:solidFill>
                  <a:srgbClr val="231F20"/>
                </a:solidFill>
                <a:latin typeface="Avenir-Book"/>
                <a:cs typeface="Avenir-Book"/>
              </a:rPr>
              <a:t>spirits &amp; high-end perfume </a:t>
            </a:r>
            <a:r>
              <a:rPr sz="1500" spc="-10" dirty="0">
                <a:solidFill>
                  <a:srgbClr val="231F20"/>
                </a:solidFill>
                <a:latin typeface="Avenir-Book"/>
                <a:cs typeface="Avenir-Book"/>
              </a:rPr>
              <a:t>houses.</a:t>
            </a:r>
            <a:endParaRPr sz="1500" dirty="0">
              <a:latin typeface="Avenir-Book"/>
              <a:cs typeface="Avenir-Book"/>
            </a:endParaRPr>
          </a:p>
          <a:p>
            <a:pPr marL="469265" lvl="1" indent="-276860">
              <a:lnSpc>
                <a:spcPct val="100000"/>
              </a:lnSpc>
              <a:buChar char="•"/>
              <a:tabLst>
                <a:tab pos="469265" algn="l"/>
                <a:tab pos="469900" algn="l"/>
              </a:tabLst>
            </a:pPr>
            <a:r>
              <a:rPr sz="1500" i="1" dirty="0">
                <a:solidFill>
                  <a:srgbClr val="231F20"/>
                </a:solidFill>
                <a:latin typeface="Avenir-BookOblique"/>
                <a:cs typeface="Avenir-BookOblique"/>
              </a:rPr>
              <a:t>Superior</a:t>
            </a:r>
            <a:r>
              <a:rPr sz="1500" i="1" spc="-15" dirty="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500" i="1" dirty="0">
                <a:solidFill>
                  <a:srgbClr val="231F20"/>
                </a:solidFill>
                <a:latin typeface="Avenir-BookOblique"/>
                <a:cs typeface="Avenir-BookOblique"/>
              </a:rPr>
              <a:t>production</a:t>
            </a:r>
            <a:r>
              <a:rPr sz="1500" i="1" spc="-15" dirty="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500" i="1" dirty="0">
                <a:solidFill>
                  <a:srgbClr val="231F20"/>
                </a:solidFill>
                <a:latin typeface="Avenir-BookOblique"/>
                <a:cs typeface="Avenir-BookOblique"/>
              </a:rPr>
              <a:t>methods;</a:t>
            </a:r>
            <a:r>
              <a:rPr sz="1500" i="1" spc="-15" dirty="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500" i="1" dirty="0" err="1">
                <a:solidFill>
                  <a:srgbClr val="231F20"/>
                </a:solidFill>
                <a:latin typeface="Avenir-BookOblique"/>
                <a:cs typeface="Avenir-BookOblique"/>
              </a:rPr>
              <a:t>hydrosteam</a:t>
            </a:r>
            <a:r>
              <a:rPr sz="1500" i="1" spc="-15" dirty="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500" i="1" spc="-10" dirty="0">
                <a:solidFill>
                  <a:srgbClr val="231F20"/>
                </a:solidFill>
                <a:latin typeface="Avenir-BookOblique"/>
                <a:cs typeface="Avenir-BookOblique"/>
              </a:rPr>
              <a:t>distillation</a:t>
            </a:r>
            <a:endParaRPr sz="1500" dirty="0">
              <a:latin typeface="Avenir-BookOblique"/>
              <a:cs typeface="Avenir-BookOblique"/>
            </a:endParaRPr>
          </a:p>
          <a:p>
            <a:pPr marL="469265" lvl="1" indent="-277495">
              <a:lnSpc>
                <a:spcPct val="100000"/>
              </a:lnSpc>
              <a:buChar char="•"/>
              <a:tabLst>
                <a:tab pos="469265" algn="l"/>
                <a:tab pos="470534" algn="l"/>
              </a:tabLst>
            </a:pPr>
            <a:r>
              <a:rPr sz="1500" i="1" spc="-20" dirty="0">
                <a:solidFill>
                  <a:srgbClr val="231F20"/>
                </a:solidFill>
                <a:latin typeface="Avenir-BookOblique"/>
                <a:cs typeface="Avenir-BookOblique"/>
              </a:rPr>
              <a:t>High</a:t>
            </a:r>
            <a:r>
              <a:rPr sz="1500" i="1" spc="-25" dirty="0">
                <a:solidFill>
                  <a:srgbClr val="231F20"/>
                </a:solidFill>
                <a:latin typeface="Avenir-BookOblique"/>
                <a:cs typeface="Avenir-BookOblique"/>
              </a:rPr>
              <a:t> quality</a:t>
            </a:r>
            <a:r>
              <a:rPr sz="1500" i="1" spc="-20" dirty="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500" i="1" spc="-35" dirty="0">
                <a:solidFill>
                  <a:srgbClr val="231F20"/>
                </a:solidFill>
                <a:latin typeface="Avenir-BookOblique"/>
                <a:cs typeface="Avenir-BookOblique"/>
              </a:rPr>
              <a:t>ingredients/botanicals;</a:t>
            </a:r>
            <a:r>
              <a:rPr sz="1500" i="1" spc="-25" dirty="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500" i="1" dirty="0">
                <a:solidFill>
                  <a:srgbClr val="231F20"/>
                </a:solidFill>
                <a:latin typeface="Avenir-BookOblique"/>
                <a:cs typeface="Avenir-BookOblique"/>
              </a:rPr>
              <a:t>all</a:t>
            </a:r>
            <a:r>
              <a:rPr sz="1500" i="1" spc="-20" dirty="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500" i="1" spc="-30" dirty="0">
                <a:solidFill>
                  <a:srgbClr val="231F20"/>
                </a:solidFill>
                <a:latin typeface="Avenir-BookOblique"/>
                <a:cs typeface="Avenir-BookOblique"/>
              </a:rPr>
              <a:t>individually</a:t>
            </a:r>
            <a:r>
              <a:rPr sz="1500" i="1" spc="-20" dirty="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500" i="1" spc="-10" dirty="0">
                <a:solidFill>
                  <a:srgbClr val="231F20"/>
                </a:solidFill>
                <a:latin typeface="Avenir-BookOblique"/>
                <a:cs typeface="Avenir-BookOblique"/>
              </a:rPr>
              <a:t>distilled.</a:t>
            </a:r>
            <a:endParaRPr sz="1500" dirty="0">
              <a:latin typeface="Avenir-BookOblique"/>
              <a:cs typeface="Avenir-BookOblique"/>
            </a:endParaRPr>
          </a:p>
          <a:p>
            <a:pPr marL="192405" indent="-180340">
              <a:lnSpc>
                <a:spcPct val="100000"/>
              </a:lnSpc>
              <a:spcBef>
                <a:spcPts val="1200"/>
              </a:spcBef>
              <a:buFont typeface="Avenir-Book"/>
              <a:buChar char="•"/>
              <a:tabLst>
                <a:tab pos="193040" algn="l"/>
              </a:tabLst>
            </a:pPr>
            <a:r>
              <a:rPr sz="1500" b="1" dirty="0">
                <a:solidFill>
                  <a:srgbClr val="231F20"/>
                </a:solidFill>
                <a:latin typeface="Avenir-Heavy"/>
                <a:cs typeface="Avenir-Heavy"/>
              </a:rPr>
              <a:t>Highly</a:t>
            </a:r>
            <a:r>
              <a:rPr sz="1500" b="1" spc="-25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dirty="0">
                <a:solidFill>
                  <a:srgbClr val="231F20"/>
                </a:solidFill>
                <a:latin typeface="Avenir-Heavy"/>
                <a:cs typeface="Avenir-Heavy"/>
              </a:rPr>
              <a:t>regarded</a:t>
            </a:r>
            <a:r>
              <a:rPr sz="1500" b="1" spc="-40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dirty="0">
                <a:solidFill>
                  <a:srgbClr val="231F20"/>
                </a:solidFill>
                <a:latin typeface="Avenir-Book"/>
                <a:cs typeface="Avenir-Book"/>
              </a:rPr>
              <a:t>by</a:t>
            </a:r>
            <a:r>
              <a:rPr sz="1500" spc="-1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dirty="0">
                <a:solidFill>
                  <a:srgbClr val="231F20"/>
                </a:solidFill>
                <a:latin typeface="Avenir-Book"/>
                <a:cs typeface="Avenir-Book"/>
              </a:rPr>
              <a:t>both</a:t>
            </a:r>
            <a:r>
              <a:rPr sz="1500" spc="-1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dirty="0">
                <a:solidFill>
                  <a:srgbClr val="231F20"/>
                </a:solidFill>
                <a:latin typeface="Avenir-Book"/>
                <a:cs typeface="Avenir-Book"/>
              </a:rPr>
              <a:t>industry</a:t>
            </a:r>
            <a:r>
              <a:rPr sz="1500" spc="-1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dirty="0">
                <a:solidFill>
                  <a:srgbClr val="231F20"/>
                </a:solidFill>
                <a:latin typeface="Avenir-Book"/>
                <a:cs typeface="Avenir-Book"/>
              </a:rPr>
              <a:t>and</a:t>
            </a:r>
            <a:r>
              <a:rPr sz="1500" spc="-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Avenir-Book"/>
                <a:cs typeface="Avenir-Book"/>
              </a:rPr>
              <a:t>consumers</a:t>
            </a:r>
            <a:endParaRPr sz="1500" dirty="0">
              <a:latin typeface="Avenir-Book"/>
              <a:cs typeface="Avenir-Book"/>
            </a:endParaRPr>
          </a:p>
          <a:p>
            <a:pPr marL="469265" lvl="1" indent="-276860">
              <a:lnSpc>
                <a:spcPct val="100000"/>
              </a:lnSpc>
              <a:buChar char="•"/>
              <a:tabLst>
                <a:tab pos="469265" algn="l"/>
                <a:tab pos="469900" algn="l"/>
              </a:tabLst>
            </a:pPr>
            <a:r>
              <a:rPr sz="1500" dirty="0">
                <a:solidFill>
                  <a:srgbClr val="231F20"/>
                </a:solidFill>
                <a:latin typeface="Avenir-Book"/>
                <a:cs typeface="Avenir-Book"/>
              </a:rPr>
              <a:t>The</a:t>
            </a:r>
            <a:r>
              <a:rPr sz="1500" spc="-1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dirty="0">
                <a:solidFill>
                  <a:srgbClr val="231F20"/>
                </a:solidFill>
                <a:latin typeface="Avenir-Book"/>
                <a:cs typeface="Avenir-Book"/>
              </a:rPr>
              <a:t>premium</a:t>
            </a:r>
            <a:r>
              <a:rPr sz="1500" spc="-1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dirty="0">
                <a:solidFill>
                  <a:srgbClr val="231F20"/>
                </a:solidFill>
                <a:latin typeface="Avenir-Book"/>
                <a:cs typeface="Avenir-Book"/>
              </a:rPr>
              <a:t>award</a:t>
            </a:r>
            <a:r>
              <a:rPr sz="1500" spc="-1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dirty="0">
                <a:solidFill>
                  <a:srgbClr val="231F20"/>
                </a:solidFill>
                <a:latin typeface="Avenir-Book"/>
                <a:cs typeface="Avenir-Book"/>
              </a:rPr>
              <a:t>winning</a:t>
            </a:r>
            <a:r>
              <a:rPr sz="1500" spc="-1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dirty="0">
                <a:solidFill>
                  <a:srgbClr val="231F20"/>
                </a:solidFill>
                <a:latin typeface="Avenir-Book"/>
                <a:cs typeface="Avenir-Book"/>
              </a:rPr>
              <a:t>non</a:t>
            </a:r>
            <a:r>
              <a:rPr lang="en-US" sz="1500" spc="-10" dirty="0">
                <a:solidFill>
                  <a:srgbClr val="231F20"/>
                </a:solidFill>
                <a:latin typeface="Avenir-Book"/>
                <a:cs typeface="Avenir-Book"/>
              </a:rPr>
              <a:t>-</a:t>
            </a:r>
            <a:r>
              <a:rPr sz="1500" dirty="0">
                <a:solidFill>
                  <a:srgbClr val="231F20"/>
                </a:solidFill>
                <a:latin typeface="Avenir-Book"/>
                <a:cs typeface="Avenir-Book"/>
              </a:rPr>
              <a:t>alcoholic</a:t>
            </a:r>
            <a:r>
              <a:rPr sz="1500" spc="-10" dirty="0">
                <a:solidFill>
                  <a:srgbClr val="231F20"/>
                </a:solidFill>
                <a:latin typeface="Avenir-Book"/>
                <a:cs typeface="Avenir-Book"/>
              </a:rPr>
              <a:t> range.</a:t>
            </a:r>
            <a:endParaRPr sz="1500" dirty="0">
              <a:latin typeface="Avenir-Book"/>
              <a:cs typeface="Avenir-Book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50" dirty="0">
              <a:latin typeface="Avenir-Book"/>
              <a:cs typeface="Avenir-Book"/>
            </a:endParaRPr>
          </a:p>
          <a:p>
            <a:pPr marL="192405" marR="478155" indent="-180340">
              <a:lnSpc>
                <a:spcPct val="100000"/>
              </a:lnSpc>
              <a:buChar char="•"/>
              <a:tabLst>
                <a:tab pos="193040" algn="l"/>
              </a:tabLst>
            </a:pPr>
            <a:r>
              <a:rPr sz="1500" b="1" dirty="0">
                <a:solidFill>
                  <a:srgbClr val="231F20"/>
                </a:solidFill>
                <a:latin typeface="Avenir-Heavy"/>
                <a:cs typeface="Avenir-Heavy"/>
              </a:rPr>
              <a:t>The</a:t>
            </a:r>
            <a:r>
              <a:rPr sz="1500" b="1" spc="-5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dirty="0">
                <a:solidFill>
                  <a:srgbClr val="231F20"/>
                </a:solidFill>
                <a:latin typeface="Avenir-Heavy"/>
                <a:cs typeface="Avenir-Heavy"/>
              </a:rPr>
              <a:t>most</a:t>
            </a:r>
            <a:r>
              <a:rPr sz="1500" b="1" spc="-5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dirty="0">
                <a:solidFill>
                  <a:srgbClr val="231F20"/>
                </a:solidFill>
                <a:latin typeface="Avenir-Heavy"/>
                <a:cs typeface="Avenir-Heavy"/>
              </a:rPr>
              <a:t>stable</a:t>
            </a:r>
            <a:r>
              <a:rPr sz="1500" b="1" spc="-5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dirty="0">
                <a:solidFill>
                  <a:srgbClr val="231F20"/>
                </a:solidFill>
                <a:latin typeface="Avenir-Heavy"/>
                <a:cs typeface="Avenir-Heavy"/>
              </a:rPr>
              <a:t>Non-Alcoholic liquid</a:t>
            </a:r>
            <a:r>
              <a:rPr sz="1500" b="1" spc="-5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dirty="0">
                <a:solidFill>
                  <a:srgbClr val="231F20"/>
                </a:solidFill>
                <a:latin typeface="Avenir-Heavy"/>
                <a:cs typeface="Avenir-Heavy"/>
              </a:rPr>
              <a:t>out</a:t>
            </a:r>
            <a:r>
              <a:rPr sz="1500" b="1" spc="-5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dirty="0">
                <a:solidFill>
                  <a:srgbClr val="231F20"/>
                </a:solidFill>
                <a:latin typeface="Avenir-Heavy"/>
                <a:cs typeface="Avenir-Heavy"/>
              </a:rPr>
              <a:t>there</a:t>
            </a:r>
            <a:r>
              <a:rPr sz="1500" b="1" spc="-5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dirty="0">
                <a:solidFill>
                  <a:srgbClr val="231F20"/>
                </a:solidFill>
                <a:latin typeface="Avenir-Heavy"/>
                <a:cs typeface="Avenir-Heavy"/>
              </a:rPr>
              <a:t>as </a:t>
            </a:r>
            <a:r>
              <a:rPr sz="1500" b="1" spc="-10" dirty="0">
                <a:solidFill>
                  <a:srgbClr val="231F20"/>
                </a:solidFill>
                <a:latin typeface="Avenir-Heavy"/>
                <a:cs typeface="Avenir-Heavy"/>
              </a:rPr>
              <a:t>tunnel </a:t>
            </a:r>
            <a:r>
              <a:rPr sz="1500" b="1" dirty="0">
                <a:solidFill>
                  <a:srgbClr val="231F20"/>
                </a:solidFill>
                <a:latin typeface="Avenir-Heavy"/>
                <a:cs typeface="Avenir-Heavy"/>
              </a:rPr>
              <a:t>pasteurization is applied after </a:t>
            </a:r>
            <a:r>
              <a:rPr sz="1500" b="1" spc="-10" dirty="0">
                <a:solidFill>
                  <a:srgbClr val="231F20"/>
                </a:solidFill>
                <a:latin typeface="Avenir-Heavy"/>
                <a:cs typeface="Avenir-Heavy"/>
              </a:rPr>
              <a:t>bottling.</a:t>
            </a:r>
            <a:r>
              <a:rPr lang="en-US" sz="1500" b="1" spc="-10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lang="en-US" sz="1500" b="1" spc="-10" dirty="0">
                <a:solidFill>
                  <a:schemeClr val="tx1"/>
                </a:solidFill>
                <a:latin typeface="Avenir-Heavy"/>
                <a:cs typeface="Avenir-Heavy"/>
              </a:rPr>
              <a:t>24 months shelf life.</a:t>
            </a:r>
            <a:endParaRPr sz="1500" dirty="0">
              <a:solidFill>
                <a:schemeClr val="tx1"/>
              </a:solidFill>
              <a:latin typeface="Avenir-Heavy"/>
              <a:cs typeface="Avenir-Heavy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4871229" y="5521457"/>
            <a:ext cx="1546225" cy="709930"/>
            <a:chOff x="4871229" y="5521457"/>
            <a:chExt cx="1546225" cy="709930"/>
          </a:xfrm>
        </p:grpSpPr>
        <p:pic>
          <p:nvPicPr>
            <p:cNvPr id="57" name="object 5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709160" y="5521457"/>
              <a:ext cx="708157" cy="708157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871229" y="5523678"/>
              <a:ext cx="707495" cy="7074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sp>
          <p:nvSpPr>
            <p:cNvPr id="3" name="object 3"/>
            <p:cNvSpPr/>
            <p:nvPr/>
          </p:nvSpPr>
          <p:spPr>
            <a:xfrm>
              <a:off x="269585" y="260461"/>
              <a:ext cx="11652885" cy="6308725"/>
            </a:xfrm>
            <a:custGeom>
              <a:avLst/>
              <a:gdLst/>
              <a:ahLst/>
              <a:cxnLst/>
              <a:rect l="l" t="t" r="r" b="b"/>
              <a:pathLst>
                <a:path w="11652885" h="6308725">
                  <a:moveTo>
                    <a:pt x="6595668" y="6308458"/>
                  </a:moveTo>
                  <a:lnTo>
                    <a:pt x="10853585" y="6308458"/>
                  </a:lnTo>
                  <a:lnTo>
                    <a:pt x="11642725" y="6308458"/>
                  </a:lnTo>
                  <a:lnTo>
                    <a:pt x="11652808" y="6308458"/>
                  </a:lnTo>
                  <a:lnTo>
                    <a:pt x="11652808" y="6298374"/>
                  </a:lnTo>
                  <a:lnTo>
                    <a:pt x="11652808" y="10083"/>
                  </a:lnTo>
                  <a:lnTo>
                    <a:pt x="11652808" y="0"/>
                  </a:lnTo>
                  <a:lnTo>
                    <a:pt x="11642725" y="0"/>
                  </a:lnTo>
                  <a:lnTo>
                    <a:pt x="10083" y="0"/>
                  </a:lnTo>
                  <a:lnTo>
                    <a:pt x="0" y="0"/>
                  </a:lnTo>
                  <a:lnTo>
                    <a:pt x="0" y="10083"/>
                  </a:lnTo>
                  <a:lnTo>
                    <a:pt x="0" y="6298374"/>
                  </a:lnTo>
                  <a:lnTo>
                    <a:pt x="0" y="6308458"/>
                  </a:lnTo>
                  <a:lnTo>
                    <a:pt x="10083" y="6308458"/>
                  </a:lnTo>
                  <a:lnTo>
                    <a:pt x="2454414" y="6308458"/>
                  </a:lnTo>
                  <a:lnTo>
                    <a:pt x="5047462" y="6308458"/>
                  </a:lnTo>
                  <a:lnTo>
                    <a:pt x="6595668" y="6308458"/>
                  </a:lnTo>
                  <a:close/>
                </a:path>
              </a:pathLst>
            </a:custGeom>
            <a:ln w="20167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6458" y="287343"/>
              <a:ext cx="11599545" cy="6254750"/>
            </a:xfrm>
            <a:custGeom>
              <a:avLst/>
              <a:gdLst/>
              <a:ahLst/>
              <a:cxnLst/>
              <a:rect l="l" t="t" r="r" b="b"/>
              <a:pathLst>
                <a:path w="11599545" h="6254750">
                  <a:moveTo>
                    <a:pt x="6568795" y="6254699"/>
                  </a:moveTo>
                  <a:lnTo>
                    <a:pt x="10826711" y="6254699"/>
                  </a:lnTo>
                  <a:lnTo>
                    <a:pt x="11599049" y="6254699"/>
                  </a:lnTo>
                  <a:lnTo>
                    <a:pt x="11599049" y="0"/>
                  </a:lnTo>
                  <a:lnTo>
                    <a:pt x="0" y="0"/>
                  </a:lnTo>
                  <a:lnTo>
                    <a:pt x="0" y="6254699"/>
                  </a:lnTo>
                  <a:lnTo>
                    <a:pt x="2427541" y="6254699"/>
                  </a:lnTo>
                  <a:lnTo>
                    <a:pt x="5020589" y="6254699"/>
                  </a:lnTo>
                  <a:lnTo>
                    <a:pt x="6568795" y="6254699"/>
                  </a:lnTo>
                  <a:close/>
                </a:path>
              </a:pathLst>
            </a:custGeom>
            <a:ln w="6731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2943" y="428990"/>
            <a:ext cx="3217545" cy="1422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0900"/>
              </a:lnSpc>
              <a:spcBef>
                <a:spcPts val="100"/>
              </a:spcBef>
            </a:pPr>
            <a:r>
              <a:rPr sz="3500" b="0" spc="-35">
                <a:solidFill>
                  <a:srgbClr val="00555D"/>
                </a:solidFill>
                <a:latin typeface="Avenir-Book"/>
                <a:cs typeface="Avenir-Book"/>
              </a:rPr>
              <a:t>OUTSTANDING </a:t>
            </a:r>
            <a:r>
              <a:rPr sz="3500" b="0" spc="-10">
                <a:solidFill>
                  <a:srgbClr val="00555D"/>
                </a:solidFill>
                <a:latin typeface="Avenir-Book"/>
                <a:cs typeface="Avenir-Book"/>
              </a:rPr>
              <a:t>DESIGN</a:t>
            </a:r>
            <a:endParaRPr sz="3500">
              <a:latin typeface="Avenir-Book"/>
              <a:cs typeface="Avenir-Book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15643" y="0"/>
            <a:ext cx="11477625" cy="6858000"/>
            <a:chOff x="715643" y="0"/>
            <a:chExt cx="11477625" cy="6858000"/>
          </a:xfrm>
        </p:grpSpPr>
        <p:sp>
          <p:nvSpPr>
            <p:cNvPr id="7" name="object 7"/>
            <p:cNvSpPr/>
            <p:nvPr/>
          </p:nvSpPr>
          <p:spPr>
            <a:xfrm>
              <a:off x="715643" y="2220349"/>
              <a:ext cx="1080135" cy="0"/>
            </a:xfrm>
            <a:custGeom>
              <a:avLst/>
              <a:gdLst/>
              <a:ahLst/>
              <a:cxnLst/>
              <a:rect l="l" t="t" r="r" b="b"/>
              <a:pathLst>
                <a:path w="1080135">
                  <a:moveTo>
                    <a:pt x="0" y="0"/>
                  </a:moveTo>
                  <a:lnTo>
                    <a:pt x="1079995" y="0"/>
                  </a:lnTo>
                </a:path>
              </a:pathLst>
            </a:custGeom>
            <a:ln w="12700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89869" y="0"/>
              <a:ext cx="6603324" cy="68580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9925507" y="606602"/>
              <a:ext cx="1552575" cy="425450"/>
            </a:xfrm>
            <a:custGeom>
              <a:avLst/>
              <a:gdLst/>
              <a:ahLst/>
              <a:cxnLst/>
              <a:rect l="l" t="t" r="r" b="b"/>
              <a:pathLst>
                <a:path w="1552575" h="425450">
                  <a:moveTo>
                    <a:pt x="194564" y="115658"/>
                  </a:moveTo>
                  <a:lnTo>
                    <a:pt x="0" y="115658"/>
                  </a:lnTo>
                  <a:lnTo>
                    <a:pt x="0" y="421703"/>
                  </a:lnTo>
                  <a:lnTo>
                    <a:pt x="42989" y="421703"/>
                  </a:lnTo>
                  <a:lnTo>
                    <a:pt x="42989" y="321221"/>
                  </a:lnTo>
                  <a:lnTo>
                    <a:pt x="180670" y="321221"/>
                  </a:lnTo>
                  <a:lnTo>
                    <a:pt x="180670" y="282346"/>
                  </a:lnTo>
                  <a:lnTo>
                    <a:pt x="42989" y="282346"/>
                  </a:lnTo>
                  <a:lnTo>
                    <a:pt x="42989" y="153695"/>
                  </a:lnTo>
                  <a:lnTo>
                    <a:pt x="194564" y="153695"/>
                  </a:lnTo>
                  <a:lnTo>
                    <a:pt x="194564" y="115658"/>
                  </a:lnTo>
                  <a:close/>
                </a:path>
                <a:path w="1552575" h="425450">
                  <a:moveTo>
                    <a:pt x="437565" y="383679"/>
                  </a:moveTo>
                  <a:lnTo>
                    <a:pt x="293116" y="383679"/>
                  </a:lnTo>
                  <a:lnTo>
                    <a:pt x="293116" y="115658"/>
                  </a:lnTo>
                  <a:lnTo>
                    <a:pt x="250228" y="115658"/>
                  </a:lnTo>
                  <a:lnTo>
                    <a:pt x="250228" y="421703"/>
                  </a:lnTo>
                  <a:lnTo>
                    <a:pt x="437565" y="421703"/>
                  </a:lnTo>
                  <a:lnTo>
                    <a:pt x="437565" y="383679"/>
                  </a:lnTo>
                  <a:close/>
                </a:path>
                <a:path w="1552575" h="425450">
                  <a:moveTo>
                    <a:pt x="703491" y="115658"/>
                  </a:moveTo>
                  <a:lnTo>
                    <a:pt x="660476" y="115658"/>
                  </a:lnTo>
                  <a:lnTo>
                    <a:pt x="660476" y="313537"/>
                  </a:lnTo>
                  <a:lnTo>
                    <a:pt x="655764" y="345097"/>
                  </a:lnTo>
                  <a:lnTo>
                    <a:pt x="641896" y="368198"/>
                  </a:lnTo>
                  <a:lnTo>
                    <a:pt x="619328" y="382397"/>
                  </a:lnTo>
                  <a:lnTo>
                    <a:pt x="588479" y="387223"/>
                  </a:lnTo>
                  <a:lnTo>
                    <a:pt x="557593" y="382397"/>
                  </a:lnTo>
                  <a:lnTo>
                    <a:pt x="534974" y="368198"/>
                  </a:lnTo>
                  <a:lnTo>
                    <a:pt x="521081" y="345097"/>
                  </a:lnTo>
                  <a:lnTo>
                    <a:pt x="516343" y="313537"/>
                  </a:lnTo>
                  <a:lnTo>
                    <a:pt x="516343" y="115658"/>
                  </a:lnTo>
                  <a:lnTo>
                    <a:pt x="473354" y="115658"/>
                  </a:lnTo>
                  <a:lnTo>
                    <a:pt x="473354" y="315722"/>
                  </a:lnTo>
                  <a:lnTo>
                    <a:pt x="481355" y="361340"/>
                  </a:lnTo>
                  <a:lnTo>
                    <a:pt x="504291" y="395820"/>
                  </a:lnTo>
                  <a:lnTo>
                    <a:pt x="540537" y="417639"/>
                  </a:lnTo>
                  <a:lnTo>
                    <a:pt x="588479" y="425246"/>
                  </a:lnTo>
                  <a:lnTo>
                    <a:pt x="635927" y="417499"/>
                  </a:lnTo>
                  <a:lnTo>
                    <a:pt x="672185" y="395439"/>
                  </a:lnTo>
                  <a:lnTo>
                    <a:pt x="677697" y="387223"/>
                  </a:lnTo>
                  <a:lnTo>
                    <a:pt x="695350" y="360908"/>
                  </a:lnTo>
                  <a:lnTo>
                    <a:pt x="703491" y="315722"/>
                  </a:lnTo>
                  <a:lnTo>
                    <a:pt x="703491" y="115658"/>
                  </a:lnTo>
                  <a:close/>
                </a:path>
                <a:path w="1552575" h="425450">
                  <a:moveTo>
                    <a:pt x="895997" y="94145"/>
                  </a:moveTo>
                  <a:lnTo>
                    <a:pt x="861669" y="0"/>
                  </a:lnTo>
                  <a:lnTo>
                    <a:pt x="813549" y="0"/>
                  </a:lnTo>
                  <a:lnTo>
                    <a:pt x="860412" y="94145"/>
                  </a:lnTo>
                  <a:lnTo>
                    <a:pt x="895997" y="94145"/>
                  </a:lnTo>
                  <a:close/>
                </a:path>
                <a:path w="1552575" h="425450">
                  <a:moveTo>
                    <a:pt x="977036" y="383679"/>
                  </a:moveTo>
                  <a:lnTo>
                    <a:pt x="816876" y="383679"/>
                  </a:lnTo>
                  <a:lnTo>
                    <a:pt x="816876" y="319874"/>
                  </a:lnTo>
                  <a:lnTo>
                    <a:pt x="954125" y="319874"/>
                  </a:lnTo>
                  <a:lnTo>
                    <a:pt x="954125" y="282346"/>
                  </a:lnTo>
                  <a:lnTo>
                    <a:pt x="816876" y="282346"/>
                  </a:lnTo>
                  <a:lnTo>
                    <a:pt x="816876" y="153708"/>
                  </a:lnTo>
                  <a:lnTo>
                    <a:pt x="970686" y="153708"/>
                  </a:lnTo>
                  <a:lnTo>
                    <a:pt x="970686" y="115658"/>
                  </a:lnTo>
                  <a:lnTo>
                    <a:pt x="773899" y="115658"/>
                  </a:lnTo>
                  <a:lnTo>
                    <a:pt x="773899" y="421716"/>
                  </a:lnTo>
                  <a:lnTo>
                    <a:pt x="977036" y="421716"/>
                  </a:lnTo>
                  <a:lnTo>
                    <a:pt x="977036" y="383679"/>
                  </a:lnTo>
                  <a:close/>
                </a:path>
                <a:path w="1552575" h="425450">
                  <a:moveTo>
                    <a:pt x="1248841" y="421716"/>
                  </a:moveTo>
                  <a:lnTo>
                    <a:pt x="1189837" y="341210"/>
                  </a:lnTo>
                  <a:lnTo>
                    <a:pt x="1180045" y="327863"/>
                  </a:lnTo>
                  <a:lnTo>
                    <a:pt x="1206284" y="311467"/>
                  </a:lnTo>
                  <a:lnTo>
                    <a:pt x="1211148" y="305841"/>
                  </a:lnTo>
                  <a:lnTo>
                    <a:pt x="1225461" y="289331"/>
                  </a:lnTo>
                  <a:lnTo>
                    <a:pt x="1237221" y="261988"/>
                  </a:lnTo>
                  <a:lnTo>
                    <a:pt x="1232039" y="182372"/>
                  </a:lnTo>
                  <a:lnTo>
                    <a:pt x="1205699" y="146380"/>
                  </a:lnTo>
                  <a:lnTo>
                    <a:pt x="1196911" y="141579"/>
                  </a:lnTo>
                  <a:lnTo>
                    <a:pt x="1196911" y="229971"/>
                  </a:lnTo>
                  <a:lnTo>
                    <a:pt x="1191272" y="263067"/>
                  </a:lnTo>
                  <a:lnTo>
                    <a:pt x="1174381" y="286791"/>
                  </a:lnTo>
                  <a:lnTo>
                    <a:pt x="1146327" y="301066"/>
                  </a:lnTo>
                  <a:lnTo>
                    <a:pt x="1107198" y="305841"/>
                  </a:lnTo>
                  <a:lnTo>
                    <a:pt x="1077747" y="305841"/>
                  </a:lnTo>
                  <a:lnTo>
                    <a:pt x="1077747" y="153708"/>
                  </a:lnTo>
                  <a:lnTo>
                    <a:pt x="1107198" y="153708"/>
                  </a:lnTo>
                  <a:lnTo>
                    <a:pt x="1145984" y="158610"/>
                  </a:lnTo>
                  <a:lnTo>
                    <a:pt x="1174076" y="173139"/>
                  </a:lnTo>
                  <a:lnTo>
                    <a:pt x="1191158" y="197015"/>
                  </a:lnTo>
                  <a:lnTo>
                    <a:pt x="1196911" y="229971"/>
                  </a:lnTo>
                  <a:lnTo>
                    <a:pt x="1196911" y="141579"/>
                  </a:lnTo>
                  <a:lnTo>
                    <a:pt x="1164069" y="123609"/>
                  </a:lnTo>
                  <a:lnTo>
                    <a:pt x="1109002" y="115658"/>
                  </a:lnTo>
                  <a:lnTo>
                    <a:pt x="1034859" y="115658"/>
                  </a:lnTo>
                  <a:lnTo>
                    <a:pt x="1034859" y="421716"/>
                  </a:lnTo>
                  <a:lnTo>
                    <a:pt x="1077747" y="421716"/>
                  </a:lnTo>
                  <a:lnTo>
                    <a:pt x="1077747" y="343331"/>
                  </a:lnTo>
                  <a:lnTo>
                    <a:pt x="1109002" y="343331"/>
                  </a:lnTo>
                  <a:lnTo>
                    <a:pt x="1116723" y="343204"/>
                  </a:lnTo>
                  <a:lnTo>
                    <a:pt x="1124343" y="342798"/>
                  </a:lnTo>
                  <a:lnTo>
                    <a:pt x="1131785" y="342138"/>
                  </a:lnTo>
                  <a:lnTo>
                    <a:pt x="1138961" y="341210"/>
                  </a:lnTo>
                  <a:lnTo>
                    <a:pt x="1197533" y="421716"/>
                  </a:lnTo>
                  <a:lnTo>
                    <a:pt x="1248841" y="421716"/>
                  </a:lnTo>
                  <a:close/>
                </a:path>
                <a:path w="1552575" h="425450">
                  <a:moveTo>
                    <a:pt x="1506156" y="383679"/>
                  </a:moveTo>
                  <a:lnTo>
                    <a:pt x="1346009" y="383679"/>
                  </a:lnTo>
                  <a:lnTo>
                    <a:pt x="1346009" y="319862"/>
                  </a:lnTo>
                  <a:lnTo>
                    <a:pt x="1483169" y="319862"/>
                  </a:lnTo>
                  <a:lnTo>
                    <a:pt x="1483169" y="282346"/>
                  </a:lnTo>
                  <a:lnTo>
                    <a:pt x="1346009" y="282346"/>
                  </a:lnTo>
                  <a:lnTo>
                    <a:pt x="1346009" y="153695"/>
                  </a:lnTo>
                  <a:lnTo>
                    <a:pt x="1499831" y="153695"/>
                  </a:lnTo>
                  <a:lnTo>
                    <a:pt x="1499831" y="115658"/>
                  </a:lnTo>
                  <a:lnTo>
                    <a:pt x="1303007" y="115658"/>
                  </a:lnTo>
                  <a:lnTo>
                    <a:pt x="1303007" y="421703"/>
                  </a:lnTo>
                  <a:lnTo>
                    <a:pt x="1506156" y="421703"/>
                  </a:lnTo>
                  <a:lnTo>
                    <a:pt x="1506156" y="383679"/>
                  </a:lnTo>
                  <a:close/>
                </a:path>
                <a:path w="1552575" h="425450">
                  <a:moveTo>
                    <a:pt x="1530858" y="115646"/>
                  </a:moveTo>
                  <a:lnTo>
                    <a:pt x="1516468" y="115646"/>
                  </a:lnTo>
                  <a:lnTo>
                    <a:pt x="1516468" y="117335"/>
                  </a:lnTo>
                  <a:lnTo>
                    <a:pt x="1522717" y="117335"/>
                  </a:lnTo>
                  <a:lnTo>
                    <a:pt x="1522717" y="134302"/>
                  </a:lnTo>
                  <a:lnTo>
                    <a:pt x="1524609" y="134302"/>
                  </a:lnTo>
                  <a:lnTo>
                    <a:pt x="1524609" y="117335"/>
                  </a:lnTo>
                  <a:lnTo>
                    <a:pt x="1530858" y="117335"/>
                  </a:lnTo>
                  <a:lnTo>
                    <a:pt x="1530858" y="115646"/>
                  </a:lnTo>
                  <a:close/>
                </a:path>
                <a:path w="1552575" h="425450">
                  <a:moveTo>
                    <a:pt x="1552028" y="115658"/>
                  </a:moveTo>
                  <a:lnTo>
                    <a:pt x="1549133" y="115658"/>
                  </a:lnTo>
                  <a:lnTo>
                    <a:pt x="1542884" y="131089"/>
                  </a:lnTo>
                  <a:lnTo>
                    <a:pt x="1536534" y="115658"/>
                  </a:lnTo>
                  <a:lnTo>
                    <a:pt x="1533639" y="115658"/>
                  </a:lnTo>
                  <a:lnTo>
                    <a:pt x="1533639" y="134302"/>
                  </a:lnTo>
                  <a:lnTo>
                    <a:pt x="1535531" y="134302"/>
                  </a:lnTo>
                  <a:lnTo>
                    <a:pt x="1535531" y="118110"/>
                  </a:lnTo>
                  <a:lnTo>
                    <a:pt x="1542338" y="134302"/>
                  </a:lnTo>
                  <a:lnTo>
                    <a:pt x="1543329" y="134302"/>
                  </a:lnTo>
                  <a:lnTo>
                    <a:pt x="1550073" y="118110"/>
                  </a:lnTo>
                  <a:lnTo>
                    <a:pt x="1550123" y="134302"/>
                  </a:lnTo>
                  <a:lnTo>
                    <a:pt x="1552028" y="134302"/>
                  </a:lnTo>
                  <a:lnTo>
                    <a:pt x="1552028" y="1156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02920" y="2561300"/>
            <a:ext cx="4434840" cy="276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100"/>
              </a:spcBef>
              <a:buFont typeface="Avenir-Book"/>
              <a:buChar char="•"/>
              <a:tabLst>
                <a:tab pos="193040" algn="l"/>
              </a:tabLst>
            </a:pPr>
            <a:r>
              <a:rPr sz="1500" b="1">
                <a:solidFill>
                  <a:srgbClr val="231F20"/>
                </a:solidFill>
                <a:latin typeface="Avenir-Heavy"/>
                <a:cs typeface="Avenir-Heavy"/>
              </a:rPr>
              <a:t>Bottle stand </a:t>
            </a:r>
            <a:r>
              <a:rPr sz="1500" b="1" spc="-25">
                <a:solidFill>
                  <a:srgbClr val="231F20"/>
                </a:solidFill>
                <a:latin typeface="Avenir-Heavy"/>
                <a:cs typeface="Avenir-Heavy"/>
              </a:rPr>
              <a:t>out</a:t>
            </a:r>
            <a:endParaRPr sz="1500">
              <a:latin typeface="Avenir-Heavy"/>
              <a:cs typeface="Avenir-Heavy"/>
            </a:endParaRPr>
          </a:p>
          <a:p>
            <a:pPr marL="469265" lvl="1" indent="-276860">
              <a:lnSpc>
                <a:spcPct val="100000"/>
              </a:lnSpc>
              <a:buChar char="•"/>
              <a:tabLst>
                <a:tab pos="469265" algn="l"/>
                <a:tab pos="469900" algn="l"/>
              </a:tabLst>
            </a:pPr>
            <a:r>
              <a:rPr sz="1500" i="1">
                <a:solidFill>
                  <a:srgbClr val="231F20"/>
                </a:solidFill>
                <a:latin typeface="Avenir-BookOblique"/>
                <a:cs typeface="Avenir-BookOblique"/>
              </a:rPr>
              <a:t>A</a:t>
            </a:r>
            <a:r>
              <a:rPr sz="1500" i="1" spc="-1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500" i="1">
                <a:solidFill>
                  <a:srgbClr val="231F20"/>
                </a:solidFill>
                <a:latin typeface="Avenir-BookOblique"/>
                <a:cs typeface="Avenir-BookOblique"/>
              </a:rPr>
              <a:t>true</a:t>
            </a:r>
            <a:r>
              <a:rPr sz="1500" i="1" spc="-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500" i="1">
                <a:solidFill>
                  <a:srgbClr val="231F20"/>
                </a:solidFill>
                <a:latin typeface="Avenir-BookOblique"/>
                <a:cs typeface="Avenir-BookOblique"/>
              </a:rPr>
              <a:t>hero</a:t>
            </a:r>
            <a:r>
              <a:rPr sz="1500" i="1" spc="-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500" i="1">
                <a:solidFill>
                  <a:srgbClr val="231F20"/>
                </a:solidFill>
                <a:latin typeface="Avenir-BookOblique"/>
                <a:cs typeface="Avenir-BookOblique"/>
              </a:rPr>
              <a:t>for</a:t>
            </a:r>
            <a:r>
              <a:rPr sz="1500" i="1" spc="-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500" i="1">
                <a:solidFill>
                  <a:srgbClr val="231F20"/>
                </a:solidFill>
                <a:latin typeface="Avenir-BookOblique"/>
                <a:cs typeface="Avenir-BookOblique"/>
              </a:rPr>
              <a:t>your</a:t>
            </a:r>
            <a:r>
              <a:rPr sz="1500" i="1" spc="-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500" i="1">
                <a:solidFill>
                  <a:srgbClr val="231F20"/>
                </a:solidFill>
                <a:latin typeface="Avenir-BookOblique"/>
                <a:cs typeface="Avenir-BookOblique"/>
              </a:rPr>
              <a:t>back</a:t>
            </a:r>
            <a:r>
              <a:rPr sz="1500" i="1" spc="-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500" i="1" spc="-25">
                <a:solidFill>
                  <a:srgbClr val="231F20"/>
                </a:solidFill>
                <a:latin typeface="Avenir-BookOblique"/>
                <a:cs typeface="Avenir-BookOblique"/>
              </a:rPr>
              <a:t>bar</a:t>
            </a:r>
            <a:endParaRPr sz="1500">
              <a:latin typeface="Avenir-BookOblique"/>
              <a:cs typeface="Avenir-BookOblique"/>
            </a:endParaRPr>
          </a:p>
          <a:p>
            <a:pPr marL="469265" lvl="1" indent="-276860">
              <a:lnSpc>
                <a:spcPct val="100000"/>
              </a:lnSpc>
              <a:buChar char="•"/>
              <a:tabLst>
                <a:tab pos="469265" algn="l"/>
                <a:tab pos="469900" algn="l"/>
              </a:tabLst>
            </a:pPr>
            <a:r>
              <a:rPr sz="1500" i="1">
                <a:solidFill>
                  <a:srgbClr val="231F20"/>
                </a:solidFill>
                <a:latin typeface="Avenir-BookOblique"/>
                <a:cs typeface="Avenir-BookOblique"/>
              </a:rPr>
              <a:t>Directly</a:t>
            </a:r>
            <a:r>
              <a:rPr sz="1500" i="1" spc="-2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500" i="1">
                <a:solidFill>
                  <a:srgbClr val="231F20"/>
                </a:solidFill>
                <a:latin typeface="Avenir-BookOblique"/>
                <a:cs typeface="Avenir-BookOblique"/>
              </a:rPr>
              <a:t>appealing</a:t>
            </a:r>
            <a:r>
              <a:rPr sz="1500" i="1" spc="-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500" i="1">
                <a:solidFill>
                  <a:srgbClr val="231F20"/>
                </a:solidFill>
                <a:latin typeface="Avenir-BookOblique"/>
                <a:cs typeface="Avenir-BookOblique"/>
              </a:rPr>
              <a:t>to</a:t>
            </a:r>
            <a:r>
              <a:rPr sz="1500" i="1" spc="-1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500" i="1">
                <a:solidFill>
                  <a:srgbClr val="231F20"/>
                </a:solidFill>
                <a:latin typeface="Avenir-BookOblique"/>
                <a:cs typeface="Avenir-BookOblique"/>
              </a:rPr>
              <a:t>bartending</a:t>
            </a:r>
            <a:r>
              <a:rPr sz="1500" i="1" spc="-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500" i="1" spc="-10">
                <a:solidFill>
                  <a:srgbClr val="231F20"/>
                </a:solidFill>
                <a:latin typeface="Avenir-BookOblique"/>
                <a:cs typeface="Avenir-BookOblique"/>
              </a:rPr>
              <a:t>community</a:t>
            </a:r>
            <a:endParaRPr sz="1500">
              <a:latin typeface="Avenir-BookOblique"/>
              <a:cs typeface="Avenir-BookOblique"/>
            </a:endParaRPr>
          </a:p>
          <a:p>
            <a:pPr lvl="1">
              <a:lnSpc>
                <a:spcPct val="100000"/>
              </a:lnSpc>
              <a:spcBef>
                <a:spcPts val="10"/>
              </a:spcBef>
              <a:buClr>
                <a:srgbClr val="231F20"/>
              </a:buClr>
              <a:buFont typeface="Avenir-BookOblique"/>
              <a:buChar char="•"/>
            </a:pPr>
            <a:endParaRPr sz="1350">
              <a:latin typeface="Avenir-BookOblique"/>
              <a:cs typeface="Avenir-BookOblique"/>
            </a:endParaRPr>
          </a:p>
          <a:p>
            <a:pPr marL="192405" indent="-180340">
              <a:lnSpc>
                <a:spcPct val="100000"/>
              </a:lnSpc>
              <a:buFont typeface="Avenir-Book"/>
              <a:buChar char="•"/>
              <a:tabLst>
                <a:tab pos="193040" algn="l"/>
              </a:tabLst>
            </a:pPr>
            <a:r>
              <a:rPr sz="1500" b="1">
                <a:solidFill>
                  <a:srgbClr val="231F20"/>
                </a:solidFill>
                <a:latin typeface="Avenir-Heavy"/>
                <a:cs typeface="Avenir-Heavy"/>
              </a:rPr>
              <a:t>Fluère</a:t>
            </a:r>
            <a:r>
              <a:rPr sz="1500" b="1" spc="-3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10">
                <a:solidFill>
                  <a:srgbClr val="231F20"/>
                </a:solidFill>
                <a:latin typeface="Avenir-Heavy"/>
                <a:cs typeface="Avenir-Heavy"/>
              </a:rPr>
              <a:t>meaning</a:t>
            </a:r>
            <a:endParaRPr sz="1500">
              <a:latin typeface="Avenir-Heavy"/>
              <a:cs typeface="Avenir-Heavy"/>
            </a:endParaRPr>
          </a:p>
          <a:p>
            <a:pPr marL="469265" lvl="1" indent="-276860">
              <a:lnSpc>
                <a:spcPct val="100000"/>
              </a:lnSpc>
              <a:buChar char="•"/>
              <a:tabLst>
                <a:tab pos="469265" algn="l"/>
                <a:tab pos="469900" algn="l"/>
              </a:tabLst>
            </a:pPr>
            <a:r>
              <a:rPr sz="1500" i="1">
                <a:solidFill>
                  <a:srgbClr val="231F20"/>
                </a:solidFill>
                <a:latin typeface="Avenir-BookOblique"/>
                <a:cs typeface="Avenir-BookOblique"/>
              </a:rPr>
              <a:t>Latin</a:t>
            </a:r>
            <a:r>
              <a:rPr sz="1500" i="1" spc="-2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500" i="1">
                <a:solidFill>
                  <a:srgbClr val="231F20"/>
                </a:solidFill>
                <a:latin typeface="Avenir-BookOblique"/>
                <a:cs typeface="Avenir-BookOblique"/>
              </a:rPr>
              <a:t>Word</a:t>
            </a:r>
            <a:r>
              <a:rPr sz="1500" i="1" spc="-2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500" i="1">
                <a:solidFill>
                  <a:srgbClr val="231F20"/>
                </a:solidFill>
                <a:latin typeface="Avenir-BookOblique"/>
                <a:cs typeface="Avenir-BookOblique"/>
              </a:rPr>
              <a:t>for</a:t>
            </a:r>
            <a:r>
              <a:rPr sz="1500" i="1" spc="-2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500" i="1" spc="-10">
                <a:solidFill>
                  <a:srgbClr val="231F20"/>
                </a:solidFill>
                <a:latin typeface="Avenir-BookOblique"/>
                <a:cs typeface="Avenir-BookOblique"/>
              </a:rPr>
              <a:t>‘Flow/Flowing’.</a:t>
            </a:r>
            <a:endParaRPr sz="1500">
              <a:latin typeface="Avenir-BookOblique"/>
              <a:cs typeface="Avenir-BookOblique"/>
            </a:endParaRPr>
          </a:p>
          <a:p>
            <a:pPr marL="469265" marR="344805" lvl="1" indent="-276860">
              <a:lnSpc>
                <a:spcPct val="100000"/>
              </a:lnSpc>
              <a:buChar char="•"/>
              <a:tabLst>
                <a:tab pos="469265" algn="l"/>
                <a:tab pos="469900" algn="l"/>
              </a:tabLst>
            </a:pPr>
            <a:r>
              <a:rPr sz="1500" i="1">
                <a:solidFill>
                  <a:srgbClr val="231F20"/>
                </a:solidFill>
                <a:latin typeface="Avenir-BookOblique"/>
                <a:cs typeface="Avenir-BookOblique"/>
              </a:rPr>
              <a:t>Flow</a:t>
            </a:r>
            <a:r>
              <a:rPr sz="1500" i="1" spc="-2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500" i="1">
                <a:solidFill>
                  <a:srgbClr val="231F20"/>
                </a:solidFill>
                <a:latin typeface="Avenir-BookOblique"/>
                <a:cs typeface="Avenir-BookOblique"/>
              </a:rPr>
              <a:t>represented</a:t>
            </a:r>
            <a:r>
              <a:rPr sz="1500" i="1" spc="-1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500" i="1">
                <a:solidFill>
                  <a:srgbClr val="231F20"/>
                </a:solidFill>
                <a:latin typeface="Avenir-BookOblique"/>
                <a:cs typeface="Avenir-BookOblique"/>
              </a:rPr>
              <a:t>in</a:t>
            </a:r>
            <a:r>
              <a:rPr sz="1500" i="1" spc="-1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500" i="1">
                <a:solidFill>
                  <a:srgbClr val="231F20"/>
                </a:solidFill>
                <a:latin typeface="Avenir-BookOblique"/>
                <a:cs typeface="Avenir-BookOblique"/>
              </a:rPr>
              <a:t>bottle</a:t>
            </a:r>
            <a:r>
              <a:rPr sz="1500" i="1" spc="-1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500" i="1">
                <a:solidFill>
                  <a:srgbClr val="231F20"/>
                </a:solidFill>
                <a:latin typeface="Avenir-BookOblique"/>
                <a:cs typeface="Avenir-BookOblique"/>
              </a:rPr>
              <a:t>&amp;</a:t>
            </a:r>
            <a:r>
              <a:rPr sz="1500" i="1" spc="-1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500" i="1">
                <a:solidFill>
                  <a:srgbClr val="231F20"/>
                </a:solidFill>
                <a:latin typeface="Avenir-BookOblique"/>
                <a:cs typeface="Avenir-BookOblique"/>
              </a:rPr>
              <a:t>brand</a:t>
            </a:r>
            <a:r>
              <a:rPr sz="1500" i="1" spc="-10">
                <a:solidFill>
                  <a:srgbClr val="231F20"/>
                </a:solidFill>
                <a:latin typeface="Avenir-BookOblique"/>
                <a:cs typeface="Avenir-BookOblique"/>
              </a:rPr>
              <a:t> design </a:t>
            </a:r>
            <a:r>
              <a:rPr sz="1500" i="1">
                <a:solidFill>
                  <a:srgbClr val="231F20"/>
                </a:solidFill>
                <a:latin typeface="Avenir-BookOblique"/>
                <a:cs typeface="Avenir-BookOblique"/>
              </a:rPr>
              <a:t>(lines</a:t>
            </a:r>
            <a:r>
              <a:rPr sz="1500" i="1" spc="-1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500" i="1">
                <a:solidFill>
                  <a:srgbClr val="231F20"/>
                </a:solidFill>
                <a:latin typeface="Avenir-BookOblique"/>
                <a:cs typeface="Avenir-BookOblique"/>
              </a:rPr>
              <a:t>representing</a:t>
            </a:r>
            <a:r>
              <a:rPr sz="1500" i="1" spc="-1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500" i="1">
                <a:solidFill>
                  <a:srgbClr val="231F20"/>
                </a:solidFill>
                <a:latin typeface="Avenir-BookOblique"/>
                <a:cs typeface="Avenir-BookOblique"/>
              </a:rPr>
              <a:t>harmonious</a:t>
            </a:r>
            <a:r>
              <a:rPr sz="1500" i="1" spc="-1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500" i="1" spc="-20">
                <a:solidFill>
                  <a:srgbClr val="231F20"/>
                </a:solidFill>
                <a:latin typeface="Avenir-BookOblique"/>
                <a:cs typeface="Avenir-BookOblique"/>
              </a:rPr>
              <a:t>flow</a:t>
            </a:r>
            <a:endParaRPr sz="1500">
              <a:latin typeface="Avenir-BookOblique"/>
              <a:cs typeface="Avenir-BookOblique"/>
            </a:endParaRPr>
          </a:p>
          <a:p>
            <a:pPr marL="469900">
              <a:lnSpc>
                <a:spcPct val="100000"/>
              </a:lnSpc>
            </a:pPr>
            <a:r>
              <a:rPr sz="1500" i="1">
                <a:solidFill>
                  <a:srgbClr val="231F20"/>
                </a:solidFill>
                <a:latin typeface="Avenir-BookOblique"/>
                <a:cs typeface="Avenir-BookOblique"/>
              </a:rPr>
              <a:t>of a tranquil </a:t>
            </a:r>
            <a:r>
              <a:rPr sz="1500" i="1" spc="-10">
                <a:solidFill>
                  <a:srgbClr val="231F20"/>
                </a:solidFill>
                <a:latin typeface="Avenir-BookOblique"/>
                <a:cs typeface="Avenir-BookOblique"/>
              </a:rPr>
              <a:t>river)</a:t>
            </a:r>
            <a:endParaRPr sz="1500">
              <a:latin typeface="Avenir-BookOblique"/>
              <a:cs typeface="Avenir-BookOblique"/>
            </a:endParaRPr>
          </a:p>
          <a:p>
            <a:pPr marL="469265" marR="5080" lvl="1" indent="-276860">
              <a:lnSpc>
                <a:spcPct val="100000"/>
              </a:lnSpc>
              <a:buChar char="•"/>
              <a:tabLst>
                <a:tab pos="469265" algn="l"/>
                <a:tab pos="470534" algn="l"/>
              </a:tabLst>
            </a:pPr>
            <a:r>
              <a:rPr sz="1500" i="1">
                <a:solidFill>
                  <a:srgbClr val="231F20"/>
                </a:solidFill>
                <a:latin typeface="Avenir-BookOblique"/>
                <a:cs typeface="Avenir-BookOblique"/>
              </a:rPr>
              <a:t>The concept of ‘flow’ is fundamental to </a:t>
            </a:r>
            <a:r>
              <a:rPr sz="1500" i="1" spc="-10">
                <a:solidFill>
                  <a:srgbClr val="231F20"/>
                </a:solidFill>
                <a:latin typeface="Avenir-BookOblique"/>
                <a:cs typeface="Avenir-BookOblique"/>
              </a:rPr>
              <a:t>Fluère, </a:t>
            </a:r>
            <a:r>
              <a:rPr sz="1500" i="1">
                <a:solidFill>
                  <a:srgbClr val="231F20"/>
                </a:solidFill>
                <a:latin typeface="Avenir-BookOblique"/>
                <a:cs typeface="Avenir-BookOblique"/>
              </a:rPr>
              <a:t>that</a:t>
            </a:r>
            <a:r>
              <a:rPr sz="1500" i="1" spc="-1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500" i="1">
                <a:solidFill>
                  <a:srgbClr val="231F20"/>
                </a:solidFill>
                <a:latin typeface="Avenir-BookOblique"/>
                <a:cs typeface="Avenir-BookOblique"/>
              </a:rPr>
              <a:t>feeling</a:t>
            </a:r>
            <a:r>
              <a:rPr sz="1500" i="1" spc="-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500" i="1">
                <a:solidFill>
                  <a:srgbClr val="231F20"/>
                </a:solidFill>
                <a:latin typeface="Avenir-BookOblique"/>
                <a:cs typeface="Avenir-BookOblique"/>
              </a:rPr>
              <a:t>of</a:t>
            </a:r>
            <a:r>
              <a:rPr sz="1500" i="1" spc="-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500" i="1">
                <a:solidFill>
                  <a:srgbClr val="231F20"/>
                </a:solidFill>
                <a:latin typeface="Avenir-BookOblique"/>
                <a:cs typeface="Avenir-BookOblique"/>
              </a:rPr>
              <a:t>purpose,</a:t>
            </a:r>
            <a:r>
              <a:rPr sz="1500" i="1" spc="-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500" i="1" spc="-20">
                <a:solidFill>
                  <a:srgbClr val="231F20"/>
                </a:solidFill>
                <a:latin typeface="Avenir-BookOblique"/>
                <a:cs typeface="Avenir-BookOblique"/>
              </a:rPr>
              <a:t>energy,</a:t>
            </a:r>
            <a:r>
              <a:rPr sz="1500" i="1" spc="-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500" i="1">
                <a:solidFill>
                  <a:srgbClr val="231F20"/>
                </a:solidFill>
                <a:latin typeface="Avenir-BookOblique"/>
                <a:cs typeface="Avenir-BookOblique"/>
              </a:rPr>
              <a:t>ease</a:t>
            </a:r>
            <a:r>
              <a:rPr sz="1500" i="1" spc="-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500" i="1" spc="-25">
                <a:solidFill>
                  <a:srgbClr val="231F20"/>
                </a:solidFill>
                <a:latin typeface="Avenir-BookOblique"/>
                <a:cs typeface="Avenir-BookOblique"/>
              </a:rPr>
              <a:t>of </a:t>
            </a:r>
            <a:r>
              <a:rPr sz="1500" i="1">
                <a:solidFill>
                  <a:srgbClr val="231F20"/>
                </a:solidFill>
                <a:latin typeface="Avenir-BookOblique"/>
                <a:cs typeface="Avenir-BookOblique"/>
              </a:rPr>
              <a:t>movement</a:t>
            </a:r>
            <a:r>
              <a:rPr sz="1500" i="1" spc="-1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500" i="1">
                <a:solidFill>
                  <a:srgbClr val="231F20"/>
                </a:solidFill>
                <a:latin typeface="Avenir-BookOblique"/>
                <a:cs typeface="Avenir-BookOblique"/>
              </a:rPr>
              <a:t>physically and </a:t>
            </a:r>
            <a:r>
              <a:rPr sz="1500" i="1" spc="-10">
                <a:solidFill>
                  <a:srgbClr val="231F20"/>
                </a:solidFill>
                <a:latin typeface="Avenir-BookOblique"/>
                <a:cs typeface="Avenir-BookOblique"/>
              </a:rPr>
              <a:t>mentally.</a:t>
            </a:r>
            <a:endParaRPr sz="1500">
              <a:latin typeface="Avenir-BookOblique"/>
              <a:cs typeface="Avenir-BookObliqu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sp>
          <p:nvSpPr>
            <p:cNvPr id="3" name="object 3"/>
            <p:cNvSpPr/>
            <p:nvPr/>
          </p:nvSpPr>
          <p:spPr>
            <a:xfrm>
              <a:off x="715643" y="1433650"/>
              <a:ext cx="1080135" cy="0"/>
            </a:xfrm>
            <a:custGeom>
              <a:avLst/>
              <a:gdLst/>
              <a:ahLst/>
              <a:cxnLst/>
              <a:rect l="l" t="t" r="r" b="b"/>
              <a:pathLst>
                <a:path w="1080135">
                  <a:moveTo>
                    <a:pt x="0" y="0"/>
                  </a:moveTo>
                  <a:lnTo>
                    <a:pt x="1079995" y="0"/>
                  </a:lnTo>
                </a:path>
              </a:pathLst>
            </a:custGeom>
            <a:ln w="12700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72418" y="1800000"/>
              <a:ext cx="2160270" cy="5058410"/>
            </a:xfrm>
            <a:custGeom>
              <a:avLst/>
              <a:gdLst/>
              <a:ahLst/>
              <a:cxnLst/>
              <a:rect l="l" t="t" r="r" b="b"/>
              <a:pathLst>
                <a:path w="2160270" h="5058409">
                  <a:moveTo>
                    <a:pt x="2007603" y="0"/>
                  </a:moveTo>
                  <a:lnTo>
                    <a:pt x="152400" y="0"/>
                  </a:ln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5057999"/>
                  </a:lnTo>
                  <a:lnTo>
                    <a:pt x="2160003" y="5057999"/>
                  </a:lnTo>
                  <a:lnTo>
                    <a:pt x="2160003" y="152400"/>
                  </a:lnTo>
                  <a:lnTo>
                    <a:pt x="2152233" y="104231"/>
                  </a:lnTo>
                  <a:lnTo>
                    <a:pt x="2130597" y="62396"/>
                  </a:lnTo>
                  <a:lnTo>
                    <a:pt x="2097606" y="29405"/>
                  </a:lnTo>
                  <a:lnTo>
                    <a:pt x="2055771" y="7769"/>
                  </a:lnTo>
                  <a:lnTo>
                    <a:pt x="2007603" y="0"/>
                  </a:lnTo>
                  <a:close/>
                </a:path>
              </a:pathLst>
            </a:custGeom>
            <a:solidFill>
              <a:srgbClr val="DC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2414" y="1799996"/>
              <a:ext cx="2160003" cy="286214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016280" y="1800000"/>
              <a:ext cx="2160270" cy="5058410"/>
            </a:xfrm>
            <a:custGeom>
              <a:avLst/>
              <a:gdLst/>
              <a:ahLst/>
              <a:cxnLst/>
              <a:rect l="l" t="t" r="r" b="b"/>
              <a:pathLst>
                <a:path w="2160270" h="5058409">
                  <a:moveTo>
                    <a:pt x="2007603" y="0"/>
                  </a:moveTo>
                  <a:lnTo>
                    <a:pt x="152400" y="0"/>
                  </a:ln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5057999"/>
                  </a:lnTo>
                  <a:lnTo>
                    <a:pt x="2160003" y="5057999"/>
                  </a:lnTo>
                  <a:lnTo>
                    <a:pt x="2160003" y="152400"/>
                  </a:lnTo>
                  <a:lnTo>
                    <a:pt x="2152233" y="104231"/>
                  </a:lnTo>
                  <a:lnTo>
                    <a:pt x="2130597" y="62396"/>
                  </a:lnTo>
                  <a:lnTo>
                    <a:pt x="2097606" y="29405"/>
                  </a:lnTo>
                  <a:lnTo>
                    <a:pt x="2055771" y="7769"/>
                  </a:lnTo>
                  <a:lnTo>
                    <a:pt x="2007603" y="0"/>
                  </a:lnTo>
                  <a:close/>
                </a:path>
              </a:pathLst>
            </a:custGeom>
            <a:solidFill>
              <a:srgbClr val="DC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16283" y="1799996"/>
              <a:ext cx="2159990" cy="280588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360779" y="1800000"/>
              <a:ext cx="2160270" cy="5058410"/>
            </a:xfrm>
            <a:custGeom>
              <a:avLst/>
              <a:gdLst/>
              <a:ahLst/>
              <a:cxnLst/>
              <a:rect l="l" t="t" r="r" b="b"/>
              <a:pathLst>
                <a:path w="2160270" h="5058409">
                  <a:moveTo>
                    <a:pt x="2007603" y="0"/>
                  </a:moveTo>
                  <a:lnTo>
                    <a:pt x="152400" y="0"/>
                  </a:ln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5057999"/>
                  </a:lnTo>
                  <a:lnTo>
                    <a:pt x="2160003" y="5057999"/>
                  </a:lnTo>
                  <a:lnTo>
                    <a:pt x="2160003" y="152400"/>
                  </a:lnTo>
                  <a:lnTo>
                    <a:pt x="2152233" y="104231"/>
                  </a:lnTo>
                  <a:lnTo>
                    <a:pt x="2130597" y="62396"/>
                  </a:lnTo>
                  <a:lnTo>
                    <a:pt x="2097606" y="29405"/>
                  </a:lnTo>
                  <a:lnTo>
                    <a:pt x="2055771" y="7769"/>
                  </a:lnTo>
                  <a:lnTo>
                    <a:pt x="2007603" y="0"/>
                  </a:lnTo>
                  <a:close/>
                </a:path>
              </a:pathLst>
            </a:custGeom>
            <a:solidFill>
              <a:srgbClr val="DC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60776" y="1799996"/>
              <a:ext cx="2160003" cy="282840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888484" y="4422049"/>
            <a:ext cx="1728470" cy="160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350" b="1">
                <a:solidFill>
                  <a:srgbClr val="231F20"/>
                </a:solidFill>
                <a:latin typeface="Avenir-Heavy"/>
                <a:cs typeface="Avenir-Heavy"/>
              </a:rPr>
              <a:t>Fluère</a:t>
            </a:r>
            <a:r>
              <a:rPr sz="1350" b="1" spc="-25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350" b="1">
                <a:solidFill>
                  <a:srgbClr val="231F20"/>
                </a:solidFill>
                <a:latin typeface="Avenir-Heavy"/>
                <a:cs typeface="Avenir-Heavy"/>
              </a:rPr>
              <a:t>Original</a:t>
            </a:r>
            <a:r>
              <a:rPr sz="1350" b="1" spc="-10">
                <a:solidFill>
                  <a:srgbClr val="231F20"/>
                </a:solidFill>
                <a:latin typeface="Avenir-Heavy"/>
                <a:cs typeface="Avenir-Heavy"/>
              </a:rPr>
              <a:t> blend</a:t>
            </a:r>
            <a:endParaRPr sz="1350">
              <a:latin typeface="Avenir-Heavy"/>
              <a:cs typeface="Avenir-Heavy"/>
            </a:endParaRPr>
          </a:p>
          <a:p>
            <a:pPr algn="ctr">
              <a:lnSpc>
                <a:spcPct val="100000"/>
              </a:lnSpc>
              <a:spcBef>
                <a:spcPts val="1590"/>
              </a:spcBef>
            </a:pPr>
            <a:r>
              <a:rPr sz="1200" i="1" spc="-25">
                <a:solidFill>
                  <a:srgbClr val="231F20"/>
                </a:solidFill>
                <a:latin typeface="Avenir-MediumOblique"/>
                <a:cs typeface="Avenir-MediumOblique"/>
              </a:rPr>
              <a:t>Floral</a:t>
            </a:r>
            <a:r>
              <a:rPr sz="1200" i="1" spc="-45">
                <a:solidFill>
                  <a:srgbClr val="231F20"/>
                </a:solidFill>
                <a:latin typeface="Avenir-MediumOblique"/>
                <a:cs typeface="Avenir-MediumOblique"/>
              </a:rPr>
              <a:t> </a:t>
            </a:r>
            <a:r>
              <a:rPr sz="1200" i="1">
                <a:solidFill>
                  <a:srgbClr val="231F20"/>
                </a:solidFill>
                <a:latin typeface="Avenir-MediumOblique"/>
                <a:cs typeface="Avenir-MediumOblique"/>
              </a:rPr>
              <a:t>*</a:t>
            </a:r>
            <a:r>
              <a:rPr sz="1200" i="1" spc="-45">
                <a:solidFill>
                  <a:srgbClr val="231F20"/>
                </a:solidFill>
                <a:latin typeface="Avenir-MediumOblique"/>
                <a:cs typeface="Avenir-MediumOblique"/>
              </a:rPr>
              <a:t> </a:t>
            </a:r>
            <a:r>
              <a:rPr sz="1200" i="1" spc="-20">
                <a:solidFill>
                  <a:srgbClr val="231F20"/>
                </a:solidFill>
                <a:latin typeface="Avenir-MediumOblique"/>
                <a:cs typeface="Avenir-MediumOblique"/>
              </a:rPr>
              <a:t>Crisp</a:t>
            </a:r>
            <a:r>
              <a:rPr sz="1200" i="1" spc="-45">
                <a:solidFill>
                  <a:srgbClr val="231F20"/>
                </a:solidFill>
                <a:latin typeface="Avenir-MediumOblique"/>
                <a:cs typeface="Avenir-MediumOblique"/>
              </a:rPr>
              <a:t> </a:t>
            </a:r>
            <a:r>
              <a:rPr sz="1200" i="1">
                <a:solidFill>
                  <a:srgbClr val="231F20"/>
                </a:solidFill>
                <a:latin typeface="Avenir-MediumOblique"/>
                <a:cs typeface="Avenir-MediumOblique"/>
              </a:rPr>
              <a:t>*</a:t>
            </a:r>
            <a:r>
              <a:rPr sz="1200" i="1" spc="-40">
                <a:solidFill>
                  <a:srgbClr val="231F20"/>
                </a:solidFill>
                <a:latin typeface="Avenir-MediumOblique"/>
                <a:cs typeface="Avenir-MediumOblique"/>
              </a:rPr>
              <a:t> </a:t>
            </a:r>
            <a:r>
              <a:rPr sz="1200" i="1" spc="-10">
                <a:solidFill>
                  <a:srgbClr val="231F20"/>
                </a:solidFill>
                <a:latin typeface="Avenir-MediumOblique"/>
                <a:cs typeface="Avenir-MediumOblique"/>
              </a:rPr>
              <a:t>Citrus</a:t>
            </a:r>
            <a:endParaRPr sz="1200">
              <a:latin typeface="Avenir-MediumOblique"/>
              <a:cs typeface="Avenir-MediumOblique"/>
            </a:endParaRPr>
          </a:p>
          <a:p>
            <a:pPr marL="22860" marR="15240" algn="ctr">
              <a:lnSpc>
                <a:spcPct val="102899"/>
              </a:lnSpc>
              <a:spcBef>
                <a:spcPts val="1265"/>
              </a:spcBef>
            </a:pPr>
            <a:r>
              <a:rPr sz="1050" i="1">
                <a:solidFill>
                  <a:srgbClr val="231F20"/>
                </a:solidFill>
                <a:latin typeface="Avenir-BookOblique"/>
                <a:cs typeface="Avenir-BookOblique"/>
              </a:rPr>
              <a:t>Coriander</a:t>
            </a:r>
            <a:r>
              <a:rPr sz="1050" i="1" spc="5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>
                <a:solidFill>
                  <a:srgbClr val="231F20"/>
                </a:solidFill>
                <a:latin typeface="Avenir-BookOblique"/>
                <a:cs typeface="Avenir-BookOblique"/>
              </a:rPr>
              <a:t>seed</a:t>
            </a:r>
            <a:r>
              <a:rPr sz="1050" i="1" spc="5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>
                <a:solidFill>
                  <a:srgbClr val="231F20"/>
                </a:solidFill>
                <a:latin typeface="Avenir-BookOblique"/>
                <a:cs typeface="Avenir-BookOblique"/>
              </a:rPr>
              <a:t>&amp;</a:t>
            </a:r>
            <a:r>
              <a:rPr sz="1050" i="1" spc="5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>
                <a:solidFill>
                  <a:srgbClr val="231F20"/>
                </a:solidFill>
                <a:latin typeface="Avenir-BookOblique"/>
                <a:cs typeface="Avenir-BookOblique"/>
              </a:rPr>
              <a:t>lime</a:t>
            </a:r>
            <a:r>
              <a:rPr sz="1050" i="1" spc="5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20">
                <a:solidFill>
                  <a:srgbClr val="231F20"/>
                </a:solidFill>
                <a:latin typeface="Avenir-BookOblique"/>
                <a:cs typeface="Avenir-BookOblique"/>
              </a:rPr>
              <a:t>peel </a:t>
            </a:r>
            <a:r>
              <a:rPr sz="1050" i="1">
                <a:solidFill>
                  <a:srgbClr val="231F20"/>
                </a:solidFill>
                <a:latin typeface="Avenir-BookOblique"/>
                <a:cs typeface="Avenir-BookOblique"/>
              </a:rPr>
              <a:t>give</a:t>
            </a:r>
            <a:r>
              <a:rPr sz="1050" i="1" spc="4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>
                <a:solidFill>
                  <a:srgbClr val="231F20"/>
                </a:solidFill>
                <a:latin typeface="Avenir-BookOblique"/>
                <a:cs typeface="Avenir-BookOblique"/>
              </a:rPr>
              <a:t>a</a:t>
            </a:r>
            <a:r>
              <a:rPr sz="1050" i="1" spc="4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>
                <a:solidFill>
                  <a:srgbClr val="231F20"/>
                </a:solidFill>
                <a:latin typeface="Avenir-BookOblique"/>
                <a:cs typeface="Avenir-BookOblique"/>
              </a:rPr>
              <a:t>bright</a:t>
            </a:r>
            <a:r>
              <a:rPr sz="1050" i="1" spc="4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>
                <a:solidFill>
                  <a:srgbClr val="231F20"/>
                </a:solidFill>
                <a:latin typeface="Avenir-BookOblique"/>
                <a:cs typeface="Avenir-BookOblique"/>
              </a:rPr>
              <a:t>and</a:t>
            </a:r>
            <a:r>
              <a:rPr sz="1050" i="1" spc="4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10">
                <a:solidFill>
                  <a:srgbClr val="231F20"/>
                </a:solidFill>
                <a:latin typeface="Avenir-BookOblique"/>
                <a:cs typeface="Avenir-BookOblique"/>
              </a:rPr>
              <a:t>zesty </a:t>
            </a:r>
            <a:r>
              <a:rPr sz="1050" i="1">
                <a:solidFill>
                  <a:srgbClr val="231F20"/>
                </a:solidFill>
                <a:latin typeface="Avenir-BookOblique"/>
                <a:cs typeface="Avenir-BookOblique"/>
              </a:rPr>
              <a:t>character</a:t>
            </a:r>
            <a:r>
              <a:rPr sz="1050" i="1" spc="5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>
                <a:solidFill>
                  <a:srgbClr val="231F20"/>
                </a:solidFill>
                <a:latin typeface="Avenir-BookOblique"/>
                <a:cs typeface="Avenir-BookOblique"/>
              </a:rPr>
              <a:t>to</a:t>
            </a:r>
            <a:r>
              <a:rPr sz="1050" i="1" spc="5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>
                <a:solidFill>
                  <a:srgbClr val="231F20"/>
                </a:solidFill>
                <a:latin typeface="Avenir-BookOblique"/>
                <a:cs typeface="Avenir-BookOblique"/>
              </a:rPr>
              <a:t>the</a:t>
            </a:r>
            <a:r>
              <a:rPr sz="1050" i="1" spc="5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>
                <a:solidFill>
                  <a:srgbClr val="231F20"/>
                </a:solidFill>
                <a:latin typeface="Avenir-BookOblique"/>
                <a:cs typeface="Avenir-BookOblique"/>
              </a:rPr>
              <a:t>nose</a:t>
            </a:r>
            <a:r>
              <a:rPr sz="1050" i="1" spc="5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10">
                <a:solidFill>
                  <a:srgbClr val="231F20"/>
                </a:solidFill>
                <a:latin typeface="Avenir-BookOblique"/>
                <a:cs typeface="Avenir-BookOblique"/>
              </a:rPr>
              <a:t>whilst </a:t>
            </a:r>
            <a:r>
              <a:rPr sz="1050" i="1">
                <a:solidFill>
                  <a:srgbClr val="231F20"/>
                </a:solidFill>
                <a:latin typeface="Avenir-BookOblique"/>
                <a:cs typeface="Avenir-BookOblique"/>
              </a:rPr>
              <a:t>the</a:t>
            </a:r>
            <a:r>
              <a:rPr sz="1050" i="1" spc="5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>
                <a:solidFill>
                  <a:srgbClr val="231F20"/>
                </a:solidFill>
                <a:latin typeface="Avenir-BookOblique"/>
                <a:cs typeface="Avenir-BookOblique"/>
              </a:rPr>
              <a:t>lavender</a:t>
            </a:r>
            <a:r>
              <a:rPr sz="1050" i="1" spc="5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>
                <a:solidFill>
                  <a:srgbClr val="231F20"/>
                </a:solidFill>
                <a:latin typeface="Avenir-BookOblique"/>
                <a:cs typeface="Avenir-BookOblique"/>
              </a:rPr>
              <a:t>and</a:t>
            </a:r>
            <a:r>
              <a:rPr sz="1050" i="1" spc="5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10">
                <a:solidFill>
                  <a:srgbClr val="231F20"/>
                </a:solidFill>
                <a:latin typeface="Avenir-BookOblique"/>
                <a:cs typeface="Avenir-BookOblique"/>
              </a:rPr>
              <a:t>Juniper </a:t>
            </a:r>
            <a:r>
              <a:rPr sz="1050" i="1">
                <a:solidFill>
                  <a:srgbClr val="231F20"/>
                </a:solidFill>
                <a:latin typeface="Avenir-BookOblique"/>
                <a:cs typeface="Avenir-BookOblique"/>
              </a:rPr>
              <a:t>add</a:t>
            </a:r>
            <a:r>
              <a:rPr sz="1050" i="1" spc="4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>
                <a:solidFill>
                  <a:srgbClr val="231F20"/>
                </a:solidFill>
                <a:latin typeface="Avenir-BookOblique"/>
                <a:cs typeface="Avenir-BookOblique"/>
              </a:rPr>
              <a:t>herbal</a:t>
            </a:r>
            <a:r>
              <a:rPr sz="1050" i="1" spc="4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>
                <a:solidFill>
                  <a:srgbClr val="231F20"/>
                </a:solidFill>
                <a:latin typeface="Avenir-BookOblique"/>
                <a:cs typeface="Avenir-BookOblique"/>
              </a:rPr>
              <a:t>&amp;</a:t>
            </a:r>
            <a:r>
              <a:rPr sz="1050" i="1" spc="4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>
                <a:solidFill>
                  <a:srgbClr val="231F20"/>
                </a:solidFill>
                <a:latin typeface="Avenir-BookOblique"/>
                <a:cs typeface="Avenir-BookOblique"/>
              </a:rPr>
              <a:t>floral</a:t>
            </a:r>
            <a:r>
              <a:rPr sz="1050" i="1" spc="4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10">
                <a:solidFill>
                  <a:srgbClr val="231F20"/>
                </a:solidFill>
                <a:latin typeface="Avenir-BookOblique"/>
                <a:cs typeface="Avenir-BookOblique"/>
              </a:rPr>
              <a:t>notes.</a:t>
            </a:r>
            <a:endParaRPr sz="1050">
              <a:latin typeface="Avenir-BookOblique"/>
              <a:cs typeface="Avenir-BookObliqu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63495" y="6232561"/>
            <a:ext cx="1177925" cy="2038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50">
                <a:solidFill>
                  <a:srgbClr val="231F20"/>
                </a:solidFill>
                <a:latin typeface="Avenir-Book"/>
                <a:cs typeface="Avenir-Book"/>
              </a:rPr>
              <a:t>-</a:t>
            </a:r>
            <a:r>
              <a:rPr sz="1150" spc="3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150">
                <a:solidFill>
                  <a:srgbClr val="231F20"/>
                </a:solidFill>
                <a:latin typeface="Avenir-Book"/>
                <a:cs typeface="Avenir-Book"/>
              </a:rPr>
              <a:t>Gin</a:t>
            </a:r>
            <a:r>
              <a:rPr sz="1150" spc="3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150">
                <a:solidFill>
                  <a:srgbClr val="231F20"/>
                </a:solidFill>
                <a:latin typeface="Avenir-Book"/>
                <a:cs typeface="Avenir-Book"/>
              </a:rPr>
              <a:t>alternative</a:t>
            </a:r>
            <a:r>
              <a:rPr sz="1150" spc="4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150" spc="-50">
                <a:solidFill>
                  <a:srgbClr val="231F20"/>
                </a:solidFill>
                <a:latin typeface="Avenir-Book"/>
                <a:cs typeface="Avenir-Book"/>
              </a:rPr>
              <a:t>-</a:t>
            </a:r>
            <a:endParaRPr sz="1150">
              <a:latin typeface="Avenir-Book"/>
              <a:cs typeface="Avenir-Boo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14456" y="4422049"/>
            <a:ext cx="1817370" cy="160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350" b="1" spc="-30">
                <a:solidFill>
                  <a:srgbClr val="231F20"/>
                </a:solidFill>
                <a:latin typeface="Avenir-Heavy"/>
                <a:cs typeface="Avenir-Heavy"/>
              </a:rPr>
              <a:t>Fluère</a:t>
            </a:r>
            <a:r>
              <a:rPr sz="1350" b="1" spc="-4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350" b="1" spc="-30">
                <a:solidFill>
                  <a:srgbClr val="231F20"/>
                </a:solidFill>
                <a:latin typeface="Avenir-Heavy"/>
                <a:cs typeface="Avenir-Heavy"/>
              </a:rPr>
              <a:t>Raspbery</a:t>
            </a:r>
            <a:r>
              <a:rPr sz="1350" b="1" spc="-35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350" b="1" spc="-20">
                <a:solidFill>
                  <a:srgbClr val="231F20"/>
                </a:solidFill>
                <a:latin typeface="Avenir-Heavy"/>
                <a:cs typeface="Avenir-Heavy"/>
              </a:rPr>
              <a:t>blend</a:t>
            </a:r>
            <a:endParaRPr sz="1350">
              <a:latin typeface="Avenir-Heavy"/>
              <a:cs typeface="Avenir-Heavy"/>
            </a:endParaRPr>
          </a:p>
          <a:p>
            <a:pPr algn="ctr">
              <a:lnSpc>
                <a:spcPct val="100000"/>
              </a:lnSpc>
              <a:spcBef>
                <a:spcPts val="1590"/>
              </a:spcBef>
            </a:pPr>
            <a:r>
              <a:rPr sz="1200" i="1" spc="-60">
                <a:solidFill>
                  <a:srgbClr val="231F20"/>
                </a:solidFill>
                <a:latin typeface="Avenir-MediumOblique"/>
                <a:cs typeface="Avenir-MediumOblique"/>
              </a:rPr>
              <a:t>Fresh</a:t>
            </a:r>
            <a:r>
              <a:rPr sz="1200" i="1" spc="-55">
                <a:solidFill>
                  <a:srgbClr val="231F20"/>
                </a:solidFill>
                <a:latin typeface="Avenir-MediumOblique"/>
                <a:cs typeface="Avenir-MediumOblique"/>
              </a:rPr>
              <a:t> </a:t>
            </a:r>
            <a:r>
              <a:rPr sz="1200" i="1">
                <a:solidFill>
                  <a:srgbClr val="231F20"/>
                </a:solidFill>
                <a:latin typeface="Avenir-MediumOblique"/>
                <a:cs typeface="Avenir-MediumOblique"/>
              </a:rPr>
              <a:t>*</a:t>
            </a:r>
            <a:r>
              <a:rPr sz="1200" i="1" spc="254">
                <a:solidFill>
                  <a:srgbClr val="231F20"/>
                </a:solidFill>
                <a:latin typeface="Avenir-MediumOblique"/>
                <a:cs typeface="Avenir-MediumOblique"/>
              </a:rPr>
              <a:t> </a:t>
            </a:r>
            <a:r>
              <a:rPr sz="1200" i="1" spc="-60">
                <a:solidFill>
                  <a:srgbClr val="231F20"/>
                </a:solidFill>
                <a:latin typeface="Avenir-MediumOblique"/>
                <a:cs typeface="Avenir-MediumOblique"/>
              </a:rPr>
              <a:t>Raspberry</a:t>
            </a:r>
            <a:r>
              <a:rPr sz="1200" i="1" spc="-50">
                <a:solidFill>
                  <a:srgbClr val="231F20"/>
                </a:solidFill>
                <a:latin typeface="Avenir-MediumOblique"/>
                <a:cs typeface="Avenir-MediumOblique"/>
              </a:rPr>
              <a:t> </a:t>
            </a:r>
            <a:r>
              <a:rPr sz="1200" i="1" spc="-30">
                <a:solidFill>
                  <a:srgbClr val="231F20"/>
                </a:solidFill>
                <a:latin typeface="Avenir-MediumOblique"/>
                <a:cs typeface="Avenir-MediumOblique"/>
              </a:rPr>
              <a:t>*</a:t>
            </a:r>
            <a:r>
              <a:rPr sz="1200" i="1" spc="-55">
                <a:solidFill>
                  <a:srgbClr val="231F20"/>
                </a:solidFill>
                <a:latin typeface="Avenir-MediumOblique"/>
                <a:cs typeface="Avenir-MediumOblique"/>
              </a:rPr>
              <a:t> </a:t>
            </a:r>
            <a:r>
              <a:rPr sz="1200" i="1" spc="-35">
                <a:solidFill>
                  <a:srgbClr val="231F20"/>
                </a:solidFill>
                <a:latin typeface="Avenir-MediumOblique"/>
                <a:cs typeface="Avenir-MediumOblique"/>
              </a:rPr>
              <a:t>Smooth</a:t>
            </a:r>
            <a:endParaRPr sz="1200">
              <a:latin typeface="Avenir-MediumOblique"/>
              <a:cs typeface="Avenir-MediumOblique"/>
            </a:endParaRPr>
          </a:p>
          <a:p>
            <a:pPr marL="168275" marR="157480" algn="ctr">
              <a:lnSpc>
                <a:spcPct val="102899"/>
              </a:lnSpc>
              <a:spcBef>
                <a:spcPts val="1265"/>
              </a:spcBef>
            </a:pPr>
            <a:r>
              <a:rPr sz="1050" i="1">
                <a:solidFill>
                  <a:srgbClr val="231F20"/>
                </a:solidFill>
                <a:latin typeface="Avenir-BookOblique"/>
                <a:cs typeface="Avenir-BookOblique"/>
              </a:rPr>
              <a:t>Floral,</a:t>
            </a:r>
            <a:r>
              <a:rPr sz="1050" i="1" spc="5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>
                <a:solidFill>
                  <a:srgbClr val="231F20"/>
                </a:solidFill>
                <a:latin typeface="Avenir-BookOblique"/>
                <a:cs typeface="Avenir-BookOblique"/>
              </a:rPr>
              <a:t>piney</a:t>
            </a:r>
            <a:r>
              <a:rPr sz="1050" i="1" spc="6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>
                <a:solidFill>
                  <a:srgbClr val="231F20"/>
                </a:solidFill>
                <a:latin typeface="Avenir-BookOblique"/>
                <a:cs typeface="Avenir-BookOblique"/>
              </a:rPr>
              <a:t>notes</a:t>
            </a:r>
            <a:r>
              <a:rPr sz="1050" i="1" spc="6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20">
                <a:solidFill>
                  <a:srgbClr val="231F20"/>
                </a:solidFill>
                <a:latin typeface="Avenir-BookOblique"/>
                <a:cs typeface="Avenir-BookOblique"/>
              </a:rPr>
              <a:t>from </a:t>
            </a:r>
            <a:r>
              <a:rPr sz="1050" i="1">
                <a:solidFill>
                  <a:srgbClr val="231F20"/>
                </a:solidFill>
                <a:latin typeface="Avenir-BookOblique"/>
                <a:cs typeface="Avenir-BookOblique"/>
              </a:rPr>
              <a:t>the</a:t>
            </a:r>
            <a:r>
              <a:rPr sz="1050" i="1" spc="4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>
                <a:solidFill>
                  <a:srgbClr val="231F20"/>
                </a:solidFill>
                <a:latin typeface="Avenir-BookOblique"/>
                <a:cs typeface="Avenir-BookOblique"/>
              </a:rPr>
              <a:t>Juniper</a:t>
            </a:r>
            <a:r>
              <a:rPr sz="1050" i="1" spc="4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>
                <a:solidFill>
                  <a:srgbClr val="231F20"/>
                </a:solidFill>
                <a:latin typeface="Avenir-BookOblique"/>
                <a:cs typeface="Avenir-BookOblique"/>
              </a:rPr>
              <a:t>and</a:t>
            </a:r>
            <a:r>
              <a:rPr sz="1050" i="1" spc="4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>
                <a:solidFill>
                  <a:srgbClr val="231F20"/>
                </a:solidFill>
                <a:latin typeface="Avenir-BookOblique"/>
                <a:cs typeface="Avenir-BookOblique"/>
              </a:rPr>
              <a:t>a</a:t>
            </a:r>
            <a:r>
              <a:rPr sz="1050" i="1" spc="4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20">
                <a:solidFill>
                  <a:srgbClr val="231F20"/>
                </a:solidFill>
                <a:latin typeface="Avenir-BookOblique"/>
                <a:cs typeface="Avenir-BookOblique"/>
              </a:rPr>
              <a:t>zing</a:t>
            </a:r>
            <a:r>
              <a:rPr sz="1050" i="1" spc="50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>
                <a:solidFill>
                  <a:srgbClr val="231F20"/>
                </a:solidFill>
                <a:latin typeface="Avenir-BookOblique"/>
                <a:cs typeface="Avenir-BookOblique"/>
              </a:rPr>
              <a:t>of</a:t>
            </a:r>
            <a:r>
              <a:rPr sz="1050" i="1" spc="3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>
                <a:solidFill>
                  <a:srgbClr val="231F20"/>
                </a:solidFill>
                <a:latin typeface="Avenir-BookOblique"/>
                <a:cs typeface="Avenir-BookOblique"/>
              </a:rPr>
              <a:t>citrus</a:t>
            </a:r>
            <a:r>
              <a:rPr sz="1050" i="1" spc="4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>
                <a:solidFill>
                  <a:srgbClr val="231F20"/>
                </a:solidFill>
                <a:latin typeface="Avenir-BookOblique"/>
                <a:cs typeface="Avenir-BookOblique"/>
              </a:rPr>
              <a:t>from</a:t>
            </a:r>
            <a:r>
              <a:rPr sz="1050" i="1" spc="4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>
                <a:solidFill>
                  <a:srgbClr val="231F20"/>
                </a:solidFill>
                <a:latin typeface="Avenir-BookOblique"/>
                <a:cs typeface="Avenir-BookOblique"/>
              </a:rPr>
              <a:t>Lime</a:t>
            </a:r>
            <a:r>
              <a:rPr sz="1050" i="1" spc="4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10">
                <a:solidFill>
                  <a:srgbClr val="231F20"/>
                </a:solidFill>
                <a:latin typeface="Avenir-BookOblique"/>
                <a:cs typeface="Avenir-BookOblique"/>
              </a:rPr>
              <a:t>peel,</a:t>
            </a:r>
            <a:endParaRPr sz="1050">
              <a:latin typeface="Avenir-BookOblique"/>
              <a:cs typeface="Avenir-BookOblique"/>
            </a:endParaRPr>
          </a:p>
          <a:p>
            <a:pPr marL="90170" marR="80010" algn="ctr">
              <a:lnSpc>
                <a:spcPct val="102899"/>
              </a:lnSpc>
            </a:pPr>
            <a:r>
              <a:rPr sz="1050" i="1">
                <a:solidFill>
                  <a:srgbClr val="231F20"/>
                </a:solidFill>
                <a:latin typeface="Avenir-BookOblique"/>
                <a:cs typeface="Avenir-BookOblique"/>
              </a:rPr>
              <a:t>combined</a:t>
            </a:r>
            <a:r>
              <a:rPr sz="1050" i="1" spc="5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>
                <a:solidFill>
                  <a:srgbClr val="231F20"/>
                </a:solidFill>
                <a:latin typeface="Avenir-BookOblique"/>
                <a:cs typeface="Avenir-BookOblique"/>
              </a:rPr>
              <a:t>with</a:t>
            </a:r>
            <a:r>
              <a:rPr sz="1050" i="1" spc="6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>
                <a:solidFill>
                  <a:srgbClr val="231F20"/>
                </a:solidFill>
                <a:latin typeface="Avenir-BookOblique"/>
                <a:cs typeface="Avenir-BookOblique"/>
              </a:rPr>
              <a:t>the</a:t>
            </a:r>
            <a:r>
              <a:rPr sz="1050" i="1" spc="6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10">
                <a:solidFill>
                  <a:srgbClr val="231F20"/>
                </a:solidFill>
                <a:latin typeface="Avenir-BookOblique"/>
                <a:cs typeface="Avenir-BookOblique"/>
              </a:rPr>
              <a:t>sweet- </a:t>
            </a:r>
            <a:r>
              <a:rPr sz="1050" i="1">
                <a:solidFill>
                  <a:srgbClr val="231F20"/>
                </a:solidFill>
                <a:latin typeface="Avenir-BookOblique"/>
                <a:cs typeface="Avenir-BookOblique"/>
              </a:rPr>
              <a:t>ness</a:t>
            </a:r>
            <a:r>
              <a:rPr sz="1050" i="1" spc="3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>
                <a:solidFill>
                  <a:srgbClr val="231F20"/>
                </a:solidFill>
                <a:latin typeface="Avenir-BookOblique"/>
                <a:cs typeface="Avenir-BookOblique"/>
              </a:rPr>
              <a:t>of</a:t>
            </a:r>
            <a:r>
              <a:rPr sz="1050" i="1" spc="3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>
                <a:solidFill>
                  <a:srgbClr val="231F20"/>
                </a:solidFill>
                <a:latin typeface="Avenir-BookOblique"/>
                <a:cs typeface="Avenir-BookOblique"/>
              </a:rPr>
              <a:t>the</a:t>
            </a:r>
            <a:r>
              <a:rPr sz="1050" i="1" spc="3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>
                <a:solidFill>
                  <a:srgbClr val="231F20"/>
                </a:solidFill>
                <a:latin typeface="Avenir-BookOblique"/>
                <a:cs typeface="Avenir-BookOblique"/>
              </a:rPr>
              <a:t>fresh</a:t>
            </a:r>
            <a:r>
              <a:rPr sz="1050" i="1" spc="3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10">
                <a:solidFill>
                  <a:srgbClr val="231F20"/>
                </a:solidFill>
                <a:latin typeface="Avenir-BookOblique"/>
                <a:cs typeface="Avenir-BookOblique"/>
              </a:rPr>
              <a:t>raspberry.</a:t>
            </a:r>
            <a:endParaRPr sz="1050">
              <a:latin typeface="Avenir-BookOblique"/>
              <a:cs typeface="Avenir-BookObliqu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177179" y="6232561"/>
            <a:ext cx="1494790" cy="2038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50">
                <a:solidFill>
                  <a:srgbClr val="231F20"/>
                </a:solidFill>
                <a:latin typeface="Avenir-Book"/>
                <a:cs typeface="Avenir-Book"/>
              </a:rPr>
              <a:t>-</a:t>
            </a:r>
            <a:r>
              <a:rPr sz="1150" spc="3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150">
                <a:solidFill>
                  <a:srgbClr val="231F20"/>
                </a:solidFill>
                <a:latin typeface="Avenir-Book"/>
                <a:cs typeface="Avenir-Book"/>
              </a:rPr>
              <a:t>Pink</a:t>
            </a:r>
            <a:r>
              <a:rPr sz="1150" spc="3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150">
                <a:solidFill>
                  <a:srgbClr val="231F20"/>
                </a:solidFill>
                <a:latin typeface="Avenir-Book"/>
                <a:cs typeface="Avenir-Book"/>
              </a:rPr>
              <a:t>Gin</a:t>
            </a:r>
            <a:r>
              <a:rPr sz="1150" spc="3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150">
                <a:solidFill>
                  <a:srgbClr val="231F20"/>
                </a:solidFill>
                <a:latin typeface="Avenir-Book"/>
                <a:cs typeface="Avenir-Book"/>
              </a:rPr>
              <a:t>alternative</a:t>
            </a:r>
            <a:r>
              <a:rPr sz="1150" spc="3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150" spc="-50">
                <a:solidFill>
                  <a:srgbClr val="231F20"/>
                </a:solidFill>
                <a:latin typeface="Avenir-Book"/>
                <a:cs typeface="Avenir-Book"/>
              </a:rPr>
              <a:t>-</a:t>
            </a:r>
            <a:endParaRPr sz="1150">
              <a:latin typeface="Avenir-Book"/>
              <a:cs typeface="Avenir-Boo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132492" y="4422049"/>
            <a:ext cx="1924685" cy="160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00"/>
              </a:spcBef>
            </a:pPr>
            <a:r>
              <a:rPr sz="1350" b="1">
                <a:solidFill>
                  <a:srgbClr val="231F20"/>
                </a:solidFill>
                <a:latin typeface="Avenir-Heavy"/>
                <a:cs typeface="Avenir-Heavy"/>
              </a:rPr>
              <a:t>Fluère</a:t>
            </a:r>
            <a:r>
              <a:rPr sz="1350" b="1" spc="-15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350" b="1">
                <a:solidFill>
                  <a:srgbClr val="231F20"/>
                </a:solidFill>
                <a:latin typeface="Avenir-Heavy"/>
                <a:cs typeface="Avenir-Heavy"/>
              </a:rPr>
              <a:t>Spiced</a:t>
            </a:r>
            <a:r>
              <a:rPr sz="1350" b="1" spc="-1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350" b="1" spc="-20">
                <a:solidFill>
                  <a:srgbClr val="231F20"/>
                </a:solidFill>
                <a:latin typeface="Avenir-Heavy"/>
                <a:cs typeface="Avenir-Heavy"/>
              </a:rPr>
              <a:t>Cane</a:t>
            </a:r>
            <a:endParaRPr sz="1350">
              <a:latin typeface="Avenir-Heavy"/>
              <a:cs typeface="Avenir-Heavy"/>
            </a:endParaRPr>
          </a:p>
          <a:p>
            <a:pPr algn="ctr">
              <a:lnSpc>
                <a:spcPct val="100000"/>
              </a:lnSpc>
              <a:spcBef>
                <a:spcPts val="1590"/>
              </a:spcBef>
            </a:pPr>
            <a:r>
              <a:rPr sz="1200" i="1" spc="-95">
                <a:solidFill>
                  <a:srgbClr val="231F20"/>
                </a:solidFill>
                <a:latin typeface="Avenir-MediumOblique"/>
                <a:cs typeface="Avenir-MediumOblique"/>
              </a:rPr>
              <a:t>Rich</a:t>
            </a:r>
            <a:r>
              <a:rPr sz="1200" i="1" spc="-65">
                <a:solidFill>
                  <a:srgbClr val="231F20"/>
                </a:solidFill>
                <a:latin typeface="Avenir-MediumOblique"/>
                <a:cs typeface="Avenir-MediumOblique"/>
              </a:rPr>
              <a:t> </a:t>
            </a:r>
            <a:r>
              <a:rPr sz="1200" i="1" spc="-75">
                <a:solidFill>
                  <a:srgbClr val="231F20"/>
                </a:solidFill>
                <a:latin typeface="Avenir-MediumOblique"/>
                <a:cs typeface="Avenir-MediumOblique"/>
              </a:rPr>
              <a:t>*</a:t>
            </a:r>
            <a:r>
              <a:rPr sz="1200" i="1" spc="-60">
                <a:solidFill>
                  <a:srgbClr val="231F20"/>
                </a:solidFill>
                <a:latin typeface="Avenir-MediumOblique"/>
                <a:cs typeface="Avenir-MediumOblique"/>
              </a:rPr>
              <a:t> </a:t>
            </a:r>
            <a:r>
              <a:rPr sz="1200" i="1" spc="-100">
                <a:solidFill>
                  <a:srgbClr val="231F20"/>
                </a:solidFill>
                <a:latin typeface="Avenir-MediumOblique"/>
                <a:cs typeface="Avenir-MediumOblique"/>
              </a:rPr>
              <a:t>Spiced</a:t>
            </a:r>
            <a:r>
              <a:rPr sz="1200" i="1" spc="-65">
                <a:solidFill>
                  <a:srgbClr val="231F20"/>
                </a:solidFill>
                <a:latin typeface="Avenir-MediumOblique"/>
                <a:cs typeface="Avenir-MediumOblique"/>
              </a:rPr>
              <a:t> </a:t>
            </a:r>
            <a:r>
              <a:rPr sz="1200" i="1" spc="-110">
                <a:solidFill>
                  <a:srgbClr val="231F20"/>
                </a:solidFill>
                <a:latin typeface="Avenir-MediumOblique"/>
                <a:cs typeface="Avenir-MediumOblique"/>
              </a:rPr>
              <a:t>Cane</a:t>
            </a:r>
            <a:r>
              <a:rPr sz="1200" i="1" spc="-60">
                <a:solidFill>
                  <a:srgbClr val="231F20"/>
                </a:solidFill>
                <a:latin typeface="Avenir-MediumOblique"/>
                <a:cs typeface="Avenir-MediumOblique"/>
              </a:rPr>
              <a:t> </a:t>
            </a:r>
            <a:r>
              <a:rPr sz="1200" i="1" spc="-75">
                <a:solidFill>
                  <a:srgbClr val="231F20"/>
                </a:solidFill>
                <a:latin typeface="Avenir-MediumOblique"/>
                <a:cs typeface="Avenir-MediumOblique"/>
              </a:rPr>
              <a:t>*</a:t>
            </a:r>
            <a:r>
              <a:rPr sz="1200" i="1" spc="-65">
                <a:solidFill>
                  <a:srgbClr val="231F20"/>
                </a:solidFill>
                <a:latin typeface="Avenir-MediumOblique"/>
                <a:cs typeface="Avenir-MediumOblique"/>
              </a:rPr>
              <a:t> </a:t>
            </a:r>
            <a:r>
              <a:rPr sz="1200" i="1" spc="-10">
                <a:solidFill>
                  <a:srgbClr val="231F20"/>
                </a:solidFill>
                <a:latin typeface="Avenir-MediumOblique"/>
                <a:cs typeface="Avenir-MediumOblique"/>
              </a:rPr>
              <a:t>Complex</a:t>
            </a:r>
            <a:endParaRPr sz="1200">
              <a:latin typeface="Avenir-MediumOblique"/>
              <a:cs typeface="Avenir-MediumOblique"/>
            </a:endParaRPr>
          </a:p>
          <a:p>
            <a:pPr marL="12065" marR="5080" algn="ctr">
              <a:lnSpc>
                <a:spcPct val="102899"/>
              </a:lnSpc>
              <a:spcBef>
                <a:spcPts val="1265"/>
              </a:spcBef>
            </a:pPr>
            <a:r>
              <a:rPr sz="1050" i="1" spc="-30">
                <a:solidFill>
                  <a:srgbClr val="231F20"/>
                </a:solidFill>
                <a:latin typeface="Avenir-BookOblique"/>
                <a:cs typeface="Avenir-BookOblique"/>
              </a:rPr>
              <a:t>Notes</a:t>
            </a:r>
            <a:r>
              <a:rPr sz="1050" i="1" spc="-4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10">
                <a:solidFill>
                  <a:srgbClr val="231F20"/>
                </a:solidFill>
                <a:latin typeface="Avenir-BookOblique"/>
                <a:cs typeface="Avenir-BookOblique"/>
              </a:rPr>
              <a:t>of</a:t>
            </a:r>
            <a:r>
              <a:rPr sz="1050" i="1" spc="-4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30">
                <a:solidFill>
                  <a:srgbClr val="231F20"/>
                </a:solidFill>
                <a:latin typeface="Avenir-BookOblique"/>
                <a:cs typeface="Avenir-BookOblique"/>
              </a:rPr>
              <a:t>chocolate</a:t>
            </a:r>
            <a:r>
              <a:rPr sz="1050" i="1" spc="-3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20">
                <a:solidFill>
                  <a:srgbClr val="231F20"/>
                </a:solidFill>
                <a:latin typeface="Avenir-BookOblique"/>
                <a:cs typeface="Avenir-BookOblique"/>
              </a:rPr>
              <a:t>and</a:t>
            </a:r>
            <a:r>
              <a:rPr sz="1050" i="1" spc="-4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30">
                <a:solidFill>
                  <a:srgbClr val="231F20"/>
                </a:solidFill>
                <a:latin typeface="Avenir-BookOblique"/>
                <a:cs typeface="Avenir-BookOblique"/>
              </a:rPr>
              <a:t>coffee</a:t>
            </a:r>
            <a:r>
              <a:rPr sz="1050" i="1" spc="-4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25">
                <a:solidFill>
                  <a:srgbClr val="231F20"/>
                </a:solidFill>
                <a:latin typeface="Avenir-BookOblique"/>
                <a:cs typeface="Avenir-BookOblique"/>
              </a:rPr>
              <a:t>on </a:t>
            </a:r>
            <a:r>
              <a:rPr sz="1050" i="1" spc="-20">
                <a:solidFill>
                  <a:srgbClr val="231F20"/>
                </a:solidFill>
                <a:latin typeface="Avenir-BookOblique"/>
                <a:cs typeface="Avenir-BookOblique"/>
              </a:rPr>
              <a:t>the</a:t>
            </a:r>
            <a:r>
              <a:rPr sz="1050" i="1" spc="-4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25">
                <a:solidFill>
                  <a:srgbClr val="231F20"/>
                </a:solidFill>
                <a:latin typeface="Avenir-BookOblique"/>
                <a:cs typeface="Avenir-BookOblique"/>
              </a:rPr>
              <a:t>nose</a:t>
            </a:r>
            <a:r>
              <a:rPr sz="1050" i="1" spc="-4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20">
                <a:solidFill>
                  <a:srgbClr val="231F20"/>
                </a:solidFill>
                <a:latin typeface="Avenir-BookOblique"/>
                <a:cs typeface="Avenir-BookOblique"/>
              </a:rPr>
              <a:t>and</a:t>
            </a:r>
            <a:r>
              <a:rPr sz="1050" i="1" spc="-4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>
                <a:solidFill>
                  <a:srgbClr val="231F20"/>
                </a:solidFill>
                <a:latin typeface="Avenir-BookOblique"/>
                <a:cs typeface="Avenir-BookOblique"/>
              </a:rPr>
              <a:t>a</a:t>
            </a:r>
            <a:r>
              <a:rPr sz="1050" i="1" spc="-4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30">
                <a:solidFill>
                  <a:srgbClr val="231F20"/>
                </a:solidFill>
                <a:latin typeface="Avenir-BookOblique"/>
                <a:cs typeface="Avenir-BookOblique"/>
              </a:rPr>
              <a:t>sweet,</a:t>
            </a:r>
            <a:r>
              <a:rPr sz="1050" i="1" spc="-4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10">
                <a:solidFill>
                  <a:srgbClr val="231F20"/>
                </a:solidFill>
                <a:latin typeface="Avenir-BookOblique"/>
                <a:cs typeface="Avenir-BookOblique"/>
              </a:rPr>
              <a:t>complex, </a:t>
            </a:r>
            <a:r>
              <a:rPr sz="1050" i="1" spc="-30">
                <a:solidFill>
                  <a:srgbClr val="231F20"/>
                </a:solidFill>
                <a:latin typeface="Avenir-BookOblique"/>
                <a:cs typeface="Avenir-BookOblique"/>
              </a:rPr>
              <a:t>earthy</a:t>
            </a:r>
            <a:r>
              <a:rPr sz="1050" i="1" spc="-3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30">
                <a:solidFill>
                  <a:srgbClr val="231F20"/>
                </a:solidFill>
                <a:latin typeface="Avenir-BookOblique"/>
                <a:cs typeface="Avenir-BookOblique"/>
              </a:rPr>
              <a:t>palate.</a:t>
            </a:r>
            <a:r>
              <a:rPr sz="1050" i="1" spc="-3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20">
                <a:solidFill>
                  <a:srgbClr val="231F20"/>
                </a:solidFill>
                <a:latin typeface="Avenir-BookOblique"/>
                <a:cs typeface="Avenir-BookOblique"/>
              </a:rPr>
              <a:t>The</a:t>
            </a:r>
            <a:r>
              <a:rPr sz="1050" i="1" spc="-30">
                <a:solidFill>
                  <a:srgbClr val="231F20"/>
                </a:solidFill>
                <a:latin typeface="Avenir-BookOblique"/>
                <a:cs typeface="Avenir-BookOblique"/>
              </a:rPr>
              <a:t> richness</a:t>
            </a:r>
            <a:r>
              <a:rPr sz="1050" i="1" spc="-3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10">
                <a:solidFill>
                  <a:srgbClr val="231F20"/>
                </a:solidFill>
                <a:latin typeface="Avenir-BookOblique"/>
                <a:cs typeface="Avenir-BookOblique"/>
              </a:rPr>
              <a:t>of</a:t>
            </a:r>
            <a:r>
              <a:rPr sz="1050" i="1" spc="-3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25">
                <a:solidFill>
                  <a:srgbClr val="231F20"/>
                </a:solidFill>
                <a:latin typeface="Avenir-BookOblique"/>
                <a:cs typeface="Avenir-BookOblique"/>
              </a:rPr>
              <a:t>the </a:t>
            </a:r>
            <a:r>
              <a:rPr sz="1050" i="1" spc="-30">
                <a:solidFill>
                  <a:srgbClr val="231F20"/>
                </a:solidFill>
                <a:latin typeface="Avenir-BookOblique"/>
                <a:cs typeface="Avenir-BookOblique"/>
              </a:rPr>
              <a:t>dominican</a:t>
            </a:r>
            <a:r>
              <a:rPr sz="1050" i="1" spc="-4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25">
                <a:solidFill>
                  <a:srgbClr val="231F20"/>
                </a:solidFill>
                <a:latin typeface="Avenir-BookOblique"/>
                <a:cs typeface="Avenir-BookOblique"/>
              </a:rPr>
              <a:t>sugar</a:t>
            </a:r>
            <a:r>
              <a:rPr sz="1050" i="1" spc="-4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25">
                <a:solidFill>
                  <a:srgbClr val="231F20"/>
                </a:solidFill>
                <a:latin typeface="Avenir-BookOblique"/>
                <a:cs typeface="Avenir-BookOblique"/>
              </a:rPr>
              <a:t>cane</a:t>
            </a:r>
            <a:r>
              <a:rPr sz="1050" i="1" spc="-4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25">
                <a:solidFill>
                  <a:srgbClr val="231F20"/>
                </a:solidFill>
                <a:latin typeface="Avenir-BookOblique"/>
                <a:cs typeface="Avenir-BookOblique"/>
              </a:rPr>
              <a:t>mixes</a:t>
            </a:r>
            <a:r>
              <a:rPr sz="1050" i="1" spc="-4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20">
                <a:solidFill>
                  <a:srgbClr val="231F20"/>
                </a:solidFill>
                <a:latin typeface="Avenir-BookOblique"/>
                <a:cs typeface="Avenir-BookOblique"/>
              </a:rPr>
              <a:t>with </a:t>
            </a:r>
            <a:r>
              <a:rPr sz="1050" i="1" spc="-25">
                <a:solidFill>
                  <a:srgbClr val="231F20"/>
                </a:solidFill>
                <a:latin typeface="Avenir-BookOblique"/>
                <a:cs typeface="Avenir-BookOblique"/>
              </a:rPr>
              <a:t>hints</a:t>
            </a:r>
            <a:r>
              <a:rPr sz="1050" i="1" spc="-5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10">
                <a:solidFill>
                  <a:srgbClr val="231F20"/>
                </a:solidFill>
                <a:latin typeface="Avenir-BookOblique"/>
                <a:cs typeface="Avenir-BookOblique"/>
              </a:rPr>
              <a:t>of</a:t>
            </a:r>
            <a:r>
              <a:rPr sz="1050" i="1" spc="-5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25">
                <a:solidFill>
                  <a:srgbClr val="231F20"/>
                </a:solidFill>
                <a:latin typeface="Avenir-BookOblique"/>
                <a:cs typeface="Avenir-BookOblique"/>
              </a:rPr>
              <a:t>tonka</a:t>
            </a:r>
            <a:r>
              <a:rPr sz="1050" i="1" spc="-5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25">
                <a:solidFill>
                  <a:srgbClr val="231F20"/>
                </a:solidFill>
                <a:latin typeface="Avenir-BookOblique"/>
                <a:cs typeface="Avenir-BookOblique"/>
              </a:rPr>
              <a:t>bean</a:t>
            </a:r>
            <a:r>
              <a:rPr sz="1050" i="1" spc="-4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20">
                <a:solidFill>
                  <a:srgbClr val="231F20"/>
                </a:solidFill>
                <a:latin typeface="Avenir-BookOblique"/>
                <a:cs typeface="Avenir-BookOblique"/>
              </a:rPr>
              <a:t>and</a:t>
            </a:r>
            <a:r>
              <a:rPr sz="1050" i="1" spc="-5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10">
                <a:solidFill>
                  <a:srgbClr val="231F20"/>
                </a:solidFill>
                <a:latin typeface="Avenir-BookOblique"/>
                <a:cs typeface="Avenir-BookOblique"/>
              </a:rPr>
              <a:t>spice.</a:t>
            </a:r>
            <a:endParaRPr sz="1050">
              <a:latin typeface="Avenir-BookOblique"/>
              <a:cs typeface="Avenir-BookObliqu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75342" y="6232561"/>
            <a:ext cx="1241425" cy="2038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50">
                <a:solidFill>
                  <a:srgbClr val="231F20"/>
                </a:solidFill>
                <a:latin typeface="Avenir-Book"/>
                <a:cs typeface="Avenir-Book"/>
              </a:rPr>
              <a:t>-</a:t>
            </a:r>
            <a:r>
              <a:rPr sz="1150" spc="3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150">
                <a:solidFill>
                  <a:srgbClr val="231F20"/>
                </a:solidFill>
                <a:latin typeface="Avenir-Book"/>
                <a:cs typeface="Avenir-Book"/>
              </a:rPr>
              <a:t>Rum</a:t>
            </a:r>
            <a:r>
              <a:rPr sz="1150" spc="4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150">
                <a:solidFill>
                  <a:srgbClr val="231F20"/>
                </a:solidFill>
                <a:latin typeface="Avenir-Book"/>
                <a:cs typeface="Avenir-Book"/>
              </a:rPr>
              <a:t>alternative</a:t>
            </a:r>
            <a:r>
              <a:rPr sz="1150" spc="4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150" spc="-50">
                <a:solidFill>
                  <a:srgbClr val="231F20"/>
                </a:solidFill>
                <a:latin typeface="Avenir-Book"/>
                <a:cs typeface="Avenir-Book"/>
              </a:rPr>
              <a:t>-</a:t>
            </a:r>
            <a:endParaRPr sz="1150">
              <a:latin typeface="Avenir-Book"/>
              <a:cs typeface="Avenir-Book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306697" y="4422049"/>
            <a:ext cx="1921510" cy="160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1350" b="1" spc="-10">
                <a:solidFill>
                  <a:srgbClr val="231F20"/>
                </a:solidFill>
                <a:latin typeface="Avenir-Heavy"/>
                <a:cs typeface="Avenir-Heavy"/>
              </a:rPr>
              <a:t>Fluère</a:t>
            </a:r>
            <a:r>
              <a:rPr sz="1350" b="1" spc="-7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350" b="1" spc="-10">
                <a:solidFill>
                  <a:srgbClr val="231F20"/>
                </a:solidFill>
                <a:latin typeface="Avenir-Heavy"/>
                <a:cs typeface="Avenir-Heavy"/>
              </a:rPr>
              <a:t>Smoked</a:t>
            </a:r>
            <a:r>
              <a:rPr sz="1350" b="1" spc="-55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350" b="1" spc="-10">
                <a:solidFill>
                  <a:srgbClr val="231F20"/>
                </a:solidFill>
                <a:latin typeface="Avenir-Heavy"/>
                <a:cs typeface="Avenir-Heavy"/>
              </a:rPr>
              <a:t>Agave</a:t>
            </a:r>
            <a:endParaRPr sz="1350">
              <a:latin typeface="Avenir-Heavy"/>
              <a:cs typeface="Avenir-Heavy"/>
            </a:endParaRPr>
          </a:p>
          <a:p>
            <a:pPr algn="ctr">
              <a:lnSpc>
                <a:spcPct val="100000"/>
              </a:lnSpc>
              <a:spcBef>
                <a:spcPts val="1590"/>
              </a:spcBef>
            </a:pPr>
            <a:r>
              <a:rPr sz="1200" i="1" spc="-25">
                <a:solidFill>
                  <a:srgbClr val="231F20"/>
                </a:solidFill>
                <a:latin typeface="Avenir-MediumOblique"/>
                <a:cs typeface="Avenir-MediumOblique"/>
              </a:rPr>
              <a:t>Smokey</a:t>
            </a:r>
            <a:r>
              <a:rPr sz="1200" i="1" spc="-45">
                <a:solidFill>
                  <a:srgbClr val="231F20"/>
                </a:solidFill>
                <a:latin typeface="Avenir-MediumOblique"/>
                <a:cs typeface="Avenir-MediumOblique"/>
              </a:rPr>
              <a:t> </a:t>
            </a:r>
            <a:r>
              <a:rPr sz="1200" i="1">
                <a:solidFill>
                  <a:srgbClr val="231F20"/>
                </a:solidFill>
                <a:latin typeface="Avenir-MediumOblique"/>
                <a:cs typeface="Avenir-MediumOblique"/>
              </a:rPr>
              <a:t>*</a:t>
            </a:r>
            <a:r>
              <a:rPr sz="1200" i="1" spc="-45">
                <a:solidFill>
                  <a:srgbClr val="231F20"/>
                </a:solidFill>
                <a:latin typeface="Avenir-MediumOblique"/>
                <a:cs typeface="Avenir-MediumOblique"/>
              </a:rPr>
              <a:t> </a:t>
            </a:r>
            <a:r>
              <a:rPr sz="1200" i="1" spc="-25">
                <a:solidFill>
                  <a:srgbClr val="231F20"/>
                </a:solidFill>
                <a:latin typeface="Avenir-MediumOblique"/>
                <a:cs typeface="Avenir-MediumOblique"/>
              </a:rPr>
              <a:t>Agave</a:t>
            </a:r>
            <a:r>
              <a:rPr sz="1200" i="1" spc="-45">
                <a:solidFill>
                  <a:srgbClr val="231F20"/>
                </a:solidFill>
                <a:latin typeface="Avenir-MediumOblique"/>
                <a:cs typeface="Avenir-MediumOblique"/>
              </a:rPr>
              <a:t> </a:t>
            </a:r>
            <a:r>
              <a:rPr sz="1200" i="1">
                <a:solidFill>
                  <a:srgbClr val="231F20"/>
                </a:solidFill>
                <a:latin typeface="Avenir-MediumOblique"/>
                <a:cs typeface="Avenir-MediumOblique"/>
              </a:rPr>
              <a:t>*</a:t>
            </a:r>
            <a:r>
              <a:rPr sz="1200" i="1" spc="-45">
                <a:solidFill>
                  <a:srgbClr val="231F20"/>
                </a:solidFill>
                <a:latin typeface="Avenir-MediumOblique"/>
                <a:cs typeface="Avenir-MediumOblique"/>
              </a:rPr>
              <a:t> </a:t>
            </a:r>
            <a:r>
              <a:rPr sz="1200" i="1" spc="-10">
                <a:solidFill>
                  <a:srgbClr val="231F20"/>
                </a:solidFill>
                <a:latin typeface="Avenir-MediumOblique"/>
                <a:cs typeface="Avenir-MediumOblique"/>
              </a:rPr>
              <a:t>Earthy</a:t>
            </a:r>
            <a:endParaRPr sz="1200">
              <a:latin typeface="Avenir-MediumOblique"/>
              <a:cs typeface="Avenir-MediumOblique"/>
            </a:endParaRPr>
          </a:p>
          <a:p>
            <a:pPr marL="12700" marR="5080" algn="ctr">
              <a:lnSpc>
                <a:spcPct val="102899"/>
              </a:lnSpc>
              <a:spcBef>
                <a:spcPts val="1265"/>
              </a:spcBef>
            </a:pPr>
            <a:r>
              <a:rPr sz="1050" i="1" spc="-20">
                <a:solidFill>
                  <a:srgbClr val="231F20"/>
                </a:solidFill>
                <a:latin typeface="Avenir-BookOblique"/>
                <a:cs typeface="Avenir-BookOblique"/>
              </a:rPr>
              <a:t>Characteristic</a:t>
            </a:r>
            <a:r>
              <a:rPr sz="1050" i="1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10">
                <a:solidFill>
                  <a:srgbClr val="231F20"/>
                </a:solidFill>
                <a:latin typeface="Avenir-BookOblique"/>
                <a:cs typeface="Avenir-BookOblique"/>
              </a:rPr>
              <a:t>vegetal</a:t>
            </a:r>
            <a:r>
              <a:rPr sz="1050" i="1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10">
                <a:solidFill>
                  <a:srgbClr val="231F20"/>
                </a:solidFill>
                <a:latin typeface="Avenir-BookOblique"/>
                <a:cs typeface="Avenir-BookOblique"/>
              </a:rPr>
              <a:t>sweetness </a:t>
            </a:r>
            <a:r>
              <a:rPr sz="1050" i="1">
                <a:solidFill>
                  <a:srgbClr val="231F20"/>
                </a:solidFill>
                <a:latin typeface="Avenir-BookOblique"/>
                <a:cs typeface="Avenir-BookOblique"/>
              </a:rPr>
              <a:t>of</a:t>
            </a:r>
            <a:r>
              <a:rPr sz="1050" i="1" spc="-4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10">
                <a:solidFill>
                  <a:srgbClr val="231F20"/>
                </a:solidFill>
                <a:latin typeface="Avenir-BookOblique"/>
                <a:cs typeface="Avenir-BookOblique"/>
              </a:rPr>
              <a:t>agave</a:t>
            </a:r>
            <a:r>
              <a:rPr sz="1050" i="1" spc="-4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>
                <a:solidFill>
                  <a:srgbClr val="231F20"/>
                </a:solidFill>
                <a:latin typeface="Avenir-BookOblique"/>
                <a:cs typeface="Avenir-BookOblique"/>
              </a:rPr>
              <a:t>with</a:t>
            </a:r>
            <a:r>
              <a:rPr sz="1050" i="1" spc="-4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>
                <a:solidFill>
                  <a:srgbClr val="231F20"/>
                </a:solidFill>
                <a:latin typeface="Avenir-BookOblique"/>
                <a:cs typeface="Avenir-BookOblique"/>
              </a:rPr>
              <a:t>a</a:t>
            </a:r>
            <a:r>
              <a:rPr sz="1050" i="1" spc="-4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10">
                <a:solidFill>
                  <a:srgbClr val="231F20"/>
                </a:solidFill>
                <a:latin typeface="Avenir-BookOblique"/>
                <a:cs typeface="Avenir-BookOblique"/>
              </a:rPr>
              <a:t>hint</a:t>
            </a:r>
            <a:r>
              <a:rPr sz="1050" i="1" spc="-4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>
                <a:solidFill>
                  <a:srgbClr val="231F20"/>
                </a:solidFill>
                <a:latin typeface="Avenir-BookOblique"/>
                <a:cs typeface="Avenir-BookOblique"/>
              </a:rPr>
              <a:t>of</a:t>
            </a:r>
            <a:r>
              <a:rPr sz="1050" i="1" spc="-4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20">
                <a:solidFill>
                  <a:srgbClr val="231F20"/>
                </a:solidFill>
                <a:latin typeface="Avenir-BookOblique"/>
                <a:cs typeface="Avenir-BookOblique"/>
              </a:rPr>
              <a:t>black </a:t>
            </a:r>
            <a:r>
              <a:rPr sz="1050" i="1" spc="-25">
                <a:solidFill>
                  <a:srgbClr val="231F20"/>
                </a:solidFill>
                <a:latin typeface="Avenir-BookOblique"/>
                <a:cs typeface="Avenir-BookOblique"/>
              </a:rPr>
              <a:t>pepper.</a:t>
            </a:r>
            <a:r>
              <a:rPr sz="1050" i="1" spc="-4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10">
                <a:solidFill>
                  <a:srgbClr val="231F20"/>
                </a:solidFill>
                <a:latin typeface="Avenir-BookOblique"/>
                <a:cs typeface="Avenir-BookOblique"/>
              </a:rPr>
              <a:t>Smoked</a:t>
            </a:r>
            <a:r>
              <a:rPr sz="1050" i="1" spc="-3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10">
                <a:solidFill>
                  <a:srgbClr val="231F20"/>
                </a:solidFill>
                <a:latin typeface="Avenir-BookOblique"/>
                <a:cs typeface="Avenir-BookOblique"/>
              </a:rPr>
              <a:t>hickory</a:t>
            </a:r>
            <a:r>
              <a:rPr sz="1050" i="1" spc="-3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20">
                <a:solidFill>
                  <a:srgbClr val="231F20"/>
                </a:solidFill>
                <a:latin typeface="Avenir-BookOblique"/>
                <a:cs typeface="Avenir-BookOblique"/>
              </a:rPr>
              <a:t>wood </a:t>
            </a:r>
            <a:r>
              <a:rPr sz="1050" i="1">
                <a:solidFill>
                  <a:srgbClr val="231F20"/>
                </a:solidFill>
                <a:latin typeface="Avenir-BookOblique"/>
                <a:cs typeface="Avenir-BookOblique"/>
              </a:rPr>
              <a:t>to</a:t>
            </a:r>
            <a:r>
              <a:rPr sz="1050" i="1" spc="-4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>
                <a:solidFill>
                  <a:srgbClr val="231F20"/>
                </a:solidFill>
                <a:latin typeface="Avenir-BookOblique"/>
                <a:cs typeface="Avenir-BookOblique"/>
              </a:rPr>
              <a:t>give</a:t>
            </a:r>
            <a:r>
              <a:rPr sz="1050" i="1" spc="-4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10">
                <a:solidFill>
                  <a:srgbClr val="231F20"/>
                </a:solidFill>
                <a:latin typeface="Avenir-BookOblique"/>
                <a:cs typeface="Avenir-BookOblique"/>
              </a:rPr>
              <a:t>that</a:t>
            </a:r>
            <a:r>
              <a:rPr sz="1050" i="1" spc="-4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25">
                <a:solidFill>
                  <a:srgbClr val="231F20"/>
                </a:solidFill>
                <a:latin typeface="Avenir-BookOblique"/>
                <a:cs typeface="Avenir-BookOblique"/>
              </a:rPr>
              <a:t>smokey,</a:t>
            </a:r>
            <a:r>
              <a:rPr sz="1050" i="1" spc="-4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10">
                <a:solidFill>
                  <a:srgbClr val="231F20"/>
                </a:solidFill>
                <a:latin typeface="Avenir-BookOblique"/>
                <a:cs typeface="Avenir-BookOblique"/>
              </a:rPr>
              <a:t>earthy richness</a:t>
            </a:r>
            <a:r>
              <a:rPr sz="1050" i="1" spc="-6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10">
                <a:solidFill>
                  <a:srgbClr val="231F20"/>
                </a:solidFill>
                <a:latin typeface="Avenir-BookOblique"/>
                <a:cs typeface="Avenir-BookOblique"/>
              </a:rPr>
              <a:t>that</a:t>
            </a:r>
            <a:r>
              <a:rPr sz="1050" i="1" spc="-5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>
                <a:solidFill>
                  <a:srgbClr val="231F20"/>
                </a:solidFill>
                <a:latin typeface="Avenir-BookOblique"/>
                <a:cs typeface="Avenir-BookOblique"/>
              </a:rPr>
              <a:t>goes</a:t>
            </a:r>
            <a:r>
              <a:rPr sz="1050" i="1" spc="-5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>
                <a:solidFill>
                  <a:srgbClr val="231F20"/>
                </a:solidFill>
                <a:latin typeface="Avenir-BookOblique"/>
                <a:cs typeface="Avenir-BookOblique"/>
              </a:rPr>
              <a:t>with</a:t>
            </a:r>
            <a:r>
              <a:rPr sz="1050" i="1" spc="-5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25">
                <a:solidFill>
                  <a:srgbClr val="231F20"/>
                </a:solidFill>
                <a:latin typeface="Avenir-BookOblique"/>
                <a:cs typeface="Avenir-BookOblique"/>
              </a:rPr>
              <a:t>it.</a:t>
            </a:r>
            <a:endParaRPr sz="1050">
              <a:latin typeface="Avenir-BookOblique"/>
              <a:cs typeface="Avenir-BookObliqu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565268" y="6232561"/>
            <a:ext cx="1407160" cy="2038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50">
                <a:solidFill>
                  <a:srgbClr val="231F20"/>
                </a:solidFill>
                <a:latin typeface="Avenir-Book"/>
                <a:cs typeface="Avenir-Book"/>
              </a:rPr>
              <a:t>-</a:t>
            </a:r>
            <a:r>
              <a:rPr sz="1150" spc="4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150">
                <a:solidFill>
                  <a:srgbClr val="231F20"/>
                </a:solidFill>
                <a:latin typeface="Avenir-Book"/>
                <a:cs typeface="Avenir-Book"/>
              </a:rPr>
              <a:t>Mezcal</a:t>
            </a:r>
            <a:r>
              <a:rPr sz="1150" spc="45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150">
                <a:solidFill>
                  <a:srgbClr val="231F20"/>
                </a:solidFill>
                <a:latin typeface="Avenir-Book"/>
                <a:cs typeface="Avenir-Book"/>
              </a:rPr>
              <a:t>alternative</a:t>
            </a:r>
            <a:r>
              <a:rPr sz="1150" spc="4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150" spc="-50">
                <a:solidFill>
                  <a:srgbClr val="231F20"/>
                </a:solidFill>
                <a:latin typeface="Avenir-Book"/>
                <a:cs typeface="Avenir-Book"/>
              </a:rPr>
              <a:t>-</a:t>
            </a:r>
            <a:endParaRPr sz="1150">
              <a:latin typeface="Avenir-Book"/>
              <a:cs typeface="Avenir-Boo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520523" y="4422049"/>
            <a:ext cx="1838325" cy="160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1350" b="1" spc="-10">
                <a:solidFill>
                  <a:srgbClr val="231F20"/>
                </a:solidFill>
                <a:latin typeface="Avenir-Heavy"/>
                <a:cs typeface="Avenir-Heavy"/>
              </a:rPr>
              <a:t>Fluère</a:t>
            </a:r>
            <a:r>
              <a:rPr sz="1350" b="1" spc="-7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350" b="1" spc="-10">
                <a:solidFill>
                  <a:srgbClr val="231F20"/>
                </a:solidFill>
                <a:latin typeface="Avenir-Heavy"/>
                <a:cs typeface="Avenir-Heavy"/>
              </a:rPr>
              <a:t>Bitter</a:t>
            </a:r>
            <a:endParaRPr sz="1350">
              <a:latin typeface="Avenir-Heavy"/>
              <a:cs typeface="Avenir-Heavy"/>
            </a:endParaRPr>
          </a:p>
          <a:p>
            <a:pPr algn="ctr">
              <a:lnSpc>
                <a:spcPct val="100000"/>
              </a:lnSpc>
              <a:spcBef>
                <a:spcPts val="1590"/>
              </a:spcBef>
            </a:pPr>
            <a:r>
              <a:rPr sz="1200" i="1" spc="-60">
                <a:solidFill>
                  <a:srgbClr val="231F20"/>
                </a:solidFill>
                <a:latin typeface="Avenir-MediumOblique"/>
                <a:cs typeface="Avenir-MediumOblique"/>
              </a:rPr>
              <a:t>Zesty</a:t>
            </a:r>
            <a:r>
              <a:rPr sz="1200" i="1" spc="-65">
                <a:solidFill>
                  <a:srgbClr val="231F20"/>
                </a:solidFill>
                <a:latin typeface="Avenir-MediumOblique"/>
                <a:cs typeface="Avenir-MediumOblique"/>
              </a:rPr>
              <a:t> </a:t>
            </a:r>
            <a:r>
              <a:rPr sz="1200" i="1" spc="-35">
                <a:solidFill>
                  <a:srgbClr val="231F20"/>
                </a:solidFill>
                <a:latin typeface="Avenir-MediumOblique"/>
                <a:cs typeface="Avenir-MediumOblique"/>
              </a:rPr>
              <a:t>*</a:t>
            </a:r>
            <a:r>
              <a:rPr sz="1200" i="1" spc="-60">
                <a:solidFill>
                  <a:srgbClr val="231F20"/>
                </a:solidFill>
                <a:latin typeface="Avenir-MediumOblique"/>
                <a:cs typeface="Avenir-MediumOblique"/>
              </a:rPr>
              <a:t> </a:t>
            </a:r>
            <a:r>
              <a:rPr sz="1200" i="1" spc="-55">
                <a:solidFill>
                  <a:srgbClr val="231F20"/>
                </a:solidFill>
                <a:latin typeface="Avenir-MediumOblique"/>
                <a:cs typeface="Avenir-MediumOblique"/>
              </a:rPr>
              <a:t>Bitter</a:t>
            </a:r>
            <a:r>
              <a:rPr sz="1200" i="1" spc="-60">
                <a:solidFill>
                  <a:srgbClr val="231F20"/>
                </a:solidFill>
                <a:latin typeface="Avenir-MediumOblique"/>
                <a:cs typeface="Avenir-MediumOblique"/>
              </a:rPr>
              <a:t> </a:t>
            </a:r>
            <a:r>
              <a:rPr sz="1200" i="1" spc="-65">
                <a:solidFill>
                  <a:srgbClr val="231F20"/>
                </a:solidFill>
                <a:latin typeface="Avenir-MediumOblique"/>
                <a:cs typeface="Avenir-MediumOblique"/>
              </a:rPr>
              <a:t>Sweet</a:t>
            </a:r>
            <a:r>
              <a:rPr sz="1200" i="1" spc="-60">
                <a:solidFill>
                  <a:srgbClr val="231F20"/>
                </a:solidFill>
                <a:latin typeface="Avenir-MediumOblique"/>
                <a:cs typeface="Avenir-MediumOblique"/>
              </a:rPr>
              <a:t> </a:t>
            </a:r>
            <a:r>
              <a:rPr sz="1200" i="1" spc="-35">
                <a:solidFill>
                  <a:srgbClr val="231F20"/>
                </a:solidFill>
                <a:latin typeface="Avenir-MediumOblique"/>
                <a:cs typeface="Avenir-MediumOblique"/>
              </a:rPr>
              <a:t>*</a:t>
            </a:r>
            <a:r>
              <a:rPr sz="1200" i="1" spc="-60">
                <a:solidFill>
                  <a:srgbClr val="231F20"/>
                </a:solidFill>
                <a:latin typeface="Avenir-MediumOblique"/>
                <a:cs typeface="Avenir-MediumOblique"/>
              </a:rPr>
              <a:t> </a:t>
            </a:r>
            <a:r>
              <a:rPr sz="1200" i="1" spc="-10">
                <a:solidFill>
                  <a:srgbClr val="231F20"/>
                </a:solidFill>
                <a:latin typeface="Avenir-MediumOblique"/>
                <a:cs typeface="Avenir-MediumOblique"/>
              </a:rPr>
              <a:t>Herbal</a:t>
            </a:r>
            <a:endParaRPr sz="1200">
              <a:latin typeface="Avenir-MediumOblique"/>
              <a:cs typeface="Avenir-MediumOblique"/>
            </a:endParaRPr>
          </a:p>
          <a:p>
            <a:pPr marL="12700" marR="5080" algn="ctr">
              <a:lnSpc>
                <a:spcPct val="102899"/>
              </a:lnSpc>
              <a:spcBef>
                <a:spcPts val="1265"/>
              </a:spcBef>
            </a:pPr>
            <a:r>
              <a:rPr sz="1050" i="1" spc="-35">
                <a:solidFill>
                  <a:srgbClr val="231F20"/>
                </a:solidFill>
                <a:latin typeface="Avenir-BookOblique"/>
                <a:cs typeface="Avenir-BookOblique"/>
              </a:rPr>
              <a:t>Herbaceous</a:t>
            </a:r>
            <a:r>
              <a:rPr sz="1050" i="1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30">
                <a:solidFill>
                  <a:srgbClr val="231F20"/>
                </a:solidFill>
                <a:latin typeface="Avenir-BookOblique"/>
                <a:cs typeface="Avenir-BookOblique"/>
              </a:rPr>
              <a:t>quinine</a:t>
            </a:r>
            <a:r>
              <a:rPr sz="1050" i="1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10">
                <a:solidFill>
                  <a:srgbClr val="231F20"/>
                </a:solidFill>
                <a:latin typeface="Avenir-BookOblique"/>
                <a:cs typeface="Avenir-BookOblique"/>
              </a:rPr>
              <a:t>bitterness </a:t>
            </a:r>
            <a:r>
              <a:rPr sz="1050" i="1" spc="-30">
                <a:solidFill>
                  <a:srgbClr val="231F20"/>
                </a:solidFill>
                <a:latin typeface="Avenir-BookOblique"/>
                <a:cs typeface="Avenir-BookOblique"/>
              </a:rPr>
              <a:t>balanced </a:t>
            </a:r>
            <a:r>
              <a:rPr sz="1050" i="1" spc="-25">
                <a:solidFill>
                  <a:srgbClr val="231F20"/>
                </a:solidFill>
                <a:latin typeface="Avenir-BookOblique"/>
                <a:cs typeface="Avenir-BookOblique"/>
              </a:rPr>
              <a:t>with</a:t>
            </a:r>
            <a:r>
              <a:rPr sz="1050" i="1" spc="-30">
                <a:solidFill>
                  <a:srgbClr val="231F20"/>
                </a:solidFill>
                <a:latin typeface="Avenir-BookOblique"/>
                <a:cs typeface="Avenir-BookOblique"/>
              </a:rPr>
              <a:t> syrupy</a:t>
            </a:r>
            <a:r>
              <a:rPr sz="1050" i="1" spc="-25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20">
                <a:solidFill>
                  <a:srgbClr val="231F20"/>
                </a:solidFill>
                <a:latin typeface="Avenir-BookOblique"/>
                <a:cs typeface="Avenir-BookOblique"/>
              </a:rPr>
              <a:t>sweetness </a:t>
            </a:r>
            <a:r>
              <a:rPr sz="1050" i="1" spc="-30">
                <a:solidFill>
                  <a:srgbClr val="231F20"/>
                </a:solidFill>
                <a:latin typeface="Avenir-BookOblique"/>
                <a:cs typeface="Avenir-BookOblique"/>
              </a:rPr>
              <a:t>flavored </a:t>
            </a:r>
            <a:r>
              <a:rPr sz="1050" i="1" spc="-25">
                <a:solidFill>
                  <a:srgbClr val="231F20"/>
                </a:solidFill>
                <a:latin typeface="Avenir-BookOblique"/>
                <a:cs typeface="Avenir-BookOblique"/>
              </a:rPr>
              <a:t>with</a:t>
            </a:r>
            <a:r>
              <a:rPr sz="1050" i="1" spc="-30">
                <a:solidFill>
                  <a:srgbClr val="231F20"/>
                </a:solidFill>
                <a:latin typeface="Avenir-BookOblique"/>
                <a:cs typeface="Avenir-BookOblique"/>
              </a:rPr>
              <a:t> orange </a:t>
            </a:r>
            <a:r>
              <a:rPr sz="1050" i="1" spc="-25">
                <a:solidFill>
                  <a:srgbClr val="231F20"/>
                </a:solidFill>
                <a:latin typeface="Avenir-BookOblique"/>
                <a:cs typeface="Avenir-BookOblique"/>
              </a:rPr>
              <a:t>zest.</a:t>
            </a:r>
            <a:r>
              <a:rPr sz="1050" i="1" spc="-3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20">
                <a:solidFill>
                  <a:srgbClr val="231F20"/>
                </a:solidFill>
                <a:latin typeface="Avenir-BookOblique"/>
                <a:cs typeface="Avenir-BookOblique"/>
              </a:rPr>
              <a:t>Long </a:t>
            </a:r>
            <a:r>
              <a:rPr sz="1050" i="1" spc="-30">
                <a:solidFill>
                  <a:srgbClr val="231F20"/>
                </a:solidFill>
                <a:latin typeface="Avenir-BookOblique"/>
                <a:cs typeface="Avenir-BookOblique"/>
              </a:rPr>
              <a:t>lingering quinine,</a:t>
            </a:r>
            <a:r>
              <a:rPr sz="1050" i="1" spc="-25">
                <a:solidFill>
                  <a:srgbClr val="231F20"/>
                </a:solidFill>
                <a:latin typeface="Avenir-BookOblique"/>
                <a:cs typeface="Avenir-BookOblique"/>
              </a:rPr>
              <a:t> zesty </a:t>
            </a:r>
            <a:r>
              <a:rPr sz="1050" i="1" spc="-10">
                <a:solidFill>
                  <a:srgbClr val="231F20"/>
                </a:solidFill>
                <a:latin typeface="Avenir-BookOblique"/>
                <a:cs typeface="Avenir-BookOblique"/>
              </a:rPr>
              <a:t>orange </a:t>
            </a:r>
            <a:r>
              <a:rPr sz="1050" i="1" spc="-20">
                <a:solidFill>
                  <a:srgbClr val="231F20"/>
                </a:solidFill>
                <a:latin typeface="Avenir-BookOblique"/>
                <a:cs typeface="Avenir-BookOblique"/>
              </a:rPr>
              <a:t>and</a:t>
            </a:r>
            <a:r>
              <a:rPr sz="1050" i="1" spc="-4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30">
                <a:solidFill>
                  <a:srgbClr val="231F20"/>
                </a:solidFill>
                <a:latin typeface="Avenir-BookOblique"/>
                <a:cs typeface="Avenir-BookOblique"/>
              </a:rPr>
              <a:t>orange</a:t>
            </a:r>
            <a:r>
              <a:rPr sz="1050" i="1" spc="-40">
                <a:solidFill>
                  <a:srgbClr val="231F20"/>
                </a:solidFill>
                <a:latin typeface="Avenir-BookOblique"/>
                <a:cs typeface="Avenir-BookOblique"/>
              </a:rPr>
              <a:t> </a:t>
            </a:r>
            <a:r>
              <a:rPr sz="1050" i="1" spc="-10">
                <a:solidFill>
                  <a:srgbClr val="231F20"/>
                </a:solidFill>
                <a:latin typeface="Avenir-BookOblique"/>
                <a:cs typeface="Avenir-BookOblique"/>
              </a:rPr>
              <a:t>bitterness.</a:t>
            </a:r>
            <a:endParaRPr sz="1050">
              <a:latin typeface="Avenir-BookOblique"/>
              <a:cs typeface="Avenir-BookObliqu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788857" y="6232561"/>
            <a:ext cx="1304290" cy="2038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50">
                <a:solidFill>
                  <a:srgbClr val="231F20"/>
                </a:solidFill>
                <a:latin typeface="Avenir-Book"/>
                <a:cs typeface="Avenir-Book"/>
              </a:rPr>
              <a:t>-</a:t>
            </a:r>
            <a:r>
              <a:rPr sz="1150" spc="4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150">
                <a:solidFill>
                  <a:srgbClr val="231F20"/>
                </a:solidFill>
                <a:latin typeface="Avenir-Book"/>
                <a:cs typeface="Avenir-Book"/>
              </a:rPr>
              <a:t>Bitter</a:t>
            </a:r>
            <a:r>
              <a:rPr sz="1150" spc="4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150">
                <a:solidFill>
                  <a:srgbClr val="231F20"/>
                </a:solidFill>
                <a:latin typeface="Avenir-Book"/>
                <a:cs typeface="Avenir-Book"/>
              </a:rPr>
              <a:t>alternative</a:t>
            </a:r>
            <a:r>
              <a:rPr sz="1150" spc="4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150" spc="-50">
                <a:solidFill>
                  <a:srgbClr val="231F20"/>
                </a:solidFill>
                <a:latin typeface="Avenir-Book"/>
                <a:cs typeface="Avenir-Book"/>
              </a:rPr>
              <a:t>-</a:t>
            </a:r>
            <a:endParaRPr sz="1150">
              <a:latin typeface="Avenir-Book"/>
              <a:cs typeface="Avenir-Book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844342" y="606601"/>
            <a:ext cx="8633460" cy="4011295"/>
            <a:chOff x="2844342" y="606601"/>
            <a:chExt cx="8633460" cy="4011295"/>
          </a:xfrm>
        </p:grpSpPr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25175" y="1128377"/>
              <a:ext cx="1507738" cy="4519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9925507" y="606602"/>
              <a:ext cx="1552575" cy="425450"/>
            </a:xfrm>
            <a:custGeom>
              <a:avLst/>
              <a:gdLst/>
              <a:ahLst/>
              <a:cxnLst/>
              <a:rect l="l" t="t" r="r" b="b"/>
              <a:pathLst>
                <a:path w="1552575" h="425450">
                  <a:moveTo>
                    <a:pt x="194564" y="115658"/>
                  </a:moveTo>
                  <a:lnTo>
                    <a:pt x="0" y="115658"/>
                  </a:lnTo>
                  <a:lnTo>
                    <a:pt x="0" y="421703"/>
                  </a:lnTo>
                  <a:lnTo>
                    <a:pt x="42989" y="421703"/>
                  </a:lnTo>
                  <a:lnTo>
                    <a:pt x="42989" y="321221"/>
                  </a:lnTo>
                  <a:lnTo>
                    <a:pt x="180670" y="321221"/>
                  </a:lnTo>
                  <a:lnTo>
                    <a:pt x="180670" y="282346"/>
                  </a:lnTo>
                  <a:lnTo>
                    <a:pt x="42989" y="282346"/>
                  </a:lnTo>
                  <a:lnTo>
                    <a:pt x="42989" y="153695"/>
                  </a:lnTo>
                  <a:lnTo>
                    <a:pt x="194564" y="153695"/>
                  </a:lnTo>
                  <a:lnTo>
                    <a:pt x="194564" y="115658"/>
                  </a:lnTo>
                  <a:close/>
                </a:path>
                <a:path w="1552575" h="425450">
                  <a:moveTo>
                    <a:pt x="437565" y="383679"/>
                  </a:moveTo>
                  <a:lnTo>
                    <a:pt x="293116" y="383679"/>
                  </a:lnTo>
                  <a:lnTo>
                    <a:pt x="293116" y="115658"/>
                  </a:lnTo>
                  <a:lnTo>
                    <a:pt x="250228" y="115658"/>
                  </a:lnTo>
                  <a:lnTo>
                    <a:pt x="250228" y="421703"/>
                  </a:lnTo>
                  <a:lnTo>
                    <a:pt x="437565" y="421703"/>
                  </a:lnTo>
                  <a:lnTo>
                    <a:pt x="437565" y="383679"/>
                  </a:lnTo>
                  <a:close/>
                </a:path>
                <a:path w="1552575" h="425450">
                  <a:moveTo>
                    <a:pt x="703491" y="115658"/>
                  </a:moveTo>
                  <a:lnTo>
                    <a:pt x="660476" y="115658"/>
                  </a:lnTo>
                  <a:lnTo>
                    <a:pt x="660476" y="313537"/>
                  </a:lnTo>
                  <a:lnTo>
                    <a:pt x="655764" y="345097"/>
                  </a:lnTo>
                  <a:lnTo>
                    <a:pt x="641896" y="368198"/>
                  </a:lnTo>
                  <a:lnTo>
                    <a:pt x="619328" y="382397"/>
                  </a:lnTo>
                  <a:lnTo>
                    <a:pt x="588479" y="387223"/>
                  </a:lnTo>
                  <a:lnTo>
                    <a:pt x="557593" y="382397"/>
                  </a:lnTo>
                  <a:lnTo>
                    <a:pt x="534974" y="368198"/>
                  </a:lnTo>
                  <a:lnTo>
                    <a:pt x="521081" y="345097"/>
                  </a:lnTo>
                  <a:lnTo>
                    <a:pt x="516343" y="313537"/>
                  </a:lnTo>
                  <a:lnTo>
                    <a:pt x="516343" y="115658"/>
                  </a:lnTo>
                  <a:lnTo>
                    <a:pt x="473354" y="115658"/>
                  </a:lnTo>
                  <a:lnTo>
                    <a:pt x="473354" y="315722"/>
                  </a:lnTo>
                  <a:lnTo>
                    <a:pt x="481355" y="361340"/>
                  </a:lnTo>
                  <a:lnTo>
                    <a:pt x="504291" y="395820"/>
                  </a:lnTo>
                  <a:lnTo>
                    <a:pt x="540537" y="417639"/>
                  </a:lnTo>
                  <a:lnTo>
                    <a:pt x="588479" y="425246"/>
                  </a:lnTo>
                  <a:lnTo>
                    <a:pt x="635927" y="417499"/>
                  </a:lnTo>
                  <a:lnTo>
                    <a:pt x="672185" y="395439"/>
                  </a:lnTo>
                  <a:lnTo>
                    <a:pt x="677697" y="387223"/>
                  </a:lnTo>
                  <a:lnTo>
                    <a:pt x="695350" y="360908"/>
                  </a:lnTo>
                  <a:lnTo>
                    <a:pt x="703491" y="315722"/>
                  </a:lnTo>
                  <a:lnTo>
                    <a:pt x="703491" y="115658"/>
                  </a:lnTo>
                  <a:close/>
                </a:path>
                <a:path w="1552575" h="425450">
                  <a:moveTo>
                    <a:pt x="895997" y="94145"/>
                  </a:moveTo>
                  <a:lnTo>
                    <a:pt x="861669" y="0"/>
                  </a:lnTo>
                  <a:lnTo>
                    <a:pt x="813549" y="0"/>
                  </a:lnTo>
                  <a:lnTo>
                    <a:pt x="860412" y="94145"/>
                  </a:lnTo>
                  <a:lnTo>
                    <a:pt x="895997" y="94145"/>
                  </a:lnTo>
                  <a:close/>
                </a:path>
                <a:path w="1552575" h="425450">
                  <a:moveTo>
                    <a:pt x="977036" y="383679"/>
                  </a:moveTo>
                  <a:lnTo>
                    <a:pt x="816876" y="383679"/>
                  </a:lnTo>
                  <a:lnTo>
                    <a:pt x="816876" y="319874"/>
                  </a:lnTo>
                  <a:lnTo>
                    <a:pt x="954125" y="319874"/>
                  </a:lnTo>
                  <a:lnTo>
                    <a:pt x="954125" y="282346"/>
                  </a:lnTo>
                  <a:lnTo>
                    <a:pt x="816876" y="282346"/>
                  </a:lnTo>
                  <a:lnTo>
                    <a:pt x="816876" y="153708"/>
                  </a:lnTo>
                  <a:lnTo>
                    <a:pt x="970686" y="153708"/>
                  </a:lnTo>
                  <a:lnTo>
                    <a:pt x="970686" y="115658"/>
                  </a:lnTo>
                  <a:lnTo>
                    <a:pt x="773899" y="115658"/>
                  </a:lnTo>
                  <a:lnTo>
                    <a:pt x="773899" y="421716"/>
                  </a:lnTo>
                  <a:lnTo>
                    <a:pt x="977036" y="421716"/>
                  </a:lnTo>
                  <a:lnTo>
                    <a:pt x="977036" y="383679"/>
                  </a:lnTo>
                  <a:close/>
                </a:path>
                <a:path w="1552575" h="425450">
                  <a:moveTo>
                    <a:pt x="1248841" y="421716"/>
                  </a:moveTo>
                  <a:lnTo>
                    <a:pt x="1189837" y="341210"/>
                  </a:lnTo>
                  <a:lnTo>
                    <a:pt x="1180045" y="327863"/>
                  </a:lnTo>
                  <a:lnTo>
                    <a:pt x="1206284" y="311467"/>
                  </a:lnTo>
                  <a:lnTo>
                    <a:pt x="1211148" y="305841"/>
                  </a:lnTo>
                  <a:lnTo>
                    <a:pt x="1225461" y="289331"/>
                  </a:lnTo>
                  <a:lnTo>
                    <a:pt x="1237221" y="261988"/>
                  </a:lnTo>
                  <a:lnTo>
                    <a:pt x="1232039" y="182372"/>
                  </a:lnTo>
                  <a:lnTo>
                    <a:pt x="1205699" y="146380"/>
                  </a:lnTo>
                  <a:lnTo>
                    <a:pt x="1196911" y="141579"/>
                  </a:lnTo>
                  <a:lnTo>
                    <a:pt x="1196911" y="229971"/>
                  </a:lnTo>
                  <a:lnTo>
                    <a:pt x="1191272" y="263067"/>
                  </a:lnTo>
                  <a:lnTo>
                    <a:pt x="1174381" y="286791"/>
                  </a:lnTo>
                  <a:lnTo>
                    <a:pt x="1146327" y="301066"/>
                  </a:lnTo>
                  <a:lnTo>
                    <a:pt x="1107198" y="305841"/>
                  </a:lnTo>
                  <a:lnTo>
                    <a:pt x="1077747" y="305841"/>
                  </a:lnTo>
                  <a:lnTo>
                    <a:pt x="1077747" y="153708"/>
                  </a:lnTo>
                  <a:lnTo>
                    <a:pt x="1107198" y="153708"/>
                  </a:lnTo>
                  <a:lnTo>
                    <a:pt x="1145984" y="158610"/>
                  </a:lnTo>
                  <a:lnTo>
                    <a:pt x="1174076" y="173139"/>
                  </a:lnTo>
                  <a:lnTo>
                    <a:pt x="1191158" y="197015"/>
                  </a:lnTo>
                  <a:lnTo>
                    <a:pt x="1196911" y="229971"/>
                  </a:lnTo>
                  <a:lnTo>
                    <a:pt x="1196911" y="141579"/>
                  </a:lnTo>
                  <a:lnTo>
                    <a:pt x="1164069" y="123609"/>
                  </a:lnTo>
                  <a:lnTo>
                    <a:pt x="1109002" y="115658"/>
                  </a:lnTo>
                  <a:lnTo>
                    <a:pt x="1034859" y="115658"/>
                  </a:lnTo>
                  <a:lnTo>
                    <a:pt x="1034859" y="421716"/>
                  </a:lnTo>
                  <a:lnTo>
                    <a:pt x="1077747" y="421716"/>
                  </a:lnTo>
                  <a:lnTo>
                    <a:pt x="1077747" y="343331"/>
                  </a:lnTo>
                  <a:lnTo>
                    <a:pt x="1109002" y="343331"/>
                  </a:lnTo>
                  <a:lnTo>
                    <a:pt x="1116723" y="343204"/>
                  </a:lnTo>
                  <a:lnTo>
                    <a:pt x="1124343" y="342798"/>
                  </a:lnTo>
                  <a:lnTo>
                    <a:pt x="1131785" y="342138"/>
                  </a:lnTo>
                  <a:lnTo>
                    <a:pt x="1138961" y="341210"/>
                  </a:lnTo>
                  <a:lnTo>
                    <a:pt x="1197533" y="421716"/>
                  </a:lnTo>
                  <a:lnTo>
                    <a:pt x="1248841" y="421716"/>
                  </a:lnTo>
                  <a:close/>
                </a:path>
                <a:path w="1552575" h="425450">
                  <a:moveTo>
                    <a:pt x="1506156" y="383679"/>
                  </a:moveTo>
                  <a:lnTo>
                    <a:pt x="1346009" y="383679"/>
                  </a:lnTo>
                  <a:lnTo>
                    <a:pt x="1346009" y="319862"/>
                  </a:lnTo>
                  <a:lnTo>
                    <a:pt x="1483169" y="319862"/>
                  </a:lnTo>
                  <a:lnTo>
                    <a:pt x="1483169" y="282346"/>
                  </a:lnTo>
                  <a:lnTo>
                    <a:pt x="1346009" y="282346"/>
                  </a:lnTo>
                  <a:lnTo>
                    <a:pt x="1346009" y="153695"/>
                  </a:lnTo>
                  <a:lnTo>
                    <a:pt x="1499831" y="153695"/>
                  </a:lnTo>
                  <a:lnTo>
                    <a:pt x="1499831" y="115658"/>
                  </a:lnTo>
                  <a:lnTo>
                    <a:pt x="1303007" y="115658"/>
                  </a:lnTo>
                  <a:lnTo>
                    <a:pt x="1303007" y="421703"/>
                  </a:lnTo>
                  <a:lnTo>
                    <a:pt x="1506156" y="421703"/>
                  </a:lnTo>
                  <a:lnTo>
                    <a:pt x="1506156" y="383679"/>
                  </a:lnTo>
                  <a:close/>
                </a:path>
                <a:path w="1552575" h="425450">
                  <a:moveTo>
                    <a:pt x="1530858" y="115646"/>
                  </a:moveTo>
                  <a:lnTo>
                    <a:pt x="1516468" y="115646"/>
                  </a:lnTo>
                  <a:lnTo>
                    <a:pt x="1516468" y="117335"/>
                  </a:lnTo>
                  <a:lnTo>
                    <a:pt x="1522717" y="117335"/>
                  </a:lnTo>
                  <a:lnTo>
                    <a:pt x="1522717" y="134302"/>
                  </a:lnTo>
                  <a:lnTo>
                    <a:pt x="1524609" y="134302"/>
                  </a:lnTo>
                  <a:lnTo>
                    <a:pt x="1524609" y="117335"/>
                  </a:lnTo>
                  <a:lnTo>
                    <a:pt x="1530858" y="117335"/>
                  </a:lnTo>
                  <a:lnTo>
                    <a:pt x="1530858" y="115646"/>
                  </a:lnTo>
                  <a:close/>
                </a:path>
                <a:path w="1552575" h="425450">
                  <a:moveTo>
                    <a:pt x="1552028" y="115658"/>
                  </a:moveTo>
                  <a:lnTo>
                    <a:pt x="1549133" y="115658"/>
                  </a:lnTo>
                  <a:lnTo>
                    <a:pt x="1542884" y="131089"/>
                  </a:lnTo>
                  <a:lnTo>
                    <a:pt x="1536534" y="115658"/>
                  </a:lnTo>
                  <a:lnTo>
                    <a:pt x="1533639" y="115658"/>
                  </a:lnTo>
                  <a:lnTo>
                    <a:pt x="1533639" y="134302"/>
                  </a:lnTo>
                  <a:lnTo>
                    <a:pt x="1535531" y="134302"/>
                  </a:lnTo>
                  <a:lnTo>
                    <a:pt x="1535531" y="118110"/>
                  </a:lnTo>
                  <a:lnTo>
                    <a:pt x="1542338" y="134302"/>
                  </a:lnTo>
                  <a:lnTo>
                    <a:pt x="1543329" y="134302"/>
                  </a:lnTo>
                  <a:lnTo>
                    <a:pt x="1550073" y="118110"/>
                  </a:lnTo>
                  <a:lnTo>
                    <a:pt x="1550123" y="134302"/>
                  </a:lnTo>
                  <a:lnTo>
                    <a:pt x="1552028" y="134302"/>
                  </a:lnTo>
                  <a:lnTo>
                    <a:pt x="1552028" y="115658"/>
                  </a:lnTo>
                  <a:close/>
                </a:path>
              </a:pathLst>
            </a:custGeom>
            <a:solidFill>
              <a:srgbClr val="0055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44342" y="1799996"/>
              <a:ext cx="2160003" cy="280659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00773" y="1799996"/>
              <a:ext cx="2160003" cy="281767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566743" y="1921478"/>
              <a:ext cx="539238" cy="539238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 rot="17640000">
            <a:off x="8663297" y="2105860"/>
            <a:ext cx="39984" cy="33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5"/>
              </a:lnSpc>
            </a:pPr>
            <a:r>
              <a:rPr sz="250" b="1" spc="1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2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 rot="18120000">
            <a:off x="8673174" y="2084371"/>
            <a:ext cx="42549" cy="33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5"/>
              </a:lnSpc>
            </a:pPr>
            <a:r>
              <a:rPr sz="250" b="1" spc="20">
                <a:solidFill>
                  <a:srgbClr val="FFFFFF"/>
                </a:solidFill>
                <a:latin typeface="Arial"/>
                <a:cs typeface="Arial"/>
              </a:rPr>
              <a:t>H</a:t>
            </a:r>
            <a:endParaRPr sz="2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 rot="18600000">
            <a:off x="8688499" y="2065791"/>
            <a:ext cx="38989" cy="33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5"/>
              </a:lnSpc>
            </a:pPr>
            <a:r>
              <a:rPr sz="250" b="1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2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 rot="19200000">
            <a:off x="8709428" y="2045030"/>
            <a:ext cx="38363" cy="33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5"/>
              </a:lnSpc>
            </a:pPr>
            <a:r>
              <a:rPr sz="250" b="1" spc="-15">
                <a:solidFill>
                  <a:srgbClr val="FFFFFF"/>
                </a:solidFill>
                <a:latin typeface="Arial"/>
                <a:cs typeface="Arial"/>
              </a:rPr>
              <a:t>L</a:t>
            </a:r>
            <a:endParaRPr sz="2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 rot="19680000">
            <a:off x="8724616" y="2031862"/>
            <a:ext cx="43338" cy="33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5"/>
              </a:lnSpc>
            </a:pPr>
            <a:r>
              <a:rPr sz="250" b="1" spc="15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2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 rot="20280000">
            <a:off x="8749474" y="2018260"/>
            <a:ext cx="45834" cy="33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5"/>
              </a:lnSpc>
            </a:pPr>
            <a:r>
              <a:rPr sz="250" b="1">
                <a:solidFill>
                  <a:srgbClr val="FFFFFF"/>
                </a:solidFill>
                <a:latin typeface="Arial"/>
                <a:cs typeface="Arial"/>
              </a:rPr>
              <a:t>W</a:t>
            </a:r>
            <a:endParaRPr sz="2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 rot="21060000">
            <a:off x="8787600" y="2007640"/>
            <a:ext cx="41784" cy="33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5"/>
              </a:lnSpc>
            </a:pPr>
            <a:r>
              <a:rPr sz="250" b="1" spc="5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endParaRPr sz="2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 rot="120000">
            <a:off x="8822764" y="2005359"/>
            <a:ext cx="42941" cy="33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5"/>
              </a:lnSpc>
            </a:pPr>
            <a:r>
              <a:rPr sz="250" b="1" spc="2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2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 rot="660000">
            <a:off x="8849403" y="2008763"/>
            <a:ext cx="43338" cy="33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5"/>
              </a:lnSpc>
            </a:pPr>
            <a:r>
              <a:rPr sz="250" b="1" spc="15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2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 rot="1500000">
            <a:off x="8885607" y="2020982"/>
            <a:ext cx="44982" cy="33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5"/>
              </a:lnSpc>
            </a:pPr>
            <a:r>
              <a:rPr sz="250" b="1" spc="25">
                <a:solidFill>
                  <a:srgbClr val="FFFFFF"/>
                </a:solidFill>
                <a:latin typeface="Arial"/>
                <a:cs typeface="Arial"/>
              </a:rPr>
              <a:t>M</a:t>
            </a:r>
            <a:endParaRPr sz="2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 rot="2040000">
            <a:off x="8911115" y="2034281"/>
            <a:ext cx="40684" cy="33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5"/>
              </a:lnSpc>
            </a:pPr>
            <a:r>
              <a:rPr sz="250" b="1" spc="-5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2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 rot="2460000">
            <a:off x="8929667" y="2048147"/>
            <a:ext cx="38989" cy="33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5"/>
              </a:lnSpc>
            </a:pPr>
            <a:r>
              <a:rPr sz="250" b="1" spc="-25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2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 rot="2880000">
            <a:off x="8943123" y="2062632"/>
            <a:ext cx="39984" cy="33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5"/>
              </a:lnSpc>
            </a:pPr>
            <a:r>
              <a:rPr sz="250" b="1" spc="1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2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 rot="3300000">
            <a:off x="8956004" y="2079085"/>
            <a:ext cx="39313" cy="33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5"/>
              </a:lnSpc>
            </a:pPr>
            <a:r>
              <a:rPr sz="250" b="1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2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 rot="3720000">
            <a:off x="8966095" y="2096821"/>
            <a:ext cx="40331" cy="33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5"/>
              </a:lnSpc>
            </a:pPr>
            <a:r>
              <a:rPr sz="250" b="1" spc="-15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2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 rot="4140000">
            <a:off x="8974979" y="2115829"/>
            <a:ext cx="38989" cy="33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5"/>
              </a:lnSpc>
            </a:pPr>
            <a:r>
              <a:rPr sz="250" b="1" spc="-25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2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766871" y="2213380"/>
            <a:ext cx="139700" cy="1238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225" marR="5080" indent="-10160">
              <a:lnSpc>
                <a:spcPct val="107200"/>
              </a:lnSpc>
              <a:spcBef>
                <a:spcPts val="95"/>
              </a:spcBef>
            </a:pPr>
            <a:r>
              <a:rPr sz="300" b="1" spc="-20">
                <a:solidFill>
                  <a:srgbClr val="FFFFFF"/>
                </a:solidFill>
                <a:latin typeface="Arial"/>
                <a:cs typeface="Arial"/>
              </a:rPr>
              <a:t>GOLD</a:t>
            </a:r>
            <a:r>
              <a:rPr sz="300" b="1" spc="5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" b="1" spc="-20">
                <a:solidFill>
                  <a:srgbClr val="FFFFFF"/>
                </a:solidFill>
                <a:latin typeface="Arial"/>
                <a:cs typeface="Arial"/>
              </a:rPr>
              <a:t>2021</a:t>
            </a:r>
            <a:endParaRPr sz="300">
              <a:latin typeface="Arial"/>
              <a:cs typeface="Arial"/>
            </a:endParaRPr>
          </a:p>
        </p:txBody>
      </p:sp>
      <p:pic>
        <p:nvPicPr>
          <p:cNvPr id="43" name="object 4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224654" y="1920936"/>
            <a:ext cx="536838" cy="536838"/>
          </a:xfrm>
          <a:prstGeom prst="rect">
            <a:avLst/>
          </a:prstGeom>
        </p:spPr>
      </p:pic>
      <p:sp>
        <p:nvSpPr>
          <p:cNvPr id="44" name="object 44"/>
          <p:cNvSpPr txBox="1"/>
          <p:nvPr/>
        </p:nvSpPr>
        <p:spPr>
          <a:xfrm rot="17820000">
            <a:off x="4318070" y="2096124"/>
            <a:ext cx="39984" cy="33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5"/>
              </a:lnSpc>
            </a:pPr>
            <a:r>
              <a:rPr sz="250" b="1" spc="1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2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 rot="18300000">
            <a:off x="4328729" y="2075401"/>
            <a:ext cx="42941" cy="33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5"/>
              </a:lnSpc>
            </a:pPr>
            <a:r>
              <a:rPr sz="250" b="1" spc="20">
                <a:solidFill>
                  <a:srgbClr val="FFFFFF"/>
                </a:solidFill>
                <a:latin typeface="Arial"/>
                <a:cs typeface="Arial"/>
              </a:rPr>
              <a:t>H</a:t>
            </a:r>
            <a:endParaRPr sz="25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 rot="18720000">
            <a:off x="4344908" y="2057261"/>
            <a:ext cx="38989" cy="33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5"/>
              </a:lnSpc>
            </a:pPr>
            <a:r>
              <a:rPr sz="250" b="1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25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 rot="19320000">
            <a:off x="4366389" y="2037198"/>
            <a:ext cx="38363" cy="33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5"/>
              </a:lnSpc>
            </a:pPr>
            <a:r>
              <a:rPr sz="250" b="1" spc="-15">
                <a:solidFill>
                  <a:srgbClr val="FFFFFF"/>
                </a:solidFill>
                <a:latin typeface="Arial"/>
                <a:cs typeface="Arial"/>
              </a:rPr>
              <a:t>L</a:t>
            </a:r>
            <a:endParaRPr sz="25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 rot="19740000">
            <a:off x="4382140" y="2024449"/>
            <a:ext cx="43338" cy="33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5"/>
              </a:lnSpc>
            </a:pPr>
            <a:r>
              <a:rPr sz="250" b="1" spc="15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25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 rot="20340000">
            <a:off x="4407130" y="2011446"/>
            <a:ext cx="45834" cy="33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5"/>
              </a:lnSpc>
            </a:pPr>
            <a:r>
              <a:rPr sz="250" b="1">
                <a:solidFill>
                  <a:srgbClr val="FFFFFF"/>
                </a:solidFill>
                <a:latin typeface="Arial"/>
                <a:cs typeface="Arial"/>
              </a:rPr>
              <a:t>W</a:t>
            </a:r>
            <a:endParaRPr sz="25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 rot="21060000">
            <a:off x="4445497" y="2001255"/>
            <a:ext cx="41784" cy="33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5"/>
              </a:lnSpc>
            </a:pPr>
            <a:r>
              <a:rPr sz="250" b="1" spc="5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endParaRPr sz="25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 rot="120000">
            <a:off x="4480446" y="1999151"/>
            <a:ext cx="42941" cy="33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5"/>
              </a:lnSpc>
            </a:pPr>
            <a:r>
              <a:rPr sz="250" b="1" spc="2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25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 rot="660000">
            <a:off x="4507222" y="2002405"/>
            <a:ext cx="43338" cy="33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5"/>
              </a:lnSpc>
            </a:pPr>
            <a:r>
              <a:rPr sz="250" b="1" spc="15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25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 rot="1440000">
            <a:off x="4543381" y="2014226"/>
            <a:ext cx="44982" cy="33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5"/>
              </a:lnSpc>
            </a:pPr>
            <a:r>
              <a:rPr sz="250" b="1" spc="25">
                <a:solidFill>
                  <a:srgbClr val="FFFFFF"/>
                </a:solidFill>
                <a:latin typeface="Arial"/>
                <a:cs typeface="Arial"/>
              </a:rPr>
              <a:t>M</a:t>
            </a:r>
            <a:endParaRPr sz="25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 rot="1920000">
            <a:off x="4569010" y="2027092"/>
            <a:ext cx="41044" cy="33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5"/>
              </a:lnSpc>
            </a:pPr>
            <a:r>
              <a:rPr sz="250" b="1" spc="-5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25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 rot="2400000">
            <a:off x="4588084" y="2040360"/>
            <a:ext cx="38672" cy="33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5"/>
              </a:lnSpc>
            </a:pPr>
            <a:r>
              <a:rPr sz="250" b="1" spc="-25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25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 rot="2760000">
            <a:off x="4601892" y="2054425"/>
            <a:ext cx="39984" cy="33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5"/>
              </a:lnSpc>
            </a:pPr>
            <a:r>
              <a:rPr sz="250" b="1" spc="1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25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 rot="3180000">
            <a:off x="4615515" y="2070178"/>
            <a:ext cx="38989" cy="33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5"/>
              </a:lnSpc>
            </a:pPr>
            <a:r>
              <a:rPr sz="250" b="1" spc="-2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25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 rot="3600000">
            <a:off x="4626152" y="2087815"/>
            <a:ext cx="40331" cy="33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5"/>
              </a:lnSpc>
            </a:pPr>
            <a:r>
              <a:rPr sz="250" b="1" spc="-15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25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 rot="4020000">
            <a:off x="4636074" y="2106215"/>
            <a:ext cx="38672" cy="33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5"/>
              </a:lnSpc>
            </a:pPr>
            <a:r>
              <a:rPr sz="250" b="1" spc="-25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25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4435531" y="2238517"/>
            <a:ext cx="114935" cy="71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" b="1" spc="-20">
                <a:solidFill>
                  <a:srgbClr val="FFFFFF"/>
                </a:solidFill>
                <a:latin typeface="Arial"/>
                <a:cs typeface="Arial"/>
              </a:rPr>
              <a:t>2021</a:t>
            </a:r>
            <a:endParaRPr sz="300">
              <a:latin typeface="Arial"/>
              <a:cs typeface="Arial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259383" y="250259"/>
            <a:ext cx="11673840" cy="6329045"/>
            <a:chOff x="259383" y="250259"/>
            <a:chExt cx="11673840" cy="6329045"/>
          </a:xfrm>
        </p:grpSpPr>
        <p:pic>
          <p:nvPicPr>
            <p:cNvPr id="62" name="object 6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028097" y="1956496"/>
              <a:ext cx="541091" cy="470293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289749" y="280623"/>
              <a:ext cx="11612880" cy="6268720"/>
            </a:xfrm>
            <a:custGeom>
              <a:avLst/>
              <a:gdLst/>
              <a:ahLst/>
              <a:cxnLst/>
              <a:rect l="l" t="t" r="r" b="b"/>
              <a:pathLst>
                <a:path w="11612880" h="6268720">
                  <a:moveTo>
                    <a:pt x="11231029" y="6268135"/>
                  </a:moveTo>
                  <a:lnTo>
                    <a:pt x="11612473" y="6268135"/>
                  </a:lnTo>
                  <a:lnTo>
                    <a:pt x="11612473" y="0"/>
                  </a:lnTo>
                  <a:lnTo>
                    <a:pt x="0" y="0"/>
                  </a:lnTo>
                  <a:lnTo>
                    <a:pt x="0" y="6268135"/>
                  </a:lnTo>
                  <a:lnTo>
                    <a:pt x="382663" y="6268135"/>
                  </a:lnTo>
                </a:path>
              </a:pathLst>
            </a:custGeom>
            <a:ln w="20167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262876" y="253752"/>
              <a:ext cx="11666855" cy="6322060"/>
            </a:xfrm>
            <a:custGeom>
              <a:avLst/>
              <a:gdLst/>
              <a:ahLst/>
              <a:cxnLst/>
              <a:rect l="l" t="t" r="r" b="b"/>
              <a:pathLst>
                <a:path w="11666855" h="6322059">
                  <a:moveTo>
                    <a:pt x="11257902" y="6321882"/>
                  </a:moveTo>
                  <a:lnTo>
                    <a:pt x="11649430" y="6321882"/>
                  </a:lnTo>
                  <a:lnTo>
                    <a:pt x="11666232" y="6321882"/>
                  </a:lnTo>
                  <a:lnTo>
                    <a:pt x="11666232" y="6305092"/>
                  </a:lnTo>
                  <a:lnTo>
                    <a:pt x="11666232" y="16789"/>
                  </a:lnTo>
                  <a:lnTo>
                    <a:pt x="11666232" y="0"/>
                  </a:lnTo>
                  <a:lnTo>
                    <a:pt x="11649430" y="0"/>
                  </a:lnTo>
                  <a:lnTo>
                    <a:pt x="16789" y="0"/>
                  </a:lnTo>
                  <a:lnTo>
                    <a:pt x="0" y="0"/>
                  </a:lnTo>
                  <a:lnTo>
                    <a:pt x="0" y="16789"/>
                  </a:lnTo>
                  <a:lnTo>
                    <a:pt x="0" y="6305092"/>
                  </a:lnTo>
                  <a:lnTo>
                    <a:pt x="0" y="6321882"/>
                  </a:lnTo>
                  <a:lnTo>
                    <a:pt x="16789" y="6321882"/>
                  </a:lnTo>
                  <a:lnTo>
                    <a:pt x="409536" y="6321882"/>
                  </a:lnTo>
                </a:path>
              </a:pathLst>
            </a:custGeom>
            <a:ln w="6731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5" name="object 6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0" spc="-95">
                <a:solidFill>
                  <a:srgbClr val="00555D"/>
                </a:solidFill>
                <a:latin typeface="Avenir-Book"/>
                <a:cs typeface="Avenir-Book"/>
              </a:rPr>
              <a:t>NON</a:t>
            </a:r>
            <a:r>
              <a:rPr sz="3500" b="0" spc="-105">
                <a:solidFill>
                  <a:srgbClr val="00555D"/>
                </a:solidFill>
                <a:latin typeface="Avenir-Book"/>
                <a:cs typeface="Avenir-Book"/>
              </a:rPr>
              <a:t> </a:t>
            </a:r>
            <a:r>
              <a:rPr sz="3500" b="0" spc="-100">
                <a:solidFill>
                  <a:srgbClr val="00555D"/>
                </a:solidFill>
                <a:latin typeface="Avenir-Book"/>
                <a:cs typeface="Avenir-Book"/>
              </a:rPr>
              <a:t>ALCOHOLIC</a:t>
            </a:r>
            <a:r>
              <a:rPr sz="3500" b="0" spc="-105">
                <a:solidFill>
                  <a:srgbClr val="00555D"/>
                </a:solidFill>
                <a:latin typeface="Avenir-Book"/>
                <a:cs typeface="Avenir-Book"/>
              </a:rPr>
              <a:t> </a:t>
            </a:r>
            <a:r>
              <a:rPr sz="3500" b="0" spc="-125">
                <a:solidFill>
                  <a:srgbClr val="00555D"/>
                </a:solidFill>
                <a:latin typeface="Avenir-Book"/>
                <a:cs typeface="Avenir-Book"/>
              </a:rPr>
              <a:t>COCKTAIL</a:t>
            </a:r>
            <a:r>
              <a:rPr sz="3500" b="0" spc="-100">
                <a:solidFill>
                  <a:srgbClr val="00555D"/>
                </a:solidFill>
                <a:latin typeface="Avenir-Book"/>
                <a:cs typeface="Avenir-Book"/>
              </a:rPr>
              <a:t> </a:t>
            </a:r>
            <a:r>
              <a:rPr sz="3500" b="0" spc="-95">
                <a:solidFill>
                  <a:srgbClr val="00555D"/>
                </a:solidFill>
                <a:latin typeface="Avenir-Book"/>
                <a:cs typeface="Avenir-Book"/>
              </a:rPr>
              <a:t>INGREDIENTS</a:t>
            </a:r>
            <a:endParaRPr sz="3500">
              <a:latin typeface="Avenir-Book"/>
              <a:cs typeface="Avenir-Book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6417000" y="1920690"/>
            <a:ext cx="4897755" cy="538480"/>
            <a:chOff x="6417000" y="1920690"/>
            <a:chExt cx="4897755" cy="538480"/>
          </a:xfrm>
        </p:grpSpPr>
        <p:pic>
          <p:nvPicPr>
            <p:cNvPr id="67" name="object 6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17000" y="1920690"/>
              <a:ext cx="537900" cy="537902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776610" y="1920690"/>
              <a:ext cx="537893" cy="53790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71900" y="3056300"/>
            <a:ext cx="4942840" cy="2463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z="8000" b="0" spc="-10" dirty="0">
                <a:solidFill>
                  <a:srgbClr val="00555D"/>
                </a:solidFill>
                <a:latin typeface="Avenir-Book"/>
                <a:cs typeface="Avenir-Book"/>
              </a:rPr>
              <a:t>FLUÈRE </a:t>
            </a:r>
            <a:r>
              <a:rPr sz="8000" b="0" spc="-10" dirty="0">
                <a:solidFill>
                  <a:srgbClr val="00555D"/>
                </a:solidFill>
                <a:latin typeface="Avenir-Book"/>
                <a:cs typeface="Avenir-Book"/>
              </a:rPr>
              <a:t>BRAND</a:t>
            </a:r>
            <a:endParaRPr sz="8000" dirty="0">
              <a:latin typeface="Avenir-Book"/>
              <a:cs typeface="Avenir-Book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84600" y="606601"/>
            <a:ext cx="10493375" cy="5401945"/>
            <a:chOff x="984600" y="606601"/>
            <a:chExt cx="10493375" cy="5401945"/>
          </a:xfrm>
        </p:grpSpPr>
        <p:sp>
          <p:nvSpPr>
            <p:cNvPr id="4" name="object 4"/>
            <p:cNvSpPr/>
            <p:nvPr/>
          </p:nvSpPr>
          <p:spPr>
            <a:xfrm>
              <a:off x="984600" y="5989048"/>
              <a:ext cx="8184515" cy="0"/>
            </a:xfrm>
            <a:custGeom>
              <a:avLst/>
              <a:gdLst/>
              <a:ahLst/>
              <a:cxnLst/>
              <a:rect l="l" t="t" r="r" b="b"/>
              <a:pathLst>
                <a:path w="8184515">
                  <a:moveTo>
                    <a:pt x="0" y="0"/>
                  </a:moveTo>
                  <a:lnTo>
                    <a:pt x="8183994" y="0"/>
                  </a:lnTo>
                </a:path>
              </a:pathLst>
            </a:custGeom>
            <a:ln w="38100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25175" y="1128377"/>
              <a:ext cx="1507738" cy="451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925507" y="606602"/>
              <a:ext cx="1552575" cy="425450"/>
            </a:xfrm>
            <a:custGeom>
              <a:avLst/>
              <a:gdLst/>
              <a:ahLst/>
              <a:cxnLst/>
              <a:rect l="l" t="t" r="r" b="b"/>
              <a:pathLst>
                <a:path w="1552575" h="425450">
                  <a:moveTo>
                    <a:pt x="194564" y="115658"/>
                  </a:moveTo>
                  <a:lnTo>
                    <a:pt x="0" y="115658"/>
                  </a:lnTo>
                  <a:lnTo>
                    <a:pt x="0" y="421703"/>
                  </a:lnTo>
                  <a:lnTo>
                    <a:pt x="42989" y="421703"/>
                  </a:lnTo>
                  <a:lnTo>
                    <a:pt x="42989" y="321221"/>
                  </a:lnTo>
                  <a:lnTo>
                    <a:pt x="180670" y="321221"/>
                  </a:lnTo>
                  <a:lnTo>
                    <a:pt x="180670" y="282346"/>
                  </a:lnTo>
                  <a:lnTo>
                    <a:pt x="42989" y="282346"/>
                  </a:lnTo>
                  <a:lnTo>
                    <a:pt x="42989" y="153695"/>
                  </a:lnTo>
                  <a:lnTo>
                    <a:pt x="194564" y="153695"/>
                  </a:lnTo>
                  <a:lnTo>
                    <a:pt x="194564" y="115658"/>
                  </a:lnTo>
                  <a:close/>
                </a:path>
                <a:path w="1552575" h="425450">
                  <a:moveTo>
                    <a:pt x="437565" y="383679"/>
                  </a:moveTo>
                  <a:lnTo>
                    <a:pt x="293116" y="383679"/>
                  </a:lnTo>
                  <a:lnTo>
                    <a:pt x="293116" y="115658"/>
                  </a:lnTo>
                  <a:lnTo>
                    <a:pt x="250228" y="115658"/>
                  </a:lnTo>
                  <a:lnTo>
                    <a:pt x="250228" y="421703"/>
                  </a:lnTo>
                  <a:lnTo>
                    <a:pt x="437565" y="421703"/>
                  </a:lnTo>
                  <a:lnTo>
                    <a:pt x="437565" y="383679"/>
                  </a:lnTo>
                  <a:close/>
                </a:path>
                <a:path w="1552575" h="425450">
                  <a:moveTo>
                    <a:pt x="703491" y="115658"/>
                  </a:moveTo>
                  <a:lnTo>
                    <a:pt x="660476" y="115658"/>
                  </a:lnTo>
                  <a:lnTo>
                    <a:pt x="660476" y="313537"/>
                  </a:lnTo>
                  <a:lnTo>
                    <a:pt x="655764" y="345097"/>
                  </a:lnTo>
                  <a:lnTo>
                    <a:pt x="641896" y="368198"/>
                  </a:lnTo>
                  <a:lnTo>
                    <a:pt x="619328" y="382397"/>
                  </a:lnTo>
                  <a:lnTo>
                    <a:pt x="588479" y="387223"/>
                  </a:lnTo>
                  <a:lnTo>
                    <a:pt x="557593" y="382397"/>
                  </a:lnTo>
                  <a:lnTo>
                    <a:pt x="534974" y="368198"/>
                  </a:lnTo>
                  <a:lnTo>
                    <a:pt x="521081" y="345097"/>
                  </a:lnTo>
                  <a:lnTo>
                    <a:pt x="516343" y="313537"/>
                  </a:lnTo>
                  <a:lnTo>
                    <a:pt x="516343" y="115658"/>
                  </a:lnTo>
                  <a:lnTo>
                    <a:pt x="473354" y="115658"/>
                  </a:lnTo>
                  <a:lnTo>
                    <a:pt x="473354" y="315722"/>
                  </a:lnTo>
                  <a:lnTo>
                    <a:pt x="481355" y="361340"/>
                  </a:lnTo>
                  <a:lnTo>
                    <a:pt x="504291" y="395820"/>
                  </a:lnTo>
                  <a:lnTo>
                    <a:pt x="540537" y="417639"/>
                  </a:lnTo>
                  <a:lnTo>
                    <a:pt x="588479" y="425246"/>
                  </a:lnTo>
                  <a:lnTo>
                    <a:pt x="635927" y="417499"/>
                  </a:lnTo>
                  <a:lnTo>
                    <a:pt x="672185" y="395439"/>
                  </a:lnTo>
                  <a:lnTo>
                    <a:pt x="677697" y="387223"/>
                  </a:lnTo>
                  <a:lnTo>
                    <a:pt x="695350" y="360908"/>
                  </a:lnTo>
                  <a:lnTo>
                    <a:pt x="703491" y="315722"/>
                  </a:lnTo>
                  <a:lnTo>
                    <a:pt x="703491" y="115658"/>
                  </a:lnTo>
                  <a:close/>
                </a:path>
                <a:path w="1552575" h="425450">
                  <a:moveTo>
                    <a:pt x="895997" y="94145"/>
                  </a:moveTo>
                  <a:lnTo>
                    <a:pt x="861669" y="0"/>
                  </a:lnTo>
                  <a:lnTo>
                    <a:pt x="813549" y="0"/>
                  </a:lnTo>
                  <a:lnTo>
                    <a:pt x="860412" y="94145"/>
                  </a:lnTo>
                  <a:lnTo>
                    <a:pt x="895997" y="94145"/>
                  </a:lnTo>
                  <a:close/>
                </a:path>
                <a:path w="1552575" h="425450">
                  <a:moveTo>
                    <a:pt x="977036" y="383679"/>
                  </a:moveTo>
                  <a:lnTo>
                    <a:pt x="816876" y="383679"/>
                  </a:lnTo>
                  <a:lnTo>
                    <a:pt x="816876" y="319874"/>
                  </a:lnTo>
                  <a:lnTo>
                    <a:pt x="954125" y="319874"/>
                  </a:lnTo>
                  <a:lnTo>
                    <a:pt x="954125" y="282346"/>
                  </a:lnTo>
                  <a:lnTo>
                    <a:pt x="816876" y="282346"/>
                  </a:lnTo>
                  <a:lnTo>
                    <a:pt x="816876" y="153708"/>
                  </a:lnTo>
                  <a:lnTo>
                    <a:pt x="970686" y="153708"/>
                  </a:lnTo>
                  <a:lnTo>
                    <a:pt x="970686" y="115658"/>
                  </a:lnTo>
                  <a:lnTo>
                    <a:pt x="773899" y="115658"/>
                  </a:lnTo>
                  <a:lnTo>
                    <a:pt x="773899" y="421716"/>
                  </a:lnTo>
                  <a:lnTo>
                    <a:pt x="977036" y="421716"/>
                  </a:lnTo>
                  <a:lnTo>
                    <a:pt x="977036" y="383679"/>
                  </a:lnTo>
                  <a:close/>
                </a:path>
                <a:path w="1552575" h="425450">
                  <a:moveTo>
                    <a:pt x="1248841" y="421716"/>
                  </a:moveTo>
                  <a:lnTo>
                    <a:pt x="1189837" y="341210"/>
                  </a:lnTo>
                  <a:lnTo>
                    <a:pt x="1180045" y="327863"/>
                  </a:lnTo>
                  <a:lnTo>
                    <a:pt x="1206284" y="311467"/>
                  </a:lnTo>
                  <a:lnTo>
                    <a:pt x="1211148" y="305841"/>
                  </a:lnTo>
                  <a:lnTo>
                    <a:pt x="1225461" y="289331"/>
                  </a:lnTo>
                  <a:lnTo>
                    <a:pt x="1237221" y="261988"/>
                  </a:lnTo>
                  <a:lnTo>
                    <a:pt x="1232039" y="182372"/>
                  </a:lnTo>
                  <a:lnTo>
                    <a:pt x="1205699" y="146380"/>
                  </a:lnTo>
                  <a:lnTo>
                    <a:pt x="1196911" y="141579"/>
                  </a:lnTo>
                  <a:lnTo>
                    <a:pt x="1196911" y="229971"/>
                  </a:lnTo>
                  <a:lnTo>
                    <a:pt x="1191272" y="263067"/>
                  </a:lnTo>
                  <a:lnTo>
                    <a:pt x="1174381" y="286791"/>
                  </a:lnTo>
                  <a:lnTo>
                    <a:pt x="1146327" y="301066"/>
                  </a:lnTo>
                  <a:lnTo>
                    <a:pt x="1107198" y="305841"/>
                  </a:lnTo>
                  <a:lnTo>
                    <a:pt x="1077747" y="305841"/>
                  </a:lnTo>
                  <a:lnTo>
                    <a:pt x="1077747" y="153708"/>
                  </a:lnTo>
                  <a:lnTo>
                    <a:pt x="1107198" y="153708"/>
                  </a:lnTo>
                  <a:lnTo>
                    <a:pt x="1145984" y="158610"/>
                  </a:lnTo>
                  <a:lnTo>
                    <a:pt x="1174076" y="173139"/>
                  </a:lnTo>
                  <a:lnTo>
                    <a:pt x="1191158" y="197015"/>
                  </a:lnTo>
                  <a:lnTo>
                    <a:pt x="1196911" y="229971"/>
                  </a:lnTo>
                  <a:lnTo>
                    <a:pt x="1196911" y="141579"/>
                  </a:lnTo>
                  <a:lnTo>
                    <a:pt x="1164069" y="123609"/>
                  </a:lnTo>
                  <a:lnTo>
                    <a:pt x="1109002" y="115658"/>
                  </a:lnTo>
                  <a:lnTo>
                    <a:pt x="1034859" y="115658"/>
                  </a:lnTo>
                  <a:lnTo>
                    <a:pt x="1034859" y="421716"/>
                  </a:lnTo>
                  <a:lnTo>
                    <a:pt x="1077747" y="421716"/>
                  </a:lnTo>
                  <a:lnTo>
                    <a:pt x="1077747" y="343331"/>
                  </a:lnTo>
                  <a:lnTo>
                    <a:pt x="1109002" y="343331"/>
                  </a:lnTo>
                  <a:lnTo>
                    <a:pt x="1116723" y="343204"/>
                  </a:lnTo>
                  <a:lnTo>
                    <a:pt x="1124343" y="342798"/>
                  </a:lnTo>
                  <a:lnTo>
                    <a:pt x="1131785" y="342138"/>
                  </a:lnTo>
                  <a:lnTo>
                    <a:pt x="1138961" y="341210"/>
                  </a:lnTo>
                  <a:lnTo>
                    <a:pt x="1197533" y="421716"/>
                  </a:lnTo>
                  <a:lnTo>
                    <a:pt x="1248841" y="421716"/>
                  </a:lnTo>
                  <a:close/>
                </a:path>
                <a:path w="1552575" h="425450">
                  <a:moveTo>
                    <a:pt x="1506156" y="383679"/>
                  </a:moveTo>
                  <a:lnTo>
                    <a:pt x="1346009" y="383679"/>
                  </a:lnTo>
                  <a:lnTo>
                    <a:pt x="1346009" y="319862"/>
                  </a:lnTo>
                  <a:lnTo>
                    <a:pt x="1483169" y="319862"/>
                  </a:lnTo>
                  <a:lnTo>
                    <a:pt x="1483169" y="282346"/>
                  </a:lnTo>
                  <a:lnTo>
                    <a:pt x="1346009" y="282346"/>
                  </a:lnTo>
                  <a:lnTo>
                    <a:pt x="1346009" y="153695"/>
                  </a:lnTo>
                  <a:lnTo>
                    <a:pt x="1499831" y="153695"/>
                  </a:lnTo>
                  <a:lnTo>
                    <a:pt x="1499831" y="115658"/>
                  </a:lnTo>
                  <a:lnTo>
                    <a:pt x="1303007" y="115658"/>
                  </a:lnTo>
                  <a:lnTo>
                    <a:pt x="1303007" y="421703"/>
                  </a:lnTo>
                  <a:lnTo>
                    <a:pt x="1506156" y="421703"/>
                  </a:lnTo>
                  <a:lnTo>
                    <a:pt x="1506156" y="383679"/>
                  </a:lnTo>
                  <a:close/>
                </a:path>
                <a:path w="1552575" h="425450">
                  <a:moveTo>
                    <a:pt x="1530858" y="115646"/>
                  </a:moveTo>
                  <a:lnTo>
                    <a:pt x="1516468" y="115646"/>
                  </a:lnTo>
                  <a:lnTo>
                    <a:pt x="1516468" y="117335"/>
                  </a:lnTo>
                  <a:lnTo>
                    <a:pt x="1522717" y="117335"/>
                  </a:lnTo>
                  <a:lnTo>
                    <a:pt x="1522717" y="134302"/>
                  </a:lnTo>
                  <a:lnTo>
                    <a:pt x="1524609" y="134302"/>
                  </a:lnTo>
                  <a:lnTo>
                    <a:pt x="1524609" y="117335"/>
                  </a:lnTo>
                  <a:lnTo>
                    <a:pt x="1530858" y="117335"/>
                  </a:lnTo>
                  <a:lnTo>
                    <a:pt x="1530858" y="115646"/>
                  </a:lnTo>
                  <a:close/>
                </a:path>
                <a:path w="1552575" h="425450">
                  <a:moveTo>
                    <a:pt x="1552028" y="115658"/>
                  </a:moveTo>
                  <a:lnTo>
                    <a:pt x="1549133" y="115658"/>
                  </a:lnTo>
                  <a:lnTo>
                    <a:pt x="1542884" y="131089"/>
                  </a:lnTo>
                  <a:lnTo>
                    <a:pt x="1536534" y="115658"/>
                  </a:lnTo>
                  <a:lnTo>
                    <a:pt x="1533639" y="115658"/>
                  </a:lnTo>
                  <a:lnTo>
                    <a:pt x="1533639" y="134302"/>
                  </a:lnTo>
                  <a:lnTo>
                    <a:pt x="1535531" y="134302"/>
                  </a:lnTo>
                  <a:lnTo>
                    <a:pt x="1535531" y="118110"/>
                  </a:lnTo>
                  <a:lnTo>
                    <a:pt x="1542338" y="134302"/>
                  </a:lnTo>
                  <a:lnTo>
                    <a:pt x="1543329" y="134302"/>
                  </a:lnTo>
                  <a:lnTo>
                    <a:pt x="1550073" y="118110"/>
                  </a:lnTo>
                  <a:lnTo>
                    <a:pt x="1550123" y="134302"/>
                  </a:lnTo>
                  <a:lnTo>
                    <a:pt x="1552028" y="134302"/>
                  </a:lnTo>
                  <a:lnTo>
                    <a:pt x="1552028" y="115658"/>
                  </a:lnTo>
                  <a:close/>
                </a:path>
              </a:pathLst>
            </a:custGeom>
            <a:solidFill>
              <a:srgbClr val="0055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sp>
          <p:nvSpPr>
            <p:cNvPr id="3" name="object 3"/>
            <p:cNvSpPr/>
            <p:nvPr/>
          </p:nvSpPr>
          <p:spPr>
            <a:xfrm>
              <a:off x="269585" y="260461"/>
              <a:ext cx="11652885" cy="6308725"/>
            </a:xfrm>
            <a:custGeom>
              <a:avLst/>
              <a:gdLst/>
              <a:ahLst/>
              <a:cxnLst/>
              <a:rect l="l" t="t" r="r" b="b"/>
              <a:pathLst>
                <a:path w="11652885" h="6308725">
                  <a:moveTo>
                    <a:pt x="6595668" y="6308458"/>
                  </a:moveTo>
                  <a:lnTo>
                    <a:pt x="10853585" y="6308458"/>
                  </a:lnTo>
                  <a:lnTo>
                    <a:pt x="11642725" y="6308458"/>
                  </a:lnTo>
                  <a:lnTo>
                    <a:pt x="11652808" y="6308458"/>
                  </a:lnTo>
                  <a:lnTo>
                    <a:pt x="11652808" y="6298374"/>
                  </a:lnTo>
                  <a:lnTo>
                    <a:pt x="11652808" y="10083"/>
                  </a:lnTo>
                  <a:lnTo>
                    <a:pt x="11652808" y="0"/>
                  </a:lnTo>
                  <a:lnTo>
                    <a:pt x="11642725" y="0"/>
                  </a:lnTo>
                  <a:lnTo>
                    <a:pt x="10083" y="0"/>
                  </a:lnTo>
                  <a:lnTo>
                    <a:pt x="0" y="0"/>
                  </a:lnTo>
                  <a:lnTo>
                    <a:pt x="0" y="10083"/>
                  </a:lnTo>
                  <a:lnTo>
                    <a:pt x="0" y="6298374"/>
                  </a:lnTo>
                  <a:lnTo>
                    <a:pt x="0" y="6308458"/>
                  </a:lnTo>
                  <a:lnTo>
                    <a:pt x="10083" y="6308458"/>
                  </a:lnTo>
                  <a:lnTo>
                    <a:pt x="2454414" y="6308458"/>
                  </a:lnTo>
                  <a:lnTo>
                    <a:pt x="5047462" y="6308458"/>
                  </a:lnTo>
                  <a:lnTo>
                    <a:pt x="6595668" y="6308458"/>
                  </a:lnTo>
                  <a:close/>
                </a:path>
              </a:pathLst>
            </a:custGeom>
            <a:ln w="20167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6458" y="287343"/>
              <a:ext cx="11599545" cy="6254750"/>
            </a:xfrm>
            <a:custGeom>
              <a:avLst/>
              <a:gdLst/>
              <a:ahLst/>
              <a:cxnLst/>
              <a:rect l="l" t="t" r="r" b="b"/>
              <a:pathLst>
                <a:path w="11599545" h="6254750">
                  <a:moveTo>
                    <a:pt x="6568795" y="6254699"/>
                  </a:moveTo>
                  <a:lnTo>
                    <a:pt x="10826711" y="6254699"/>
                  </a:lnTo>
                  <a:lnTo>
                    <a:pt x="11599049" y="6254699"/>
                  </a:lnTo>
                  <a:lnTo>
                    <a:pt x="11599049" y="0"/>
                  </a:lnTo>
                  <a:lnTo>
                    <a:pt x="0" y="0"/>
                  </a:lnTo>
                  <a:lnTo>
                    <a:pt x="0" y="6254699"/>
                  </a:lnTo>
                  <a:lnTo>
                    <a:pt x="2427541" y="6254699"/>
                  </a:lnTo>
                  <a:lnTo>
                    <a:pt x="5020589" y="6254699"/>
                  </a:lnTo>
                  <a:lnTo>
                    <a:pt x="6568795" y="6254699"/>
                  </a:lnTo>
                  <a:close/>
                </a:path>
              </a:pathLst>
            </a:custGeom>
            <a:ln w="6731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0">
                <a:solidFill>
                  <a:srgbClr val="00555D"/>
                </a:solidFill>
                <a:latin typeface="Avenir-Book"/>
                <a:cs typeface="Avenir-Book"/>
              </a:rPr>
              <a:t>HOW FLUÈRE IS MADE </a:t>
            </a:r>
            <a:r>
              <a:rPr sz="3500" b="0" spc="-30">
                <a:solidFill>
                  <a:srgbClr val="00555D"/>
                </a:solidFill>
                <a:latin typeface="Avenir-Book"/>
                <a:cs typeface="Avenir-Book"/>
              </a:rPr>
              <a:t>DETAILED</a:t>
            </a:r>
            <a:endParaRPr sz="3500">
              <a:latin typeface="Avenir-Book"/>
              <a:cs typeface="Avenir-Boo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99472" y="1676289"/>
            <a:ext cx="4757699" cy="40959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13664">
              <a:lnSpc>
                <a:spcPct val="100000"/>
              </a:lnSpc>
              <a:spcBef>
                <a:spcPts val="100"/>
              </a:spcBef>
            </a:pPr>
            <a:r>
              <a:rPr sz="1500" spc="-30" dirty="0" err="1">
                <a:solidFill>
                  <a:srgbClr val="231F20"/>
                </a:solidFill>
                <a:latin typeface="Avenir-Book"/>
                <a:cs typeface="Avenir-Book"/>
              </a:rPr>
              <a:t>Fluère</a:t>
            </a:r>
            <a:r>
              <a:rPr sz="1500" spc="-6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Avenir-Book"/>
                <a:cs typeface="Avenir-Book"/>
              </a:rPr>
              <a:t>contains</a:t>
            </a:r>
            <a:r>
              <a:rPr sz="1500" spc="-6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0" dirty="0">
                <a:solidFill>
                  <a:srgbClr val="231F20"/>
                </a:solidFill>
                <a:latin typeface="Avenir-Book"/>
                <a:cs typeface="Avenir-Book"/>
              </a:rPr>
              <a:t>only</a:t>
            </a:r>
            <a:r>
              <a:rPr sz="1500" spc="-5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Avenir-Book"/>
                <a:cs typeface="Avenir-Book"/>
              </a:rPr>
              <a:t>the</a:t>
            </a:r>
            <a:r>
              <a:rPr sz="1500" spc="-6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0" dirty="0">
                <a:solidFill>
                  <a:srgbClr val="231F20"/>
                </a:solidFill>
                <a:latin typeface="Avenir-Book"/>
                <a:cs typeface="Avenir-Book"/>
              </a:rPr>
              <a:t>best</a:t>
            </a:r>
            <a:r>
              <a:rPr sz="1500" spc="-6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30" dirty="0">
                <a:solidFill>
                  <a:srgbClr val="231F20"/>
                </a:solidFill>
                <a:latin typeface="Avenir-Book"/>
                <a:cs typeface="Avenir-Book"/>
              </a:rPr>
              <a:t>ingredients</a:t>
            </a:r>
            <a:r>
              <a:rPr sz="1500" spc="-5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Avenir-Book"/>
                <a:cs typeface="Avenir-Book"/>
              </a:rPr>
              <a:t>and</a:t>
            </a:r>
            <a:r>
              <a:rPr sz="1500" spc="-6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0" dirty="0">
                <a:solidFill>
                  <a:srgbClr val="231F20"/>
                </a:solidFill>
                <a:latin typeface="Avenir-Book"/>
                <a:cs typeface="Avenir-Book"/>
              </a:rPr>
              <a:t>finest</a:t>
            </a:r>
            <a:r>
              <a:rPr sz="1500" spc="-6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30" dirty="0">
                <a:solidFill>
                  <a:srgbClr val="231F20"/>
                </a:solidFill>
                <a:latin typeface="Avenir-Book"/>
                <a:cs typeface="Avenir-Book"/>
              </a:rPr>
              <a:t>botanicals.</a:t>
            </a:r>
            <a:r>
              <a:rPr sz="1500" spc="-5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endParaRPr lang="en-US" sz="1500" spc="-55" dirty="0">
              <a:solidFill>
                <a:srgbClr val="231F20"/>
              </a:solidFill>
              <a:latin typeface="Avenir-Book"/>
              <a:cs typeface="Avenir-Book"/>
            </a:endParaRPr>
          </a:p>
          <a:p>
            <a:pPr marL="12700" marR="113664">
              <a:lnSpc>
                <a:spcPct val="100000"/>
              </a:lnSpc>
              <a:spcBef>
                <a:spcPts val="100"/>
              </a:spcBef>
            </a:pPr>
            <a:endParaRPr lang="en-US" sz="1500" spc="-55" dirty="0">
              <a:solidFill>
                <a:srgbClr val="231F20"/>
              </a:solidFill>
              <a:latin typeface="Avenir-Book"/>
              <a:cs typeface="Avenir-Book"/>
            </a:endParaRPr>
          </a:p>
          <a:p>
            <a:pPr marL="12700" marR="113664">
              <a:lnSpc>
                <a:spcPct val="100000"/>
              </a:lnSpc>
              <a:spcBef>
                <a:spcPts val="100"/>
              </a:spcBef>
            </a:pPr>
            <a:r>
              <a:rPr lang="en-US" sz="1500" b="1" spc="-20" dirty="0">
                <a:solidFill>
                  <a:srgbClr val="231F20"/>
                </a:solidFill>
                <a:latin typeface="Avenir-Book"/>
                <a:cs typeface="Avenir-Book"/>
              </a:rPr>
              <a:t>S</a:t>
            </a:r>
            <a:r>
              <a:rPr sz="1500" b="1" spc="-20" dirty="0">
                <a:solidFill>
                  <a:srgbClr val="231F20"/>
                </a:solidFill>
                <a:latin typeface="Avenir-Book"/>
                <a:cs typeface="Avenir-Book"/>
              </a:rPr>
              <a:t>ugar</a:t>
            </a:r>
            <a:r>
              <a:rPr sz="1500" b="1" spc="-6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b="1" spc="-20" dirty="0">
                <a:solidFill>
                  <a:srgbClr val="231F20"/>
                </a:solidFill>
                <a:latin typeface="Avenir-Book"/>
                <a:cs typeface="Avenir-Book"/>
              </a:rPr>
              <a:t>cane</a:t>
            </a:r>
            <a:r>
              <a:rPr sz="1500" b="1" spc="-6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b="1" spc="-10" dirty="0">
                <a:solidFill>
                  <a:srgbClr val="231F20"/>
                </a:solidFill>
                <a:latin typeface="Avenir-Book"/>
                <a:cs typeface="Avenir-Book"/>
              </a:rPr>
              <a:t>molasses </a:t>
            </a:r>
            <a:r>
              <a:rPr sz="1500" b="1" spc="-25" dirty="0">
                <a:solidFill>
                  <a:srgbClr val="231F20"/>
                </a:solidFill>
                <a:latin typeface="Avenir-Book"/>
                <a:cs typeface="Avenir-Book"/>
              </a:rPr>
              <a:t>from</a:t>
            </a:r>
            <a:r>
              <a:rPr sz="1500" b="1" spc="-6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lang="en-US" sz="1500" b="1" spc="-65" dirty="0">
                <a:solidFill>
                  <a:srgbClr val="231F20"/>
                </a:solidFill>
                <a:latin typeface="Avenir-Book"/>
                <a:cs typeface="Avenir-Book"/>
              </a:rPr>
              <a:t>the </a:t>
            </a:r>
            <a:r>
              <a:rPr sz="1500" b="1" spc="-30" dirty="0">
                <a:solidFill>
                  <a:srgbClr val="231F20"/>
                </a:solidFill>
                <a:latin typeface="Avenir-Book"/>
                <a:cs typeface="Avenir-Book"/>
              </a:rPr>
              <a:t>Dominican</a:t>
            </a:r>
            <a:r>
              <a:rPr sz="1500" b="1" spc="-6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b="1" spc="-30" dirty="0">
                <a:solidFill>
                  <a:srgbClr val="231F20"/>
                </a:solidFill>
                <a:latin typeface="Avenir-Book"/>
                <a:cs typeface="Avenir-Book"/>
              </a:rPr>
              <a:t>Republic</a:t>
            </a:r>
            <a:r>
              <a:rPr sz="1500" b="1" spc="-6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lang="en-US" sz="1500" b="1" spc="-65" dirty="0">
                <a:solidFill>
                  <a:srgbClr val="231F20"/>
                </a:solidFill>
                <a:latin typeface="Avenir-Book"/>
                <a:cs typeface="Avenir-Book"/>
              </a:rPr>
              <a:t>.</a:t>
            </a:r>
          </a:p>
          <a:p>
            <a:pPr marL="12700" marR="113664">
              <a:lnSpc>
                <a:spcPct val="100000"/>
              </a:lnSpc>
              <a:spcBef>
                <a:spcPts val="100"/>
              </a:spcBef>
            </a:pPr>
            <a:r>
              <a:rPr lang="en-US" sz="1500" b="1" spc="-25" dirty="0">
                <a:solidFill>
                  <a:srgbClr val="231F20"/>
                </a:solidFill>
                <a:latin typeface="Avenir-Book"/>
                <a:cs typeface="Avenir-Book"/>
              </a:rPr>
              <a:t>Fresh </a:t>
            </a:r>
            <a:r>
              <a:rPr sz="1500" b="1" spc="-25" dirty="0">
                <a:solidFill>
                  <a:srgbClr val="231F20"/>
                </a:solidFill>
                <a:latin typeface="Avenir-Book"/>
                <a:cs typeface="Avenir-Book"/>
              </a:rPr>
              <a:t>Agave</a:t>
            </a:r>
            <a:r>
              <a:rPr sz="1500" b="1" spc="-6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b="1" spc="-30" dirty="0" err="1">
                <a:solidFill>
                  <a:srgbClr val="231F20"/>
                </a:solidFill>
                <a:latin typeface="Avenir-Book"/>
                <a:cs typeface="Avenir-Book"/>
              </a:rPr>
              <a:t>Salmiana</a:t>
            </a:r>
            <a:r>
              <a:rPr sz="1500" b="1" spc="-6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b="1" spc="-20" dirty="0">
                <a:solidFill>
                  <a:srgbClr val="231F20"/>
                </a:solidFill>
                <a:latin typeface="Avenir-Book"/>
                <a:cs typeface="Avenir-Book"/>
              </a:rPr>
              <a:t>juice</a:t>
            </a:r>
            <a:r>
              <a:rPr sz="1500" b="1" spc="-6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b="1" spc="-25" dirty="0">
                <a:solidFill>
                  <a:srgbClr val="231F20"/>
                </a:solidFill>
                <a:latin typeface="Avenir-Book"/>
                <a:cs typeface="Avenir-Book"/>
              </a:rPr>
              <a:t>from</a:t>
            </a:r>
            <a:r>
              <a:rPr sz="1500" b="1" spc="-6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b="1" spc="-25" dirty="0">
                <a:solidFill>
                  <a:srgbClr val="231F20"/>
                </a:solidFill>
                <a:latin typeface="Avenir-Book"/>
                <a:cs typeface="Avenir-Book"/>
              </a:rPr>
              <a:t>Mexico</a:t>
            </a:r>
            <a:r>
              <a:rPr sz="1500" spc="-25" dirty="0">
                <a:solidFill>
                  <a:srgbClr val="231F20"/>
                </a:solidFill>
                <a:latin typeface="Avenir-Book"/>
                <a:cs typeface="Avenir-Book"/>
              </a:rPr>
              <a:t>.</a:t>
            </a:r>
            <a:r>
              <a:rPr sz="1500" spc="-6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endParaRPr lang="en-US" sz="1500" spc="-60" dirty="0">
              <a:solidFill>
                <a:srgbClr val="231F20"/>
              </a:solidFill>
              <a:latin typeface="Avenir-Book"/>
              <a:cs typeface="Avenir-Book"/>
            </a:endParaRPr>
          </a:p>
          <a:p>
            <a:pPr marL="12700" marR="113664">
              <a:lnSpc>
                <a:spcPct val="100000"/>
              </a:lnSpc>
              <a:spcBef>
                <a:spcPts val="100"/>
              </a:spcBef>
            </a:pPr>
            <a:endParaRPr lang="en-NL" sz="1500" spc="-60" dirty="0">
              <a:solidFill>
                <a:srgbClr val="231F20"/>
              </a:solidFill>
              <a:latin typeface="Avenir-Book"/>
              <a:cs typeface="Avenir-Book"/>
            </a:endParaRPr>
          </a:p>
          <a:p>
            <a:pPr marL="12700" marR="113664">
              <a:lnSpc>
                <a:spcPct val="100000"/>
              </a:lnSpc>
              <a:spcBef>
                <a:spcPts val="100"/>
              </a:spcBef>
            </a:pPr>
            <a:r>
              <a:rPr lang="en-US" sz="1500" spc="-20" dirty="0">
                <a:solidFill>
                  <a:srgbClr val="231F20"/>
                </a:solidFill>
                <a:latin typeface="Avenir-Book"/>
                <a:cs typeface="Avenir-Book"/>
              </a:rPr>
              <a:t>This </a:t>
            </a:r>
            <a:r>
              <a:rPr sz="1500" spc="-30" dirty="0">
                <a:solidFill>
                  <a:srgbClr val="231F20"/>
                </a:solidFill>
                <a:latin typeface="Avenir-Book"/>
                <a:cs typeface="Avenir-Book"/>
              </a:rPr>
              <a:t>process</a:t>
            </a:r>
            <a:r>
              <a:rPr sz="1500" spc="-6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30" dirty="0">
                <a:solidFill>
                  <a:srgbClr val="231F20"/>
                </a:solidFill>
                <a:latin typeface="Avenir-Book"/>
                <a:cs typeface="Avenir-Book"/>
              </a:rPr>
              <a:t>where</a:t>
            </a:r>
            <a:r>
              <a:rPr sz="1500" spc="-6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Avenir-Book"/>
                <a:cs typeface="Avenir-Book"/>
              </a:rPr>
              <a:t>steam</a:t>
            </a:r>
            <a:r>
              <a:rPr sz="1500" spc="-6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dirty="0">
                <a:solidFill>
                  <a:srgbClr val="231F20"/>
                </a:solidFill>
                <a:latin typeface="Avenir-Book"/>
                <a:cs typeface="Avenir-Book"/>
              </a:rPr>
              <a:t>is</a:t>
            </a:r>
            <a:r>
              <a:rPr sz="1500" spc="-6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0" dirty="0">
                <a:solidFill>
                  <a:srgbClr val="231F20"/>
                </a:solidFill>
                <a:latin typeface="Avenir-Book"/>
                <a:cs typeface="Avenir-Book"/>
              </a:rPr>
              <a:t>used</a:t>
            </a:r>
            <a:r>
              <a:rPr sz="1500" spc="-6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dirty="0">
                <a:solidFill>
                  <a:srgbClr val="231F20"/>
                </a:solidFill>
                <a:latin typeface="Avenir-Book"/>
                <a:cs typeface="Avenir-Book"/>
              </a:rPr>
              <a:t>to</a:t>
            </a:r>
            <a:r>
              <a:rPr sz="1500" spc="-6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Avenir-Book"/>
                <a:cs typeface="Avenir-Book"/>
              </a:rPr>
              <a:t>gently</a:t>
            </a:r>
            <a:r>
              <a:rPr sz="1500" spc="-6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40" dirty="0">
                <a:solidFill>
                  <a:srgbClr val="231F20"/>
                </a:solidFill>
                <a:latin typeface="Avenir-Book"/>
                <a:cs typeface="Avenir-Book"/>
              </a:rPr>
              <a:t>open-</a:t>
            </a:r>
            <a:r>
              <a:rPr sz="1500" dirty="0">
                <a:solidFill>
                  <a:srgbClr val="231F20"/>
                </a:solidFill>
                <a:latin typeface="Avenir-Book"/>
                <a:cs typeface="Avenir-Book"/>
              </a:rPr>
              <a:t>up</a:t>
            </a:r>
            <a:r>
              <a:rPr sz="1500" spc="-6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30" dirty="0">
                <a:solidFill>
                  <a:srgbClr val="231F20"/>
                </a:solidFill>
                <a:latin typeface="Avenir-Book"/>
                <a:cs typeface="Avenir-Book"/>
              </a:rPr>
              <a:t>botanicals</a:t>
            </a:r>
            <a:r>
              <a:rPr sz="1500" spc="-6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Avenir-Book"/>
                <a:cs typeface="Avenir-Book"/>
              </a:rPr>
              <a:t>and</a:t>
            </a:r>
            <a:r>
              <a:rPr sz="1500" spc="-6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30" dirty="0">
                <a:solidFill>
                  <a:srgbClr val="231F20"/>
                </a:solidFill>
                <a:latin typeface="Avenir-Book"/>
                <a:cs typeface="Avenir-Book"/>
              </a:rPr>
              <a:t>break</a:t>
            </a:r>
            <a:r>
              <a:rPr sz="1500" spc="-6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0" dirty="0">
                <a:solidFill>
                  <a:srgbClr val="231F20"/>
                </a:solidFill>
                <a:latin typeface="Avenir-Book"/>
                <a:cs typeface="Avenir-Book"/>
              </a:rPr>
              <a:t>down</a:t>
            </a:r>
            <a:r>
              <a:rPr sz="1500" spc="-6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Avenir-Book"/>
                <a:cs typeface="Avenir-Book"/>
              </a:rPr>
              <a:t>cell</a:t>
            </a:r>
            <a:r>
              <a:rPr sz="1500" spc="-6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0" dirty="0">
                <a:solidFill>
                  <a:srgbClr val="231F20"/>
                </a:solidFill>
                <a:latin typeface="Avenir-Book"/>
                <a:cs typeface="Avenir-Book"/>
              </a:rPr>
              <a:t>walls</a:t>
            </a:r>
            <a:r>
              <a:rPr sz="1500" spc="-6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lang="en-US" sz="1500" spc="-65" dirty="0">
                <a:solidFill>
                  <a:srgbClr val="231F20"/>
                </a:solidFill>
                <a:latin typeface="Avenir-Book"/>
                <a:cs typeface="Avenir-Book"/>
              </a:rPr>
              <a:t>is </a:t>
            </a:r>
            <a:r>
              <a:rPr sz="1500" dirty="0">
                <a:solidFill>
                  <a:srgbClr val="231F20"/>
                </a:solidFill>
                <a:latin typeface="Avenir-Book"/>
                <a:cs typeface="Avenir-Book"/>
              </a:rPr>
              <a:t>to</a:t>
            </a:r>
            <a:r>
              <a:rPr sz="1500" spc="-6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30" dirty="0">
                <a:solidFill>
                  <a:srgbClr val="231F20"/>
                </a:solidFill>
                <a:latin typeface="Avenir-Book"/>
                <a:cs typeface="Avenir-Book"/>
              </a:rPr>
              <a:t>release</a:t>
            </a:r>
            <a:r>
              <a:rPr sz="1500" spc="-6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30" dirty="0">
                <a:solidFill>
                  <a:srgbClr val="231F20"/>
                </a:solidFill>
                <a:latin typeface="Avenir-Book"/>
                <a:cs typeface="Avenir-Book"/>
              </a:rPr>
              <a:t>aroma</a:t>
            </a:r>
            <a:r>
              <a:rPr sz="1500" spc="-6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Avenir-Book"/>
                <a:cs typeface="Avenir-Book"/>
              </a:rPr>
              <a:t>and</a:t>
            </a:r>
            <a:r>
              <a:rPr sz="1500" spc="-6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0" dirty="0">
                <a:solidFill>
                  <a:srgbClr val="231F20"/>
                </a:solidFill>
                <a:latin typeface="Avenir-Book"/>
                <a:cs typeface="Avenir-Book"/>
              </a:rPr>
              <a:t>flavor</a:t>
            </a:r>
            <a:r>
              <a:rPr sz="1500" spc="-6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0" dirty="0">
                <a:solidFill>
                  <a:srgbClr val="231F20"/>
                </a:solidFill>
                <a:latin typeface="Avenir-Book"/>
                <a:cs typeface="Avenir-Book"/>
              </a:rPr>
              <a:t>com</a:t>
            </a:r>
            <a:r>
              <a:rPr sz="1500" spc="-25" dirty="0">
                <a:solidFill>
                  <a:srgbClr val="231F20"/>
                </a:solidFill>
                <a:latin typeface="Avenir-Book"/>
                <a:cs typeface="Avenir-Book"/>
              </a:rPr>
              <a:t>pounds</a:t>
            </a:r>
            <a:r>
              <a:rPr sz="1500" spc="-8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dirty="0">
                <a:solidFill>
                  <a:srgbClr val="231F20"/>
                </a:solidFill>
                <a:latin typeface="Avenir-Book"/>
                <a:cs typeface="Avenir-Book"/>
              </a:rPr>
              <a:t>at</a:t>
            </a:r>
            <a:r>
              <a:rPr sz="1500" spc="-7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20" dirty="0">
                <a:solidFill>
                  <a:srgbClr val="231F20"/>
                </a:solidFill>
                <a:latin typeface="Avenir-Book"/>
                <a:cs typeface="Avenir-Book"/>
              </a:rPr>
              <a:t>very</a:t>
            </a:r>
            <a:r>
              <a:rPr sz="1500" spc="-65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Avenir-Book"/>
                <a:cs typeface="Avenir-Book"/>
              </a:rPr>
              <a:t>low</a:t>
            </a:r>
            <a:r>
              <a:rPr sz="1500" spc="-6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r>
              <a:rPr sz="1500" spc="-80" dirty="0">
                <a:solidFill>
                  <a:srgbClr val="231F20"/>
                </a:solidFill>
                <a:latin typeface="Avenir-Book"/>
                <a:cs typeface="Avenir-Book"/>
              </a:rPr>
              <a:t>ABV.</a:t>
            </a:r>
            <a:r>
              <a:rPr sz="1500" spc="-40" dirty="0">
                <a:solidFill>
                  <a:srgbClr val="231F20"/>
                </a:solidFill>
                <a:latin typeface="Avenir-Book"/>
                <a:cs typeface="Avenir-Book"/>
              </a:rPr>
              <a:t> </a:t>
            </a:r>
            <a:endParaRPr lang="en-US" sz="1500" spc="-40" dirty="0">
              <a:solidFill>
                <a:srgbClr val="231F20"/>
              </a:solidFill>
              <a:latin typeface="Avenir-Book"/>
              <a:cs typeface="Avenir-Book"/>
            </a:endParaRPr>
          </a:p>
          <a:p>
            <a:pPr marL="12700" marR="113664">
              <a:lnSpc>
                <a:spcPct val="100000"/>
              </a:lnSpc>
              <a:spcBef>
                <a:spcPts val="100"/>
              </a:spcBef>
            </a:pPr>
            <a:endParaRPr lang="en-US" sz="1500" b="1" spc="-40" dirty="0">
              <a:solidFill>
                <a:srgbClr val="231F20"/>
              </a:solidFill>
              <a:latin typeface="Avenir-Book"/>
              <a:cs typeface="Avenir-Heavy"/>
            </a:endParaRPr>
          </a:p>
          <a:p>
            <a:pPr marL="12700" marR="113664">
              <a:lnSpc>
                <a:spcPct val="100000"/>
              </a:lnSpc>
              <a:spcBef>
                <a:spcPts val="100"/>
              </a:spcBef>
            </a:pPr>
            <a:r>
              <a:rPr lang="en-US" sz="1500" b="1" spc="-25" dirty="0">
                <a:solidFill>
                  <a:srgbClr val="231F20"/>
                </a:solidFill>
                <a:latin typeface="Avenir-Heavy"/>
                <a:cs typeface="Avenir-Heavy"/>
              </a:rPr>
              <a:t>B</a:t>
            </a:r>
            <a:r>
              <a:rPr sz="1500" b="1" spc="-25" dirty="0">
                <a:solidFill>
                  <a:srgbClr val="231F20"/>
                </a:solidFill>
                <a:latin typeface="Avenir-Heavy"/>
                <a:cs typeface="Avenir-Heavy"/>
              </a:rPr>
              <a:t>lended</a:t>
            </a:r>
            <a:r>
              <a:rPr sz="1500" b="1" spc="-70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dirty="0">
                <a:solidFill>
                  <a:srgbClr val="231F20"/>
                </a:solidFill>
                <a:latin typeface="Avenir-Heavy"/>
                <a:cs typeface="Avenir-Heavy"/>
              </a:rPr>
              <a:t>by</a:t>
            </a:r>
            <a:r>
              <a:rPr sz="1500" b="1" spc="-65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25" dirty="0">
                <a:solidFill>
                  <a:srgbClr val="231F20"/>
                </a:solidFill>
                <a:latin typeface="Avenir-Heavy"/>
                <a:cs typeface="Avenir-Heavy"/>
              </a:rPr>
              <a:t>master</a:t>
            </a:r>
            <a:r>
              <a:rPr sz="1500" b="1" spc="-65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25" dirty="0">
                <a:solidFill>
                  <a:srgbClr val="231F20"/>
                </a:solidFill>
                <a:latin typeface="Avenir-Heavy"/>
                <a:cs typeface="Avenir-Heavy"/>
              </a:rPr>
              <a:t>distillers</a:t>
            </a:r>
            <a:r>
              <a:rPr sz="1500" b="1" spc="-65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dirty="0">
                <a:solidFill>
                  <a:srgbClr val="231F20"/>
                </a:solidFill>
                <a:latin typeface="Avenir-Heavy"/>
                <a:cs typeface="Avenir-Heavy"/>
              </a:rPr>
              <a:t>in</a:t>
            </a:r>
            <a:r>
              <a:rPr sz="1500" b="1" spc="-70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10" dirty="0">
                <a:solidFill>
                  <a:srgbClr val="231F20"/>
                </a:solidFill>
                <a:latin typeface="Avenir-Heavy"/>
                <a:cs typeface="Avenir-Heavy"/>
              </a:rPr>
              <a:t>the</a:t>
            </a:r>
            <a:r>
              <a:rPr sz="1500" b="1" spc="-65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30" dirty="0">
                <a:solidFill>
                  <a:srgbClr val="231F20"/>
                </a:solidFill>
                <a:latin typeface="Avenir-Heavy"/>
                <a:cs typeface="Avenir-Heavy"/>
              </a:rPr>
              <a:t>Netherlands</a:t>
            </a:r>
            <a:r>
              <a:rPr sz="1500" b="1" spc="-65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dirty="0">
                <a:solidFill>
                  <a:srgbClr val="231F20"/>
                </a:solidFill>
                <a:latin typeface="Avenir-Heavy"/>
                <a:cs typeface="Avenir-Heavy"/>
              </a:rPr>
              <a:t>to</a:t>
            </a:r>
            <a:r>
              <a:rPr sz="1500" b="1" spc="-70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30" dirty="0">
                <a:solidFill>
                  <a:srgbClr val="231F20"/>
                </a:solidFill>
                <a:latin typeface="Avenir-Heavy"/>
                <a:cs typeface="Avenir-Heavy"/>
              </a:rPr>
              <a:t>Ensure</a:t>
            </a:r>
            <a:r>
              <a:rPr sz="1500" b="1" spc="-65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30" dirty="0">
                <a:solidFill>
                  <a:srgbClr val="231F20"/>
                </a:solidFill>
                <a:latin typeface="Avenir-Heavy"/>
                <a:cs typeface="Avenir-Heavy"/>
              </a:rPr>
              <a:t>aroma</a:t>
            </a:r>
            <a:r>
              <a:rPr sz="1500" b="1" spc="-65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10" dirty="0">
                <a:solidFill>
                  <a:srgbClr val="231F20"/>
                </a:solidFill>
                <a:latin typeface="Avenir-Heavy"/>
                <a:cs typeface="Avenir-Heavy"/>
              </a:rPr>
              <a:t>and</a:t>
            </a:r>
            <a:r>
              <a:rPr sz="1500" b="1" spc="-65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30" dirty="0">
                <a:solidFill>
                  <a:srgbClr val="231F20"/>
                </a:solidFill>
                <a:latin typeface="Avenir-Heavy"/>
                <a:cs typeface="Avenir-Heavy"/>
              </a:rPr>
              <a:t>flavor</a:t>
            </a:r>
            <a:r>
              <a:rPr sz="1500" b="1" spc="-70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20" dirty="0">
                <a:solidFill>
                  <a:srgbClr val="231F20"/>
                </a:solidFill>
                <a:latin typeface="Avenir-Heavy"/>
                <a:cs typeface="Avenir-Heavy"/>
              </a:rPr>
              <a:t>con</a:t>
            </a:r>
            <a:r>
              <a:rPr sz="1500" b="1" spc="-25" dirty="0">
                <a:solidFill>
                  <a:srgbClr val="231F20"/>
                </a:solidFill>
                <a:latin typeface="Avenir-Heavy"/>
                <a:cs typeface="Avenir-Heavy"/>
              </a:rPr>
              <a:t>sistency</a:t>
            </a:r>
            <a:r>
              <a:rPr sz="1500" b="1" spc="-55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35" dirty="0">
                <a:solidFill>
                  <a:srgbClr val="231F20"/>
                </a:solidFill>
                <a:latin typeface="Avenir-Heavy"/>
                <a:cs typeface="Avenir-Heavy"/>
              </a:rPr>
              <a:t>throughout</a:t>
            </a:r>
            <a:r>
              <a:rPr sz="1500" b="1" spc="-50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10" dirty="0">
                <a:solidFill>
                  <a:srgbClr val="231F20"/>
                </a:solidFill>
                <a:latin typeface="Avenir-Heavy"/>
                <a:cs typeface="Avenir-Heavy"/>
              </a:rPr>
              <a:t>our</a:t>
            </a:r>
            <a:r>
              <a:rPr sz="1500" b="1" spc="-55" dirty="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10" dirty="0">
                <a:solidFill>
                  <a:srgbClr val="231F20"/>
                </a:solidFill>
                <a:latin typeface="Avenir-Heavy"/>
                <a:cs typeface="Avenir-Heavy"/>
              </a:rPr>
              <a:t>products.</a:t>
            </a:r>
            <a:endParaRPr lang="en-US" sz="1500" b="1" spc="-10" dirty="0">
              <a:solidFill>
                <a:srgbClr val="231F20"/>
              </a:solidFill>
              <a:latin typeface="Avenir-Heavy"/>
              <a:cs typeface="Avenir-Heavy"/>
            </a:endParaRPr>
          </a:p>
          <a:p>
            <a:pPr marL="12700" marR="113664">
              <a:lnSpc>
                <a:spcPct val="100000"/>
              </a:lnSpc>
              <a:spcBef>
                <a:spcPts val="100"/>
              </a:spcBef>
            </a:pPr>
            <a:endParaRPr lang="en-NL" sz="1500" b="1" spc="-10" dirty="0">
              <a:solidFill>
                <a:srgbClr val="231F20"/>
              </a:solidFill>
              <a:latin typeface="Avenir-Heavy"/>
              <a:cs typeface="Avenir-Heavy"/>
            </a:endParaRPr>
          </a:p>
          <a:p>
            <a:pPr marL="12700" marR="113664">
              <a:lnSpc>
                <a:spcPct val="100000"/>
              </a:lnSpc>
              <a:spcBef>
                <a:spcPts val="100"/>
              </a:spcBef>
            </a:pPr>
            <a:r>
              <a:rPr lang="en-GB" sz="1600" b="1" i="1" spc="-10" dirty="0">
                <a:solidFill>
                  <a:srgbClr val="231F20"/>
                </a:solidFill>
                <a:latin typeface="Avenir-HeavyOblique"/>
                <a:cs typeface="Avenir-HeavyOblique"/>
              </a:rPr>
              <a:t>Our</a:t>
            </a:r>
            <a:r>
              <a:rPr lang="en-GB" sz="1600" b="1" i="1" spc="-60" dirty="0">
                <a:solidFill>
                  <a:srgbClr val="231F20"/>
                </a:solidFill>
                <a:latin typeface="Avenir-HeavyOblique"/>
                <a:cs typeface="Avenir-HeavyOblique"/>
              </a:rPr>
              <a:t> </a:t>
            </a:r>
            <a:r>
              <a:rPr lang="en-GB" sz="1600" b="1" i="1" spc="-25" dirty="0">
                <a:solidFill>
                  <a:srgbClr val="231F20"/>
                </a:solidFill>
                <a:latin typeface="Avenir-HeavyOblique"/>
                <a:cs typeface="Avenir-HeavyOblique"/>
              </a:rPr>
              <a:t>bottle</a:t>
            </a:r>
            <a:r>
              <a:rPr lang="en-GB" sz="1600" b="1" i="1" spc="-65" dirty="0">
                <a:solidFill>
                  <a:srgbClr val="231F20"/>
                </a:solidFill>
                <a:latin typeface="Avenir-HeavyOblique"/>
                <a:cs typeface="Avenir-HeavyOblique"/>
              </a:rPr>
              <a:t> </a:t>
            </a:r>
            <a:r>
              <a:rPr lang="en-GB" sz="1600" b="1" i="1" spc="-10" dirty="0">
                <a:solidFill>
                  <a:srgbClr val="231F20"/>
                </a:solidFill>
                <a:latin typeface="Avenir-HeavyOblique"/>
                <a:cs typeface="Avenir-HeavyOblique"/>
              </a:rPr>
              <a:t>unit</a:t>
            </a:r>
            <a:r>
              <a:rPr lang="en-GB" sz="1600" b="1" i="1" spc="-60" dirty="0">
                <a:solidFill>
                  <a:srgbClr val="231F20"/>
                </a:solidFill>
                <a:latin typeface="Avenir-HeavyOblique"/>
                <a:cs typeface="Avenir-HeavyOblique"/>
              </a:rPr>
              <a:t> </a:t>
            </a:r>
            <a:r>
              <a:rPr lang="en-GB" sz="1600" b="1" i="1" spc="-10" dirty="0">
                <a:solidFill>
                  <a:srgbClr val="231F20"/>
                </a:solidFill>
                <a:latin typeface="Avenir-HeavyOblique"/>
                <a:cs typeface="Avenir-HeavyOblique"/>
              </a:rPr>
              <a:t>has</a:t>
            </a:r>
            <a:r>
              <a:rPr lang="en-GB" sz="1600" b="1" i="1" spc="-60" dirty="0">
                <a:solidFill>
                  <a:srgbClr val="231F20"/>
                </a:solidFill>
                <a:latin typeface="Avenir-HeavyOblique"/>
                <a:cs typeface="Avenir-HeavyOblique"/>
              </a:rPr>
              <a:t> </a:t>
            </a:r>
            <a:r>
              <a:rPr lang="en-GB" sz="1600" b="1" i="1" spc="-25" dirty="0">
                <a:solidFill>
                  <a:srgbClr val="231F20"/>
                </a:solidFill>
                <a:latin typeface="Avenir-HeavyOblique"/>
                <a:cs typeface="Avenir-HeavyOblique"/>
              </a:rPr>
              <a:t>BRC </a:t>
            </a:r>
            <a:r>
              <a:rPr lang="en-GB" sz="1600" b="1" i="1" dirty="0">
                <a:solidFill>
                  <a:srgbClr val="231F20"/>
                </a:solidFill>
                <a:latin typeface="Avenir-HeavyOblique"/>
                <a:cs typeface="Avenir-HeavyOblique"/>
              </a:rPr>
              <a:t>AA</a:t>
            </a:r>
            <a:r>
              <a:rPr lang="en-GB" sz="1600" b="1" i="1" spc="-75" dirty="0">
                <a:solidFill>
                  <a:srgbClr val="231F20"/>
                </a:solidFill>
                <a:latin typeface="Avenir-HeavyOblique"/>
                <a:cs typeface="Avenir-HeavyOblique"/>
              </a:rPr>
              <a:t> </a:t>
            </a:r>
            <a:r>
              <a:rPr lang="en-GB" sz="1600" b="1" i="1" spc="-20" dirty="0">
                <a:solidFill>
                  <a:srgbClr val="231F20"/>
                </a:solidFill>
                <a:latin typeface="Avenir-HeavyOblique"/>
                <a:cs typeface="Avenir-HeavyOblique"/>
              </a:rPr>
              <a:t>grade</a:t>
            </a:r>
            <a:r>
              <a:rPr lang="en-GB" sz="1600" b="1" i="1" spc="-75" dirty="0">
                <a:solidFill>
                  <a:srgbClr val="231F20"/>
                </a:solidFill>
                <a:latin typeface="Avenir-HeavyOblique"/>
                <a:cs typeface="Avenir-HeavyOblique"/>
              </a:rPr>
              <a:t> </a:t>
            </a:r>
            <a:r>
              <a:rPr lang="en-GB" sz="1600" b="1" i="1" spc="-30" dirty="0">
                <a:solidFill>
                  <a:srgbClr val="231F20"/>
                </a:solidFill>
                <a:latin typeface="Avenir-HeavyOblique"/>
                <a:cs typeface="Avenir-HeavyOblique"/>
              </a:rPr>
              <a:t>certification</a:t>
            </a:r>
            <a:r>
              <a:rPr lang="en-GB" sz="1600" b="1" i="1" spc="-70" dirty="0">
                <a:solidFill>
                  <a:srgbClr val="231F20"/>
                </a:solidFill>
                <a:latin typeface="Avenir-HeavyOblique"/>
                <a:cs typeface="Avenir-HeavyOblique"/>
              </a:rPr>
              <a:t> </a:t>
            </a:r>
            <a:r>
              <a:rPr lang="en-GB" sz="1600" b="1" i="1" spc="-10" dirty="0">
                <a:solidFill>
                  <a:srgbClr val="231F20"/>
                </a:solidFill>
                <a:latin typeface="Avenir-HeavyOblique"/>
                <a:cs typeface="Avenir-HeavyOblique"/>
              </a:rPr>
              <a:t>and</a:t>
            </a:r>
            <a:r>
              <a:rPr lang="en-GB" sz="1600" b="1" i="1" spc="-75" dirty="0">
                <a:solidFill>
                  <a:srgbClr val="231F20"/>
                </a:solidFill>
                <a:latin typeface="Avenir-HeavyOblique"/>
                <a:cs typeface="Avenir-HeavyOblique"/>
              </a:rPr>
              <a:t> </a:t>
            </a:r>
            <a:r>
              <a:rPr lang="en-GB" sz="1600" b="1" i="1" dirty="0">
                <a:solidFill>
                  <a:srgbClr val="231F20"/>
                </a:solidFill>
                <a:latin typeface="Avenir-HeavyOblique"/>
                <a:cs typeface="Avenir-HeavyOblique"/>
              </a:rPr>
              <a:t>we</a:t>
            </a:r>
            <a:r>
              <a:rPr lang="en-GB" sz="1600" b="1" i="1" spc="-75" dirty="0">
                <a:solidFill>
                  <a:srgbClr val="231F20"/>
                </a:solidFill>
                <a:latin typeface="Avenir-HeavyOblique"/>
                <a:cs typeface="Avenir-HeavyOblique"/>
              </a:rPr>
              <a:t> </a:t>
            </a:r>
            <a:r>
              <a:rPr lang="en-GB" sz="1600" b="1" i="1" spc="-20" dirty="0">
                <a:solidFill>
                  <a:srgbClr val="231F20"/>
                </a:solidFill>
                <a:latin typeface="Avenir-HeavyOblique"/>
                <a:cs typeface="Avenir-HeavyOblique"/>
              </a:rPr>
              <a:t>are</a:t>
            </a:r>
            <a:r>
              <a:rPr lang="en-GB" sz="1600" b="1" i="1" spc="-70" dirty="0">
                <a:solidFill>
                  <a:srgbClr val="231F20"/>
                </a:solidFill>
                <a:latin typeface="Avenir-HeavyOblique"/>
                <a:cs typeface="Avenir-HeavyOblique"/>
              </a:rPr>
              <a:t> </a:t>
            </a:r>
            <a:r>
              <a:rPr lang="en-GB" sz="1600" b="1" i="1" spc="-25" dirty="0">
                <a:solidFill>
                  <a:srgbClr val="231F20"/>
                </a:solidFill>
                <a:latin typeface="Avenir-HeavyOblique"/>
                <a:cs typeface="Avenir-HeavyOblique"/>
              </a:rPr>
              <a:t>unique</a:t>
            </a:r>
            <a:r>
              <a:rPr lang="en-GB" sz="1600" b="1" i="1" spc="-70" dirty="0">
                <a:solidFill>
                  <a:srgbClr val="231F20"/>
                </a:solidFill>
                <a:latin typeface="Avenir-HeavyOblique"/>
                <a:cs typeface="Avenir-HeavyOblique"/>
              </a:rPr>
              <a:t> </a:t>
            </a:r>
            <a:r>
              <a:rPr lang="en-GB" sz="1600" b="1" i="1" dirty="0">
                <a:solidFill>
                  <a:srgbClr val="231F20"/>
                </a:solidFill>
                <a:latin typeface="Avenir-HeavyOblique"/>
                <a:cs typeface="Avenir-HeavyOblique"/>
              </a:rPr>
              <a:t>by</a:t>
            </a:r>
            <a:r>
              <a:rPr lang="en-GB" sz="1600" b="1" i="1" spc="-75" dirty="0">
                <a:solidFill>
                  <a:srgbClr val="231F20"/>
                </a:solidFill>
                <a:latin typeface="Avenir-HeavyOblique"/>
                <a:cs typeface="Avenir-HeavyOblique"/>
              </a:rPr>
              <a:t> </a:t>
            </a:r>
            <a:r>
              <a:rPr lang="en-GB" sz="1600" b="1" i="1" spc="-20" dirty="0">
                <a:solidFill>
                  <a:srgbClr val="231F20"/>
                </a:solidFill>
                <a:latin typeface="Avenir-HeavyOblique"/>
                <a:cs typeface="Avenir-HeavyOblique"/>
              </a:rPr>
              <a:t>using</a:t>
            </a:r>
            <a:r>
              <a:rPr lang="en-GB" sz="1600" b="1" i="1" spc="-75" dirty="0">
                <a:solidFill>
                  <a:srgbClr val="231F20"/>
                </a:solidFill>
                <a:latin typeface="Avenir-HeavyOblique"/>
                <a:cs typeface="Avenir-HeavyOblique"/>
              </a:rPr>
              <a:t> </a:t>
            </a:r>
            <a:r>
              <a:rPr lang="en-GB" sz="1600" b="1" i="1" spc="-25" dirty="0">
                <a:solidFill>
                  <a:srgbClr val="231F20"/>
                </a:solidFill>
                <a:latin typeface="Avenir-HeavyOblique"/>
                <a:cs typeface="Avenir-HeavyOblique"/>
              </a:rPr>
              <a:t>tunnel</a:t>
            </a:r>
            <a:r>
              <a:rPr lang="en-GB" sz="1600" b="1" i="1" spc="-70" dirty="0">
                <a:solidFill>
                  <a:srgbClr val="231F20"/>
                </a:solidFill>
                <a:latin typeface="Avenir-HeavyOblique"/>
                <a:cs typeface="Avenir-HeavyOblique"/>
              </a:rPr>
              <a:t> </a:t>
            </a:r>
            <a:r>
              <a:rPr lang="en-GB" sz="1600" b="1" i="1" spc="-10" dirty="0">
                <a:solidFill>
                  <a:srgbClr val="231F20"/>
                </a:solidFill>
                <a:latin typeface="Avenir-HeavyOblique"/>
                <a:cs typeface="Avenir-HeavyOblique"/>
              </a:rPr>
              <a:t>pasteurization.</a:t>
            </a:r>
            <a:endParaRPr lang="en-US" sz="1500" b="1" i="1" spc="-10" dirty="0">
              <a:solidFill>
                <a:srgbClr val="231F20"/>
              </a:solidFill>
              <a:latin typeface="Avenir-Heavy"/>
              <a:cs typeface="Avenir-Heavy"/>
            </a:endParaRPr>
          </a:p>
          <a:p>
            <a:pPr marL="12700" marR="113664">
              <a:lnSpc>
                <a:spcPct val="100000"/>
              </a:lnSpc>
              <a:spcBef>
                <a:spcPts val="100"/>
              </a:spcBef>
            </a:pPr>
            <a:endParaRPr sz="1500" dirty="0">
              <a:latin typeface="Avenir-Heavy"/>
              <a:cs typeface="Avenir-Heavy"/>
            </a:endParaRPr>
          </a:p>
        </p:txBody>
      </p:sp>
      <p:pic>
        <p:nvPicPr>
          <p:cNvPr id="20" name="object 7">
            <a:extLst>
              <a:ext uri="{FF2B5EF4-FFF2-40B4-BE49-F238E27FC236}">
                <a16:creationId xmlns:a16="http://schemas.microsoft.com/office/drawing/2014/main" id="{82588C09-0FAA-2539-F7C7-4C6829FC4D5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2942" y="1179582"/>
            <a:ext cx="5393058" cy="536251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sp>
          <p:nvSpPr>
            <p:cNvPr id="3" name="object 3"/>
            <p:cNvSpPr/>
            <p:nvPr/>
          </p:nvSpPr>
          <p:spPr>
            <a:xfrm>
              <a:off x="269585" y="260461"/>
              <a:ext cx="11652885" cy="6308725"/>
            </a:xfrm>
            <a:custGeom>
              <a:avLst/>
              <a:gdLst/>
              <a:ahLst/>
              <a:cxnLst/>
              <a:rect l="l" t="t" r="r" b="b"/>
              <a:pathLst>
                <a:path w="11652885" h="6308725">
                  <a:moveTo>
                    <a:pt x="6595668" y="6308458"/>
                  </a:moveTo>
                  <a:lnTo>
                    <a:pt x="10853585" y="6308458"/>
                  </a:lnTo>
                  <a:lnTo>
                    <a:pt x="11642725" y="6308458"/>
                  </a:lnTo>
                  <a:lnTo>
                    <a:pt x="11652808" y="6308458"/>
                  </a:lnTo>
                  <a:lnTo>
                    <a:pt x="11652808" y="6298374"/>
                  </a:lnTo>
                  <a:lnTo>
                    <a:pt x="11652808" y="10083"/>
                  </a:lnTo>
                  <a:lnTo>
                    <a:pt x="11652808" y="0"/>
                  </a:lnTo>
                  <a:lnTo>
                    <a:pt x="11642725" y="0"/>
                  </a:lnTo>
                  <a:lnTo>
                    <a:pt x="10083" y="0"/>
                  </a:lnTo>
                  <a:lnTo>
                    <a:pt x="0" y="0"/>
                  </a:lnTo>
                  <a:lnTo>
                    <a:pt x="0" y="10083"/>
                  </a:lnTo>
                  <a:lnTo>
                    <a:pt x="0" y="6298374"/>
                  </a:lnTo>
                  <a:lnTo>
                    <a:pt x="0" y="6308458"/>
                  </a:lnTo>
                  <a:lnTo>
                    <a:pt x="10083" y="6308458"/>
                  </a:lnTo>
                  <a:lnTo>
                    <a:pt x="2454414" y="6308458"/>
                  </a:lnTo>
                  <a:lnTo>
                    <a:pt x="5047462" y="6308458"/>
                  </a:lnTo>
                  <a:lnTo>
                    <a:pt x="6595668" y="6308458"/>
                  </a:lnTo>
                  <a:close/>
                </a:path>
              </a:pathLst>
            </a:custGeom>
            <a:ln w="20167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6458" y="287343"/>
              <a:ext cx="11599545" cy="6254750"/>
            </a:xfrm>
            <a:custGeom>
              <a:avLst/>
              <a:gdLst/>
              <a:ahLst/>
              <a:cxnLst/>
              <a:rect l="l" t="t" r="r" b="b"/>
              <a:pathLst>
                <a:path w="11599545" h="6254750">
                  <a:moveTo>
                    <a:pt x="6568795" y="6254699"/>
                  </a:moveTo>
                  <a:lnTo>
                    <a:pt x="10826711" y="6254699"/>
                  </a:lnTo>
                  <a:lnTo>
                    <a:pt x="11599049" y="6254699"/>
                  </a:lnTo>
                  <a:lnTo>
                    <a:pt x="11599049" y="0"/>
                  </a:lnTo>
                  <a:lnTo>
                    <a:pt x="0" y="0"/>
                  </a:lnTo>
                  <a:lnTo>
                    <a:pt x="0" y="6254699"/>
                  </a:lnTo>
                  <a:lnTo>
                    <a:pt x="2427541" y="6254699"/>
                  </a:lnTo>
                  <a:lnTo>
                    <a:pt x="5020589" y="6254699"/>
                  </a:lnTo>
                  <a:lnTo>
                    <a:pt x="6568795" y="6254699"/>
                  </a:lnTo>
                  <a:close/>
                </a:path>
              </a:pathLst>
            </a:custGeom>
            <a:ln w="6731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2943" y="593900"/>
            <a:ext cx="3263265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0">
                <a:solidFill>
                  <a:srgbClr val="00555D"/>
                </a:solidFill>
                <a:latin typeface="Avenir-Book"/>
                <a:cs typeface="Avenir-Book"/>
              </a:rPr>
              <a:t>BRAND </a:t>
            </a:r>
            <a:r>
              <a:rPr sz="3500" b="0" spc="-30">
                <a:solidFill>
                  <a:srgbClr val="00555D"/>
                </a:solidFill>
                <a:latin typeface="Avenir-Book"/>
                <a:cs typeface="Avenir-Book"/>
              </a:rPr>
              <a:t>VALUES</a:t>
            </a:r>
            <a:endParaRPr sz="3500">
              <a:latin typeface="Avenir-Book"/>
              <a:cs typeface="Avenir-Book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15643" y="0"/>
            <a:ext cx="11477625" cy="6858000"/>
            <a:chOff x="715643" y="0"/>
            <a:chExt cx="11477625" cy="6858000"/>
          </a:xfrm>
        </p:grpSpPr>
        <p:sp>
          <p:nvSpPr>
            <p:cNvPr id="7" name="object 7"/>
            <p:cNvSpPr/>
            <p:nvPr/>
          </p:nvSpPr>
          <p:spPr>
            <a:xfrm>
              <a:off x="715643" y="1440014"/>
              <a:ext cx="1080135" cy="0"/>
            </a:xfrm>
            <a:custGeom>
              <a:avLst/>
              <a:gdLst/>
              <a:ahLst/>
              <a:cxnLst/>
              <a:rect l="l" t="t" r="r" b="b"/>
              <a:pathLst>
                <a:path w="1080135">
                  <a:moveTo>
                    <a:pt x="0" y="0"/>
                  </a:moveTo>
                  <a:lnTo>
                    <a:pt x="1079995" y="0"/>
                  </a:lnTo>
                </a:path>
              </a:pathLst>
            </a:custGeom>
            <a:ln w="12700">
              <a:solidFill>
                <a:srgbClr val="0055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89710" y="0"/>
              <a:ext cx="4403483" cy="685799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789716" y="280621"/>
              <a:ext cx="4112895" cy="6268720"/>
            </a:xfrm>
            <a:custGeom>
              <a:avLst/>
              <a:gdLst/>
              <a:ahLst/>
              <a:cxnLst/>
              <a:rect l="l" t="t" r="r" b="b"/>
              <a:pathLst>
                <a:path w="4112895" h="6268720">
                  <a:moveTo>
                    <a:pt x="0" y="6268135"/>
                  </a:moveTo>
                  <a:lnTo>
                    <a:pt x="3504463" y="6268135"/>
                  </a:lnTo>
                  <a:lnTo>
                    <a:pt x="4112488" y="6268135"/>
                  </a:lnTo>
                  <a:lnTo>
                    <a:pt x="4112488" y="0"/>
                  </a:lnTo>
                  <a:lnTo>
                    <a:pt x="50771" y="0"/>
                  </a:lnTo>
                  <a:lnTo>
                    <a:pt x="0" y="0"/>
                  </a:lnTo>
                </a:path>
              </a:pathLst>
            </a:custGeom>
            <a:ln w="2016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789716" y="253739"/>
              <a:ext cx="4139565" cy="6322060"/>
            </a:xfrm>
            <a:custGeom>
              <a:avLst/>
              <a:gdLst/>
              <a:ahLst/>
              <a:cxnLst/>
              <a:rect l="l" t="t" r="r" b="b"/>
              <a:pathLst>
                <a:path w="4139565" h="6322059">
                  <a:moveTo>
                    <a:pt x="0" y="6321894"/>
                  </a:moveTo>
                  <a:lnTo>
                    <a:pt x="3504463" y="6321894"/>
                  </a:lnTo>
                  <a:lnTo>
                    <a:pt x="4122572" y="6321894"/>
                  </a:lnTo>
                  <a:lnTo>
                    <a:pt x="4139374" y="6321894"/>
                  </a:lnTo>
                  <a:lnTo>
                    <a:pt x="4139374" y="6305105"/>
                  </a:lnTo>
                  <a:lnTo>
                    <a:pt x="4139374" y="16802"/>
                  </a:lnTo>
                  <a:lnTo>
                    <a:pt x="4139374" y="12"/>
                  </a:lnTo>
                  <a:lnTo>
                    <a:pt x="4122572" y="12"/>
                  </a:lnTo>
                  <a:lnTo>
                    <a:pt x="0" y="0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25175" y="1128377"/>
              <a:ext cx="1507738" cy="4519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925507" y="606602"/>
              <a:ext cx="1552575" cy="425450"/>
            </a:xfrm>
            <a:custGeom>
              <a:avLst/>
              <a:gdLst/>
              <a:ahLst/>
              <a:cxnLst/>
              <a:rect l="l" t="t" r="r" b="b"/>
              <a:pathLst>
                <a:path w="1552575" h="425450">
                  <a:moveTo>
                    <a:pt x="194564" y="115658"/>
                  </a:moveTo>
                  <a:lnTo>
                    <a:pt x="0" y="115658"/>
                  </a:lnTo>
                  <a:lnTo>
                    <a:pt x="0" y="421703"/>
                  </a:lnTo>
                  <a:lnTo>
                    <a:pt x="42989" y="421703"/>
                  </a:lnTo>
                  <a:lnTo>
                    <a:pt x="42989" y="321221"/>
                  </a:lnTo>
                  <a:lnTo>
                    <a:pt x="180670" y="321221"/>
                  </a:lnTo>
                  <a:lnTo>
                    <a:pt x="180670" y="282346"/>
                  </a:lnTo>
                  <a:lnTo>
                    <a:pt x="42989" y="282346"/>
                  </a:lnTo>
                  <a:lnTo>
                    <a:pt x="42989" y="153695"/>
                  </a:lnTo>
                  <a:lnTo>
                    <a:pt x="194564" y="153695"/>
                  </a:lnTo>
                  <a:lnTo>
                    <a:pt x="194564" y="115658"/>
                  </a:lnTo>
                  <a:close/>
                </a:path>
                <a:path w="1552575" h="425450">
                  <a:moveTo>
                    <a:pt x="437565" y="383679"/>
                  </a:moveTo>
                  <a:lnTo>
                    <a:pt x="293116" y="383679"/>
                  </a:lnTo>
                  <a:lnTo>
                    <a:pt x="293116" y="115658"/>
                  </a:lnTo>
                  <a:lnTo>
                    <a:pt x="250228" y="115658"/>
                  </a:lnTo>
                  <a:lnTo>
                    <a:pt x="250228" y="421703"/>
                  </a:lnTo>
                  <a:lnTo>
                    <a:pt x="437565" y="421703"/>
                  </a:lnTo>
                  <a:lnTo>
                    <a:pt x="437565" y="383679"/>
                  </a:lnTo>
                  <a:close/>
                </a:path>
                <a:path w="1552575" h="425450">
                  <a:moveTo>
                    <a:pt x="703491" y="115658"/>
                  </a:moveTo>
                  <a:lnTo>
                    <a:pt x="660476" y="115658"/>
                  </a:lnTo>
                  <a:lnTo>
                    <a:pt x="660476" y="313537"/>
                  </a:lnTo>
                  <a:lnTo>
                    <a:pt x="655764" y="345097"/>
                  </a:lnTo>
                  <a:lnTo>
                    <a:pt x="641896" y="368198"/>
                  </a:lnTo>
                  <a:lnTo>
                    <a:pt x="619328" y="382397"/>
                  </a:lnTo>
                  <a:lnTo>
                    <a:pt x="588479" y="387223"/>
                  </a:lnTo>
                  <a:lnTo>
                    <a:pt x="557593" y="382397"/>
                  </a:lnTo>
                  <a:lnTo>
                    <a:pt x="534974" y="368198"/>
                  </a:lnTo>
                  <a:lnTo>
                    <a:pt x="521081" y="345097"/>
                  </a:lnTo>
                  <a:lnTo>
                    <a:pt x="516343" y="313537"/>
                  </a:lnTo>
                  <a:lnTo>
                    <a:pt x="516343" y="115658"/>
                  </a:lnTo>
                  <a:lnTo>
                    <a:pt x="473354" y="115658"/>
                  </a:lnTo>
                  <a:lnTo>
                    <a:pt x="473354" y="315722"/>
                  </a:lnTo>
                  <a:lnTo>
                    <a:pt x="481355" y="361340"/>
                  </a:lnTo>
                  <a:lnTo>
                    <a:pt x="504291" y="395820"/>
                  </a:lnTo>
                  <a:lnTo>
                    <a:pt x="540537" y="417639"/>
                  </a:lnTo>
                  <a:lnTo>
                    <a:pt x="588479" y="425246"/>
                  </a:lnTo>
                  <a:lnTo>
                    <a:pt x="635927" y="417499"/>
                  </a:lnTo>
                  <a:lnTo>
                    <a:pt x="672185" y="395439"/>
                  </a:lnTo>
                  <a:lnTo>
                    <a:pt x="677697" y="387223"/>
                  </a:lnTo>
                  <a:lnTo>
                    <a:pt x="695350" y="360908"/>
                  </a:lnTo>
                  <a:lnTo>
                    <a:pt x="703491" y="315722"/>
                  </a:lnTo>
                  <a:lnTo>
                    <a:pt x="703491" y="115658"/>
                  </a:lnTo>
                  <a:close/>
                </a:path>
                <a:path w="1552575" h="425450">
                  <a:moveTo>
                    <a:pt x="895997" y="94145"/>
                  </a:moveTo>
                  <a:lnTo>
                    <a:pt x="861669" y="0"/>
                  </a:lnTo>
                  <a:lnTo>
                    <a:pt x="813549" y="0"/>
                  </a:lnTo>
                  <a:lnTo>
                    <a:pt x="860412" y="94145"/>
                  </a:lnTo>
                  <a:lnTo>
                    <a:pt x="895997" y="94145"/>
                  </a:lnTo>
                  <a:close/>
                </a:path>
                <a:path w="1552575" h="425450">
                  <a:moveTo>
                    <a:pt x="977036" y="383679"/>
                  </a:moveTo>
                  <a:lnTo>
                    <a:pt x="816876" y="383679"/>
                  </a:lnTo>
                  <a:lnTo>
                    <a:pt x="816876" y="319874"/>
                  </a:lnTo>
                  <a:lnTo>
                    <a:pt x="954125" y="319874"/>
                  </a:lnTo>
                  <a:lnTo>
                    <a:pt x="954125" y="282346"/>
                  </a:lnTo>
                  <a:lnTo>
                    <a:pt x="816876" y="282346"/>
                  </a:lnTo>
                  <a:lnTo>
                    <a:pt x="816876" y="153708"/>
                  </a:lnTo>
                  <a:lnTo>
                    <a:pt x="970686" y="153708"/>
                  </a:lnTo>
                  <a:lnTo>
                    <a:pt x="970686" y="115658"/>
                  </a:lnTo>
                  <a:lnTo>
                    <a:pt x="773899" y="115658"/>
                  </a:lnTo>
                  <a:lnTo>
                    <a:pt x="773899" y="421716"/>
                  </a:lnTo>
                  <a:lnTo>
                    <a:pt x="977036" y="421716"/>
                  </a:lnTo>
                  <a:lnTo>
                    <a:pt x="977036" y="383679"/>
                  </a:lnTo>
                  <a:close/>
                </a:path>
                <a:path w="1552575" h="425450">
                  <a:moveTo>
                    <a:pt x="1248841" y="421716"/>
                  </a:moveTo>
                  <a:lnTo>
                    <a:pt x="1189837" y="341210"/>
                  </a:lnTo>
                  <a:lnTo>
                    <a:pt x="1180045" y="327863"/>
                  </a:lnTo>
                  <a:lnTo>
                    <a:pt x="1206284" y="311467"/>
                  </a:lnTo>
                  <a:lnTo>
                    <a:pt x="1211148" y="305841"/>
                  </a:lnTo>
                  <a:lnTo>
                    <a:pt x="1225461" y="289331"/>
                  </a:lnTo>
                  <a:lnTo>
                    <a:pt x="1237221" y="261988"/>
                  </a:lnTo>
                  <a:lnTo>
                    <a:pt x="1232039" y="182372"/>
                  </a:lnTo>
                  <a:lnTo>
                    <a:pt x="1205699" y="146380"/>
                  </a:lnTo>
                  <a:lnTo>
                    <a:pt x="1196911" y="141579"/>
                  </a:lnTo>
                  <a:lnTo>
                    <a:pt x="1196911" y="229971"/>
                  </a:lnTo>
                  <a:lnTo>
                    <a:pt x="1191272" y="263067"/>
                  </a:lnTo>
                  <a:lnTo>
                    <a:pt x="1174381" y="286791"/>
                  </a:lnTo>
                  <a:lnTo>
                    <a:pt x="1146327" y="301066"/>
                  </a:lnTo>
                  <a:lnTo>
                    <a:pt x="1107198" y="305841"/>
                  </a:lnTo>
                  <a:lnTo>
                    <a:pt x="1077747" y="305841"/>
                  </a:lnTo>
                  <a:lnTo>
                    <a:pt x="1077747" y="153708"/>
                  </a:lnTo>
                  <a:lnTo>
                    <a:pt x="1107198" y="153708"/>
                  </a:lnTo>
                  <a:lnTo>
                    <a:pt x="1145984" y="158610"/>
                  </a:lnTo>
                  <a:lnTo>
                    <a:pt x="1174076" y="173139"/>
                  </a:lnTo>
                  <a:lnTo>
                    <a:pt x="1191158" y="197015"/>
                  </a:lnTo>
                  <a:lnTo>
                    <a:pt x="1196911" y="229971"/>
                  </a:lnTo>
                  <a:lnTo>
                    <a:pt x="1196911" y="141579"/>
                  </a:lnTo>
                  <a:lnTo>
                    <a:pt x="1164069" y="123609"/>
                  </a:lnTo>
                  <a:lnTo>
                    <a:pt x="1109002" y="115658"/>
                  </a:lnTo>
                  <a:lnTo>
                    <a:pt x="1034859" y="115658"/>
                  </a:lnTo>
                  <a:lnTo>
                    <a:pt x="1034859" y="421716"/>
                  </a:lnTo>
                  <a:lnTo>
                    <a:pt x="1077747" y="421716"/>
                  </a:lnTo>
                  <a:lnTo>
                    <a:pt x="1077747" y="343331"/>
                  </a:lnTo>
                  <a:lnTo>
                    <a:pt x="1109002" y="343331"/>
                  </a:lnTo>
                  <a:lnTo>
                    <a:pt x="1116723" y="343204"/>
                  </a:lnTo>
                  <a:lnTo>
                    <a:pt x="1124343" y="342798"/>
                  </a:lnTo>
                  <a:lnTo>
                    <a:pt x="1131785" y="342138"/>
                  </a:lnTo>
                  <a:lnTo>
                    <a:pt x="1138961" y="341210"/>
                  </a:lnTo>
                  <a:lnTo>
                    <a:pt x="1197533" y="421716"/>
                  </a:lnTo>
                  <a:lnTo>
                    <a:pt x="1248841" y="421716"/>
                  </a:lnTo>
                  <a:close/>
                </a:path>
                <a:path w="1552575" h="425450">
                  <a:moveTo>
                    <a:pt x="1506156" y="383679"/>
                  </a:moveTo>
                  <a:lnTo>
                    <a:pt x="1346009" y="383679"/>
                  </a:lnTo>
                  <a:lnTo>
                    <a:pt x="1346009" y="319862"/>
                  </a:lnTo>
                  <a:lnTo>
                    <a:pt x="1483169" y="319862"/>
                  </a:lnTo>
                  <a:lnTo>
                    <a:pt x="1483169" y="282346"/>
                  </a:lnTo>
                  <a:lnTo>
                    <a:pt x="1346009" y="282346"/>
                  </a:lnTo>
                  <a:lnTo>
                    <a:pt x="1346009" y="153695"/>
                  </a:lnTo>
                  <a:lnTo>
                    <a:pt x="1499831" y="153695"/>
                  </a:lnTo>
                  <a:lnTo>
                    <a:pt x="1499831" y="115658"/>
                  </a:lnTo>
                  <a:lnTo>
                    <a:pt x="1303007" y="115658"/>
                  </a:lnTo>
                  <a:lnTo>
                    <a:pt x="1303007" y="421703"/>
                  </a:lnTo>
                  <a:lnTo>
                    <a:pt x="1506156" y="421703"/>
                  </a:lnTo>
                  <a:lnTo>
                    <a:pt x="1506156" y="383679"/>
                  </a:lnTo>
                  <a:close/>
                </a:path>
                <a:path w="1552575" h="425450">
                  <a:moveTo>
                    <a:pt x="1530858" y="115646"/>
                  </a:moveTo>
                  <a:lnTo>
                    <a:pt x="1516468" y="115646"/>
                  </a:lnTo>
                  <a:lnTo>
                    <a:pt x="1516468" y="117335"/>
                  </a:lnTo>
                  <a:lnTo>
                    <a:pt x="1522717" y="117335"/>
                  </a:lnTo>
                  <a:lnTo>
                    <a:pt x="1522717" y="134302"/>
                  </a:lnTo>
                  <a:lnTo>
                    <a:pt x="1524609" y="134302"/>
                  </a:lnTo>
                  <a:lnTo>
                    <a:pt x="1524609" y="117335"/>
                  </a:lnTo>
                  <a:lnTo>
                    <a:pt x="1530858" y="117335"/>
                  </a:lnTo>
                  <a:lnTo>
                    <a:pt x="1530858" y="115646"/>
                  </a:lnTo>
                  <a:close/>
                </a:path>
                <a:path w="1552575" h="425450">
                  <a:moveTo>
                    <a:pt x="1552028" y="115658"/>
                  </a:moveTo>
                  <a:lnTo>
                    <a:pt x="1549133" y="115658"/>
                  </a:lnTo>
                  <a:lnTo>
                    <a:pt x="1542884" y="131089"/>
                  </a:lnTo>
                  <a:lnTo>
                    <a:pt x="1536534" y="115658"/>
                  </a:lnTo>
                  <a:lnTo>
                    <a:pt x="1533639" y="115658"/>
                  </a:lnTo>
                  <a:lnTo>
                    <a:pt x="1533639" y="134302"/>
                  </a:lnTo>
                  <a:lnTo>
                    <a:pt x="1535531" y="134302"/>
                  </a:lnTo>
                  <a:lnTo>
                    <a:pt x="1535531" y="118110"/>
                  </a:lnTo>
                  <a:lnTo>
                    <a:pt x="1542338" y="134302"/>
                  </a:lnTo>
                  <a:lnTo>
                    <a:pt x="1543329" y="134302"/>
                  </a:lnTo>
                  <a:lnTo>
                    <a:pt x="1550073" y="118110"/>
                  </a:lnTo>
                  <a:lnTo>
                    <a:pt x="1550123" y="134302"/>
                  </a:lnTo>
                  <a:lnTo>
                    <a:pt x="1552028" y="134302"/>
                  </a:lnTo>
                  <a:lnTo>
                    <a:pt x="1552028" y="1156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02943" y="1780964"/>
            <a:ext cx="533590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b="1">
                <a:solidFill>
                  <a:srgbClr val="231F20"/>
                </a:solidFill>
                <a:latin typeface="Avenir-Heavy"/>
                <a:cs typeface="Avenir-Heavy"/>
              </a:rPr>
              <a:t>At</a:t>
            </a:r>
            <a:r>
              <a:rPr sz="1500" b="1" spc="-9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30">
                <a:solidFill>
                  <a:srgbClr val="231F20"/>
                </a:solidFill>
                <a:latin typeface="Avenir-Heavy"/>
                <a:cs typeface="Avenir-Heavy"/>
              </a:rPr>
              <a:t>Fluère</a:t>
            </a:r>
            <a:r>
              <a:rPr sz="1500" b="1" spc="-8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>
                <a:solidFill>
                  <a:srgbClr val="231F20"/>
                </a:solidFill>
                <a:latin typeface="Avenir-Heavy"/>
                <a:cs typeface="Avenir-Heavy"/>
              </a:rPr>
              <a:t>we</a:t>
            </a:r>
            <a:r>
              <a:rPr sz="1500" b="1" spc="-75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>
                <a:solidFill>
                  <a:srgbClr val="231F20"/>
                </a:solidFill>
                <a:latin typeface="Avenir-Heavy"/>
                <a:cs typeface="Avenir-Heavy"/>
              </a:rPr>
              <a:t>try</a:t>
            </a:r>
            <a:r>
              <a:rPr sz="1500" b="1" spc="-8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>
                <a:solidFill>
                  <a:srgbClr val="231F20"/>
                </a:solidFill>
                <a:latin typeface="Avenir-Heavy"/>
                <a:cs typeface="Avenir-Heavy"/>
              </a:rPr>
              <a:t>to</a:t>
            </a:r>
            <a:r>
              <a:rPr sz="1500" b="1" spc="-8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20">
                <a:solidFill>
                  <a:srgbClr val="231F20"/>
                </a:solidFill>
                <a:latin typeface="Avenir-Heavy"/>
                <a:cs typeface="Avenir-Heavy"/>
              </a:rPr>
              <a:t>Live</a:t>
            </a:r>
            <a:r>
              <a:rPr sz="1500" b="1" spc="-8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>
                <a:solidFill>
                  <a:srgbClr val="231F20"/>
                </a:solidFill>
                <a:latin typeface="Avenir-Heavy"/>
                <a:cs typeface="Avenir-Heavy"/>
              </a:rPr>
              <a:t>by</a:t>
            </a:r>
            <a:r>
              <a:rPr sz="1500" b="1" spc="-8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10">
                <a:solidFill>
                  <a:srgbClr val="231F20"/>
                </a:solidFill>
                <a:latin typeface="Avenir-Heavy"/>
                <a:cs typeface="Avenir-Heavy"/>
              </a:rPr>
              <a:t>Our</a:t>
            </a:r>
            <a:r>
              <a:rPr sz="1500" b="1" spc="-75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>
                <a:solidFill>
                  <a:srgbClr val="231F20"/>
                </a:solidFill>
                <a:latin typeface="Avenir-Heavy"/>
                <a:cs typeface="Avenir-Heavy"/>
              </a:rPr>
              <a:t>4</a:t>
            </a:r>
            <a:r>
              <a:rPr sz="1500" b="1" spc="-8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20">
                <a:solidFill>
                  <a:srgbClr val="231F20"/>
                </a:solidFill>
                <a:latin typeface="Avenir-Heavy"/>
                <a:cs typeface="Avenir-Heavy"/>
              </a:rPr>
              <a:t>Brand</a:t>
            </a:r>
            <a:r>
              <a:rPr sz="1500" b="1" spc="-8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40">
                <a:solidFill>
                  <a:srgbClr val="231F20"/>
                </a:solidFill>
                <a:latin typeface="Avenir-Heavy"/>
                <a:cs typeface="Avenir-Heavy"/>
              </a:rPr>
              <a:t>Values</a:t>
            </a:r>
            <a:r>
              <a:rPr sz="1500" b="1" spc="-7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20">
                <a:solidFill>
                  <a:srgbClr val="231F20"/>
                </a:solidFill>
                <a:latin typeface="Avenir-Heavy"/>
                <a:cs typeface="Avenir-Heavy"/>
              </a:rPr>
              <a:t>Every</a:t>
            </a:r>
            <a:r>
              <a:rPr sz="1500" b="1" spc="-8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20">
                <a:solidFill>
                  <a:srgbClr val="231F20"/>
                </a:solidFill>
                <a:latin typeface="Avenir-Heavy"/>
                <a:cs typeface="Avenir-Heavy"/>
              </a:rPr>
              <a:t>Day. </a:t>
            </a:r>
            <a:r>
              <a:rPr sz="1500" b="1" spc="-10">
                <a:solidFill>
                  <a:srgbClr val="231F20"/>
                </a:solidFill>
                <a:latin typeface="Avenir-Heavy"/>
                <a:cs typeface="Avenir-Heavy"/>
              </a:rPr>
              <a:t>The</a:t>
            </a:r>
            <a:r>
              <a:rPr sz="1500" b="1" spc="-95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40">
                <a:solidFill>
                  <a:srgbClr val="231F20"/>
                </a:solidFill>
                <a:latin typeface="Avenir-Heavy"/>
                <a:cs typeface="Avenir-Heavy"/>
              </a:rPr>
              <a:t>Values</a:t>
            </a:r>
            <a:r>
              <a:rPr sz="1500" b="1" spc="-75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30">
                <a:solidFill>
                  <a:srgbClr val="231F20"/>
                </a:solidFill>
                <a:latin typeface="Avenir-Heavy"/>
                <a:cs typeface="Avenir-Heavy"/>
              </a:rPr>
              <a:t>Reflect</a:t>
            </a:r>
            <a:r>
              <a:rPr sz="1500" b="1" spc="-8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20">
                <a:solidFill>
                  <a:srgbClr val="231F20"/>
                </a:solidFill>
                <a:latin typeface="Avenir-Heavy"/>
                <a:cs typeface="Avenir-Heavy"/>
              </a:rPr>
              <a:t>What</a:t>
            </a:r>
            <a:r>
              <a:rPr sz="1500" b="1" spc="-8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>
                <a:solidFill>
                  <a:srgbClr val="231F20"/>
                </a:solidFill>
                <a:latin typeface="Avenir-Heavy"/>
                <a:cs typeface="Avenir-Heavy"/>
              </a:rPr>
              <a:t>we</a:t>
            </a:r>
            <a:r>
              <a:rPr sz="1500" b="1" spc="-85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25">
                <a:solidFill>
                  <a:srgbClr val="231F20"/>
                </a:solidFill>
                <a:latin typeface="Avenir-Heavy"/>
                <a:cs typeface="Avenir-Heavy"/>
              </a:rPr>
              <a:t>Believe</a:t>
            </a:r>
            <a:r>
              <a:rPr sz="1500" b="1" spc="-8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>
                <a:solidFill>
                  <a:srgbClr val="231F20"/>
                </a:solidFill>
                <a:latin typeface="Avenir-Heavy"/>
                <a:cs typeface="Avenir-Heavy"/>
              </a:rPr>
              <a:t>in.</a:t>
            </a:r>
            <a:r>
              <a:rPr sz="1500" b="1" spc="-85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10">
                <a:solidFill>
                  <a:srgbClr val="231F20"/>
                </a:solidFill>
                <a:latin typeface="Avenir-Heavy"/>
                <a:cs typeface="Avenir-Heavy"/>
              </a:rPr>
              <a:t>Not</a:t>
            </a:r>
            <a:r>
              <a:rPr sz="1500" b="1" spc="-8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20">
                <a:solidFill>
                  <a:srgbClr val="231F20"/>
                </a:solidFill>
                <a:latin typeface="Avenir-Heavy"/>
                <a:cs typeface="Avenir-Heavy"/>
              </a:rPr>
              <a:t>Only</a:t>
            </a:r>
            <a:r>
              <a:rPr sz="1500" b="1" spc="-8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>
                <a:solidFill>
                  <a:srgbClr val="231F20"/>
                </a:solidFill>
                <a:latin typeface="Avenir-Heavy"/>
                <a:cs typeface="Avenir-Heavy"/>
              </a:rPr>
              <a:t>for</a:t>
            </a:r>
            <a:r>
              <a:rPr sz="1500" b="1" spc="-85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25">
                <a:solidFill>
                  <a:srgbClr val="231F20"/>
                </a:solidFill>
                <a:latin typeface="Avenir-Heavy"/>
                <a:cs typeface="Avenir-Heavy"/>
              </a:rPr>
              <a:t>our </a:t>
            </a:r>
            <a:r>
              <a:rPr sz="1500" b="1" spc="-30">
                <a:solidFill>
                  <a:srgbClr val="231F20"/>
                </a:solidFill>
                <a:latin typeface="Avenir-Heavy"/>
                <a:cs typeface="Avenir-Heavy"/>
              </a:rPr>
              <a:t>Products</a:t>
            </a:r>
            <a:r>
              <a:rPr sz="1500" b="1" spc="-85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10">
                <a:solidFill>
                  <a:srgbClr val="231F20"/>
                </a:solidFill>
                <a:latin typeface="Avenir-Heavy"/>
                <a:cs typeface="Avenir-Heavy"/>
              </a:rPr>
              <a:t>and</a:t>
            </a:r>
            <a:r>
              <a:rPr sz="1500" b="1" spc="-8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10">
                <a:solidFill>
                  <a:srgbClr val="231F20"/>
                </a:solidFill>
                <a:latin typeface="Avenir-Heavy"/>
                <a:cs typeface="Avenir-Heavy"/>
              </a:rPr>
              <a:t>our</a:t>
            </a:r>
            <a:r>
              <a:rPr sz="1500" b="1" spc="-8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20">
                <a:solidFill>
                  <a:srgbClr val="231F20"/>
                </a:solidFill>
                <a:latin typeface="Avenir-Heavy"/>
                <a:cs typeface="Avenir-Heavy"/>
              </a:rPr>
              <a:t>Brand</a:t>
            </a:r>
            <a:r>
              <a:rPr sz="1500" b="1" spc="-8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10">
                <a:solidFill>
                  <a:srgbClr val="231F20"/>
                </a:solidFill>
                <a:latin typeface="Avenir-Heavy"/>
                <a:cs typeface="Avenir-Heavy"/>
              </a:rPr>
              <a:t>but</a:t>
            </a:r>
            <a:r>
              <a:rPr sz="1500" b="1" spc="-8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>
                <a:solidFill>
                  <a:srgbClr val="231F20"/>
                </a:solidFill>
                <a:latin typeface="Avenir-Heavy"/>
                <a:cs typeface="Avenir-Heavy"/>
              </a:rPr>
              <a:t>for</a:t>
            </a:r>
            <a:r>
              <a:rPr sz="1500" b="1" spc="-85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10">
                <a:solidFill>
                  <a:srgbClr val="231F20"/>
                </a:solidFill>
                <a:latin typeface="Avenir-Heavy"/>
                <a:cs typeface="Avenir-Heavy"/>
              </a:rPr>
              <a:t>the</a:t>
            </a:r>
            <a:r>
              <a:rPr sz="1500" b="1" spc="-8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30">
                <a:solidFill>
                  <a:srgbClr val="231F20"/>
                </a:solidFill>
                <a:latin typeface="Avenir-Heavy"/>
                <a:cs typeface="Avenir-Heavy"/>
              </a:rPr>
              <a:t>World</a:t>
            </a:r>
            <a:r>
              <a:rPr sz="1500" b="1" spc="-8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10">
                <a:solidFill>
                  <a:srgbClr val="231F20"/>
                </a:solidFill>
                <a:latin typeface="Avenir-Heavy"/>
                <a:cs typeface="Avenir-Heavy"/>
              </a:rPr>
              <a:t>and</a:t>
            </a:r>
            <a:r>
              <a:rPr sz="1500" b="1" spc="-8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30">
                <a:solidFill>
                  <a:srgbClr val="231F20"/>
                </a:solidFill>
                <a:latin typeface="Avenir-Heavy"/>
                <a:cs typeface="Avenir-Heavy"/>
              </a:rPr>
              <a:t>Everyone</a:t>
            </a:r>
            <a:r>
              <a:rPr sz="1500" b="1" spc="-80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>
                <a:solidFill>
                  <a:srgbClr val="231F20"/>
                </a:solidFill>
                <a:latin typeface="Avenir-Heavy"/>
                <a:cs typeface="Avenir-Heavy"/>
              </a:rPr>
              <a:t>on</a:t>
            </a:r>
            <a:r>
              <a:rPr sz="1500" b="1" spc="-85">
                <a:solidFill>
                  <a:srgbClr val="231F20"/>
                </a:solidFill>
                <a:latin typeface="Avenir-Heavy"/>
                <a:cs typeface="Avenir-Heavy"/>
              </a:rPr>
              <a:t> </a:t>
            </a:r>
            <a:r>
              <a:rPr sz="1500" b="1" spc="-25">
                <a:solidFill>
                  <a:srgbClr val="231F20"/>
                </a:solidFill>
                <a:latin typeface="Avenir-Heavy"/>
                <a:cs typeface="Avenir-Heavy"/>
              </a:rPr>
              <a:t>it!</a:t>
            </a:r>
            <a:endParaRPr sz="1500">
              <a:latin typeface="Avenir-Heavy"/>
              <a:cs typeface="Avenir-Heavy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15641" y="3050999"/>
            <a:ext cx="3075940" cy="1426210"/>
          </a:xfrm>
          <a:prstGeom prst="rect">
            <a:avLst/>
          </a:prstGeom>
          <a:solidFill>
            <a:srgbClr val="DCE8E8">
              <a:alpha val="75000"/>
            </a:srgbClr>
          </a:solidFill>
          <a:ln w="38105">
            <a:solidFill>
              <a:srgbClr val="00555D"/>
            </a:solidFill>
          </a:ln>
        </p:spPr>
        <p:txBody>
          <a:bodyPr vert="horz" wrap="square" lIns="0" tIns="1600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60"/>
              </a:spcBef>
            </a:pPr>
            <a:r>
              <a:rPr sz="2500" b="1" spc="-10">
                <a:solidFill>
                  <a:srgbClr val="00555D"/>
                </a:solidFill>
                <a:latin typeface="Avenir-Heavy"/>
                <a:cs typeface="Avenir-Heavy"/>
              </a:rPr>
              <a:t>Mindful</a:t>
            </a:r>
            <a:endParaRPr sz="2500">
              <a:latin typeface="Avenir-Heavy"/>
              <a:cs typeface="Avenir-Heavy"/>
            </a:endParaRPr>
          </a:p>
          <a:p>
            <a:pPr marL="571500" marR="565150" indent="-635" algn="ctr">
              <a:lnSpc>
                <a:spcPct val="100000"/>
              </a:lnSpc>
              <a:spcBef>
                <a:spcPts val="1600"/>
              </a:spcBef>
            </a:pPr>
            <a:r>
              <a:rPr sz="1500" spc="-30">
                <a:solidFill>
                  <a:srgbClr val="231F20"/>
                </a:solidFill>
                <a:latin typeface="Avenir-Roman"/>
                <a:cs typeface="Avenir-Roman"/>
              </a:rPr>
              <a:t>Fluère</a:t>
            </a:r>
            <a:r>
              <a:rPr sz="1500" spc="-7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>
                <a:solidFill>
                  <a:srgbClr val="231F20"/>
                </a:solidFill>
                <a:latin typeface="Avenir-Roman"/>
                <a:cs typeface="Avenir-Roman"/>
              </a:rPr>
              <a:t>is</a:t>
            </a:r>
            <a:r>
              <a:rPr sz="1500" spc="-7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>
                <a:solidFill>
                  <a:srgbClr val="231F20"/>
                </a:solidFill>
                <a:latin typeface="Avenir-Roman"/>
                <a:cs typeface="Avenir-Roman"/>
              </a:rPr>
              <a:t>in</a:t>
            </a:r>
            <a:r>
              <a:rPr sz="1500" spc="-65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 spc="-10">
                <a:solidFill>
                  <a:srgbClr val="231F20"/>
                </a:solidFill>
                <a:latin typeface="Avenir-Roman"/>
                <a:cs typeface="Avenir-Roman"/>
              </a:rPr>
              <a:t>Control, </a:t>
            </a:r>
            <a:r>
              <a:rPr sz="1500" spc="-30">
                <a:solidFill>
                  <a:srgbClr val="231F20"/>
                </a:solidFill>
                <a:latin typeface="Avenir-Roman"/>
                <a:cs typeface="Avenir-Roman"/>
              </a:rPr>
              <a:t>Conscious</a:t>
            </a:r>
            <a:r>
              <a:rPr sz="1500" spc="-6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 spc="-10">
                <a:solidFill>
                  <a:srgbClr val="231F20"/>
                </a:solidFill>
                <a:latin typeface="Avenir-Roman"/>
                <a:cs typeface="Avenir-Roman"/>
              </a:rPr>
              <a:t>and</a:t>
            </a:r>
            <a:r>
              <a:rPr sz="1500" spc="-6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 spc="-40">
                <a:solidFill>
                  <a:srgbClr val="231F20"/>
                </a:solidFill>
                <a:latin typeface="Avenir-Roman"/>
                <a:cs typeface="Avenir-Roman"/>
              </a:rPr>
              <a:t>Sensible</a:t>
            </a:r>
            <a:endParaRPr sz="1500">
              <a:latin typeface="Avenir-Roman"/>
              <a:cs typeface="Avenir-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13966" y="3050999"/>
            <a:ext cx="3075940" cy="1426210"/>
          </a:xfrm>
          <a:prstGeom prst="rect">
            <a:avLst/>
          </a:prstGeom>
          <a:solidFill>
            <a:srgbClr val="DCE8E8">
              <a:alpha val="75000"/>
            </a:srgbClr>
          </a:solidFill>
          <a:ln w="38096">
            <a:solidFill>
              <a:srgbClr val="00555D"/>
            </a:solidFill>
          </a:ln>
        </p:spPr>
        <p:txBody>
          <a:bodyPr vert="horz" wrap="square" lIns="0" tIns="1600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60"/>
              </a:spcBef>
            </a:pPr>
            <a:r>
              <a:rPr sz="2500" b="1" spc="-10">
                <a:solidFill>
                  <a:srgbClr val="00555D"/>
                </a:solidFill>
                <a:latin typeface="Avenir-Heavy"/>
                <a:cs typeface="Avenir-Heavy"/>
              </a:rPr>
              <a:t>Cosmopolitan</a:t>
            </a:r>
            <a:endParaRPr sz="2500">
              <a:latin typeface="Avenir-Heavy"/>
              <a:cs typeface="Avenir-Heavy"/>
            </a:endParaRPr>
          </a:p>
          <a:p>
            <a:pPr marL="520065" marR="514350" indent="-635" algn="ctr">
              <a:lnSpc>
                <a:spcPct val="100000"/>
              </a:lnSpc>
              <a:spcBef>
                <a:spcPts val="1600"/>
              </a:spcBef>
            </a:pPr>
            <a:r>
              <a:rPr sz="1500" spc="-30">
                <a:solidFill>
                  <a:srgbClr val="231F20"/>
                </a:solidFill>
                <a:latin typeface="Avenir-Roman"/>
                <a:cs typeface="Avenir-Roman"/>
              </a:rPr>
              <a:t>Fluère</a:t>
            </a:r>
            <a:r>
              <a:rPr sz="1500" spc="-65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>
                <a:solidFill>
                  <a:srgbClr val="231F20"/>
                </a:solidFill>
                <a:latin typeface="Avenir-Roman"/>
                <a:cs typeface="Avenir-Roman"/>
              </a:rPr>
              <a:t>is</a:t>
            </a:r>
            <a:r>
              <a:rPr sz="1500" spc="-6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 spc="-10">
                <a:solidFill>
                  <a:srgbClr val="231F20"/>
                </a:solidFill>
                <a:latin typeface="Avenir-Roman"/>
                <a:cs typeface="Avenir-Roman"/>
              </a:rPr>
              <a:t>Balanced, </a:t>
            </a:r>
            <a:r>
              <a:rPr sz="1500" spc="-30">
                <a:solidFill>
                  <a:srgbClr val="231F20"/>
                </a:solidFill>
                <a:latin typeface="Avenir-Roman"/>
                <a:cs typeface="Avenir-Roman"/>
              </a:rPr>
              <a:t>Educated</a:t>
            </a:r>
            <a:r>
              <a:rPr sz="1500" spc="-65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 spc="-10">
                <a:solidFill>
                  <a:srgbClr val="231F20"/>
                </a:solidFill>
                <a:latin typeface="Avenir-Roman"/>
                <a:cs typeface="Avenir-Roman"/>
              </a:rPr>
              <a:t>and</a:t>
            </a:r>
            <a:r>
              <a:rPr sz="1500" spc="-6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 spc="-40">
                <a:solidFill>
                  <a:srgbClr val="231F20"/>
                </a:solidFill>
                <a:latin typeface="Avenir-Roman"/>
                <a:cs typeface="Avenir-Roman"/>
              </a:rPr>
              <a:t>Innovative</a:t>
            </a:r>
            <a:endParaRPr sz="1500">
              <a:latin typeface="Avenir-Roman"/>
              <a:cs typeface="Avenir-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15641" y="4824002"/>
            <a:ext cx="3075940" cy="1426210"/>
          </a:xfrm>
          <a:prstGeom prst="rect">
            <a:avLst/>
          </a:prstGeom>
          <a:solidFill>
            <a:srgbClr val="DCE8E8">
              <a:alpha val="75000"/>
            </a:srgbClr>
          </a:solidFill>
          <a:ln w="38105">
            <a:solidFill>
              <a:srgbClr val="00555D"/>
            </a:solidFill>
          </a:ln>
        </p:spPr>
        <p:txBody>
          <a:bodyPr vert="horz" wrap="square" lIns="0" tIns="1600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60"/>
              </a:spcBef>
            </a:pPr>
            <a:r>
              <a:rPr sz="2500" b="1" spc="-10">
                <a:solidFill>
                  <a:srgbClr val="00555D"/>
                </a:solidFill>
                <a:latin typeface="Avenir-Heavy"/>
                <a:cs typeface="Avenir-Heavy"/>
              </a:rPr>
              <a:t>Intriguing</a:t>
            </a:r>
            <a:endParaRPr sz="2500">
              <a:latin typeface="Avenir-Heavy"/>
              <a:cs typeface="Avenir-Heavy"/>
            </a:endParaRPr>
          </a:p>
          <a:p>
            <a:pPr marL="708660" marR="702945" algn="ctr">
              <a:lnSpc>
                <a:spcPct val="100000"/>
              </a:lnSpc>
              <a:spcBef>
                <a:spcPts val="1600"/>
              </a:spcBef>
            </a:pPr>
            <a:r>
              <a:rPr sz="1500" spc="-30">
                <a:solidFill>
                  <a:srgbClr val="231F20"/>
                </a:solidFill>
                <a:latin typeface="Avenir-Roman"/>
                <a:cs typeface="Avenir-Roman"/>
              </a:rPr>
              <a:t>Fluère</a:t>
            </a:r>
            <a:r>
              <a:rPr sz="1500" spc="-65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>
                <a:solidFill>
                  <a:srgbClr val="231F20"/>
                </a:solidFill>
                <a:latin typeface="Avenir-Roman"/>
                <a:cs typeface="Avenir-Roman"/>
              </a:rPr>
              <a:t>is</a:t>
            </a:r>
            <a:r>
              <a:rPr sz="1500" spc="-6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 spc="-40">
                <a:solidFill>
                  <a:srgbClr val="231F20"/>
                </a:solidFill>
                <a:latin typeface="Avenir-Roman"/>
                <a:cs typeface="Avenir-Roman"/>
              </a:rPr>
              <a:t>Fascinating </a:t>
            </a:r>
            <a:r>
              <a:rPr sz="1500" spc="-10">
                <a:solidFill>
                  <a:srgbClr val="231F20"/>
                </a:solidFill>
                <a:latin typeface="Avenir-Roman"/>
                <a:cs typeface="Avenir-Roman"/>
              </a:rPr>
              <a:t>and</a:t>
            </a:r>
            <a:r>
              <a:rPr sz="1500" spc="-95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 spc="-10">
                <a:solidFill>
                  <a:srgbClr val="231F20"/>
                </a:solidFill>
                <a:latin typeface="Avenir-Roman"/>
                <a:cs typeface="Avenir-Roman"/>
              </a:rPr>
              <a:t>Interesting</a:t>
            </a:r>
            <a:endParaRPr sz="1500">
              <a:latin typeface="Avenir-Roman"/>
              <a:cs typeface="Avenir-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213966" y="4824002"/>
            <a:ext cx="3075940" cy="1426210"/>
          </a:xfrm>
          <a:prstGeom prst="rect">
            <a:avLst/>
          </a:prstGeom>
          <a:solidFill>
            <a:srgbClr val="DCE8E8">
              <a:alpha val="75000"/>
            </a:srgbClr>
          </a:solidFill>
          <a:ln w="38096">
            <a:solidFill>
              <a:srgbClr val="00555D"/>
            </a:solidFill>
          </a:ln>
        </p:spPr>
        <p:txBody>
          <a:bodyPr vert="horz" wrap="square" lIns="0" tIns="1600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60"/>
              </a:spcBef>
            </a:pPr>
            <a:r>
              <a:rPr sz="2500" b="1" spc="-10">
                <a:solidFill>
                  <a:srgbClr val="00555D"/>
                </a:solidFill>
                <a:latin typeface="Avenir-Heavy"/>
                <a:cs typeface="Avenir-Heavy"/>
              </a:rPr>
              <a:t>Adventurous</a:t>
            </a:r>
            <a:endParaRPr sz="2500">
              <a:latin typeface="Avenir-Heavy"/>
              <a:cs typeface="Avenir-Heavy"/>
            </a:endParaRPr>
          </a:p>
          <a:p>
            <a:pPr marL="489584" marR="483870" algn="ctr">
              <a:lnSpc>
                <a:spcPct val="100000"/>
              </a:lnSpc>
              <a:spcBef>
                <a:spcPts val="1600"/>
              </a:spcBef>
            </a:pPr>
            <a:r>
              <a:rPr sz="1500" spc="-30">
                <a:solidFill>
                  <a:srgbClr val="231F20"/>
                </a:solidFill>
                <a:latin typeface="Avenir-Roman"/>
                <a:cs typeface="Avenir-Roman"/>
              </a:rPr>
              <a:t>Fluère</a:t>
            </a:r>
            <a:r>
              <a:rPr sz="1500" spc="-65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>
                <a:solidFill>
                  <a:srgbClr val="231F20"/>
                </a:solidFill>
                <a:latin typeface="Avenir-Roman"/>
                <a:cs typeface="Avenir-Roman"/>
              </a:rPr>
              <a:t>is</a:t>
            </a:r>
            <a:r>
              <a:rPr sz="1500" spc="-6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 spc="-10">
                <a:solidFill>
                  <a:srgbClr val="231F20"/>
                </a:solidFill>
                <a:latin typeface="Avenir-Roman"/>
                <a:cs typeface="Avenir-Roman"/>
              </a:rPr>
              <a:t>Entrepreneurial, </a:t>
            </a:r>
            <a:r>
              <a:rPr sz="1500" spc="-30">
                <a:solidFill>
                  <a:srgbClr val="231F20"/>
                </a:solidFill>
                <a:latin typeface="Avenir-Roman"/>
                <a:cs typeface="Avenir-Roman"/>
              </a:rPr>
              <a:t>Fashionable</a:t>
            </a:r>
            <a:r>
              <a:rPr sz="1500" spc="-60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 spc="-10">
                <a:solidFill>
                  <a:srgbClr val="231F20"/>
                </a:solidFill>
                <a:latin typeface="Avenir-Roman"/>
                <a:cs typeface="Avenir-Roman"/>
              </a:rPr>
              <a:t>and</a:t>
            </a:r>
            <a:r>
              <a:rPr sz="1500" spc="-55">
                <a:solidFill>
                  <a:srgbClr val="231F20"/>
                </a:solidFill>
                <a:latin typeface="Avenir-Roman"/>
                <a:cs typeface="Avenir-Roman"/>
              </a:rPr>
              <a:t> </a:t>
            </a:r>
            <a:r>
              <a:rPr sz="1500" spc="-40">
                <a:solidFill>
                  <a:srgbClr val="231F20"/>
                </a:solidFill>
                <a:latin typeface="Avenir-Roman"/>
                <a:cs typeface="Avenir-Roman"/>
              </a:rPr>
              <a:t>Inspiring</a:t>
            </a:r>
            <a:endParaRPr sz="1500">
              <a:latin typeface="Avenir-Roman"/>
              <a:cs typeface="Avenir-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1785</TotalTime>
  <Words>1768</Words>
  <Application>Microsoft Office PowerPoint</Application>
  <PresentationFormat>Widescreen</PresentationFormat>
  <Paragraphs>297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FLUÈRE</vt:lpstr>
      <vt:lpstr>NON–ALCOHOL CONSUMPTION IS ON THE RISE</vt:lpstr>
      <vt:lpstr>BEST-IN-CLASS UNIQUE TASTE</vt:lpstr>
      <vt:lpstr>OUTSTANDING DESIGN</vt:lpstr>
      <vt:lpstr>NON ALCOHOLIC COCKTAIL INGREDIENTS</vt:lpstr>
      <vt:lpstr>FLUÈRE BRAND</vt:lpstr>
      <vt:lpstr>HOW FLUÈRE IS MADE DETAILED</vt:lpstr>
      <vt:lpstr>BRAND VALUES</vt:lpstr>
      <vt:lpstr>BRAND VALUES</vt:lpstr>
      <vt:lpstr>TARGET AUDIENCE</vt:lpstr>
      <vt:lpstr>PowerPoint Presentation</vt:lpstr>
      <vt:lpstr>FOCUS ON</vt:lpstr>
      <vt:lpstr>DYNAMICS</vt:lpstr>
      <vt:lpstr>FLUÈRE’S FIRST CHOICE</vt:lpstr>
      <vt:lpstr>SIGNATURE NON ALCOHOLIC COCKTAILS BY SPIRIT</vt:lpstr>
      <vt:lpstr>SIGNATURE COCKTAILS WITH LOWER ALCOHOL</vt:lpstr>
      <vt:lpstr>PREFERRED MENU SETUP: ONE COCKTAIL SEGMENT</vt:lpstr>
      <vt:lpstr>SELL IN SUMMARY PITCH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Léon Meijers</cp:lastModifiedBy>
  <cp:revision>7</cp:revision>
  <dcterms:created xsi:type="dcterms:W3CDTF">2023-04-25T21:16:56Z</dcterms:created>
  <dcterms:modified xsi:type="dcterms:W3CDTF">2023-05-12T17:40:54Z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2023-04-20T00:00:00Z</vt:filetime>
  </property>
  <property fmtid="{D5CDD505-2E9C-101B-9397-08002B2CF9AE}" pid="3" name="Creator">
    <vt:lpwstr>Adobe InDesign 18.2 (Macintosh)</vt:lpwstr>
  </property>
  <property fmtid="{D5CDD505-2E9C-101B-9397-08002B2CF9AE}" pid="4" name="LastSaved">
    <vt:filetime>2023-04-25T00:00:00Z</vt:filetime>
  </property>
  <property fmtid="{D5CDD505-2E9C-101B-9397-08002B2CF9AE}" pid="5" name="Producer">
    <vt:lpwstr>Adobe PDF Library 17.0</vt:lpwstr>
  </property>
</Properties>
</file>