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jpg"/><Relationship Id="rId5" Type="http://schemas.openxmlformats.org/officeDocument/2006/relationships/image" Target="../media/image138.jpg"/><Relationship Id="rId6" Type="http://schemas.openxmlformats.org/officeDocument/2006/relationships/image" Target="../media/image13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Relationship Id="rId3" Type="http://schemas.openxmlformats.org/officeDocument/2006/relationships/image" Target="../media/image141.jpg"/><Relationship Id="rId4" Type="http://schemas.openxmlformats.org/officeDocument/2006/relationships/image" Target="../media/image142.jp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jp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54.png"/><Relationship Id="rId11" Type="http://schemas.openxmlformats.org/officeDocument/2006/relationships/image" Target="../media/image155.png"/><Relationship Id="rId12" Type="http://schemas.openxmlformats.org/officeDocument/2006/relationships/image" Target="../media/image156.png"/><Relationship Id="rId13" Type="http://schemas.openxmlformats.org/officeDocument/2006/relationships/image" Target="../media/image157.png"/><Relationship Id="rId14" Type="http://schemas.openxmlformats.org/officeDocument/2006/relationships/image" Target="../media/image158.png"/><Relationship Id="rId15" Type="http://schemas.openxmlformats.org/officeDocument/2006/relationships/image" Target="../media/image159.png"/><Relationship Id="rId16" Type="http://schemas.openxmlformats.org/officeDocument/2006/relationships/image" Target="../media/image160.jpg"/><Relationship Id="rId17" Type="http://schemas.openxmlformats.org/officeDocument/2006/relationships/image" Target="../media/image161.jpg"/><Relationship Id="rId18" Type="http://schemas.openxmlformats.org/officeDocument/2006/relationships/image" Target="../media/image162.jpg"/><Relationship Id="rId19" Type="http://schemas.openxmlformats.org/officeDocument/2006/relationships/image" Target="../media/image163.jpg"/><Relationship Id="rId20" Type="http://schemas.openxmlformats.org/officeDocument/2006/relationships/image" Target="../media/image16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image" Target="../media/image172.png"/><Relationship Id="rId10" Type="http://schemas.openxmlformats.org/officeDocument/2006/relationships/image" Target="../media/image173.png"/><Relationship Id="rId11" Type="http://schemas.openxmlformats.org/officeDocument/2006/relationships/image" Target="../media/image174.png"/><Relationship Id="rId12" Type="http://schemas.openxmlformats.org/officeDocument/2006/relationships/image" Target="../media/image175.png"/><Relationship Id="rId13" Type="http://schemas.openxmlformats.org/officeDocument/2006/relationships/image" Target="../media/image176.png"/><Relationship Id="rId14" Type="http://schemas.openxmlformats.org/officeDocument/2006/relationships/image" Target="../media/image177.png"/><Relationship Id="rId15" Type="http://schemas.openxmlformats.org/officeDocument/2006/relationships/image" Target="../media/image178.jpg"/><Relationship Id="rId16" Type="http://schemas.openxmlformats.org/officeDocument/2006/relationships/image" Target="../media/image179.png"/><Relationship Id="rId17" Type="http://schemas.openxmlformats.org/officeDocument/2006/relationships/hyperlink" Target="https://www.hrdive.com/news/study-81-of-millennials-want-companies-to-be-good-corporate-citizens/437220/" TargetMode="External"/><Relationship Id="rId18" Type="http://schemas.openxmlformats.org/officeDocument/2006/relationships/image" Target="../media/image180.png"/><Relationship Id="rId19" Type="http://schemas.openxmlformats.org/officeDocument/2006/relationships/image" Target="../media/image181.png"/><Relationship Id="rId20" Type="http://schemas.openxmlformats.org/officeDocument/2006/relationships/image" Target="../media/image182.png"/><Relationship Id="rId21" Type="http://schemas.openxmlformats.org/officeDocument/2006/relationships/image" Target="../media/image183.png"/><Relationship Id="rId22" Type="http://schemas.openxmlformats.org/officeDocument/2006/relationships/image" Target="../media/image18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png"/><Relationship Id="rId3" Type="http://schemas.openxmlformats.org/officeDocument/2006/relationships/image" Target="../media/image186.jp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jpg"/><Relationship Id="rId3" Type="http://schemas.openxmlformats.org/officeDocument/2006/relationships/image" Target="../media/image207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20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9.png"/><Relationship Id="rId3" Type="http://schemas.openxmlformats.org/officeDocument/2006/relationships/image" Target="../media/image210.jpg"/><Relationship Id="rId4" Type="http://schemas.openxmlformats.org/officeDocument/2006/relationships/image" Target="../media/image211.jp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0" Type="http://schemas.openxmlformats.org/officeDocument/2006/relationships/image" Target="../media/image223.png"/><Relationship Id="rId11" Type="http://schemas.openxmlformats.org/officeDocument/2006/relationships/image" Target="../media/image224.png"/><Relationship Id="rId12" Type="http://schemas.openxmlformats.org/officeDocument/2006/relationships/image" Target="../media/image225.png"/><Relationship Id="rId13" Type="http://schemas.openxmlformats.org/officeDocument/2006/relationships/image" Target="../media/image226.png"/><Relationship Id="rId14" Type="http://schemas.openxmlformats.org/officeDocument/2006/relationships/image" Target="../media/image227.png"/><Relationship Id="rId15" Type="http://schemas.openxmlformats.org/officeDocument/2006/relationships/image" Target="../media/image228.png"/><Relationship Id="rId16" Type="http://schemas.openxmlformats.org/officeDocument/2006/relationships/image" Target="../media/image229.png"/><Relationship Id="rId17" Type="http://schemas.openxmlformats.org/officeDocument/2006/relationships/image" Target="../media/image9.png"/><Relationship Id="rId18" Type="http://schemas.openxmlformats.org/officeDocument/2006/relationships/image" Target="../media/image230.png"/><Relationship Id="rId19" Type="http://schemas.openxmlformats.org/officeDocument/2006/relationships/image" Target="../media/image231.jpg"/><Relationship Id="rId20" Type="http://schemas.openxmlformats.org/officeDocument/2006/relationships/image" Target="../media/image232.jpg"/><Relationship Id="rId21" Type="http://schemas.openxmlformats.org/officeDocument/2006/relationships/image" Target="../media/image233.jpg"/><Relationship Id="rId22" Type="http://schemas.openxmlformats.org/officeDocument/2006/relationships/image" Target="../media/image234.png"/><Relationship Id="rId23" Type="http://schemas.openxmlformats.org/officeDocument/2006/relationships/image" Target="../media/image235.jpg"/><Relationship Id="rId24" Type="http://schemas.openxmlformats.org/officeDocument/2006/relationships/image" Target="../media/image236.png"/><Relationship Id="rId25" Type="http://schemas.openxmlformats.org/officeDocument/2006/relationships/image" Target="../media/image237.png"/><Relationship Id="rId26" Type="http://schemas.openxmlformats.org/officeDocument/2006/relationships/image" Target="../media/image238.png"/><Relationship Id="rId27" Type="http://schemas.openxmlformats.org/officeDocument/2006/relationships/image" Target="../media/image239.jpg"/><Relationship Id="rId28" Type="http://schemas.openxmlformats.org/officeDocument/2006/relationships/image" Target="../media/image240.jpg"/><Relationship Id="rId29" Type="http://schemas.openxmlformats.org/officeDocument/2006/relationships/image" Target="../media/image241.jpg"/><Relationship Id="rId30" Type="http://schemas.openxmlformats.org/officeDocument/2006/relationships/image" Target="../media/image242.png"/><Relationship Id="rId31" Type="http://schemas.openxmlformats.org/officeDocument/2006/relationships/image" Target="../media/image243.png"/><Relationship Id="rId32" Type="http://schemas.openxmlformats.org/officeDocument/2006/relationships/image" Target="../media/image244.png"/><Relationship Id="rId33" Type="http://schemas.openxmlformats.org/officeDocument/2006/relationships/image" Target="../media/image245.png"/><Relationship Id="rId34" Type="http://schemas.openxmlformats.org/officeDocument/2006/relationships/image" Target="../media/image19.png"/><Relationship Id="rId35" Type="http://schemas.openxmlformats.org/officeDocument/2006/relationships/image" Target="../media/image246.png"/><Relationship Id="rId36" Type="http://schemas.openxmlformats.org/officeDocument/2006/relationships/image" Target="../media/image247.png"/><Relationship Id="rId37" Type="http://schemas.openxmlformats.org/officeDocument/2006/relationships/image" Target="../media/image248.png"/><Relationship Id="rId38" Type="http://schemas.openxmlformats.org/officeDocument/2006/relationships/image" Target="../media/image24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6" Type="http://schemas.openxmlformats.org/officeDocument/2006/relationships/image" Target="../media/image254.png"/><Relationship Id="rId7" Type="http://schemas.openxmlformats.org/officeDocument/2006/relationships/image" Target="../media/image255.jpg"/><Relationship Id="rId8" Type="http://schemas.openxmlformats.org/officeDocument/2006/relationships/image" Target="../media/image256.png"/><Relationship Id="rId9" Type="http://schemas.openxmlformats.org/officeDocument/2006/relationships/image" Target="../media/image257.png"/><Relationship Id="rId10" Type="http://schemas.openxmlformats.org/officeDocument/2006/relationships/image" Target="../media/image258.png"/><Relationship Id="rId11" Type="http://schemas.openxmlformats.org/officeDocument/2006/relationships/image" Target="../media/image259.png"/><Relationship Id="rId12" Type="http://schemas.openxmlformats.org/officeDocument/2006/relationships/image" Target="../media/image260.png"/><Relationship Id="rId13" Type="http://schemas.openxmlformats.org/officeDocument/2006/relationships/image" Target="../media/image261.jpg"/><Relationship Id="rId14" Type="http://schemas.openxmlformats.org/officeDocument/2006/relationships/image" Target="../media/image262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3.png"/><Relationship Id="rId3" Type="http://schemas.openxmlformats.org/officeDocument/2006/relationships/image" Target="../media/image264.jpg"/><Relationship Id="rId4" Type="http://schemas.openxmlformats.org/officeDocument/2006/relationships/image" Target="../media/image265.png"/><Relationship Id="rId5" Type="http://schemas.openxmlformats.org/officeDocument/2006/relationships/image" Target="../media/image266.jpg"/><Relationship Id="rId6" Type="http://schemas.openxmlformats.org/officeDocument/2006/relationships/image" Target="../media/image267.jpg"/><Relationship Id="rId7" Type="http://schemas.openxmlformats.org/officeDocument/2006/relationships/image" Target="../media/image268.jpg"/><Relationship Id="rId8" Type="http://schemas.openxmlformats.org/officeDocument/2006/relationships/image" Target="../media/image269.jpg"/><Relationship Id="rId9" Type="http://schemas.openxmlformats.org/officeDocument/2006/relationships/image" Target="../media/image27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1.jpg"/><Relationship Id="rId3" Type="http://schemas.openxmlformats.org/officeDocument/2006/relationships/image" Target="../media/image272.png"/><Relationship Id="rId4" Type="http://schemas.openxmlformats.org/officeDocument/2006/relationships/image" Target="../media/image273.png"/><Relationship Id="rId5" Type="http://schemas.openxmlformats.org/officeDocument/2006/relationships/image" Target="../media/image274.png"/><Relationship Id="rId6" Type="http://schemas.openxmlformats.org/officeDocument/2006/relationships/image" Target="../media/image275.png"/><Relationship Id="rId7" Type="http://schemas.openxmlformats.org/officeDocument/2006/relationships/image" Target="../media/image276.png"/><Relationship Id="rId8" Type="http://schemas.openxmlformats.org/officeDocument/2006/relationships/image" Target="../media/image277.png"/><Relationship Id="rId9" Type="http://schemas.openxmlformats.org/officeDocument/2006/relationships/image" Target="../media/image278.png"/><Relationship Id="rId10" Type="http://schemas.openxmlformats.org/officeDocument/2006/relationships/image" Target="../media/image279.jpg"/><Relationship Id="rId11" Type="http://schemas.openxmlformats.org/officeDocument/2006/relationships/image" Target="../media/image280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1.png"/><Relationship Id="rId3" Type="http://schemas.openxmlformats.org/officeDocument/2006/relationships/image" Target="../media/image282.png"/><Relationship Id="rId4" Type="http://schemas.openxmlformats.org/officeDocument/2006/relationships/image" Target="../media/image283.png"/><Relationship Id="rId5" Type="http://schemas.openxmlformats.org/officeDocument/2006/relationships/image" Target="../media/image284.png"/><Relationship Id="rId6" Type="http://schemas.openxmlformats.org/officeDocument/2006/relationships/image" Target="../media/image285.png"/><Relationship Id="rId7" Type="http://schemas.openxmlformats.org/officeDocument/2006/relationships/image" Target="../media/image286.png"/><Relationship Id="rId8" Type="http://schemas.openxmlformats.org/officeDocument/2006/relationships/image" Target="../media/image287.png"/><Relationship Id="rId9" Type="http://schemas.openxmlformats.org/officeDocument/2006/relationships/image" Target="../media/image288.png"/><Relationship Id="rId10" Type="http://schemas.openxmlformats.org/officeDocument/2006/relationships/image" Target="../media/image289.png"/><Relationship Id="rId11" Type="http://schemas.openxmlformats.org/officeDocument/2006/relationships/image" Target="../media/image290.png"/><Relationship Id="rId12" Type="http://schemas.openxmlformats.org/officeDocument/2006/relationships/image" Target="../media/image291.png"/><Relationship Id="rId13" Type="http://schemas.openxmlformats.org/officeDocument/2006/relationships/image" Target="../media/image292.png"/><Relationship Id="rId14" Type="http://schemas.openxmlformats.org/officeDocument/2006/relationships/image" Target="../media/image293.png"/><Relationship Id="rId15" Type="http://schemas.openxmlformats.org/officeDocument/2006/relationships/image" Target="../media/image294.png"/><Relationship Id="rId16" Type="http://schemas.openxmlformats.org/officeDocument/2006/relationships/image" Target="../media/image295.png"/><Relationship Id="rId17" Type="http://schemas.openxmlformats.org/officeDocument/2006/relationships/image" Target="../media/image296.png"/><Relationship Id="rId18" Type="http://schemas.openxmlformats.org/officeDocument/2006/relationships/image" Target="../media/image297.png"/><Relationship Id="rId19" Type="http://schemas.openxmlformats.org/officeDocument/2006/relationships/image" Target="../media/image298.jpg"/><Relationship Id="rId20" Type="http://schemas.openxmlformats.org/officeDocument/2006/relationships/image" Target="../media/image299.jpg"/><Relationship Id="rId21" Type="http://schemas.openxmlformats.org/officeDocument/2006/relationships/image" Target="../media/image300.jpg"/><Relationship Id="rId22" Type="http://schemas.openxmlformats.org/officeDocument/2006/relationships/image" Target="../media/image301.jpg"/><Relationship Id="rId23" Type="http://schemas.openxmlformats.org/officeDocument/2006/relationships/image" Target="../media/image30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3.png"/><Relationship Id="rId3" Type="http://schemas.openxmlformats.org/officeDocument/2006/relationships/image" Target="../media/image304.png"/><Relationship Id="rId4" Type="http://schemas.openxmlformats.org/officeDocument/2006/relationships/image" Target="../media/image305.jpg"/><Relationship Id="rId5" Type="http://schemas.openxmlformats.org/officeDocument/2006/relationships/image" Target="../media/image306.png"/><Relationship Id="rId6" Type="http://schemas.openxmlformats.org/officeDocument/2006/relationships/image" Target="../media/image307.jpg"/><Relationship Id="rId7" Type="http://schemas.openxmlformats.org/officeDocument/2006/relationships/image" Target="../media/image308.jpg"/><Relationship Id="rId8" Type="http://schemas.openxmlformats.org/officeDocument/2006/relationships/image" Target="../media/image309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jpg"/><Relationship Id="rId6" Type="http://schemas.openxmlformats.org/officeDocument/2006/relationships/image" Target="../media/image314.jpg"/><Relationship Id="rId7" Type="http://schemas.openxmlformats.org/officeDocument/2006/relationships/image" Target="../media/image315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6.png"/><Relationship Id="rId3" Type="http://schemas.openxmlformats.org/officeDocument/2006/relationships/image" Target="../media/image317.png"/><Relationship Id="rId4" Type="http://schemas.openxmlformats.org/officeDocument/2006/relationships/image" Target="../media/image318.png"/><Relationship Id="rId5" Type="http://schemas.openxmlformats.org/officeDocument/2006/relationships/image" Target="../media/image319.png"/><Relationship Id="rId6" Type="http://schemas.openxmlformats.org/officeDocument/2006/relationships/image" Target="../media/image320.png"/><Relationship Id="rId7" Type="http://schemas.openxmlformats.org/officeDocument/2006/relationships/image" Target="../media/image321.png"/><Relationship Id="rId8" Type="http://schemas.openxmlformats.org/officeDocument/2006/relationships/image" Target="../media/image322.png"/><Relationship Id="rId9" Type="http://schemas.openxmlformats.org/officeDocument/2006/relationships/image" Target="../media/image323.png"/><Relationship Id="rId10" Type="http://schemas.openxmlformats.org/officeDocument/2006/relationships/image" Target="../media/image324.png"/><Relationship Id="rId11" Type="http://schemas.openxmlformats.org/officeDocument/2006/relationships/image" Target="../media/image325.png"/><Relationship Id="rId12" Type="http://schemas.openxmlformats.org/officeDocument/2006/relationships/image" Target="../media/image326.png"/><Relationship Id="rId13" Type="http://schemas.openxmlformats.org/officeDocument/2006/relationships/image" Target="../media/image327.jpg"/><Relationship Id="rId14" Type="http://schemas.openxmlformats.org/officeDocument/2006/relationships/image" Target="../media/image328.jpg"/><Relationship Id="rId15" Type="http://schemas.openxmlformats.org/officeDocument/2006/relationships/image" Target="../media/image329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0.png"/><Relationship Id="rId3" Type="http://schemas.openxmlformats.org/officeDocument/2006/relationships/image" Target="../media/image33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jp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jpg"/><Relationship Id="rId14" Type="http://schemas.openxmlformats.org/officeDocument/2006/relationships/image" Target="../media/image48.jpg"/><Relationship Id="rId15" Type="http://schemas.openxmlformats.org/officeDocument/2006/relationships/image" Target="../media/image49.png"/><Relationship Id="rId16" Type="http://schemas.openxmlformats.org/officeDocument/2006/relationships/image" Target="../media/image50.jpg"/><Relationship Id="rId17" Type="http://schemas.openxmlformats.org/officeDocument/2006/relationships/image" Target="../media/image51.jpg"/><Relationship Id="rId18" Type="http://schemas.openxmlformats.org/officeDocument/2006/relationships/image" Target="../media/image52.png"/><Relationship Id="rId19" Type="http://schemas.openxmlformats.org/officeDocument/2006/relationships/image" Target="../media/image5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jpg"/><Relationship Id="rId18" Type="http://schemas.openxmlformats.org/officeDocument/2006/relationships/image" Target="../media/image70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26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20" Type="http://schemas.openxmlformats.org/officeDocument/2006/relationships/image" Target="../media/image88.png"/><Relationship Id="rId21" Type="http://schemas.openxmlformats.org/officeDocument/2006/relationships/image" Target="../media/image89.png"/><Relationship Id="rId22" Type="http://schemas.openxmlformats.org/officeDocument/2006/relationships/image" Target="../media/image90.png"/><Relationship Id="rId23" Type="http://schemas.openxmlformats.org/officeDocument/2006/relationships/image" Target="../media/image9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jpg"/><Relationship Id="rId7" Type="http://schemas.openxmlformats.org/officeDocument/2006/relationships/image" Target="../media/image97.png"/><Relationship Id="rId8" Type="http://schemas.openxmlformats.org/officeDocument/2006/relationships/image" Target="../media/image9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jp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20" Type="http://schemas.openxmlformats.org/officeDocument/2006/relationships/image" Target="../media/image117.png"/><Relationship Id="rId21" Type="http://schemas.openxmlformats.org/officeDocument/2006/relationships/image" Target="../media/image118.png"/><Relationship Id="rId22" Type="http://schemas.openxmlformats.org/officeDocument/2006/relationships/image" Target="../media/image119.png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26" Type="http://schemas.openxmlformats.org/officeDocument/2006/relationships/image" Target="../media/image123.png"/><Relationship Id="rId27" Type="http://schemas.openxmlformats.org/officeDocument/2006/relationships/image" Target="../media/image124.png"/><Relationship Id="rId28" Type="http://schemas.openxmlformats.org/officeDocument/2006/relationships/image" Target="../media/image125.png"/><Relationship Id="rId29" Type="http://schemas.openxmlformats.org/officeDocument/2006/relationships/image" Target="../media/image126.png"/><Relationship Id="rId30" Type="http://schemas.openxmlformats.org/officeDocument/2006/relationships/image" Target="../media/image127.png"/><Relationship Id="rId31" Type="http://schemas.openxmlformats.org/officeDocument/2006/relationships/image" Target="../media/image128.png"/><Relationship Id="rId32" Type="http://schemas.openxmlformats.org/officeDocument/2006/relationships/image" Target="../media/image129.png"/><Relationship Id="rId33" Type="http://schemas.openxmlformats.org/officeDocument/2006/relationships/image" Target="../media/image130.png"/><Relationship Id="rId34" Type="http://schemas.openxmlformats.org/officeDocument/2006/relationships/image" Target="../media/image131.png"/><Relationship Id="rId35" Type="http://schemas.openxmlformats.org/officeDocument/2006/relationships/image" Target="../media/image132.png"/><Relationship Id="rId36" Type="http://schemas.openxmlformats.org/officeDocument/2006/relationships/image" Target="../media/image133.png"/><Relationship Id="rId37" Type="http://schemas.openxmlformats.org/officeDocument/2006/relationships/image" Target="../media/image1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37"/>
            <a:ext cx="12192000" cy="6858000"/>
            <a:chOff x="0" y="37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5302" y="4938140"/>
              <a:ext cx="3806698" cy="19198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"/>
              <a:ext cx="12192000" cy="685796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9290" y="2777058"/>
              <a:ext cx="7033513" cy="11951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8986" y="2670048"/>
              <a:ext cx="2343912" cy="6400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2073" y="3054095"/>
              <a:ext cx="2006980" cy="6400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0697" y="3438144"/>
              <a:ext cx="2364104" cy="6400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346" y="0"/>
            <a:ext cx="6403975" cy="6242685"/>
            <a:chOff x="117346" y="0"/>
            <a:chExt cx="6403975" cy="62426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6" y="0"/>
              <a:ext cx="5978652" cy="14859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060" y="1426463"/>
              <a:ext cx="6041136" cy="4815840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6656831" y="0"/>
            <a:ext cx="5535295" cy="6300470"/>
            <a:chOff x="6656831" y="0"/>
            <a:chExt cx="5535295" cy="630047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831" y="0"/>
              <a:ext cx="3115055" cy="465734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6943" y="4224528"/>
              <a:ext cx="3115055" cy="207568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09047" y="2264664"/>
              <a:ext cx="2162555" cy="1842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84020" y="538937"/>
            <a:ext cx="5663565" cy="5685155"/>
            <a:chOff x="1684020" y="538937"/>
            <a:chExt cx="5663565" cy="56851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4764" y="538937"/>
              <a:ext cx="4281678" cy="76382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4020" y="1299972"/>
              <a:ext cx="5663183" cy="4924044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76388" y="-1"/>
            <a:ext cx="4361688" cy="6857999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333756" y="4920996"/>
            <a:ext cx="3889375" cy="716915"/>
            <a:chOff x="333756" y="4920996"/>
            <a:chExt cx="3889375" cy="716915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756" y="4954524"/>
              <a:ext cx="1932432" cy="68000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2894" y="4920996"/>
              <a:ext cx="1595501" cy="71658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5438" y="4954524"/>
              <a:ext cx="837184" cy="6800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8126" y="560577"/>
            <a:ext cx="9653905" cy="47853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808" y="2043429"/>
            <a:ext cx="1054950" cy="39623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03808" y="2555494"/>
            <a:ext cx="4217035" cy="3773804"/>
            <a:chOff x="603808" y="2555494"/>
            <a:chExt cx="4217035" cy="3773804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808" y="2555494"/>
              <a:ext cx="3667125" cy="39623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808" y="2939542"/>
              <a:ext cx="1112710" cy="3962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28315" y="3270504"/>
              <a:ext cx="2292096" cy="3058668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67033" y="1703781"/>
            <a:ext cx="826350" cy="311200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10079101" y="2099182"/>
            <a:ext cx="1810385" cy="311150"/>
            <a:chOff x="10079101" y="2099182"/>
            <a:chExt cx="1810385" cy="311150"/>
          </a:xfrm>
        </p:grpSpPr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79101" y="2099182"/>
              <a:ext cx="262127" cy="31089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75697" y="2099182"/>
              <a:ext cx="404368" cy="31089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32313" y="2099182"/>
              <a:ext cx="1256919" cy="310896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62336" y="2495423"/>
            <a:ext cx="1824354" cy="310896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9451213" y="2890139"/>
            <a:ext cx="2496820" cy="847725"/>
            <a:chOff x="9451213" y="2890139"/>
            <a:chExt cx="2496820" cy="847725"/>
          </a:xfrm>
        </p:grpSpPr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51213" y="2890139"/>
              <a:ext cx="2496311" cy="31089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00565" y="3158058"/>
              <a:ext cx="2340482" cy="3112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02086" y="3426841"/>
              <a:ext cx="787400" cy="310896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117456" y="3821557"/>
            <a:ext cx="2774823" cy="310895"/>
          </a:xfrm>
          <a:prstGeom prst="rect">
            <a:avLst/>
          </a:prstGeom>
        </p:spPr>
      </p:pic>
      <p:grpSp>
        <p:nvGrpSpPr>
          <p:cNvPr id="19" name="object 19" descr=""/>
          <p:cNvGrpSpPr/>
          <p:nvPr/>
        </p:nvGrpSpPr>
        <p:grpSpPr>
          <a:xfrm>
            <a:off x="5949696" y="1952307"/>
            <a:ext cx="2710180" cy="4579620"/>
            <a:chOff x="5949696" y="1952307"/>
            <a:chExt cx="2710180" cy="4579620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49696" y="3622547"/>
              <a:ext cx="2180844" cy="290931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39128" y="1952307"/>
              <a:ext cx="1920239" cy="2372804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99576" y="4206240"/>
            <a:ext cx="3101339" cy="23256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39128" y="1572767"/>
            <a:ext cx="3157728" cy="53644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6788" y="1188719"/>
            <a:ext cx="1749552" cy="1018031"/>
          </a:xfrm>
          <a:prstGeom prst="rect">
            <a:avLst/>
          </a:prstGeom>
        </p:spPr>
      </p:pic>
      <p:sp>
        <p:nvSpPr>
          <p:cNvPr id="25" name="object 25" descr=""/>
          <p:cNvSpPr/>
          <p:nvPr/>
        </p:nvSpPr>
        <p:spPr>
          <a:xfrm>
            <a:off x="5539740" y="1484375"/>
            <a:ext cx="0" cy="4281170"/>
          </a:xfrm>
          <a:custGeom>
            <a:avLst/>
            <a:gdLst/>
            <a:ahLst/>
            <a:cxnLst/>
            <a:rect l="l" t="t" r="r" b="b"/>
            <a:pathLst>
              <a:path w="0" h="4281170">
                <a:moveTo>
                  <a:pt x="0" y="0"/>
                </a:moveTo>
                <a:lnTo>
                  <a:pt x="0" y="4281043"/>
                </a:lnTo>
              </a:path>
            </a:pathLst>
          </a:custGeom>
          <a:ln w="635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025259" y="3906011"/>
            <a:ext cx="4792980" cy="949960"/>
          </a:xfrm>
          <a:custGeom>
            <a:avLst/>
            <a:gdLst/>
            <a:ahLst/>
            <a:cxnLst/>
            <a:rect l="l" t="t" r="r" b="b"/>
            <a:pathLst>
              <a:path w="4792980" h="949960">
                <a:moveTo>
                  <a:pt x="1929371" y="603504"/>
                </a:moveTo>
                <a:lnTo>
                  <a:pt x="0" y="603504"/>
                </a:lnTo>
                <a:lnTo>
                  <a:pt x="0" y="949452"/>
                </a:lnTo>
                <a:lnTo>
                  <a:pt x="1929371" y="949452"/>
                </a:lnTo>
                <a:lnTo>
                  <a:pt x="1929371" y="603504"/>
                </a:lnTo>
                <a:close/>
              </a:path>
              <a:path w="4792980" h="949960">
                <a:moveTo>
                  <a:pt x="4792980" y="301752"/>
                </a:moveTo>
                <a:lnTo>
                  <a:pt x="3462528" y="301752"/>
                </a:lnTo>
                <a:lnTo>
                  <a:pt x="3462528" y="0"/>
                </a:lnTo>
                <a:lnTo>
                  <a:pt x="1248156" y="0"/>
                </a:lnTo>
                <a:lnTo>
                  <a:pt x="1248156" y="345948"/>
                </a:lnTo>
                <a:lnTo>
                  <a:pt x="3253740" y="345948"/>
                </a:lnTo>
                <a:lnTo>
                  <a:pt x="3253740" y="647700"/>
                </a:lnTo>
                <a:lnTo>
                  <a:pt x="4792980" y="647700"/>
                </a:lnTo>
                <a:lnTo>
                  <a:pt x="4792980" y="301752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893686" y="1361186"/>
            <a:ext cx="5136515" cy="2163445"/>
            <a:chOff x="6893686" y="1361186"/>
            <a:chExt cx="5136515" cy="216344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890" y="1361186"/>
              <a:ext cx="4257166" cy="46177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6538" y="1786077"/>
              <a:ext cx="3645916" cy="4620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3686" y="2211958"/>
              <a:ext cx="5136261" cy="46177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5347" y="2637155"/>
              <a:ext cx="3276219" cy="46177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28708" y="3062300"/>
              <a:ext cx="2695321" cy="462076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6980555" y="3909948"/>
            <a:ext cx="5005705" cy="1250315"/>
            <a:chOff x="6980555" y="3909948"/>
            <a:chExt cx="5005705" cy="125031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80555" y="3909948"/>
              <a:ext cx="1455547" cy="34442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74431" y="3909948"/>
              <a:ext cx="2372868" cy="34442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89057" y="3909948"/>
              <a:ext cx="1497076" cy="34442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1891" y="4211700"/>
              <a:ext cx="3427476" cy="34442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80269" y="4211700"/>
              <a:ext cx="1679448" cy="3444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26275" y="4513452"/>
              <a:ext cx="2090547" cy="34442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55913" y="4513452"/>
              <a:ext cx="3007105" cy="34442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03999" y="4815281"/>
              <a:ext cx="4759579" cy="34472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51687" y="449326"/>
            <a:ext cx="6545580" cy="5464175"/>
            <a:chOff x="551687" y="449326"/>
            <a:chExt cx="6545580" cy="546417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1687" y="664464"/>
              <a:ext cx="5721096" cy="524865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4992623" y="455676"/>
              <a:ext cx="2065020" cy="2066925"/>
            </a:xfrm>
            <a:custGeom>
              <a:avLst/>
              <a:gdLst/>
              <a:ahLst/>
              <a:cxnLst/>
              <a:rect l="l" t="t" r="r" b="b"/>
              <a:pathLst>
                <a:path w="2065020" h="2066925">
                  <a:moveTo>
                    <a:pt x="1032510" y="0"/>
                  </a:moveTo>
                  <a:lnTo>
                    <a:pt x="983905" y="1124"/>
                  </a:lnTo>
                  <a:lnTo>
                    <a:pt x="935879" y="4466"/>
                  </a:lnTo>
                  <a:lnTo>
                    <a:pt x="888481" y="9974"/>
                  </a:lnTo>
                  <a:lnTo>
                    <a:pt x="841761" y="17599"/>
                  </a:lnTo>
                  <a:lnTo>
                    <a:pt x="795767" y="27292"/>
                  </a:lnTo>
                  <a:lnTo>
                    <a:pt x="750551" y="39002"/>
                  </a:lnTo>
                  <a:lnTo>
                    <a:pt x="706160" y="52681"/>
                  </a:lnTo>
                  <a:lnTo>
                    <a:pt x="662645" y="68279"/>
                  </a:lnTo>
                  <a:lnTo>
                    <a:pt x="620056" y="85745"/>
                  </a:lnTo>
                  <a:lnTo>
                    <a:pt x="578442" y="105031"/>
                  </a:lnTo>
                  <a:lnTo>
                    <a:pt x="537852" y="126087"/>
                  </a:lnTo>
                  <a:lnTo>
                    <a:pt x="498337" y="148862"/>
                  </a:lnTo>
                  <a:lnTo>
                    <a:pt x="459945" y="173308"/>
                  </a:lnTo>
                  <a:lnTo>
                    <a:pt x="422727" y="199375"/>
                  </a:lnTo>
                  <a:lnTo>
                    <a:pt x="386731" y="227013"/>
                  </a:lnTo>
                  <a:lnTo>
                    <a:pt x="352008" y="256173"/>
                  </a:lnTo>
                  <a:lnTo>
                    <a:pt x="318607" y="286804"/>
                  </a:lnTo>
                  <a:lnTo>
                    <a:pt x="286578" y="318858"/>
                  </a:lnTo>
                  <a:lnTo>
                    <a:pt x="255970" y="352284"/>
                  </a:lnTo>
                  <a:lnTo>
                    <a:pt x="226833" y="387033"/>
                  </a:lnTo>
                  <a:lnTo>
                    <a:pt x="199217" y="423056"/>
                  </a:lnTo>
                  <a:lnTo>
                    <a:pt x="173170" y="460302"/>
                  </a:lnTo>
                  <a:lnTo>
                    <a:pt x="148743" y="498722"/>
                  </a:lnTo>
                  <a:lnTo>
                    <a:pt x="125986" y="538267"/>
                  </a:lnTo>
                  <a:lnTo>
                    <a:pt x="104947" y="578886"/>
                  </a:lnTo>
                  <a:lnTo>
                    <a:pt x="85676" y="620531"/>
                  </a:lnTo>
                  <a:lnTo>
                    <a:pt x="68224" y="663151"/>
                  </a:lnTo>
                  <a:lnTo>
                    <a:pt x="52638" y="706697"/>
                  </a:lnTo>
                  <a:lnTo>
                    <a:pt x="38971" y="751119"/>
                  </a:lnTo>
                  <a:lnTo>
                    <a:pt x="27269" y="796367"/>
                  </a:lnTo>
                  <a:lnTo>
                    <a:pt x="17584" y="842393"/>
                  </a:lnTo>
                  <a:lnTo>
                    <a:pt x="9965" y="889146"/>
                  </a:lnTo>
                  <a:lnTo>
                    <a:pt x="4462" y="936576"/>
                  </a:lnTo>
                  <a:lnTo>
                    <a:pt x="1123" y="984635"/>
                  </a:lnTo>
                  <a:lnTo>
                    <a:pt x="0" y="1033272"/>
                  </a:lnTo>
                  <a:lnTo>
                    <a:pt x="1123" y="1081908"/>
                  </a:lnTo>
                  <a:lnTo>
                    <a:pt x="4462" y="1129967"/>
                  </a:lnTo>
                  <a:lnTo>
                    <a:pt x="9965" y="1177397"/>
                  </a:lnTo>
                  <a:lnTo>
                    <a:pt x="17584" y="1224150"/>
                  </a:lnTo>
                  <a:lnTo>
                    <a:pt x="27269" y="1270176"/>
                  </a:lnTo>
                  <a:lnTo>
                    <a:pt x="38971" y="1315424"/>
                  </a:lnTo>
                  <a:lnTo>
                    <a:pt x="52638" y="1359846"/>
                  </a:lnTo>
                  <a:lnTo>
                    <a:pt x="68224" y="1403392"/>
                  </a:lnTo>
                  <a:lnTo>
                    <a:pt x="85676" y="1446012"/>
                  </a:lnTo>
                  <a:lnTo>
                    <a:pt x="104947" y="1487657"/>
                  </a:lnTo>
                  <a:lnTo>
                    <a:pt x="125986" y="1528276"/>
                  </a:lnTo>
                  <a:lnTo>
                    <a:pt x="148743" y="1567821"/>
                  </a:lnTo>
                  <a:lnTo>
                    <a:pt x="173170" y="1606241"/>
                  </a:lnTo>
                  <a:lnTo>
                    <a:pt x="199217" y="1643487"/>
                  </a:lnTo>
                  <a:lnTo>
                    <a:pt x="226833" y="1679510"/>
                  </a:lnTo>
                  <a:lnTo>
                    <a:pt x="255970" y="1714259"/>
                  </a:lnTo>
                  <a:lnTo>
                    <a:pt x="286578" y="1747685"/>
                  </a:lnTo>
                  <a:lnTo>
                    <a:pt x="318607" y="1779739"/>
                  </a:lnTo>
                  <a:lnTo>
                    <a:pt x="352008" y="1810370"/>
                  </a:lnTo>
                  <a:lnTo>
                    <a:pt x="386731" y="1839530"/>
                  </a:lnTo>
                  <a:lnTo>
                    <a:pt x="422727" y="1867168"/>
                  </a:lnTo>
                  <a:lnTo>
                    <a:pt x="459945" y="1893235"/>
                  </a:lnTo>
                  <a:lnTo>
                    <a:pt x="498337" y="1917681"/>
                  </a:lnTo>
                  <a:lnTo>
                    <a:pt x="537852" y="1940456"/>
                  </a:lnTo>
                  <a:lnTo>
                    <a:pt x="578442" y="1961512"/>
                  </a:lnTo>
                  <a:lnTo>
                    <a:pt x="620056" y="1980798"/>
                  </a:lnTo>
                  <a:lnTo>
                    <a:pt x="662645" y="1998264"/>
                  </a:lnTo>
                  <a:lnTo>
                    <a:pt x="706160" y="2013862"/>
                  </a:lnTo>
                  <a:lnTo>
                    <a:pt x="750551" y="2027541"/>
                  </a:lnTo>
                  <a:lnTo>
                    <a:pt x="795767" y="2039251"/>
                  </a:lnTo>
                  <a:lnTo>
                    <a:pt x="841761" y="2048944"/>
                  </a:lnTo>
                  <a:lnTo>
                    <a:pt x="888481" y="2056569"/>
                  </a:lnTo>
                  <a:lnTo>
                    <a:pt x="935879" y="2062077"/>
                  </a:lnTo>
                  <a:lnTo>
                    <a:pt x="983905" y="2065419"/>
                  </a:lnTo>
                  <a:lnTo>
                    <a:pt x="1032510" y="2066544"/>
                  </a:lnTo>
                  <a:lnTo>
                    <a:pt x="1081114" y="2065419"/>
                  </a:lnTo>
                  <a:lnTo>
                    <a:pt x="1129140" y="2062077"/>
                  </a:lnTo>
                  <a:lnTo>
                    <a:pt x="1176538" y="2056569"/>
                  </a:lnTo>
                  <a:lnTo>
                    <a:pt x="1223258" y="2048944"/>
                  </a:lnTo>
                  <a:lnTo>
                    <a:pt x="1269252" y="2039251"/>
                  </a:lnTo>
                  <a:lnTo>
                    <a:pt x="1314468" y="2027541"/>
                  </a:lnTo>
                  <a:lnTo>
                    <a:pt x="1358859" y="2013862"/>
                  </a:lnTo>
                  <a:lnTo>
                    <a:pt x="1402374" y="1998264"/>
                  </a:lnTo>
                  <a:lnTo>
                    <a:pt x="1444963" y="1980798"/>
                  </a:lnTo>
                  <a:lnTo>
                    <a:pt x="1486577" y="1961512"/>
                  </a:lnTo>
                  <a:lnTo>
                    <a:pt x="1527167" y="1940456"/>
                  </a:lnTo>
                  <a:lnTo>
                    <a:pt x="1566682" y="1917681"/>
                  </a:lnTo>
                  <a:lnTo>
                    <a:pt x="1605074" y="1893235"/>
                  </a:lnTo>
                  <a:lnTo>
                    <a:pt x="1642292" y="1867168"/>
                  </a:lnTo>
                  <a:lnTo>
                    <a:pt x="1678288" y="1839530"/>
                  </a:lnTo>
                  <a:lnTo>
                    <a:pt x="1713011" y="1810370"/>
                  </a:lnTo>
                  <a:lnTo>
                    <a:pt x="1746412" y="1779739"/>
                  </a:lnTo>
                  <a:lnTo>
                    <a:pt x="1778441" y="1747685"/>
                  </a:lnTo>
                  <a:lnTo>
                    <a:pt x="1809049" y="1714259"/>
                  </a:lnTo>
                  <a:lnTo>
                    <a:pt x="1838186" y="1679510"/>
                  </a:lnTo>
                  <a:lnTo>
                    <a:pt x="1865802" y="1643487"/>
                  </a:lnTo>
                  <a:lnTo>
                    <a:pt x="1891849" y="1606241"/>
                  </a:lnTo>
                  <a:lnTo>
                    <a:pt x="1916276" y="1567821"/>
                  </a:lnTo>
                  <a:lnTo>
                    <a:pt x="1939033" y="1528276"/>
                  </a:lnTo>
                  <a:lnTo>
                    <a:pt x="1960072" y="1487657"/>
                  </a:lnTo>
                  <a:lnTo>
                    <a:pt x="1979343" y="1446012"/>
                  </a:lnTo>
                  <a:lnTo>
                    <a:pt x="1996795" y="1403392"/>
                  </a:lnTo>
                  <a:lnTo>
                    <a:pt x="2012381" y="1359846"/>
                  </a:lnTo>
                  <a:lnTo>
                    <a:pt x="2026048" y="1315424"/>
                  </a:lnTo>
                  <a:lnTo>
                    <a:pt x="2037750" y="1270176"/>
                  </a:lnTo>
                  <a:lnTo>
                    <a:pt x="2047435" y="1224150"/>
                  </a:lnTo>
                  <a:lnTo>
                    <a:pt x="2055054" y="1177397"/>
                  </a:lnTo>
                  <a:lnTo>
                    <a:pt x="2060557" y="1129967"/>
                  </a:lnTo>
                  <a:lnTo>
                    <a:pt x="2063896" y="1081908"/>
                  </a:lnTo>
                  <a:lnTo>
                    <a:pt x="2065020" y="1033272"/>
                  </a:lnTo>
                  <a:lnTo>
                    <a:pt x="2063896" y="984635"/>
                  </a:lnTo>
                  <a:lnTo>
                    <a:pt x="2060557" y="936576"/>
                  </a:lnTo>
                  <a:lnTo>
                    <a:pt x="2055054" y="889146"/>
                  </a:lnTo>
                  <a:lnTo>
                    <a:pt x="2047435" y="842393"/>
                  </a:lnTo>
                  <a:lnTo>
                    <a:pt x="2037750" y="796367"/>
                  </a:lnTo>
                  <a:lnTo>
                    <a:pt x="2026048" y="751119"/>
                  </a:lnTo>
                  <a:lnTo>
                    <a:pt x="2012381" y="706697"/>
                  </a:lnTo>
                  <a:lnTo>
                    <a:pt x="1996795" y="663151"/>
                  </a:lnTo>
                  <a:lnTo>
                    <a:pt x="1979343" y="620531"/>
                  </a:lnTo>
                  <a:lnTo>
                    <a:pt x="1960072" y="578886"/>
                  </a:lnTo>
                  <a:lnTo>
                    <a:pt x="1939033" y="538267"/>
                  </a:lnTo>
                  <a:lnTo>
                    <a:pt x="1916276" y="498722"/>
                  </a:lnTo>
                  <a:lnTo>
                    <a:pt x="1891849" y="460302"/>
                  </a:lnTo>
                  <a:lnTo>
                    <a:pt x="1865802" y="423056"/>
                  </a:lnTo>
                  <a:lnTo>
                    <a:pt x="1838186" y="387033"/>
                  </a:lnTo>
                  <a:lnTo>
                    <a:pt x="1809049" y="352284"/>
                  </a:lnTo>
                  <a:lnTo>
                    <a:pt x="1778441" y="318858"/>
                  </a:lnTo>
                  <a:lnTo>
                    <a:pt x="1746412" y="286804"/>
                  </a:lnTo>
                  <a:lnTo>
                    <a:pt x="1713011" y="256173"/>
                  </a:lnTo>
                  <a:lnTo>
                    <a:pt x="1678288" y="227013"/>
                  </a:lnTo>
                  <a:lnTo>
                    <a:pt x="1642292" y="199375"/>
                  </a:lnTo>
                  <a:lnTo>
                    <a:pt x="1605074" y="173308"/>
                  </a:lnTo>
                  <a:lnTo>
                    <a:pt x="1566682" y="148862"/>
                  </a:lnTo>
                  <a:lnTo>
                    <a:pt x="1527167" y="126087"/>
                  </a:lnTo>
                  <a:lnTo>
                    <a:pt x="1486577" y="105031"/>
                  </a:lnTo>
                  <a:lnTo>
                    <a:pt x="1444963" y="85745"/>
                  </a:lnTo>
                  <a:lnTo>
                    <a:pt x="1402374" y="68279"/>
                  </a:lnTo>
                  <a:lnTo>
                    <a:pt x="1358859" y="52681"/>
                  </a:lnTo>
                  <a:lnTo>
                    <a:pt x="1314468" y="39002"/>
                  </a:lnTo>
                  <a:lnTo>
                    <a:pt x="1269252" y="27292"/>
                  </a:lnTo>
                  <a:lnTo>
                    <a:pt x="1223258" y="17599"/>
                  </a:lnTo>
                  <a:lnTo>
                    <a:pt x="1176538" y="9974"/>
                  </a:lnTo>
                  <a:lnTo>
                    <a:pt x="1129140" y="4466"/>
                  </a:lnTo>
                  <a:lnTo>
                    <a:pt x="1081114" y="1124"/>
                  </a:lnTo>
                  <a:lnTo>
                    <a:pt x="1032510" y="0"/>
                  </a:lnTo>
                  <a:close/>
                </a:path>
              </a:pathLst>
            </a:custGeom>
            <a:solidFill>
              <a:srgbClr val="EE7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992623" y="455676"/>
              <a:ext cx="2065020" cy="2066925"/>
            </a:xfrm>
            <a:custGeom>
              <a:avLst/>
              <a:gdLst/>
              <a:ahLst/>
              <a:cxnLst/>
              <a:rect l="l" t="t" r="r" b="b"/>
              <a:pathLst>
                <a:path w="2065020" h="2066925">
                  <a:moveTo>
                    <a:pt x="0" y="1033272"/>
                  </a:moveTo>
                  <a:lnTo>
                    <a:pt x="1123" y="984635"/>
                  </a:lnTo>
                  <a:lnTo>
                    <a:pt x="4462" y="936576"/>
                  </a:lnTo>
                  <a:lnTo>
                    <a:pt x="9965" y="889146"/>
                  </a:lnTo>
                  <a:lnTo>
                    <a:pt x="17584" y="842393"/>
                  </a:lnTo>
                  <a:lnTo>
                    <a:pt x="27269" y="796367"/>
                  </a:lnTo>
                  <a:lnTo>
                    <a:pt x="38971" y="751119"/>
                  </a:lnTo>
                  <a:lnTo>
                    <a:pt x="52638" y="706697"/>
                  </a:lnTo>
                  <a:lnTo>
                    <a:pt x="68224" y="663151"/>
                  </a:lnTo>
                  <a:lnTo>
                    <a:pt x="85676" y="620531"/>
                  </a:lnTo>
                  <a:lnTo>
                    <a:pt x="104947" y="578886"/>
                  </a:lnTo>
                  <a:lnTo>
                    <a:pt x="125986" y="538267"/>
                  </a:lnTo>
                  <a:lnTo>
                    <a:pt x="148743" y="498722"/>
                  </a:lnTo>
                  <a:lnTo>
                    <a:pt x="173170" y="460302"/>
                  </a:lnTo>
                  <a:lnTo>
                    <a:pt x="199217" y="423056"/>
                  </a:lnTo>
                  <a:lnTo>
                    <a:pt x="226833" y="387033"/>
                  </a:lnTo>
                  <a:lnTo>
                    <a:pt x="255970" y="352284"/>
                  </a:lnTo>
                  <a:lnTo>
                    <a:pt x="286578" y="318858"/>
                  </a:lnTo>
                  <a:lnTo>
                    <a:pt x="318607" y="286804"/>
                  </a:lnTo>
                  <a:lnTo>
                    <a:pt x="352008" y="256173"/>
                  </a:lnTo>
                  <a:lnTo>
                    <a:pt x="386731" y="227013"/>
                  </a:lnTo>
                  <a:lnTo>
                    <a:pt x="422727" y="199375"/>
                  </a:lnTo>
                  <a:lnTo>
                    <a:pt x="459945" y="173308"/>
                  </a:lnTo>
                  <a:lnTo>
                    <a:pt x="498337" y="148862"/>
                  </a:lnTo>
                  <a:lnTo>
                    <a:pt x="537852" y="126087"/>
                  </a:lnTo>
                  <a:lnTo>
                    <a:pt x="578442" y="105031"/>
                  </a:lnTo>
                  <a:lnTo>
                    <a:pt x="620056" y="85745"/>
                  </a:lnTo>
                  <a:lnTo>
                    <a:pt x="662645" y="68279"/>
                  </a:lnTo>
                  <a:lnTo>
                    <a:pt x="706160" y="52681"/>
                  </a:lnTo>
                  <a:lnTo>
                    <a:pt x="750551" y="39002"/>
                  </a:lnTo>
                  <a:lnTo>
                    <a:pt x="795767" y="27292"/>
                  </a:lnTo>
                  <a:lnTo>
                    <a:pt x="841761" y="17599"/>
                  </a:lnTo>
                  <a:lnTo>
                    <a:pt x="888481" y="9974"/>
                  </a:lnTo>
                  <a:lnTo>
                    <a:pt x="935879" y="4466"/>
                  </a:lnTo>
                  <a:lnTo>
                    <a:pt x="983905" y="1124"/>
                  </a:lnTo>
                  <a:lnTo>
                    <a:pt x="1032510" y="0"/>
                  </a:lnTo>
                  <a:lnTo>
                    <a:pt x="1081114" y="1124"/>
                  </a:lnTo>
                  <a:lnTo>
                    <a:pt x="1129140" y="4466"/>
                  </a:lnTo>
                  <a:lnTo>
                    <a:pt x="1176538" y="9974"/>
                  </a:lnTo>
                  <a:lnTo>
                    <a:pt x="1223258" y="17599"/>
                  </a:lnTo>
                  <a:lnTo>
                    <a:pt x="1269252" y="27292"/>
                  </a:lnTo>
                  <a:lnTo>
                    <a:pt x="1314468" y="39002"/>
                  </a:lnTo>
                  <a:lnTo>
                    <a:pt x="1358859" y="52681"/>
                  </a:lnTo>
                  <a:lnTo>
                    <a:pt x="1402374" y="68279"/>
                  </a:lnTo>
                  <a:lnTo>
                    <a:pt x="1444963" y="85745"/>
                  </a:lnTo>
                  <a:lnTo>
                    <a:pt x="1486577" y="105031"/>
                  </a:lnTo>
                  <a:lnTo>
                    <a:pt x="1527167" y="126087"/>
                  </a:lnTo>
                  <a:lnTo>
                    <a:pt x="1566682" y="148862"/>
                  </a:lnTo>
                  <a:lnTo>
                    <a:pt x="1605074" y="173308"/>
                  </a:lnTo>
                  <a:lnTo>
                    <a:pt x="1642292" y="199375"/>
                  </a:lnTo>
                  <a:lnTo>
                    <a:pt x="1678288" y="227013"/>
                  </a:lnTo>
                  <a:lnTo>
                    <a:pt x="1713011" y="256173"/>
                  </a:lnTo>
                  <a:lnTo>
                    <a:pt x="1746412" y="286804"/>
                  </a:lnTo>
                  <a:lnTo>
                    <a:pt x="1778441" y="318858"/>
                  </a:lnTo>
                  <a:lnTo>
                    <a:pt x="1809049" y="352284"/>
                  </a:lnTo>
                  <a:lnTo>
                    <a:pt x="1838186" y="387033"/>
                  </a:lnTo>
                  <a:lnTo>
                    <a:pt x="1865802" y="423056"/>
                  </a:lnTo>
                  <a:lnTo>
                    <a:pt x="1891849" y="460302"/>
                  </a:lnTo>
                  <a:lnTo>
                    <a:pt x="1916276" y="498722"/>
                  </a:lnTo>
                  <a:lnTo>
                    <a:pt x="1939033" y="538267"/>
                  </a:lnTo>
                  <a:lnTo>
                    <a:pt x="1960072" y="578886"/>
                  </a:lnTo>
                  <a:lnTo>
                    <a:pt x="1979343" y="620531"/>
                  </a:lnTo>
                  <a:lnTo>
                    <a:pt x="1996795" y="663151"/>
                  </a:lnTo>
                  <a:lnTo>
                    <a:pt x="2012381" y="706697"/>
                  </a:lnTo>
                  <a:lnTo>
                    <a:pt x="2026048" y="751119"/>
                  </a:lnTo>
                  <a:lnTo>
                    <a:pt x="2037750" y="796367"/>
                  </a:lnTo>
                  <a:lnTo>
                    <a:pt x="2047435" y="842393"/>
                  </a:lnTo>
                  <a:lnTo>
                    <a:pt x="2055054" y="889146"/>
                  </a:lnTo>
                  <a:lnTo>
                    <a:pt x="2060557" y="936576"/>
                  </a:lnTo>
                  <a:lnTo>
                    <a:pt x="2063896" y="984635"/>
                  </a:lnTo>
                  <a:lnTo>
                    <a:pt x="2065020" y="1033272"/>
                  </a:lnTo>
                  <a:lnTo>
                    <a:pt x="2063896" y="1081908"/>
                  </a:lnTo>
                  <a:lnTo>
                    <a:pt x="2060557" y="1129967"/>
                  </a:lnTo>
                  <a:lnTo>
                    <a:pt x="2055054" y="1177397"/>
                  </a:lnTo>
                  <a:lnTo>
                    <a:pt x="2047435" y="1224150"/>
                  </a:lnTo>
                  <a:lnTo>
                    <a:pt x="2037750" y="1270176"/>
                  </a:lnTo>
                  <a:lnTo>
                    <a:pt x="2026048" y="1315424"/>
                  </a:lnTo>
                  <a:lnTo>
                    <a:pt x="2012381" y="1359846"/>
                  </a:lnTo>
                  <a:lnTo>
                    <a:pt x="1996795" y="1403392"/>
                  </a:lnTo>
                  <a:lnTo>
                    <a:pt x="1979343" y="1446012"/>
                  </a:lnTo>
                  <a:lnTo>
                    <a:pt x="1960072" y="1487657"/>
                  </a:lnTo>
                  <a:lnTo>
                    <a:pt x="1939033" y="1528276"/>
                  </a:lnTo>
                  <a:lnTo>
                    <a:pt x="1916276" y="1567821"/>
                  </a:lnTo>
                  <a:lnTo>
                    <a:pt x="1891849" y="1606241"/>
                  </a:lnTo>
                  <a:lnTo>
                    <a:pt x="1865802" y="1643487"/>
                  </a:lnTo>
                  <a:lnTo>
                    <a:pt x="1838186" y="1679510"/>
                  </a:lnTo>
                  <a:lnTo>
                    <a:pt x="1809049" y="1714259"/>
                  </a:lnTo>
                  <a:lnTo>
                    <a:pt x="1778441" y="1747685"/>
                  </a:lnTo>
                  <a:lnTo>
                    <a:pt x="1746412" y="1779739"/>
                  </a:lnTo>
                  <a:lnTo>
                    <a:pt x="1713011" y="1810370"/>
                  </a:lnTo>
                  <a:lnTo>
                    <a:pt x="1678288" y="1839530"/>
                  </a:lnTo>
                  <a:lnTo>
                    <a:pt x="1642292" y="1867168"/>
                  </a:lnTo>
                  <a:lnTo>
                    <a:pt x="1605074" y="1893235"/>
                  </a:lnTo>
                  <a:lnTo>
                    <a:pt x="1566682" y="1917681"/>
                  </a:lnTo>
                  <a:lnTo>
                    <a:pt x="1527167" y="1940456"/>
                  </a:lnTo>
                  <a:lnTo>
                    <a:pt x="1486577" y="1961512"/>
                  </a:lnTo>
                  <a:lnTo>
                    <a:pt x="1444963" y="1980798"/>
                  </a:lnTo>
                  <a:lnTo>
                    <a:pt x="1402374" y="1998264"/>
                  </a:lnTo>
                  <a:lnTo>
                    <a:pt x="1358859" y="2013862"/>
                  </a:lnTo>
                  <a:lnTo>
                    <a:pt x="1314468" y="2027541"/>
                  </a:lnTo>
                  <a:lnTo>
                    <a:pt x="1269252" y="2039251"/>
                  </a:lnTo>
                  <a:lnTo>
                    <a:pt x="1223258" y="2048944"/>
                  </a:lnTo>
                  <a:lnTo>
                    <a:pt x="1176538" y="2056569"/>
                  </a:lnTo>
                  <a:lnTo>
                    <a:pt x="1129140" y="2062077"/>
                  </a:lnTo>
                  <a:lnTo>
                    <a:pt x="1081114" y="2065419"/>
                  </a:lnTo>
                  <a:lnTo>
                    <a:pt x="1032510" y="2066544"/>
                  </a:lnTo>
                  <a:lnTo>
                    <a:pt x="983905" y="2065419"/>
                  </a:lnTo>
                  <a:lnTo>
                    <a:pt x="935879" y="2062077"/>
                  </a:lnTo>
                  <a:lnTo>
                    <a:pt x="888481" y="2056569"/>
                  </a:lnTo>
                  <a:lnTo>
                    <a:pt x="841761" y="2048944"/>
                  </a:lnTo>
                  <a:lnTo>
                    <a:pt x="795767" y="2039251"/>
                  </a:lnTo>
                  <a:lnTo>
                    <a:pt x="750551" y="2027541"/>
                  </a:lnTo>
                  <a:lnTo>
                    <a:pt x="706160" y="2013862"/>
                  </a:lnTo>
                  <a:lnTo>
                    <a:pt x="662645" y="1998264"/>
                  </a:lnTo>
                  <a:lnTo>
                    <a:pt x="620056" y="1980798"/>
                  </a:lnTo>
                  <a:lnTo>
                    <a:pt x="578442" y="1961512"/>
                  </a:lnTo>
                  <a:lnTo>
                    <a:pt x="537852" y="1940456"/>
                  </a:lnTo>
                  <a:lnTo>
                    <a:pt x="498337" y="1917681"/>
                  </a:lnTo>
                  <a:lnTo>
                    <a:pt x="459945" y="1893235"/>
                  </a:lnTo>
                  <a:lnTo>
                    <a:pt x="422727" y="1867168"/>
                  </a:lnTo>
                  <a:lnTo>
                    <a:pt x="386731" y="1839530"/>
                  </a:lnTo>
                  <a:lnTo>
                    <a:pt x="352008" y="1810370"/>
                  </a:lnTo>
                  <a:lnTo>
                    <a:pt x="318607" y="1779739"/>
                  </a:lnTo>
                  <a:lnTo>
                    <a:pt x="286578" y="1747685"/>
                  </a:lnTo>
                  <a:lnTo>
                    <a:pt x="255970" y="1714259"/>
                  </a:lnTo>
                  <a:lnTo>
                    <a:pt x="226833" y="1679510"/>
                  </a:lnTo>
                  <a:lnTo>
                    <a:pt x="199217" y="1643487"/>
                  </a:lnTo>
                  <a:lnTo>
                    <a:pt x="173170" y="1606241"/>
                  </a:lnTo>
                  <a:lnTo>
                    <a:pt x="148743" y="1567821"/>
                  </a:lnTo>
                  <a:lnTo>
                    <a:pt x="125986" y="1528276"/>
                  </a:lnTo>
                  <a:lnTo>
                    <a:pt x="104947" y="1487657"/>
                  </a:lnTo>
                  <a:lnTo>
                    <a:pt x="85676" y="1446012"/>
                  </a:lnTo>
                  <a:lnTo>
                    <a:pt x="68224" y="1403392"/>
                  </a:lnTo>
                  <a:lnTo>
                    <a:pt x="52638" y="1359846"/>
                  </a:lnTo>
                  <a:lnTo>
                    <a:pt x="38971" y="1315424"/>
                  </a:lnTo>
                  <a:lnTo>
                    <a:pt x="27269" y="1270176"/>
                  </a:lnTo>
                  <a:lnTo>
                    <a:pt x="17584" y="1224150"/>
                  </a:lnTo>
                  <a:lnTo>
                    <a:pt x="9965" y="1177397"/>
                  </a:lnTo>
                  <a:lnTo>
                    <a:pt x="4462" y="1129967"/>
                  </a:lnTo>
                  <a:lnTo>
                    <a:pt x="1123" y="1081908"/>
                  </a:lnTo>
                  <a:lnTo>
                    <a:pt x="0" y="1033272"/>
                  </a:lnTo>
                  <a:close/>
                </a:path>
              </a:pathLst>
            </a:custGeom>
            <a:ln w="12700">
              <a:solidFill>
                <a:srgbClr val="AF51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714999" y="951230"/>
              <a:ext cx="620395" cy="10795"/>
            </a:xfrm>
            <a:custGeom>
              <a:avLst/>
              <a:gdLst/>
              <a:ahLst/>
              <a:cxnLst/>
              <a:rect l="l" t="t" r="r" b="b"/>
              <a:pathLst>
                <a:path w="620395" h="10794">
                  <a:moveTo>
                    <a:pt x="620267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620267" y="10668"/>
                  </a:lnTo>
                  <a:lnTo>
                    <a:pt x="6202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15634" y="733374"/>
              <a:ext cx="810247" cy="251764"/>
            </a:xfrm>
            <a:prstGeom prst="rect">
              <a:avLst/>
            </a:prstGeom>
          </p:spPr>
        </p:pic>
        <p:pic>
          <p:nvPicPr>
            <p:cNvPr id="24" name="object 24" descr="">
              <a:hlinkClick r:id="rId17"/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53862" y="972261"/>
              <a:ext cx="1220635" cy="25176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5253228" y="1190498"/>
              <a:ext cx="1170940" cy="10795"/>
            </a:xfrm>
            <a:custGeom>
              <a:avLst/>
              <a:gdLst/>
              <a:ahLst/>
              <a:cxnLst/>
              <a:rect l="l" t="t" r="r" b="b"/>
              <a:pathLst>
                <a:path w="1170939" h="10794">
                  <a:moveTo>
                    <a:pt x="117043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170432" y="10667"/>
                  </a:lnTo>
                  <a:lnTo>
                    <a:pt x="1170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24548" y="972261"/>
              <a:ext cx="575309" cy="25176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82818" y="1221359"/>
              <a:ext cx="1690751" cy="25146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62422" y="1465198"/>
              <a:ext cx="1934845" cy="49530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82462" y="1952879"/>
              <a:ext cx="1185722" cy="251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093" y="463041"/>
            <a:ext cx="5283454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" y="0"/>
            <a:ext cx="6412991" cy="685799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7069581" y="1415541"/>
            <a:ext cx="3923665" cy="318770"/>
            <a:chOff x="7069581" y="1415541"/>
            <a:chExt cx="3923665" cy="31877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9581" y="1450593"/>
              <a:ext cx="2687193" cy="28346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9591" y="1415541"/>
              <a:ext cx="1303401" cy="315467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69581" y="1781301"/>
            <a:ext cx="2487549" cy="315467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7069581" y="2273554"/>
            <a:ext cx="4545330" cy="318770"/>
            <a:chOff x="7069581" y="2273554"/>
            <a:chExt cx="4545330" cy="318770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9581" y="2273554"/>
              <a:ext cx="3923919" cy="31546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48085" y="2308606"/>
              <a:ext cx="766432" cy="283463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7069581" y="2639567"/>
            <a:ext cx="4133850" cy="318770"/>
            <a:chOff x="7069581" y="2639567"/>
            <a:chExt cx="4133850" cy="31877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9581" y="2639567"/>
              <a:ext cx="2278126" cy="31546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95815" y="2674619"/>
              <a:ext cx="2007235" cy="283463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7069581" y="3133344"/>
            <a:ext cx="4514215" cy="318770"/>
            <a:chOff x="7069581" y="3133344"/>
            <a:chExt cx="4514215" cy="318770"/>
          </a:xfrm>
        </p:grpSpPr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69581" y="3133344"/>
              <a:ext cx="4513960" cy="31546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37873" y="3168396"/>
              <a:ext cx="118872" cy="283463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69581" y="3534155"/>
            <a:ext cx="4197223" cy="283464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6828281" y="1402841"/>
            <a:ext cx="114935" cy="2907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5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5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7069581" y="3991051"/>
            <a:ext cx="2452370" cy="319405"/>
            <a:chOff x="7069581" y="3991051"/>
            <a:chExt cx="2452370" cy="319405"/>
          </a:xfrm>
        </p:grpSpPr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69581" y="3991051"/>
              <a:ext cx="2391918" cy="31577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20783" y="4026357"/>
              <a:ext cx="201168" cy="283768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069581" y="4392421"/>
            <a:ext cx="4182999" cy="283463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7069581" y="4723129"/>
            <a:ext cx="4428490" cy="318770"/>
            <a:chOff x="7069581" y="4723129"/>
            <a:chExt cx="4428490" cy="318770"/>
          </a:xfrm>
        </p:grpSpPr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69581" y="4758181"/>
              <a:ext cx="2179066" cy="28346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76003" y="4758181"/>
              <a:ext cx="1626196" cy="28346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6833" y="4723129"/>
              <a:ext cx="760780" cy="315468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7069581" y="5088890"/>
            <a:ext cx="2147570" cy="318770"/>
            <a:chOff x="7069581" y="5088890"/>
            <a:chExt cx="2147570" cy="318770"/>
          </a:xfrm>
        </p:grpSpPr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69581" y="5088890"/>
              <a:ext cx="1296543" cy="31546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21979" y="5123942"/>
              <a:ext cx="994587" cy="283463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6828281" y="5568188"/>
            <a:ext cx="11493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069581" y="5580888"/>
            <a:ext cx="2433701" cy="3157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2"/>
            <a:ext cx="12192000" cy="6858000"/>
            <a:chOff x="0" y="-2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6040" y="-2"/>
              <a:ext cx="5775960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"/>
              <a:ext cx="6825995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5302" y="4938140"/>
            <a:ext cx="3806698" cy="19198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5441" y="2564257"/>
            <a:ext cx="3758819" cy="8945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979" y="463041"/>
            <a:ext cx="6452108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" y="1575816"/>
            <a:ext cx="5512308" cy="430530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7499604" y="1806194"/>
            <a:ext cx="4096385" cy="3978910"/>
            <a:chOff x="7499604" y="1806194"/>
            <a:chExt cx="4096385" cy="39789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8016" y="2398776"/>
              <a:ext cx="3384803" cy="338632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9604" y="1806194"/>
              <a:ext cx="3182620" cy="5943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4711" y="1806194"/>
              <a:ext cx="371855" cy="5943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00639" y="1806194"/>
              <a:ext cx="895350" cy="594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1267" y="463041"/>
            <a:ext cx="7191883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" y="1547494"/>
            <a:ext cx="2775331" cy="36880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284988" y="2056510"/>
            <a:ext cx="2620010" cy="1362710"/>
            <a:chOff x="284988" y="2056510"/>
            <a:chExt cx="2620010" cy="136271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988" y="2056510"/>
              <a:ext cx="1996820" cy="2651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988" y="2330830"/>
              <a:ext cx="2011426" cy="26517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988" y="2605150"/>
              <a:ext cx="2619629" cy="26517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988" y="2879166"/>
              <a:ext cx="932688" cy="26548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988" y="3154044"/>
              <a:ext cx="185927" cy="26517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952" y="3154044"/>
              <a:ext cx="2057781" cy="265175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41034" y="1519682"/>
            <a:ext cx="1822195" cy="368808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6241034" y="2028698"/>
            <a:ext cx="2058035" cy="1363345"/>
            <a:chOff x="6241034" y="2028698"/>
            <a:chExt cx="2058035" cy="1363345"/>
          </a:xfrm>
        </p:grpSpPr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1034" y="2028698"/>
              <a:ext cx="2001773" cy="26517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41034" y="2303018"/>
              <a:ext cx="1357884" cy="26517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1034" y="2577338"/>
              <a:ext cx="2057781" cy="26517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41034" y="2851353"/>
              <a:ext cx="185927" cy="26548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3998" y="2851353"/>
              <a:ext cx="1279144" cy="26548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41034" y="3126359"/>
              <a:ext cx="1877821" cy="265175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2834385" y="3642105"/>
            <a:ext cx="3478529" cy="116839"/>
            <a:chOff x="2834385" y="3642105"/>
            <a:chExt cx="3478529" cy="116839"/>
          </a:xfrm>
        </p:grpSpPr>
        <p:sp>
          <p:nvSpPr>
            <p:cNvPr id="20" name="object 20" descr=""/>
            <p:cNvSpPr/>
            <p:nvPr/>
          </p:nvSpPr>
          <p:spPr>
            <a:xfrm>
              <a:off x="2840735" y="3648455"/>
              <a:ext cx="3465829" cy="104139"/>
            </a:xfrm>
            <a:custGeom>
              <a:avLst/>
              <a:gdLst/>
              <a:ahLst/>
              <a:cxnLst/>
              <a:rect l="l" t="t" r="r" b="b"/>
              <a:pathLst>
                <a:path w="3465829" h="104139">
                  <a:moveTo>
                    <a:pt x="3465576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3465576" y="103632"/>
                  </a:lnTo>
                  <a:lnTo>
                    <a:pt x="3465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840735" y="3648455"/>
              <a:ext cx="3465829" cy="104139"/>
            </a:xfrm>
            <a:custGeom>
              <a:avLst/>
              <a:gdLst/>
              <a:ahLst/>
              <a:cxnLst/>
              <a:rect l="l" t="t" r="r" b="b"/>
              <a:pathLst>
                <a:path w="3465829" h="104139">
                  <a:moveTo>
                    <a:pt x="0" y="103632"/>
                  </a:moveTo>
                  <a:lnTo>
                    <a:pt x="3465576" y="103632"/>
                  </a:lnTo>
                  <a:lnTo>
                    <a:pt x="3465576" y="0"/>
                  </a:lnTo>
                  <a:lnTo>
                    <a:pt x="0" y="0"/>
                  </a:lnTo>
                  <a:lnTo>
                    <a:pt x="0" y="10363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8212581" y="3561334"/>
            <a:ext cx="3809365" cy="125730"/>
            <a:chOff x="8212581" y="3561334"/>
            <a:chExt cx="3809365" cy="125730"/>
          </a:xfrm>
        </p:grpSpPr>
        <p:sp>
          <p:nvSpPr>
            <p:cNvPr id="23" name="object 23" descr=""/>
            <p:cNvSpPr/>
            <p:nvPr/>
          </p:nvSpPr>
          <p:spPr>
            <a:xfrm>
              <a:off x="8218931" y="3567684"/>
              <a:ext cx="3796665" cy="113030"/>
            </a:xfrm>
            <a:custGeom>
              <a:avLst/>
              <a:gdLst/>
              <a:ahLst/>
              <a:cxnLst/>
              <a:rect l="l" t="t" r="r" b="b"/>
              <a:pathLst>
                <a:path w="3796665" h="113029">
                  <a:moveTo>
                    <a:pt x="3796283" y="0"/>
                  </a:moveTo>
                  <a:lnTo>
                    <a:pt x="0" y="0"/>
                  </a:lnTo>
                  <a:lnTo>
                    <a:pt x="0" y="112775"/>
                  </a:lnTo>
                  <a:lnTo>
                    <a:pt x="3796283" y="112775"/>
                  </a:lnTo>
                  <a:lnTo>
                    <a:pt x="3796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218931" y="3567684"/>
              <a:ext cx="3796665" cy="113030"/>
            </a:xfrm>
            <a:custGeom>
              <a:avLst/>
              <a:gdLst/>
              <a:ahLst/>
              <a:cxnLst/>
              <a:rect l="l" t="t" r="r" b="b"/>
              <a:pathLst>
                <a:path w="3796665" h="113029">
                  <a:moveTo>
                    <a:pt x="0" y="112775"/>
                  </a:moveTo>
                  <a:lnTo>
                    <a:pt x="3796283" y="112775"/>
                  </a:lnTo>
                  <a:lnTo>
                    <a:pt x="3796283" y="0"/>
                  </a:lnTo>
                  <a:lnTo>
                    <a:pt x="0" y="0"/>
                  </a:lnTo>
                  <a:lnTo>
                    <a:pt x="0" y="1127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845307" y="1290827"/>
            <a:ext cx="1728216" cy="244449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614659" y="1252727"/>
            <a:ext cx="1577340" cy="2444496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4093464" y="1351788"/>
            <a:ext cx="1777364" cy="2296795"/>
            <a:chOff x="4093464" y="1351788"/>
            <a:chExt cx="1777364" cy="2296795"/>
          </a:xfrm>
        </p:grpSpPr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93464" y="1411224"/>
              <a:ext cx="960119" cy="22372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35296" y="1351788"/>
              <a:ext cx="835151" cy="2235707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8403335" y="1726692"/>
            <a:ext cx="2569845" cy="1807845"/>
            <a:chOff x="8403335" y="1726692"/>
            <a:chExt cx="2569845" cy="1807845"/>
          </a:xfrm>
        </p:grpSpPr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082783" y="1994916"/>
              <a:ext cx="890016" cy="15392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10243" y="1994916"/>
              <a:ext cx="1539240" cy="15392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03335" y="1726692"/>
              <a:ext cx="684276" cy="1807464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3622547" y="3872484"/>
            <a:ext cx="5172710" cy="2359660"/>
            <a:chOff x="3622547" y="3872484"/>
            <a:chExt cx="5172710" cy="2359660"/>
          </a:xfrm>
        </p:grpSpPr>
        <p:pic>
          <p:nvPicPr>
            <p:cNvPr id="35" name="object 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22547" y="6006084"/>
              <a:ext cx="5172456" cy="22552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81983" y="6045708"/>
              <a:ext cx="5058156" cy="11277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41919" y="4023360"/>
              <a:ext cx="576072" cy="19857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54267" y="3872484"/>
              <a:ext cx="707136" cy="21732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96455" y="4218432"/>
              <a:ext cx="952500" cy="18013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04715" y="4197096"/>
              <a:ext cx="975360" cy="1822704"/>
            </a:xfrm>
            <a:prstGeom prst="rect">
              <a:avLst/>
            </a:prstGeom>
          </p:spPr>
        </p:pic>
      </p:grpSp>
      <p:pic>
        <p:nvPicPr>
          <p:cNvPr id="41" name="object 41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73810" y="4352544"/>
            <a:ext cx="1948814" cy="368807"/>
          </a:xfrm>
          <a:prstGeom prst="rect">
            <a:avLst/>
          </a:prstGeom>
        </p:spPr>
      </p:pic>
      <p:grpSp>
        <p:nvGrpSpPr>
          <p:cNvPr id="42" name="object 42" descr=""/>
          <p:cNvGrpSpPr/>
          <p:nvPr/>
        </p:nvGrpSpPr>
        <p:grpSpPr>
          <a:xfrm>
            <a:off x="1073810" y="4861559"/>
            <a:ext cx="2764790" cy="814705"/>
            <a:chOff x="1073810" y="4861559"/>
            <a:chExt cx="2764790" cy="814705"/>
          </a:xfrm>
        </p:grpSpPr>
        <p:pic>
          <p:nvPicPr>
            <p:cNvPr id="43" name="object 4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73810" y="4861559"/>
              <a:ext cx="2358643" cy="26517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73810" y="5135575"/>
              <a:ext cx="2764663" cy="26548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3810" y="5410504"/>
              <a:ext cx="1373631" cy="265175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759452" y="3854196"/>
            <a:ext cx="1597152" cy="2258568"/>
          </a:xfrm>
          <a:prstGeom prst="rect">
            <a:avLst/>
          </a:prstGeom>
        </p:spPr>
      </p:pic>
      <p:grpSp>
        <p:nvGrpSpPr>
          <p:cNvPr id="47" name="object 47" descr=""/>
          <p:cNvGrpSpPr/>
          <p:nvPr/>
        </p:nvGrpSpPr>
        <p:grpSpPr>
          <a:xfrm>
            <a:off x="9149460" y="4761560"/>
            <a:ext cx="2937510" cy="764540"/>
            <a:chOff x="9149460" y="4761560"/>
            <a:chExt cx="2937510" cy="764540"/>
          </a:xfrm>
        </p:grpSpPr>
        <p:sp>
          <p:nvSpPr>
            <p:cNvPr id="48" name="object 48" descr=""/>
            <p:cNvSpPr/>
            <p:nvPr/>
          </p:nvSpPr>
          <p:spPr>
            <a:xfrm>
              <a:off x="9149461" y="4771643"/>
              <a:ext cx="2763520" cy="754380"/>
            </a:xfrm>
            <a:custGeom>
              <a:avLst/>
              <a:gdLst/>
              <a:ahLst/>
              <a:cxnLst/>
              <a:rect l="l" t="t" r="r" b="b"/>
              <a:pathLst>
                <a:path w="2763520" h="754379">
                  <a:moveTo>
                    <a:pt x="2708148" y="384048"/>
                  </a:moveTo>
                  <a:lnTo>
                    <a:pt x="0" y="384048"/>
                  </a:lnTo>
                  <a:lnTo>
                    <a:pt x="0" y="754380"/>
                  </a:lnTo>
                  <a:lnTo>
                    <a:pt x="2708148" y="754380"/>
                  </a:lnTo>
                  <a:lnTo>
                    <a:pt x="2708148" y="384048"/>
                  </a:lnTo>
                  <a:close/>
                </a:path>
                <a:path w="2763520" h="754379">
                  <a:moveTo>
                    <a:pt x="2763012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2763012" y="370332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F168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150730" y="4761560"/>
              <a:ext cx="2935986" cy="369112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50730" y="5146293"/>
              <a:ext cx="2877693" cy="368808"/>
            </a:xfrm>
            <a:prstGeom prst="rect">
              <a:avLst/>
            </a:prstGeom>
          </p:spPr>
        </p:pic>
      </p:grpSp>
      <p:pic>
        <p:nvPicPr>
          <p:cNvPr id="51" name="object 51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279380" y="1553591"/>
            <a:ext cx="1429385" cy="479679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470653" y="4357115"/>
            <a:ext cx="1428496" cy="4791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5739" y="463041"/>
            <a:ext cx="2435225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7107" y="4538471"/>
            <a:ext cx="1323594" cy="339851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47116" y="4995671"/>
            <a:ext cx="4295775" cy="669290"/>
            <a:chOff x="547116" y="4995671"/>
            <a:chExt cx="4295775" cy="66929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116" y="4995671"/>
              <a:ext cx="4295267" cy="33985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5855" y="5324855"/>
              <a:ext cx="240792" cy="33985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4163" y="5324855"/>
              <a:ext cx="1375156" cy="339852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9308" y="1825751"/>
            <a:ext cx="3662172" cy="228904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2348" y="4538471"/>
            <a:ext cx="1652651" cy="339851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6523608" y="4995671"/>
            <a:ext cx="4407535" cy="998219"/>
            <a:chOff x="6523608" y="4995671"/>
            <a:chExt cx="4407535" cy="998219"/>
          </a:xfrm>
        </p:grpSpPr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6092" y="4995671"/>
              <a:ext cx="3748531" cy="3398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3217" y="4995671"/>
              <a:ext cx="240792" cy="3398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30001" y="4995671"/>
              <a:ext cx="428307" cy="33985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23608" y="5324855"/>
              <a:ext cx="4407408" cy="33985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07069" y="5654039"/>
              <a:ext cx="788670" cy="339852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5071871" y="1716023"/>
            <a:ext cx="6746875" cy="2421890"/>
            <a:chOff x="5071871" y="1716023"/>
            <a:chExt cx="6746875" cy="2421890"/>
          </a:xfrm>
        </p:grpSpPr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71871" y="1716023"/>
              <a:ext cx="3541776" cy="24216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47175" y="1716023"/>
              <a:ext cx="3171444" cy="239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450835" y="3276600"/>
            <a:ext cx="4741545" cy="3581400"/>
            <a:chOff x="7450835" y="3276600"/>
            <a:chExt cx="4741545" cy="35814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5301" y="4938141"/>
              <a:ext cx="3806698" cy="19198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0835" y="3276600"/>
              <a:ext cx="2423160" cy="3429000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669036" y="1054608"/>
            <a:ext cx="2251075" cy="2025650"/>
            <a:chOff x="669036" y="1054608"/>
            <a:chExt cx="2251075" cy="20256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36" y="1054608"/>
              <a:ext cx="2250948" cy="144627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524" y="2500884"/>
              <a:ext cx="2056472" cy="579253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4213225" y="1065530"/>
            <a:ext cx="7851140" cy="1524000"/>
            <a:chOff x="4213225" y="1065530"/>
            <a:chExt cx="7851140" cy="1524000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3225" y="1065530"/>
              <a:ext cx="3346830" cy="5364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1042" y="1065530"/>
              <a:ext cx="3212211" cy="53644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03764" y="1065530"/>
              <a:ext cx="1760601" cy="5364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06258" y="1559306"/>
              <a:ext cx="1505457" cy="5364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60764" y="1559306"/>
              <a:ext cx="2794380" cy="5364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6117" y="2052777"/>
              <a:ext cx="1415795" cy="53675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96073" y="2052777"/>
              <a:ext cx="4715383" cy="536752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43116" y="3171442"/>
            <a:ext cx="2548128" cy="36057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8523" y="463041"/>
            <a:ext cx="5539612" cy="65684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1249680"/>
            <a:ext cx="12192000" cy="2875915"/>
            <a:chOff x="0" y="1249680"/>
            <a:chExt cx="12192000" cy="287591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49680"/>
              <a:ext cx="3834383" cy="287578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1607" y="1298448"/>
              <a:ext cx="8470392" cy="2827020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2111" y="4239767"/>
            <a:ext cx="1304543" cy="1956816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7052" y="4239767"/>
            <a:ext cx="2935224" cy="195681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015" y="4239767"/>
            <a:ext cx="2933700" cy="1956816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62671" y="4239767"/>
            <a:ext cx="1434083" cy="19568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50680" y="4239767"/>
            <a:ext cx="2935224" cy="19568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7840" y="1165860"/>
            <a:ext cx="3352800" cy="469392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7973" y="463041"/>
            <a:ext cx="3573399" cy="65684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7016" y="1980437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58316" y="2040382"/>
            <a:ext cx="2533650" cy="1548765"/>
            <a:chOff x="858316" y="2040382"/>
            <a:chExt cx="2533650" cy="154876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316" y="2040382"/>
              <a:ext cx="2125345" cy="39623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8316" y="2424430"/>
              <a:ext cx="2533141" cy="39623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8316" y="2808478"/>
              <a:ext cx="2438145" cy="39623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8316" y="3192221"/>
              <a:ext cx="627646" cy="396544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8316" y="3704844"/>
            <a:ext cx="2600452" cy="396239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17016" y="3560470"/>
            <a:ext cx="149860" cy="104648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8316" y="4215384"/>
            <a:ext cx="1660906" cy="396239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55607" y="1165860"/>
            <a:ext cx="2961131" cy="469392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2251" y="4703064"/>
            <a:ext cx="2609088" cy="4846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9161" y="463041"/>
            <a:ext cx="8303768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639" y="2103704"/>
            <a:ext cx="1220304" cy="396544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94639" y="2616073"/>
            <a:ext cx="2456180" cy="780415"/>
            <a:chOff x="694639" y="2616073"/>
            <a:chExt cx="2456180" cy="78041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639" y="2616073"/>
              <a:ext cx="2270760" cy="39623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6389" y="2616073"/>
              <a:ext cx="284073" cy="39623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639" y="3000121"/>
              <a:ext cx="173736" cy="39623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507" y="3000121"/>
              <a:ext cx="1117600" cy="39623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7397" y="3000121"/>
              <a:ext cx="173736" cy="396239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4639" y="3510660"/>
            <a:ext cx="1549527" cy="396239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694639" y="4020896"/>
            <a:ext cx="1738630" cy="396875"/>
            <a:chOff x="694639" y="4020896"/>
            <a:chExt cx="1738630" cy="396875"/>
          </a:xfrm>
        </p:grpSpPr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4639" y="4020896"/>
              <a:ext cx="874344" cy="39654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9737" y="4020896"/>
              <a:ext cx="249936" cy="3965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705" y="4020896"/>
              <a:ext cx="848220" cy="396544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94639" y="4533646"/>
            <a:ext cx="2062480" cy="396240"/>
            <a:chOff x="694639" y="4533646"/>
            <a:chExt cx="2062480" cy="396240"/>
          </a:xfrm>
        </p:grpSpPr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4639" y="4533646"/>
              <a:ext cx="888111" cy="39623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4122" y="4533646"/>
              <a:ext cx="520065" cy="39623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00174" y="4533646"/>
              <a:ext cx="249936" cy="39623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25141" y="4533646"/>
              <a:ext cx="731519" cy="396239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453034" y="1957285"/>
            <a:ext cx="149860" cy="3478529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94639" y="5044185"/>
            <a:ext cx="2592705" cy="780415"/>
            <a:chOff x="694639" y="5044185"/>
            <a:chExt cx="2592705" cy="780415"/>
          </a:xfrm>
        </p:grpSpPr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4639" y="5044185"/>
              <a:ext cx="1496821" cy="39623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84577" y="5044185"/>
              <a:ext cx="1202601" cy="3962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4639" y="5427878"/>
              <a:ext cx="1100670" cy="396544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4575047" y="1263396"/>
            <a:ext cx="7297420" cy="4898390"/>
            <a:chOff x="4575047" y="1263396"/>
            <a:chExt cx="7297420" cy="4898390"/>
          </a:xfrm>
        </p:grpSpPr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34271" y="1263396"/>
              <a:ext cx="2837687" cy="2764535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75047" y="1263396"/>
              <a:ext cx="4251959" cy="28498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0903" y="3765803"/>
              <a:ext cx="1595627" cy="239572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25027" y="3765803"/>
              <a:ext cx="3592068" cy="23957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24399" y="3765803"/>
              <a:ext cx="1597152" cy="2395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490" y="480694"/>
            <a:ext cx="3839464" cy="7635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37243" y="480694"/>
            <a:ext cx="2083053" cy="7635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280" y="1417319"/>
            <a:ext cx="3386328" cy="99821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47608" y="1751406"/>
            <a:ext cx="3432175" cy="527608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691895" y="2880360"/>
            <a:ext cx="10650220" cy="3124200"/>
            <a:chOff x="691895" y="2880360"/>
            <a:chExt cx="10650220" cy="3124200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895" y="2923032"/>
              <a:ext cx="4561332" cy="303733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0743" y="2880360"/>
              <a:ext cx="4636008" cy="31242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26752" y="2880360"/>
              <a:ext cx="1514855" cy="30800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2100" y="463041"/>
            <a:ext cx="6657085" cy="65684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68400" y="5707379"/>
            <a:ext cx="7741920" cy="487680"/>
            <a:chOff x="768400" y="5707379"/>
            <a:chExt cx="7741920" cy="48768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400" y="5707379"/>
              <a:ext cx="967232" cy="4876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1226" y="5707379"/>
              <a:ext cx="6829044" cy="487679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251203"/>
            <a:ext cx="3221735" cy="431292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3029711" y="1255775"/>
            <a:ext cx="9162415" cy="4308475"/>
            <a:chOff x="3029711" y="1255775"/>
            <a:chExt cx="9162415" cy="4308475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2120" y="1271015"/>
              <a:ext cx="2849879" cy="42732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9711" y="1255775"/>
              <a:ext cx="6463284" cy="43083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240526" y="694944"/>
            <a:ext cx="5836920" cy="763905"/>
            <a:chOff x="6240526" y="694944"/>
            <a:chExt cx="5836920" cy="7639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0526" y="694944"/>
              <a:ext cx="4247769" cy="76352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2202" y="694944"/>
              <a:ext cx="478535" cy="76352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1470" y="694944"/>
              <a:ext cx="1585976" cy="763524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488" y="1751329"/>
            <a:ext cx="208025" cy="29870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7993" y="1751329"/>
            <a:ext cx="1920113" cy="29870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488" y="2056206"/>
            <a:ext cx="301752" cy="29900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7993" y="2056206"/>
            <a:ext cx="1990852" cy="299008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167993" y="2678302"/>
            <a:ext cx="3043555" cy="1198245"/>
            <a:chOff x="1167993" y="2678302"/>
            <a:chExt cx="3043555" cy="1198245"/>
          </a:xfrm>
        </p:grpSpPr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7993" y="2678302"/>
              <a:ext cx="3043301" cy="28346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7993" y="2983102"/>
              <a:ext cx="2883916" cy="28346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7993" y="3287902"/>
              <a:ext cx="581736" cy="28346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7993" y="3592652"/>
              <a:ext cx="2452369" cy="283768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697788" y="2630551"/>
            <a:ext cx="11493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37092" y="1591057"/>
            <a:ext cx="2903267" cy="381609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4964" y="1763267"/>
            <a:ext cx="3919728" cy="2612135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81471" y="4562855"/>
            <a:ext cx="2903220" cy="14112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89747" y="4980432"/>
            <a:ext cx="2519172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8180" y="754710"/>
            <a:ext cx="3072765" cy="1007744"/>
            <a:chOff x="678180" y="754710"/>
            <a:chExt cx="3072765" cy="100774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180" y="754710"/>
              <a:ext cx="2809621" cy="100766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6353" y="754710"/>
              <a:ext cx="664464" cy="100766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916939" y="1801114"/>
            <a:ext cx="1327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158544" y="3300095"/>
            <a:ext cx="4306570" cy="669290"/>
            <a:chOff x="1158544" y="3300095"/>
            <a:chExt cx="4306570" cy="66929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8544" y="3300095"/>
              <a:ext cx="4306189" cy="33985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8544" y="3629279"/>
              <a:ext cx="3787521" cy="339851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158544" y="0"/>
            <a:ext cx="10602595" cy="6845934"/>
            <a:chOff x="1158544" y="0"/>
            <a:chExt cx="10602595" cy="6845934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8544" y="1854961"/>
              <a:ext cx="3610864" cy="3398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5410" y="1854961"/>
              <a:ext cx="775208" cy="3398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8544" y="2184145"/>
              <a:ext cx="3928110" cy="3398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8544" y="2513025"/>
              <a:ext cx="4160647" cy="3401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8544" y="2842895"/>
              <a:ext cx="3938016" cy="3398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608" y="12189"/>
              <a:ext cx="4991100" cy="683361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14188" y="0"/>
              <a:ext cx="5620512" cy="2926079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916939" y="3246246"/>
            <a:ext cx="13271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1158544" y="4084650"/>
            <a:ext cx="4365625" cy="1328420"/>
            <a:chOff x="1158544" y="4084650"/>
            <a:chExt cx="4365625" cy="1328420"/>
          </a:xfrm>
        </p:grpSpPr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8544" y="4084650"/>
              <a:ext cx="4141724" cy="3401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8544" y="4414393"/>
              <a:ext cx="3868039" cy="33985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8544" y="4743577"/>
              <a:ext cx="4365498" cy="33985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8544" y="5072761"/>
              <a:ext cx="775208" cy="33985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9345" y="5072761"/>
              <a:ext cx="2821051" cy="339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4130" y="463041"/>
            <a:ext cx="3093593" cy="65684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9978" y="1769998"/>
            <a:ext cx="3095244" cy="82296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609978" y="3016630"/>
            <a:ext cx="2825115" cy="693420"/>
            <a:chOff x="1609978" y="3016630"/>
            <a:chExt cx="2825115" cy="69342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9978" y="3016630"/>
              <a:ext cx="2824734" cy="4739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9978" y="3455238"/>
              <a:ext cx="1245425" cy="254812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2045" y="1728851"/>
            <a:ext cx="3122803" cy="822960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4357370" y="2397886"/>
            <a:ext cx="5428615" cy="2013585"/>
            <a:chOff x="4357370" y="2397886"/>
            <a:chExt cx="5428615" cy="2013585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2046" y="2844418"/>
              <a:ext cx="2795778" cy="22555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2046" y="3015106"/>
              <a:ext cx="2813938" cy="2255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72046" y="3185794"/>
              <a:ext cx="2725293" cy="2255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72046" y="3356483"/>
              <a:ext cx="2495423" cy="2255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2046" y="3526866"/>
              <a:ext cx="598474" cy="2258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7370" y="2397886"/>
              <a:ext cx="3367785" cy="201345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2036064" y="3918203"/>
            <a:ext cx="1926589" cy="1390015"/>
            <a:chOff x="2036064" y="3918203"/>
            <a:chExt cx="1926589" cy="139001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6064" y="3944111"/>
              <a:ext cx="909827" cy="13639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90444" y="3918203"/>
              <a:ext cx="445007" cy="13639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63240" y="3986783"/>
              <a:ext cx="899160" cy="1260347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7057643" y="3488435"/>
            <a:ext cx="2219325" cy="1813560"/>
            <a:chOff x="7057643" y="3488435"/>
            <a:chExt cx="2219325" cy="1813560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36535" y="4041647"/>
              <a:ext cx="839724" cy="1260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43671" y="3922775"/>
              <a:ext cx="472440" cy="1324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97239" y="3488435"/>
              <a:ext cx="879348" cy="175869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57643" y="3931919"/>
              <a:ext cx="422148" cy="1299971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1320546" y="1646682"/>
            <a:ext cx="3322320" cy="3834765"/>
          </a:xfrm>
          <a:custGeom>
            <a:avLst/>
            <a:gdLst/>
            <a:ahLst/>
            <a:cxnLst/>
            <a:rect l="l" t="t" r="r" b="b"/>
            <a:pathLst>
              <a:path w="3322320" h="3834765">
                <a:moveTo>
                  <a:pt x="0" y="3834384"/>
                </a:moveTo>
                <a:lnTo>
                  <a:pt x="3322320" y="3834384"/>
                </a:lnTo>
                <a:lnTo>
                  <a:pt x="3322320" y="0"/>
                </a:lnTo>
                <a:lnTo>
                  <a:pt x="0" y="0"/>
                </a:lnTo>
                <a:lnTo>
                  <a:pt x="0" y="3834384"/>
                </a:lnTo>
                <a:close/>
              </a:path>
            </a:pathLst>
          </a:custGeom>
          <a:ln w="28575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6703314" y="1646682"/>
            <a:ext cx="3322320" cy="3834765"/>
          </a:xfrm>
          <a:custGeom>
            <a:avLst/>
            <a:gdLst/>
            <a:ahLst/>
            <a:cxnLst/>
            <a:rect l="l" t="t" r="r" b="b"/>
            <a:pathLst>
              <a:path w="3322320" h="3834765">
                <a:moveTo>
                  <a:pt x="0" y="3834384"/>
                </a:moveTo>
                <a:lnTo>
                  <a:pt x="3322320" y="3834384"/>
                </a:lnTo>
                <a:lnTo>
                  <a:pt x="3322320" y="0"/>
                </a:lnTo>
                <a:lnTo>
                  <a:pt x="0" y="0"/>
                </a:lnTo>
                <a:lnTo>
                  <a:pt x="0" y="3834384"/>
                </a:lnTo>
                <a:close/>
              </a:path>
            </a:pathLst>
          </a:custGeom>
          <a:ln w="28575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9397" y="463041"/>
            <a:ext cx="4389755" cy="65684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682483" y="1491996"/>
            <a:ext cx="3247390" cy="638810"/>
            <a:chOff x="7682483" y="1491996"/>
            <a:chExt cx="3247390" cy="63881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2483" y="1491996"/>
              <a:ext cx="2728214" cy="25450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50118" y="1491996"/>
              <a:ext cx="579627" cy="25450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2483" y="1684020"/>
              <a:ext cx="3151504" cy="25450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2483" y="1876044"/>
              <a:ext cx="2513964" cy="254508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82483" y="2513329"/>
            <a:ext cx="540283" cy="25450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82483" y="2833370"/>
            <a:ext cx="1071600" cy="254508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82483" y="3151885"/>
            <a:ext cx="477685" cy="254508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82483" y="3470402"/>
            <a:ext cx="1001268" cy="254508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82483" y="3790518"/>
            <a:ext cx="460857" cy="254812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82483" y="4109339"/>
            <a:ext cx="945680" cy="254507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682483" y="4427854"/>
            <a:ext cx="686142" cy="254507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82483" y="4747895"/>
            <a:ext cx="643280" cy="254507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682483" y="5066410"/>
            <a:ext cx="1017955" cy="254507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82483" y="5384901"/>
            <a:ext cx="682625" cy="254812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3547" y="15240"/>
            <a:ext cx="6637020" cy="6637020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814559" y="3959352"/>
            <a:ext cx="2115311" cy="1979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3206" y="588898"/>
            <a:ext cx="4118229" cy="6568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916039" y="1557654"/>
            <a:ext cx="1327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157339" y="1611502"/>
            <a:ext cx="3613150" cy="2807970"/>
            <a:chOff x="7157339" y="1611502"/>
            <a:chExt cx="3613150" cy="280797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7339" y="1611502"/>
              <a:ext cx="1124242" cy="33985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1279" y="1611502"/>
              <a:ext cx="775563" cy="33985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2385" y="1611502"/>
              <a:ext cx="1691386" cy="33985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57339" y="1888870"/>
              <a:ext cx="1130934" cy="33985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1279" y="1779142"/>
              <a:ext cx="2119122" cy="54863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69017" y="1888870"/>
              <a:ext cx="144018" cy="3398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57339" y="2196719"/>
              <a:ext cx="3339719" cy="3398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7339" y="2489327"/>
              <a:ext cx="3612896" cy="3398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57339" y="2781630"/>
              <a:ext cx="3332733" cy="3401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57339" y="3186049"/>
              <a:ext cx="2661030" cy="3398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37725" y="3076320"/>
              <a:ext cx="917448" cy="54863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57339" y="3493897"/>
              <a:ext cx="3521329" cy="33985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57339" y="3786504"/>
              <a:ext cx="3391154" cy="3398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57339" y="4079113"/>
              <a:ext cx="1592960" cy="339851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916039" y="3132201"/>
            <a:ext cx="1327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7157339" y="4500117"/>
            <a:ext cx="3639820" cy="1344295"/>
            <a:chOff x="7157339" y="4500117"/>
            <a:chExt cx="3639820" cy="1344295"/>
          </a:xfrm>
        </p:grpSpPr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57339" y="4500117"/>
              <a:ext cx="2939669" cy="33985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57339" y="4777485"/>
              <a:ext cx="1948942" cy="33985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21445" y="4667757"/>
              <a:ext cx="1775587" cy="5486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57339" y="4960365"/>
              <a:ext cx="988568" cy="54864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04683" y="5070093"/>
              <a:ext cx="677570" cy="33985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7339" y="5504383"/>
              <a:ext cx="513892" cy="339852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6916039" y="4446270"/>
            <a:ext cx="132715" cy="1395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6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8" name="object 28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04087" y="661416"/>
            <a:ext cx="5722620" cy="51739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4880" y="463041"/>
            <a:ext cx="3426205" cy="65684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224014" y="1229613"/>
            <a:ext cx="4556125" cy="664845"/>
            <a:chOff x="7224014" y="1229613"/>
            <a:chExt cx="4556125" cy="66484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4014" y="1229613"/>
              <a:ext cx="4555744" cy="2255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4014" y="1449070"/>
              <a:ext cx="4483989" cy="22555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4014" y="1668526"/>
              <a:ext cx="3282696" cy="225551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6236" y="562355"/>
            <a:ext cx="5434584" cy="561594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699" y="2622372"/>
            <a:ext cx="656844" cy="3381883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6837426" y="654558"/>
            <a:ext cx="0" cy="5318760"/>
          </a:xfrm>
          <a:custGeom>
            <a:avLst/>
            <a:gdLst/>
            <a:ahLst/>
            <a:cxnLst/>
            <a:rect l="l" t="t" r="r" b="b"/>
            <a:pathLst>
              <a:path w="0" h="5318760">
                <a:moveTo>
                  <a:pt x="0" y="0"/>
                </a:moveTo>
                <a:lnTo>
                  <a:pt x="0" y="5318620"/>
                </a:lnTo>
              </a:path>
            </a:pathLst>
          </a:custGeom>
          <a:ln w="1905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7580" y="2996183"/>
            <a:ext cx="4511039" cy="30053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03492" y="463041"/>
            <a:ext cx="5425440" cy="5631815"/>
            <a:chOff x="6603492" y="463041"/>
            <a:chExt cx="5425440" cy="5631815"/>
          </a:xfrm>
        </p:grpSpPr>
        <p:sp>
          <p:nvSpPr>
            <p:cNvPr id="3" name="object 3" descr=""/>
            <p:cNvSpPr/>
            <p:nvPr/>
          </p:nvSpPr>
          <p:spPr>
            <a:xfrm>
              <a:off x="8136636" y="2014727"/>
              <a:ext cx="3592195" cy="3279775"/>
            </a:xfrm>
            <a:custGeom>
              <a:avLst/>
              <a:gdLst/>
              <a:ahLst/>
              <a:cxnLst/>
              <a:rect l="l" t="t" r="r" b="b"/>
              <a:pathLst>
                <a:path w="3592195" h="3279775">
                  <a:moveTo>
                    <a:pt x="3592068" y="0"/>
                  </a:moveTo>
                  <a:lnTo>
                    <a:pt x="0" y="0"/>
                  </a:lnTo>
                  <a:lnTo>
                    <a:pt x="0" y="3279648"/>
                  </a:lnTo>
                  <a:lnTo>
                    <a:pt x="3592068" y="3279648"/>
                  </a:lnTo>
                  <a:lnTo>
                    <a:pt x="3592068" y="0"/>
                  </a:lnTo>
                  <a:close/>
                </a:path>
              </a:pathLst>
            </a:custGeom>
            <a:solidFill>
              <a:srgbClr val="F168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6931" y="2282062"/>
              <a:ext cx="2493391" cy="4114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9375" y="2769743"/>
              <a:ext cx="1864105" cy="23774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9849" y="2769743"/>
              <a:ext cx="884796" cy="2377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4041" y="2769743"/>
              <a:ext cx="198881" cy="23774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5995" y="3016326"/>
              <a:ext cx="3148076" cy="23804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60003" y="3263772"/>
              <a:ext cx="1360297" cy="2377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6889" y="3263772"/>
              <a:ext cx="1812544" cy="23774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1527" y="3510661"/>
              <a:ext cx="3071113" cy="23774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05495" y="3757549"/>
              <a:ext cx="3335401" cy="23774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78875" y="4004437"/>
              <a:ext cx="2959861" cy="2377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3867" y="4251325"/>
              <a:ext cx="675640" cy="23774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12987" y="4251325"/>
              <a:ext cx="846683" cy="2377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38665" y="4251325"/>
              <a:ext cx="629107" cy="2377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62921" y="4251325"/>
              <a:ext cx="1486916" cy="23774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00439" y="4498213"/>
              <a:ext cx="2545079" cy="2377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03492" y="720851"/>
              <a:ext cx="1533144" cy="537362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95081" y="5533034"/>
              <a:ext cx="3074670" cy="19811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95081" y="5746394"/>
              <a:ext cx="2720721" cy="19811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86370" y="463041"/>
              <a:ext cx="1575816" cy="65684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13215" y="463041"/>
              <a:ext cx="1438655" cy="65684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59847" y="463041"/>
              <a:ext cx="1286637" cy="65684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424539" y="463041"/>
              <a:ext cx="604113" cy="656843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060701" y="1681226"/>
            <a:ext cx="1606296" cy="298703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060701" y="2082038"/>
            <a:ext cx="1413510" cy="298703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060701" y="2482926"/>
            <a:ext cx="1113307" cy="299008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060701" y="2885567"/>
            <a:ext cx="1589531" cy="298703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2060701" y="3286378"/>
            <a:ext cx="2206625" cy="299085"/>
            <a:chOff x="2060701" y="3286378"/>
            <a:chExt cx="2206625" cy="299085"/>
          </a:xfrm>
        </p:grpSpPr>
        <p:pic>
          <p:nvPicPr>
            <p:cNvPr id="31" name="object 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60701" y="3286378"/>
              <a:ext cx="929894" cy="29870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58134" y="3286378"/>
              <a:ext cx="271272" cy="29870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93770" y="3286378"/>
              <a:ext cx="1273175" cy="298703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060701" y="3687190"/>
            <a:ext cx="1923796" cy="298704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2060701" y="4089476"/>
            <a:ext cx="2049780" cy="847725"/>
            <a:chOff x="2060701" y="4089476"/>
            <a:chExt cx="2049780" cy="847725"/>
          </a:xfrm>
        </p:grpSpPr>
        <p:pic>
          <p:nvPicPr>
            <p:cNvPr id="36" name="object 3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60701" y="4089476"/>
              <a:ext cx="2049652" cy="299008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60701" y="4364101"/>
              <a:ext cx="1285621" cy="29870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60701" y="4638421"/>
              <a:ext cx="1554861" cy="298704"/>
            </a:xfrm>
            <a:prstGeom prst="rect">
              <a:avLst/>
            </a:prstGeom>
          </p:spPr>
        </p:pic>
      </p:grpSp>
      <p:sp>
        <p:nvSpPr>
          <p:cNvPr id="39" name="object 39" descr=""/>
          <p:cNvSpPr txBox="1"/>
          <p:nvPr/>
        </p:nvSpPr>
        <p:spPr>
          <a:xfrm>
            <a:off x="1819401" y="1553311"/>
            <a:ext cx="114935" cy="3784600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2060701" y="5039233"/>
            <a:ext cx="2215515" cy="299085"/>
            <a:chOff x="2060701" y="5039233"/>
            <a:chExt cx="2215515" cy="299085"/>
          </a:xfrm>
        </p:grpSpPr>
        <p:pic>
          <p:nvPicPr>
            <p:cNvPr id="41" name="object 4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60701" y="5039233"/>
              <a:ext cx="1038415" cy="29870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69386" y="5039233"/>
              <a:ext cx="268224" cy="298704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03498" y="5039233"/>
              <a:ext cx="1172718" cy="298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Tanya Cohn</dc:creator>
  <dc:title>1920 brand plan</dc:title>
  <dcterms:created xsi:type="dcterms:W3CDTF">2025-08-29T03:31:53Z</dcterms:created>
  <dcterms:modified xsi:type="dcterms:W3CDTF">2025-08-29T03:31:53Z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2025-08-29T00:00:00Z</vt:filetime>
  </property>
  <property fmtid="{D5CDD505-2E9C-101B-9397-08002B2CF9AE}" pid="5" name="Producer">
    <vt:lpwstr>Microsoft® PowerPoint® for Microsoft 365</vt:lpwstr>
  </property>
</Properties>
</file>