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3.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712" r:id="rId3"/>
    <p:sldMasterId id="2147483757" r:id="rId4"/>
  </p:sldMasterIdLst>
  <p:sldIdLst>
    <p:sldId id="2138104485" r:id="rId5"/>
    <p:sldId id="2138104410" r:id="rId6"/>
    <p:sldId id="2147309869" r:id="rId7"/>
    <p:sldId id="2138104516" r:id="rId8"/>
    <p:sldId id="2147309861" r:id="rId9"/>
    <p:sldId id="268" r:id="rId10"/>
    <p:sldId id="2147309862" r:id="rId11"/>
    <p:sldId id="2138104520" r:id="rId12"/>
    <p:sldId id="2147309871" r:id="rId13"/>
    <p:sldId id="272" r:id="rId14"/>
    <p:sldId id="2147309873" r:id="rId15"/>
    <p:sldId id="2147309877" r:id="rId16"/>
    <p:sldId id="2147309875" r:id="rId17"/>
    <p:sldId id="214730987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53CB2B-B53F-47D8-AAF6-9BC6AF5C851F}" v="65" dt="2025-05-19T22:32:34.2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60" d="100"/>
          <a:sy n="60" d="100"/>
        </p:scale>
        <p:origin x="908" y="26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1.xml"/><Relationship Id="rId4" Type="http://schemas.openxmlformats.org/officeDocument/2006/relationships/image" Target="../media/image27.emf"/></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image" Target="../media/image5.jpe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png"/></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Start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2424D9-353A-74FC-D98A-2C16C67351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2192000" cy="6857999"/>
          </a:xfrm>
          <a:prstGeom prst="rect">
            <a:avLst/>
          </a:prstGeom>
        </p:spPr>
      </p:pic>
      <p:pic>
        <p:nvPicPr>
          <p:cNvPr id="8" name="Picture 7">
            <a:extLst>
              <a:ext uri="{FF2B5EF4-FFF2-40B4-BE49-F238E27FC236}">
                <a16:creationId xmlns:a16="http://schemas.microsoft.com/office/drawing/2014/main" id="{0FFBE505-1393-515F-7EAB-658B4F809F87}"/>
              </a:ext>
            </a:extLst>
          </p:cNvPr>
          <p:cNvPicPr>
            <a:picLocks noChangeAspect="1"/>
          </p:cNvPicPr>
          <p:nvPr userDrawn="1"/>
        </p:nvPicPr>
        <p:blipFill>
          <a:blip r:embed="rId3"/>
          <a:stretch>
            <a:fillRect/>
          </a:stretch>
        </p:blipFill>
        <p:spPr>
          <a:xfrm>
            <a:off x="735104" y="911710"/>
            <a:ext cx="6087037" cy="5021805"/>
          </a:xfrm>
          <a:prstGeom prst="rect">
            <a:avLst/>
          </a:prstGeom>
        </p:spPr>
      </p:pic>
    </p:spTree>
    <p:extLst>
      <p:ext uri="{BB962C8B-B14F-4D97-AF65-F5344CB8AC3E}">
        <p14:creationId xmlns:p14="http://schemas.microsoft.com/office/powerpoint/2010/main" val="1719800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ructure botanical">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2FFDA6-2E1C-4545-1B4F-BD90CEB8F66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16731" y="-9061"/>
            <a:ext cx="12308732" cy="6914125"/>
          </a:xfrm>
          <a:prstGeom prst="rect">
            <a:avLst/>
          </a:prstGeom>
        </p:spPr>
      </p:pic>
      <p:sp>
        <p:nvSpPr>
          <p:cNvPr id="5" name="Rectangle 4">
            <a:extLst>
              <a:ext uri="{FF2B5EF4-FFF2-40B4-BE49-F238E27FC236}">
                <a16:creationId xmlns:a16="http://schemas.microsoft.com/office/drawing/2014/main" id="{95F8C8A7-9262-84E2-F38F-6B0109E7C49D}"/>
              </a:ext>
            </a:extLst>
          </p:cNvPr>
          <p:cNvSpPr/>
          <p:nvPr userDrawn="1"/>
        </p:nvSpPr>
        <p:spPr>
          <a:xfrm>
            <a:off x="-132390" y="0"/>
            <a:ext cx="12328187" cy="4052871"/>
          </a:xfrm>
          <a:prstGeom prst="rect">
            <a:avLst/>
          </a:prstGeom>
          <a:gradFill flip="none" rotWithShape="1">
            <a:gsLst>
              <a:gs pos="12000">
                <a:schemeClr val="accent1">
                  <a:lumMod val="5000"/>
                  <a:lumOff val="95000"/>
                  <a:alpha val="0"/>
                </a:schemeClr>
              </a:gs>
              <a:gs pos="90000">
                <a:schemeClr val="tx1">
                  <a:alpha val="38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p>
        </p:txBody>
      </p:sp>
      <p:sp>
        <p:nvSpPr>
          <p:cNvPr id="20" name="Text Placeholder 2">
            <a:extLst>
              <a:ext uri="{FF2B5EF4-FFF2-40B4-BE49-F238E27FC236}">
                <a16:creationId xmlns:a16="http://schemas.microsoft.com/office/drawing/2014/main" id="{2F7A86BD-73A2-F256-1558-080E0452B6AB}"/>
              </a:ext>
            </a:extLst>
          </p:cNvPr>
          <p:cNvSpPr>
            <a:spLocks noGrp="1"/>
          </p:cNvSpPr>
          <p:nvPr>
            <p:ph type="body" sz="quarter" idx="12" hasCustomPrompt="1"/>
          </p:nvPr>
        </p:nvSpPr>
        <p:spPr>
          <a:xfrm>
            <a:off x="385482" y="376518"/>
            <a:ext cx="10721791" cy="591671"/>
          </a:xfrm>
          <a:prstGeom prst="rect">
            <a:avLst/>
          </a:prstGeom>
        </p:spPr>
        <p:txBody>
          <a:bodyPr anchor="t" anchorCtr="0">
            <a:noAutofit/>
          </a:bodyPr>
          <a:lstStyle>
            <a:lvl1pPr marL="0" indent="0" algn="l">
              <a:lnSpc>
                <a:spcPct val="100000"/>
              </a:lnSpc>
              <a:spcBef>
                <a:spcPts val="0"/>
              </a:spcBef>
              <a:buFontTx/>
              <a:buNone/>
              <a:defRPr sz="3200" b="1" i="0" spc="0">
                <a:solidFill>
                  <a:schemeClr val="bg1"/>
                </a:solidFill>
                <a:latin typeface="Adobe Caslon Pro Bold" panose="0205050205050A020403" pitchFamily="18" charset="77"/>
              </a:defRPr>
            </a:lvl1pPr>
          </a:lstStyle>
          <a:p>
            <a:pPr lvl="0"/>
            <a:r>
              <a:rPr lang="en-GB"/>
              <a:t>CLICK TO EDIT MASTER TEXT STYLES</a:t>
            </a:r>
            <a:endParaRPr lang="en-NL"/>
          </a:p>
        </p:txBody>
      </p:sp>
    </p:spTree>
    <p:extLst>
      <p:ext uri="{BB962C8B-B14F-4D97-AF65-F5344CB8AC3E}">
        <p14:creationId xmlns:p14="http://schemas.microsoft.com/office/powerpoint/2010/main" val="35539395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CA553-53DA-5BD4-24B8-6F340EB5E41B}"/>
              </a:ext>
            </a:extLst>
          </p:cNvPr>
          <p:cNvSpPr>
            <a:spLocks noGrp="1"/>
          </p:cNvSpPr>
          <p:nvPr>
            <p:ph type="title"/>
          </p:nvPr>
        </p:nvSpPr>
        <p:spPr/>
        <p:txBody>
          <a:bodyPr/>
          <a:lstStyle/>
          <a:p>
            <a:r>
              <a:rPr lang="en-GB"/>
              <a:t>Click to edit Master title style</a:t>
            </a:r>
            <a:endParaRPr lang="en-NL"/>
          </a:p>
        </p:txBody>
      </p:sp>
      <p:sp>
        <p:nvSpPr>
          <p:cNvPr id="3" name="Date Placeholder 2">
            <a:extLst>
              <a:ext uri="{FF2B5EF4-FFF2-40B4-BE49-F238E27FC236}">
                <a16:creationId xmlns:a16="http://schemas.microsoft.com/office/drawing/2014/main" id="{DD5188C1-0ACE-D373-59BB-42D89CCD28A9}"/>
              </a:ext>
            </a:extLst>
          </p:cNvPr>
          <p:cNvSpPr>
            <a:spLocks noGrp="1"/>
          </p:cNvSpPr>
          <p:nvPr>
            <p:ph type="dt" sz="half" idx="10"/>
          </p:nvPr>
        </p:nvSpPr>
        <p:spPr/>
        <p:txBody>
          <a:bodyPr/>
          <a:lstStyle/>
          <a:p>
            <a:fld id="{F8DDE804-C684-F341-8EA1-E03F48B88B66}" type="datetimeFigureOut">
              <a:rPr lang="en-NL" smtClean="0"/>
              <a:t>09/05/2025</a:t>
            </a:fld>
            <a:endParaRPr lang="en-NL"/>
          </a:p>
        </p:txBody>
      </p:sp>
      <p:sp>
        <p:nvSpPr>
          <p:cNvPr id="4" name="Footer Placeholder 3">
            <a:extLst>
              <a:ext uri="{FF2B5EF4-FFF2-40B4-BE49-F238E27FC236}">
                <a16:creationId xmlns:a16="http://schemas.microsoft.com/office/drawing/2014/main" id="{BC7F620B-D5CD-8753-9AEE-D792317E67B8}"/>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1E040D6A-708F-53E6-D955-98B7A59B135B}"/>
              </a:ext>
            </a:extLst>
          </p:cNvPr>
          <p:cNvSpPr>
            <a:spLocks noGrp="1"/>
          </p:cNvSpPr>
          <p:nvPr>
            <p:ph type="sldNum" sz="quarter" idx="12"/>
          </p:nvPr>
        </p:nvSpPr>
        <p:spPr/>
        <p:txBody>
          <a:bodyPr/>
          <a:lstStyle/>
          <a:p>
            <a:fld id="{DE7EE04B-6428-CB4E-A686-FEABFB132F06}" type="slidenum">
              <a:rPr lang="en-NL" smtClean="0"/>
              <a:t>‹#›</a:t>
            </a:fld>
            <a:endParaRPr lang="en-NL"/>
          </a:p>
        </p:txBody>
      </p:sp>
    </p:spTree>
    <p:extLst>
      <p:ext uri="{BB962C8B-B14F-4D97-AF65-F5344CB8AC3E}">
        <p14:creationId xmlns:p14="http://schemas.microsoft.com/office/powerpoint/2010/main" val="112494714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8C852E-E1D3-EE0A-25A6-11C24B643CBF}"/>
              </a:ext>
            </a:extLst>
          </p:cNvPr>
          <p:cNvSpPr>
            <a:spLocks noGrp="1"/>
          </p:cNvSpPr>
          <p:nvPr>
            <p:ph type="dt" sz="half" idx="10"/>
          </p:nvPr>
        </p:nvSpPr>
        <p:spPr/>
        <p:txBody>
          <a:bodyPr/>
          <a:lstStyle/>
          <a:p>
            <a:fld id="{F8DDE804-C684-F341-8EA1-E03F48B88B66}" type="datetimeFigureOut">
              <a:rPr lang="en-NL" smtClean="0"/>
              <a:t>09/05/2025</a:t>
            </a:fld>
            <a:endParaRPr lang="en-NL"/>
          </a:p>
        </p:txBody>
      </p:sp>
      <p:sp>
        <p:nvSpPr>
          <p:cNvPr id="3" name="Footer Placeholder 2">
            <a:extLst>
              <a:ext uri="{FF2B5EF4-FFF2-40B4-BE49-F238E27FC236}">
                <a16:creationId xmlns:a16="http://schemas.microsoft.com/office/drawing/2014/main" id="{12822688-6EBE-6A1D-8AA8-39B995DDE2AF}"/>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611C9ED6-5A8F-A625-1A73-522C2A129A54}"/>
              </a:ext>
            </a:extLst>
          </p:cNvPr>
          <p:cNvSpPr>
            <a:spLocks noGrp="1"/>
          </p:cNvSpPr>
          <p:nvPr>
            <p:ph type="sldNum" sz="quarter" idx="12"/>
          </p:nvPr>
        </p:nvSpPr>
        <p:spPr/>
        <p:txBody>
          <a:bodyPr/>
          <a:lstStyle/>
          <a:p>
            <a:fld id="{DE7EE04B-6428-CB4E-A686-FEABFB132F06}" type="slidenum">
              <a:rPr lang="en-NL" smtClean="0"/>
              <a:t>‹#›</a:t>
            </a:fld>
            <a:endParaRPr lang="en-NL"/>
          </a:p>
        </p:txBody>
      </p:sp>
    </p:spTree>
    <p:extLst>
      <p:ext uri="{BB962C8B-B14F-4D97-AF65-F5344CB8AC3E}">
        <p14:creationId xmlns:p14="http://schemas.microsoft.com/office/powerpoint/2010/main" val="1706567145"/>
      </p:ext>
    </p:extLst>
  </p:cSld>
  <p:clrMapOvr>
    <a:masterClrMapping/>
  </p:clrMapOvr>
  <p:extLst>
    <p:ext uri="{DCECCB84-F9BA-43D5-87BE-67443E8EF086}">
      <p15:sldGuideLst xmlns:p15="http://schemas.microsoft.com/office/powerpoint/2012/main">
        <p15:guide id="1" pos="3840">
          <p15:clr>
            <a:srgbClr val="FBAE40"/>
          </p15:clr>
        </p15:guide>
        <p15:guide id="2" pos="7446">
          <p15:clr>
            <a:srgbClr val="FBAE40"/>
          </p15:clr>
        </p15:guide>
        <p15:guide id="3" pos="234">
          <p15:clr>
            <a:srgbClr val="FBAE40"/>
          </p15:clr>
        </p15:guide>
        <p15:guide id="4" orient="horz" pos="346">
          <p15:clr>
            <a:srgbClr val="FBAE40"/>
          </p15:clr>
        </p15:guide>
        <p15:guide id="5" orient="horz" pos="411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92FA3-DC2E-5A68-5135-2F7F400223E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4646306C-346D-E485-6C1F-05530A4EBC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ext Placeholder 3">
            <a:extLst>
              <a:ext uri="{FF2B5EF4-FFF2-40B4-BE49-F238E27FC236}">
                <a16:creationId xmlns:a16="http://schemas.microsoft.com/office/drawing/2014/main" id="{E4D963C3-0EF5-E1DB-8690-4427E24AF8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44491AA-B70A-3165-E82E-9672BB3E3602}"/>
              </a:ext>
            </a:extLst>
          </p:cNvPr>
          <p:cNvSpPr>
            <a:spLocks noGrp="1"/>
          </p:cNvSpPr>
          <p:nvPr>
            <p:ph type="dt" sz="half" idx="10"/>
          </p:nvPr>
        </p:nvSpPr>
        <p:spPr/>
        <p:txBody>
          <a:bodyPr/>
          <a:lstStyle/>
          <a:p>
            <a:fld id="{F8DDE804-C684-F341-8EA1-E03F48B88B66}" type="datetimeFigureOut">
              <a:rPr lang="en-NL" smtClean="0"/>
              <a:t>09/05/2025</a:t>
            </a:fld>
            <a:endParaRPr lang="en-NL"/>
          </a:p>
        </p:txBody>
      </p:sp>
      <p:sp>
        <p:nvSpPr>
          <p:cNvPr id="6" name="Footer Placeholder 5">
            <a:extLst>
              <a:ext uri="{FF2B5EF4-FFF2-40B4-BE49-F238E27FC236}">
                <a16:creationId xmlns:a16="http://schemas.microsoft.com/office/drawing/2014/main" id="{01C1D49F-325C-C625-047D-40F847D3D8B6}"/>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D93AF9FB-5943-DB0B-070C-BC6C46555926}"/>
              </a:ext>
            </a:extLst>
          </p:cNvPr>
          <p:cNvSpPr>
            <a:spLocks noGrp="1"/>
          </p:cNvSpPr>
          <p:nvPr>
            <p:ph type="sldNum" sz="quarter" idx="12"/>
          </p:nvPr>
        </p:nvSpPr>
        <p:spPr/>
        <p:txBody>
          <a:bodyPr/>
          <a:lstStyle/>
          <a:p>
            <a:fld id="{DE7EE04B-6428-CB4E-A686-FEABFB132F06}" type="slidenum">
              <a:rPr lang="en-NL" smtClean="0"/>
              <a:t>‹#›</a:t>
            </a:fld>
            <a:endParaRPr lang="en-NL"/>
          </a:p>
        </p:txBody>
      </p:sp>
    </p:spTree>
    <p:extLst>
      <p:ext uri="{BB962C8B-B14F-4D97-AF65-F5344CB8AC3E}">
        <p14:creationId xmlns:p14="http://schemas.microsoft.com/office/powerpoint/2010/main" val="25900261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0390D-D25F-537D-A5DD-32B802967A7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Picture Placeholder 2">
            <a:extLst>
              <a:ext uri="{FF2B5EF4-FFF2-40B4-BE49-F238E27FC236}">
                <a16:creationId xmlns:a16="http://schemas.microsoft.com/office/drawing/2014/main" id="{9D7649B2-3D0A-7BA8-C9E3-E9A8A17C93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D7667434-4408-F148-B909-8E53B47C8E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B5A296F-9F3A-7697-36DA-1CC03340013D}"/>
              </a:ext>
            </a:extLst>
          </p:cNvPr>
          <p:cNvSpPr>
            <a:spLocks noGrp="1"/>
          </p:cNvSpPr>
          <p:nvPr>
            <p:ph type="dt" sz="half" idx="10"/>
          </p:nvPr>
        </p:nvSpPr>
        <p:spPr/>
        <p:txBody>
          <a:bodyPr/>
          <a:lstStyle/>
          <a:p>
            <a:fld id="{F8DDE804-C684-F341-8EA1-E03F48B88B66}" type="datetimeFigureOut">
              <a:rPr lang="en-NL" smtClean="0"/>
              <a:t>09/05/2025</a:t>
            </a:fld>
            <a:endParaRPr lang="en-NL"/>
          </a:p>
        </p:txBody>
      </p:sp>
      <p:sp>
        <p:nvSpPr>
          <p:cNvPr id="6" name="Footer Placeholder 5">
            <a:extLst>
              <a:ext uri="{FF2B5EF4-FFF2-40B4-BE49-F238E27FC236}">
                <a16:creationId xmlns:a16="http://schemas.microsoft.com/office/drawing/2014/main" id="{876CDC56-D6E2-A37B-0F15-CBBBC0EB856C}"/>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79D091AB-0457-0306-43A4-8597C9EBBF44}"/>
              </a:ext>
            </a:extLst>
          </p:cNvPr>
          <p:cNvSpPr>
            <a:spLocks noGrp="1"/>
          </p:cNvSpPr>
          <p:nvPr>
            <p:ph type="sldNum" sz="quarter" idx="12"/>
          </p:nvPr>
        </p:nvSpPr>
        <p:spPr/>
        <p:txBody>
          <a:bodyPr/>
          <a:lstStyle/>
          <a:p>
            <a:fld id="{DE7EE04B-6428-CB4E-A686-FEABFB132F06}" type="slidenum">
              <a:rPr lang="en-NL" smtClean="0"/>
              <a:t>‹#›</a:t>
            </a:fld>
            <a:endParaRPr lang="en-NL"/>
          </a:p>
        </p:txBody>
      </p:sp>
    </p:spTree>
    <p:extLst>
      <p:ext uri="{BB962C8B-B14F-4D97-AF65-F5344CB8AC3E}">
        <p14:creationId xmlns:p14="http://schemas.microsoft.com/office/powerpoint/2010/main" val="27713544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56885-2AF5-0FFB-A14A-370C44A35629}"/>
              </a:ext>
            </a:extLst>
          </p:cNvPr>
          <p:cNvSpPr>
            <a:spLocks noGrp="1"/>
          </p:cNvSpPr>
          <p:nvPr>
            <p:ph type="title"/>
          </p:nvPr>
        </p:nvSpPr>
        <p:spPr/>
        <p:txBody>
          <a:bodyPr/>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909C70A0-6E3B-4B36-2D7B-AD30B8C8889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E25019EA-A1EA-A29C-EFD8-A4F9C5BB46D8}"/>
              </a:ext>
            </a:extLst>
          </p:cNvPr>
          <p:cNvSpPr>
            <a:spLocks noGrp="1"/>
          </p:cNvSpPr>
          <p:nvPr>
            <p:ph type="dt" sz="half" idx="10"/>
          </p:nvPr>
        </p:nvSpPr>
        <p:spPr/>
        <p:txBody>
          <a:bodyPr/>
          <a:lstStyle/>
          <a:p>
            <a:fld id="{F8DDE804-C684-F341-8EA1-E03F48B88B66}" type="datetimeFigureOut">
              <a:rPr lang="en-NL" smtClean="0"/>
              <a:t>09/05/2025</a:t>
            </a:fld>
            <a:endParaRPr lang="en-NL"/>
          </a:p>
        </p:txBody>
      </p:sp>
      <p:sp>
        <p:nvSpPr>
          <p:cNvPr id="5" name="Footer Placeholder 4">
            <a:extLst>
              <a:ext uri="{FF2B5EF4-FFF2-40B4-BE49-F238E27FC236}">
                <a16:creationId xmlns:a16="http://schemas.microsoft.com/office/drawing/2014/main" id="{C87EED37-D051-80FE-E277-76343ECA6104}"/>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A22E205E-63CB-0FB7-0348-1B6778492B0F}"/>
              </a:ext>
            </a:extLst>
          </p:cNvPr>
          <p:cNvSpPr>
            <a:spLocks noGrp="1"/>
          </p:cNvSpPr>
          <p:nvPr>
            <p:ph type="sldNum" sz="quarter" idx="12"/>
          </p:nvPr>
        </p:nvSpPr>
        <p:spPr/>
        <p:txBody>
          <a:bodyPr/>
          <a:lstStyle/>
          <a:p>
            <a:fld id="{DE7EE04B-6428-CB4E-A686-FEABFB132F06}" type="slidenum">
              <a:rPr lang="en-NL" smtClean="0"/>
              <a:t>‹#›</a:t>
            </a:fld>
            <a:endParaRPr lang="en-NL"/>
          </a:p>
        </p:txBody>
      </p:sp>
    </p:spTree>
    <p:extLst>
      <p:ext uri="{BB962C8B-B14F-4D97-AF65-F5344CB8AC3E}">
        <p14:creationId xmlns:p14="http://schemas.microsoft.com/office/powerpoint/2010/main" val="3640046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D0FA0D-E538-346E-E91D-9DDDC84189F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C43F83D2-96E3-D2F1-045F-8452C6B889D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AB8B68B1-8CB7-BAA9-93E3-FFCB06D97418}"/>
              </a:ext>
            </a:extLst>
          </p:cNvPr>
          <p:cNvSpPr>
            <a:spLocks noGrp="1"/>
          </p:cNvSpPr>
          <p:nvPr>
            <p:ph type="dt" sz="half" idx="10"/>
          </p:nvPr>
        </p:nvSpPr>
        <p:spPr/>
        <p:txBody>
          <a:bodyPr/>
          <a:lstStyle/>
          <a:p>
            <a:fld id="{F8DDE804-C684-F341-8EA1-E03F48B88B66}" type="datetimeFigureOut">
              <a:rPr lang="en-NL" smtClean="0"/>
              <a:t>09/05/2025</a:t>
            </a:fld>
            <a:endParaRPr lang="en-NL"/>
          </a:p>
        </p:txBody>
      </p:sp>
      <p:sp>
        <p:nvSpPr>
          <p:cNvPr id="5" name="Footer Placeholder 4">
            <a:extLst>
              <a:ext uri="{FF2B5EF4-FFF2-40B4-BE49-F238E27FC236}">
                <a16:creationId xmlns:a16="http://schemas.microsoft.com/office/drawing/2014/main" id="{D3BCBD05-7B5B-7881-7096-594819FD66C0}"/>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0E2B3F47-DC7A-A0F5-B69E-AF0D8FB19DF9}"/>
              </a:ext>
            </a:extLst>
          </p:cNvPr>
          <p:cNvSpPr>
            <a:spLocks noGrp="1"/>
          </p:cNvSpPr>
          <p:nvPr>
            <p:ph type="sldNum" sz="quarter" idx="12"/>
          </p:nvPr>
        </p:nvSpPr>
        <p:spPr/>
        <p:txBody>
          <a:bodyPr/>
          <a:lstStyle/>
          <a:p>
            <a:fld id="{DE7EE04B-6428-CB4E-A686-FEABFB132F06}" type="slidenum">
              <a:rPr lang="en-NL" smtClean="0"/>
              <a:t>‹#›</a:t>
            </a:fld>
            <a:endParaRPr lang="en-NL"/>
          </a:p>
        </p:txBody>
      </p:sp>
    </p:spTree>
    <p:extLst>
      <p:ext uri="{BB962C8B-B14F-4D97-AF65-F5344CB8AC3E}">
        <p14:creationId xmlns:p14="http://schemas.microsoft.com/office/powerpoint/2010/main" val="20681916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01" y="-1"/>
            <a:ext cx="12225601" cy="6876901"/>
          </a:xfrm>
          <a:prstGeom prst="rect">
            <a:avLst/>
          </a:prstGeom>
        </p:spPr>
      </p:pic>
    </p:spTree>
    <p:extLst>
      <p:ext uri="{BB962C8B-B14F-4D97-AF65-F5344CB8AC3E}">
        <p14:creationId xmlns:p14="http://schemas.microsoft.com/office/powerpoint/2010/main" val="162925862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5068-3C98-119B-22BD-FA25FD4836B1}"/>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C55AD95A-FB9E-D27F-5F94-19AC2B68CD2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DD86C4F1-8D0A-352C-52EC-7FF81AD995C8}"/>
              </a:ext>
            </a:extLst>
          </p:cNvPr>
          <p:cNvSpPr>
            <a:spLocks noGrp="1"/>
          </p:cNvSpPr>
          <p:nvPr>
            <p:ph type="dt" sz="half" idx="10"/>
          </p:nvPr>
        </p:nvSpPr>
        <p:spPr/>
        <p:txBody>
          <a:bodyPr/>
          <a:lstStyle/>
          <a:p>
            <a:fld id="{F8DDE804-C684-F341-8EA1-E03F48B88B66}" type="datetimeFigureOut">
              <a:rPr lang="en-NL" smtClean="0"/>
              <a:t>09/05/2025</a:t>
            </a:fld>
            <a:endParaRPr lang="en-NL"/>
          </a:p>
        </p:txBody>
      </p:sp>
      <p:sp>
        <p:nvSpPr>
          <p:cNvPr id="5" name="Footer Placeholder 4">
            <a:extLst>
              <a:ext uri="{FF2B5EF4-FFF2-40B4-BE49-F238E27FC236}">
                <a16:creationId xmlns:a16="http://schemas.microsoft.com/office/drawing/2014/main" id="{1C53C60F-1C79-8BAD-453A-CD3A91FEC4EB}"/>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851EE267-DCCE-AAB3-B8D1-8554975283E8}"/>
              </a:ext>
            </a:extLst>
          </p:cNvPr>
          <p:cNvSpPr>
            <a:spLocks noGrp="1"/>
          </p:cNvSpPr>
          <p:nvPr>
            <p:ph type="sldNum" sz="quarter" idx="12"/>
          </p:nvPr>
        </p:nvSpPr>
        <p:spPr/>
        <p:txBody>
          <a:bodyPr/>
          <a:lstStyle/>
          <a:p>
            <a:fld id="{DE7EE04B-6428-CB4E-A686-FEABFB132F06}" type="slidenum">
              <a:rPr lang="en-NL" smtClean="0"/>
              <a:t>‹#›</a:t>
            </a:fld>
            <a:endParaRPr lang="en-NL"/>
          </a:p>
        </p:txBody>
      </p:sp>
    </p:spTree>
    <p:extLst>
      <p:ext uri="{BB962C8B-B14F-4D97-AF65-F5344CB8AC3E}">
        <p14:creationId xmlns:p14="http://schemas.microsoft.com/office/powerpoint/2010/main" val="388135754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E6F62-7D8D-5A8D-B35B-3C5468F1B77E}"/>
              </a:ext>
            </a:extLst>
          </p:cNvPr>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NL"/>
          </a:p>
        </p:txBody>
      </p:sp>
      <p:sp>
        <p:nvSpPr>
          <p:cNvPr id="3" name="Text Placeholder 2">
            <a:extLst>
              <a:ext uri="{FF2B5EF4-FFF2-40B4-BE49-F238E27FC236}">
                <a16:creationId xmlns:a16="http://schemas.microsoft.com/office/drawing/2014/main" id="{E31C3B91-5759-1B0F-4E97-585E4074DD87}"/>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D049498-3E8F-F681-68DC-3083410CFAC8}"/>
              </a:ext>
            </a:extLst>
          </p:cNvPr>
          <p:cNvSpPr>
            <a:spLocks noGrp="1"/>
          </p:cNvSpPr>
          <p:nvPr>
            <p:ph type="dt" sz="half" idx="10"/>
          </p:nvPr>
        </p:nvSpPr>
        <p:spPr/>
        <p:txBody>
          <a:bodyPr/>
          <a:lstStyle/>
          <a:p>
            <a:fld id="{F8DDE804-C684-F341-8EA1-E03F48B88B66}" type="datetimeFigureOut">
              <a:rPr lang="en-NL" smtClean="0"/>
              <a:t>09/05/2025</a:t>
            </a:fld>
            <a:endParaRPr lang="en-NL"/>
          </a:p>
        </p:txBody>
      </p:sp>
      <p:sp>
        <p:nvSpPr>
          <p:cNvPr id="5" name="Footer Placeholder 4">
            <a:extLst>
              <a:ext uri="{FF2B5EF4-FFF2-40B4-BE49-F238E27FC236}">
                <a16:creationId xmlns:a16="http://schemas.microsoft.com/office/drawing/2014/main" id="{563DAE8A-5A83-6C53-32CE-4D8DB2742E3F}"/>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C92AFAE8-D639-4456-D014-5C200D68B48E}"/>
              </a:ext>
            </a:extLst>
          </p:cNvPr>
          <p:cNvSpPr>
            <a:spLocks noGrp="1"/>
          </p:cNvSpPr>
          <p:nvPr>
            <p:ph type="sldNum" sz="quarter" idx="12"/>
          </p:nvPr>
        </p:nvSpPr>
        <p:spPr/>
        <p:txBody>
          <a:bodyPr/>
          <a:lstStyle/>
          <a:p>
            <a:fld id="{DE7EE04B-6428-CB4E-A686-FEABFB132F06}" type="slidenum">
              <a:rPr lang="en-NL" smtClean="0"/>
              <a:t>‹#›</a:t>
            </a:fld>
            <a:endParaRPr lang="en-NL"/>
          </a:p>
        </p:txBody>
      </p:sp>
    </p:spTree>
    <p:extLst>
      <p:ext uri="{BB962C8B-B14F-4D97-AF65-F5344CB8AC3E}">
        <p14:creationId xmlns:p14="http://schemas.microsoft.com/office/powerpoint/2010/main" val="14671153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2EAAF-2466-E256-93A7-756B270CCAC0}"/>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0A752609-7F3D-869A-7480-51B7C67A9690}"/>
              </a:ext>
            </a:extLst>
          </p:cNvPr>
          <p:cNvSpPr>
            <a:spLocks noGrp="1"/>
          </p:cNvSpPr>
          <p:nvPr>
            <p:ph sz="half" idx="1"/>
          </p:nvPr>
        </p:nvSpPr>
        <p:spPr>
          <a:xfrm>
            <a:off x="838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Content Placeholder 3">
            <a:extLst>
              <a:ext uri="{FF2B5EF4-FFF2-40B4-BE49-F238E27FC236}">
                <a16:creationId xmlns:a16="http://schemas.microsoft.com/office/drawing/2014/main" id="{0F1A3E4C-8E10-472F-F2AA-F6B18AAF9482}"/>
              </a:ext>
            </a:extLst>
          </p:cNvPr>
          <p:cNvSpPr>
            <a:spLocks noGrp="1"/>
          </p:cNvSpPr>
          <p:nvPr>
            <p:ph sz="half" idx="2"/>
          </p:nvPr>
        </p:nvSpPr>
        <p:spPr>
          <a:xfrm>
            <a:off x="6172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Date Placeholder 4">
            <a:extLst>
              <a:ext uri="{FF2B5EF4-FFF2-40B4-BE49-F238E27FC236}">
                <a16:creationId xmlns:a16="http://schemas.microsoft.com/office/drawing/2014/main" id="{E1BE0CCF-51DA-FDCB-DF14-940487FDEF71}"/>
              </a:ext>
            </a:extLst>
          </p:cNvPr>
          <p:cNvSpPr>
            <a:spLocks noGrp="1"/>
          </p:cNvSpPr>
          <p:nvPr>
            <p:ph type="dt" sz="half" idx="10"/>
          </p:nvPr>
        </p:nvSpPr>
        <p:spPr/>
        <p:txBody>
          <a:bodyPr/>
          <a:lstStyle/>
          <a:p>
            <a:fld id="{F8DDE804-C684-F341-8EA1-E03F48B88B66}" type="datetimeFigureOut">
              <a:rPr lang="en-NL" smtClean="0"/>
              <a:t>09/05/2025</a:t>
            </a:fld>
            <a:endParaRPr lang="en-NL"/>
          </a:p>
        </p:txBody>
      </p:sp>
      <p:sp>
        <p:nvSpPr>
          <p:cNvPr id="6" name="Footer Placeholder 5">
            <a:extLst>
              <a:ext uri="{FF2B5EF4-FFF2-40B4-BE49-F238E27FC236}">
                <a16:creationId xmlns:a16="http://schemas.microsoft.com/office/drawing/2014/main" id="{0C504376-19B5-E9A2-B87B-EEFF49029AD3}"/>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0712CFE8-5B5B-10D0-3EF8-8B88F307EA01}"/>
              </a:ext>
            </a:extLst>
          </p:cNvPr>
          <p:cNvSpPr>
            <a:spLocks noGrp="1"/>
          </p:cNvSpPr>
          <p:nvPr>
            <p:ph type="sldNum" sz="quarter" idx="12"/>
          </p:nvPr>
        </p:nvSpPr>
        <p:spPr/>
        <p:txBody>
          <a:bodyPr/>
          <a:lstStyle/>
          <a:p>
            <a:fld id="{DE7EE04B-6428-CB4E-A686-FEABFB132F06}" type="slidenum">
              <a:rPr lang="en-NL" smtClean="0"/>
              <a:t>‹#›</a:t>
            </a:fld>
            <a:endParaRPr lang="en-NL"/>
          </a:p>
        </p:txBody>
      </p:sp>
    </p:spTree>
    <p:extLst>
      <p:ext uri="{BB962C8B-B14F-4D97-AF65-F5344CB8AC3E}">
        <p14:creationId xmlns:p14="http://schemas.microsoft.com/office/powerpoint/2010/main" val="4126888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ructure pap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01" y="-1"/>
            <a:ext cx="12225601" cy="6876901"/>
          </a:xfrm>
          <a:prstGeom prst="rect">
            <a:avLst/>
          </a:prstGeom>
        </p:spPr>
      </p:pic>
    </p:spTree>
    <p:extLst>
      <p:ext uri="{BB962C8B-B14F-4D97-AF65-F5344CB8AC3E}">
        <p14:creationId xmlns:p14="http://schemas.microsoft.com/office/powerpoint/2010/main" val="37190309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8607E-0CC8-244B-B65C-E4CCDF3BEB81}"/>
              </a:ext>
            </a:extLst>
          </p:cNvPr>
          <p:cNvSpPr>
            <a:spLocks noGrp="1"/>
          </p:cNvSpPr>
          <p:nvPr>
            <p:ph type="title"/>
          </p:nvPr>
        </p:nvSpPr>
        <p:spPr>
          <a:xfrm>
            <a:off x="839788" y="365125"/>
            <a:ext cx="10515600" cy="1325563"/>
          </a:xfrm>
        </p:spPr>
        <p:txBody>
          <a:bodyPr/>
          <a:lstStyle/>
          <a:p>
            <a:r>
              <a:rPr lang="en-GB"/>
              <a:t>Click to edit Master title style</a:t>
            </a:r>
            <a:endParaRPr lang="en-NL"/>
          </a:p>
        </p:txBody>
      </p:sp>
      <p:sp>
        <p:nvSpPr>
          <p:cNvPr id="3" name="Text Placeholder 2">
            <a:extLst>
              <a:ext uri="{FF2B5EF4-FFF2-40B4-BE49-F238E27FC236}">
                <a16:creationId xmlns:a16="http://schemas.microsoft.com/office/drawing/2014/main" id="{EED62850-4F41-48DC-2E2B-322DA61BB4C1}"/>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3A2E34C-3BD4-8ED4-DDA6-8A9457B5396F}"/>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Text Placeholder 4">
            <a:extLst>
              <a:ext uri="{FF2B5EF4-FFF2-40B4-BE49-F238E27FC236}">
                <a16:creationId xmlns:a16="http://schemas.microsoft.com/office/drawing/2014/main" id="{528B9AA1-D52B-172D-8C2F-7A9F0A523BF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540773F-F1B8-1E41-578E-C92004120E3B}"/>
              </a:ext>
            </a:extLst>
          </p:cNvPr>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7" name="Date Placeholder 6">
            <a:extLst>
              <a:ext uri="{FF2B5EF4-FFF2-40B4-BE49-F238E27FC236}">
                <a16:creationId xmlns:a16="http://schemas.microsoft.com/office/drawing/2014/main" id="{8A9E387A-17B7-69A3-EC49-058BF36DF56C}"/>
              </a:ext>
            </a:extLst>
          </p:cNvPr>
          <p:cNvSpPr>
            <a:spLocks noGrp="1"/>
          </p:cNvSpPr>
          <p:nvPr>
            <p:ph type="dt" sz="half" idx="10"/>
          </p:nvPr>
        </p:nvSpPr>
        <p:spPr/>
        <p:txBody>
          <a:bodyPr/>
          <a:lstStyle/>
          <a:p>
            <a:fld id="{F8DDE804-C684-F341-8EA1-E03F48B88B66}" type="datetimeFigureOut">
              <a:rPr lang="en-NL" smtClean="0"/>
              <a:t>09/05/2025</a:t>
            </a:fld>
            <a:endParaRPr lang="en-NL"/>
          </a:p>
        </p:txBody>
      </p:sp>
      <p:sp>
        <p:nvSpPr>
          <p:cNvPr id="8" name="Footer Placeholder 7">
            <a:extLst>
              <a:ext uri="{FF2B5EF4-FFF2-40B4-BE49-F238E27FC236}">
                <a16:creationId xmlns:a16="http://schemas.microsoft.com/office/drawing/2014/main" id="{891935F8-DF33-9057-B890-1ECFFE56704B}"/>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D66A99E6-3E2A-3CFD-66C3-C44B0453E16D}"/>
              </a:ext>
            </a:extLst>
          </p:cNvPr>
          <p:cNvSpPr>
            <a:spLocks noGrp="1"/>
          </p:cNvSpPr>
          <p:nvPr>
            <p:ph type="sldNum" sz="quarter" idx="12"/>
          </p:nvPr>
        </p:nvSpPr>
        <p:spPr/>
        <p:txBody>
          <a:bodyPr/>
          <a:lstStyle/>
          <a:p>
            <a:fld id="{DE7EE04B-6428-CB4E-A686-FEABFB132F06}" type="slidenum">
              <a:rPr lang="en-NL" smtClean="0"/>
              <a:t>‹#›</a:t>
            </a:fld>
            <a:endParaRPr lang="en-NL"/>
          </a:p>
        </p:txBody>
      </p:sp>
    </p:spTree>
    <p:extLst>
      <p:ext uri="{BB962C8B-B14F-4D97-AF65-F5344CB8AC3E}">
        <p14:creationId xmlns:p14="http://schemas.microsoft.com/office/powerpoint/2010/main" val="2230013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CA553-53DA-5BD4-24B8-6F340EB5E41B}"/>
              </a:ext>
            </a:extLst>
          </p:cNvPr>
          <p:cNvSpPr>
            <a:spLocks noGrp="1"/>
          </p:cNvSpPr>
          <p:nvPr>
            <p:ph type="title"/>
          </p:nvPr>
        </p:nvSpPr>
        <p:spPr/>
        <p:txBody>
          <a:bodyPr/>
          <a:lstStyle/>
          <a:p>
            <a:r>
              <a:rPr lang="en-GB"/>
              <a:t>Click to edit Master title style</a:t>
            </a:r>
            <a:endParaRPr lang="en-NL"/>
          </a:p>
        </p:txBody>
      </p:sp>
      <p:sp>
        <p:nvSpPr>
          <p:cNvPr id="3" name="Date Placeholder 2">
            <a:extLst>
              <a:ext uri="{FF2B5EF4-FFF2-40B4-BE49-F238E27FC236}">
                <a16:creationId xmlns:a16="http://schemas.microsoft.com/office/drawing/2014/main" id="{DD5188C1-0ACE-D373-59BB-42D89CCD28A9}"/>
              </a:ext>
            </a:extLst>
          </p:cNvPr>
          <p:cNvSpPr>
            <a:spLocks noGrp="1"/>
          </p:cNvSpPr>
          <p:nvPr>
            <p:ph type="dt" sz="half" idx="10"/>
          </p:nvPr>
        </p:nvSpPr>
        <p:spPr/>
        <p:txBody>
          <a:bodyPr/>
          <a:lstStyle/>
          <a:p>
            <a:fld id="{F8DDE804-C684-F341-8EA1-E03F48B88B66}" type="datetimeFigureOut">
              <a:rPr lang="en-NL" smtClean="0"/>
              <a:t>09/05/2025</a:t>
            </a:fld>
            <a:endParaRPr lang="en-NL"/>
          </a:p>
        </p:txBody>
      </p:sp>
      <p:sp>
        <p:nvSpPr>
          <p:cNvPr id="4" name="Footer Placeholder 3">
            <a:extLst>
              <a:ext uri="{FF2B5EF4-FFF2-40B4-BE49-F238E27FC236}">
                <a16:creationId xmlns:a16="http://schemas.microsoft.com/office/drawing/2014/main" id="{BC7F620B-D5CD-8753-9AEE-D792317E67B8}"/>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1E040D6A-708F-53E6-D955-98B7A59B135B}"/>
              </a:ext>
            </a:extLst>
          </p:cNvPr>
          <p:cNvSpPr>
            <a:spLocks noGrp="1"/>
          </p:cNvSpPr>
          <p:nvPr>
            <p:ph type="sldNum" sz="quarter" idx="12"/>
          </p:nvPr>
        </p:nvSpPr>
        <p:spPr/>
        <p:txBody>
          <a:bodyPr/>
          <a:lstStyle/>
          <a:p>
            <a:fld id="{DE7EE04B-6428-CB4E-A686-FEABFB132F06}" type="slidenum">
              <a:rPr lang="en-NL" smtClean="0"/>
              <a:t>‹#›</a:t>
            </a:fld>
            <a:endParaRPr lang="en-NL"/>
          </a:p>
        </p:txBody>
      </p:sp>
    </p:spTree>
    <p:extLst>
      <p:ext uri="{BB962C8B-B14F-4D97-AF65-F5344CB8AC3E}">
        <p14:creationId xmlns:p14="http://schemas.microsoft.com/office/powerpoint/2010/main" val="22690797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8C852E-E1D3-EE0A-25A6-11C24B643CBF}"/>
              </a:ext>
            </a:extLst>
          </p:cNvPr>
          <p:cNvSpPr>
            <a:spLocks noGrp="1"/>
          </p:cNvSpPr>
          <p:nvPr>
            <p:ph type="dt" sz="half" idx="10"/>
          </p:nvPr>
        </p:nvSpPr>
        <p:spPr/>
        <p:txBody>
          <a:bodyPr/>
          <a:lstStyle/>
          <a:p>
            <a:fld id="{F8DDE804-C684-F341-8EA1-E03F48B88B66}" type="datetimeFigureOut">
              <a:rPr lang="en-NL" smtClean="0"/>
              <a:t>09/05/2025</a:t>
            </a:fld>
            <a:endParaRPr lang="en-NL"/>
          </a:p>
        </p:txBody>
      </p:sp>
      <p:sp>
        <p:nvSpPr>
          <p:cNvPr id="3" name="Footer Placeholder 2">
            <a:extLst>
              <a:ext uri="{FF2B5EF4-FFF2-40B4-BE49-F238E27FC236}">
                <a16:creationId xmlns:a16="http://schemas.microsoft.com/office/drawing/2014/main" id="{12822688-6EBE-6A1D-8AA8-39B995DDE2AF}"/>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611C9ED6-5A8F-A625-1A73-522C2A129A54}"/>
              </a:ext>
            </a:extLst>
          </p:cNvPr>
          <p:cNvSpPr>
            <a:spLocks noGrp="1"/>
          </p:cNvSpPr>
          <p:nvPr>
            <p:ph type="sldNum" sz="quarter" idx="12"/>
          </p:nvPr>
        </p:nvSpPr>
        <p:spPr/>
        <p:txBody>
          <a:bodyPr/>
          <a:lstStyle/>
          <a:p>
            <a:fld id="{DE7EE04B-6428-CB4E-A686-FEABFB132F06}" type="slidenum">
              <a:rPr lang="en-NL" smtClean="0"/>
              <a:t>‹#›</a:t>
            </a:fld>
            <a:endParaRPr lang="en-NL"/>
          </a:p>
        </p:txBody>
      </p:sp>
    </p:spTree>
    <p:extLst>
      <p:ext uri="{BB962C8B-B14F-4D97-AF65-F5344CB8AC3E}">
        <p14:creationId xmlns:p14="http://schemas.microsoft.com/office/powerpoint/2010/main" val="12913683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92FA3-DC2E-5A68-5135-2F7F400223E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4646306C-346D-E485-6C1F-05530A4EBCE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ext Placeholder 3">
            <a:extLst>
              <a:ext uri="{FF2B5EF4-FFF2-40B4-BE49-F238E27FC236}">
                <a16:creationId xmlns:a16="http://schemas.microsoft.com/office/drawing/2014/main" id="{E4D963C3-0EF5-E1DB-8690-4427E24AF85B}"/>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44491AA-B70A-3165-E82E-9672BB3E3602}"/>
              </a:ext>
            </a:extLst>
          </p:cNvPr>
          <p:cNvSpPr>
            <a:spLocks noGrp="1"/>
          </p:cNvSpPr>
          <p:nvPr>
            <p:ph type="dt" sz="half" idx="10"/>
          </p:nvPr>
        </p:nvSpPr>
        <p:spPr/>
        <p:txBody>
          <a:bodyPr/>
          <a:lstStyle/>
          <a:p>
            <a:fld id="{F8DDE804-C684-F341-8EA1-E03F48B88B66}" type="datetimeFigureOut">
              <a:rPr lang="en-NL" smtClean="0"/>
              <a:t>09/05/2025</a:t>
            </a:fld>
            <a:endParaRPr lang="en-NL"/>
          </a:p>
        </p:txBody>
      </p:sp>
      <p:sp>
        <p:nvSpPr>
          <p:cNvPr id="6" name="Footer Placeholder 5">
            <a:extLst>
              <a:ext uri="{FF2B5EF4-FFF2-40B4-BE49-F238E27FC236}">
                <a16:creationId xmlns:a16="http://schemas.microsoft.com/office/drawing/2014/main" id="{01C1D49F-325C-C625-047D-40F847D3D8B6}"/>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D93AF9FB-5943-DB0B-070C-BC6C46555926}"/>
              </a:ext>
            </a:extLst>
          </p:cNvPr>
          <p:cNvSpPr>
            <a:spLocks noGrp="1"/>
          </p:cNvSpPr>
          <p:nvPr>
            <p:ph type="sldNum" sz="quarter" idx="12"/>
          </p:nvPr>
        </p:nvSpPr>
        <p:spPr/>
        <p:txBody>
          <a:bodyPr/>
          <a:lstStyle/>
          <a:p>
            <a:fld id="{DE7EE04B-6428-CB4E-A686-FEABFB132F06}" type="slidenum">
              <a:rPr lang="en-NL" smtClean="0"/>
              <a:t>‹#›</a:t>
            </a:fld>
            <a:endParaRPr lang="en-NL"/>
          </a:p>
        </p:txBody>
      </p:sp>
    </p:spTree>
    <p:extLst>
      <p:ext uri="{BB962C8B-B14F-4D97-AF65-F5344CB8AC3E}">
        <p14:creationId xmlns:p14="http://schemas.microsoft.com/office/powerpoint/2010/main" val="21972131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0390D-D25F-537D-A5DD-32B802967A7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Picture Placeholder 2">
            <a:extLst>
              <a:ext uri="{FF2B5EF4-FFF2-40B4-BE49-F238E27FC236}">
                <a16:creationId xmlns:a16="http://schemas.microsoft.com/office/drawing/2014/main" id="{9D7649B2-3D0A-7BA8-C9E3-E9A8A17C933A}"/>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NL"/>
          </a:p>
        </p:txBody>
      </p:sp>
      <p:sp>
        <p:nvSpPr>
          <p:cNvPr id="4" name="Text Placeholder 3">
            <a:extLst>
              <a:ext uri="{FF2B5EF4-FFF2-40B4-BE49-F238E27FC236}">
                <a16:creationId xmlns:a16="http://schemas.microsoft.com/office/drawing/2014/main" id="{D7667434-4408-F148-B909-8E53B47C8E7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B5A296F-9F3A-7697-36DA-1CC03340013D}"/>
              </a:ext>
            </a:extLst>
          </p:cNvPr>
          <p:cNvSpPr>
            <a:spLocks noGrp="1"/>
          </p:cNvSpPr>
          <p:nvPr>
            <p:ph type="dt" sz="half" idx="10"/>
          </p:nvPr>
        </p:nvSpPr>
        <p:spPr/>
        <p:txBody>
          <a:bodyPr/>
          <a:lstStyle/>
          <a:p>
            <a:fld id="{F8DDE804-C684-F341-8EA1-E03F48B88B66}" type="datetimeFigureOut">
              <a:rPr lang="en-NL" smtClean="0"/>
              <a:t>09/05/2025</a:t>
            </a:fld>
            <a:endParaRPr lang="en-NL"/>
          </a:p>
        </p:txBody>
      </p:sp>
      <p:sp>
        <p:nvSpPr>
          <p:cNvPr id="6" name="Footer Placeholder 5">
            <a:extLst>
              <a:ext uri="{FF2B5EF4-FFF2-40B4-BE49-F238E27FC236}">
                <a16:creationId xmlns:a16="http://schemas.microsoft.com/office/drawing/2014/main" id="{876CDC56-D6E2-A37B-0F15-CBBBC0EB856C}"/>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79D091AB-0457-0306-43A4-8597C9EBBF44}"/>
              </a:ext>
            </a:extLst>
          </p:cNvPr>
          <p:cNvSpPr>
            <a:spLocks noGrp="1"/>
          </p:cNvSpPr>
          <p:nvPr>
            <p:ph type="sldNum" sz="quarter" idx="12"/>
          </p:nvPr>
        </p:nvSpPr>
        <p:spPr/>
        <p:txBody>
          <a:bodyPr/>
          <a:lstStyle/>
          <a:p>
            <a:fld id="{DE7EE04B-6428-CB4E-A686-FEABFB132F06}" type="slidenum">
              <a:rPr lang="en-NL" smtClean="0"/>
              <a:t>‹#›</a:t>
            </a:fld>
            <a:endParaRPr lang="en-NL"/>
          </a:p>
        </p:txBody>
      </p:sp>
    </p:spTree>
    <p:extLst>
      <p:ext uri="{BB962C8B-B14F-4D97-AF65-F5344CB8AC3E}">
        <p14:creationId xmlns:p14="http://schemas.microsoft.com/office/powerpoint/2010/main" val="21637932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56885-2AF5-0FFB-A14A-370C44A35629}"/>
              </a:ext>
            </a:extLst>
          </p:cNvPr>
          <p:cNvSpPr>
            <a:spLocks noGrp="1"/>
          </p:cNvSpPr>
          <p:nvPr>
            <p:ph type="title"/>
          </p:nvPr>
        </p:nvSpPr>
        <p:spPr/>
        <p:txBody>
          <a:bodyPr/>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909C70A0-6E3B-4B36-2D7B-AD30B8C8889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E25019EA-A1EA-A29C-EFD8-A4F9C5BB46D8}"/>
              </a:ext>
            </a:extLst>
          </p:cNvPr>
          <p:cNvSpPr>
            <a:spLocks noGrp="1"/>
          </p:cNvSpPr>
          <p:nvPr>
            <p:ph type="dt" sz="half" idx="10"/>
          </p:nvPr>
        </p:nvSpPr>
        <p:spPr/>
        <p:txBody>
          <a:bodyPr/>
          <a:lstStyle/>
          <a:p>
            <a:fld id="{F8DDE804-C684-F341-8EA1-E03F48B88B66}" type="datetimeFigureOut">
              <a:rPr lang="en-NL" smtClean="0"/>
              <a:t>09/05/2025</a:t>
            </a:fld>
            <a:endParaRPr lang="en-NL"/>
          </a:p>
        </p:txBody>
      </p:sp>
      <p:sp>
        <p:nvSpPr>
          <p:cNvPr id="5" name="Footer Placeholder 4">
            <a:extLst>
              <a:ext uri="{FF2B5EF4-FFF2-40B4-BE49-F238E27FC236}">
                <a16:creationId xmlns:a16="http://schemas.microsoft.com/office/drawing/2014/main" id="{C87EED37-D051-80FE-E277-76343ECA6104}"/>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A22E205E-63CB-0FB7-0348-1B6778492B0F}"/>
              </a:ext>
            </a:extLst>
          </p:cNvPr>
          <p:cNvSpPr>
            <a:spLocks noGrp="1"/>
          </p:cNvSpPr>
          <p:nvPr>
            <p:ph type="sldNum" sz="quarter" idx="12"/>
          </p:nvPr>
        </p:nvSpPr>
        <p:spPr/>
        <p:txBody>
          <a:bodyPr/>
          <a:lstStyle/>
          <a:p>
            <a:fld id="{DE7EE04B-6428-CB4E-A686-FEABFB132F06}" type="slidenum">
              <a:rPr lang="en-NL" smtClean="0"/>
              <a:t>‹#›</a:t>
            </a:fld>
            <a:endParaRPr lang="en-NL"/>
          </a:p>
        </p:txBody>
      </p:sp>
    </p:spTree>
    <p:extLst>
      <p:ext uri="{BB962C8B-B14F-4D97-AF65-F5344CB8AC3E}">
        <p14:creationId xmlns:p14="http://schemas.microsoft.com/office/powerpoint/2010/main" val="21182880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D0FA0D-E538-346E-E91D-9DDDC84189FE}"/>
              </a:ext>
            </a:extLst>
          </p:cNvPr>
          <p:cNvSpPr>
            <a:spLocks noGrp="1"/>
          </p:cNvSpPr>
          <p:nvPr>
            <p:ph type="title" orient="vert"/>
          </p:nvPr>
        </p:nvSpPr>
        <p:spPr>
          <a:xfrm>
            <a:off x="8724901" y="365126"/>
            <a:ext cx="2628900" cy="5811839"/>
          </a:xfrm>
        </p:spPr>
        <p:txBody>
          <a:bodyPr vert="eaVert"/>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C43F83D2-96E3-D2F1-045F-8452C6B889DE}"/>
              </a:ext>
            </a:extLst>
          </p:cNvPr>
          <p:cNvSpPr>
            <a:spLocks noGrp="1"/>
          </p:cNvSpPr>
          <p:nvPr>
            <p:ph type="body" orient="vert" idx="1"/>
          </p:nvPr>
        </p:nvSpPr>
        <p:spPr>
          <a:xfrm>
            <a:off x="838201" y="365126"/>
            <a:ext cx="7734300" cy="581183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AB8B68B1-8CB7-BAA9-93E3-FFCB06D97418}"/>
              </a:ext>
            </a:extLst>
          </p:cNvPr>
          <p:cNvSpPr>
            <a:spLocks noGrp="1"/>
          </p:cNvSpPr>
          <p:nvPr>
            <p:ph type="dt" sz="half" idx="10"/>
          </p:nvPr>
        </p:nvSpPr>
        <p:spPr/>
        <p:txBody>
          <a:bodyPr/>
          <a:lstStyle/>
          <a:p>
            <a:fld id="{F8DDE804-C684-F341-8EA1-E03F48B88B66}" type="datetimeFigureOut">
              <a:rPr lang="en-NL" smtClean="0"/>
              <a:t>09/05/2025</a:t>
            </a:fld>
            <a:endParaRPr lang="en-NL"/>
          </a:p>
        </p:txBody>
      </p:sp>
      <p:sp>
        <p:nvSpPr>
          <p:cNvPr id="5" name="Footer Placeholder 4">
            <a:extLst>
              <a:ext uri="{FF2B5EF4-FFF2-40B4-BE49-F238E27FC236}">
                <a16:creationId xmlns:a16="http://schemas.microsoft.com/office/drawing/2014/main" id="{D3BCBD05-7B5B-7881-7096-594819FD66C0}"/>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0E2B3F47-DC7A-A0F5-B69E-AF0D8FB19DF9}"/>
              </a:ext>
            </a:extLst>
          </p:cNvPr>
          <p:cNvSpPr>
            <a:spLocks noGrp="1"/>
          </p:cNvSpPr>
          <p:nvPr>
            <p:ph type="sldNum" sz="quarter" idx="12"/>
          </p:nvPr>
        </p:nvSpPr>
        <p:spPr/>
        <p:txBody>
          <a:bodyPr/>
          <a:lstStyle/>
          <a:p>
            <a:fld id="{DE7EE04B-6428-CB4E-A686-FEABFB132F06}" type="slidenum">
              <a:rPr lang="en-NL" smtClean="0"/>
              <a:t>‹#›</a:t>
            </a:fld>
            <a:endParaRPr lang="en-NL"/>
          </a:p>
        </p:txBody>
      </p:sp>
    </p:spTree>
    <p:extLst>
      <p:ext uri="{BB962C8B-B14F-4D97-AF65-F5344CB8AC3E}">
        <p14:creationId xmlns:p14="http://schemas.microsoft.com/office/powerpoint/2010/main" val="28185011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Bols | Title &amp; full blee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1CD7ABD-D5C7-824D-9E5D-F69AAF8A0B01}"/>
              </a:ext>
            </a:extLst>
          </p:cNvPr>
          <p:cNvSpPr>
            <a:spLocks noGrp="1"/>
          </p:cNvSpPr>
          <p:nvPr>
            <p:ph type="pic" sz="quarter" idx="10"/>
          </p:nvPr>
        </p:nvSpPr>
        <p:spPr>
          <a:xfrm>
            <a:off x="0" y="0"/>
            <a:ext cx="12192000" cy="6858000"/>
          </a:xfrm>
          <a:solidFill>
            <a:schemeClr val="tx1"/>
          </a:solidFill>
        </p:spPr>
        <p:txBody>
          <a:bodyPr anchor="ctr"/>
          <a:lstStyle>
            <a:lvl1pPr algn="ctr">
              <a:defRPr>
                <a:solidFill>
                  <a:schemeClr val="bg1"/>
                </a:solidFill>
              </a:defRPr>
            </a:lvl1pPr>
          </a:lstStyle>
          <a:p>
            <a:endParaRPr lang="en-US"/>
          </a:p>
        </p:txBody>
      </p:sp>
      <p:graphicFrame>
        <p:nvGraphicFramePr>
          <p:cNvPr id="7" name="Object 6" hidden="1"/>
          <p:cNvGraphicFramePr>
            <a:graphicFrameLocks noChangeAspect="1"/>
          </p:cNvGraphicFramePr>
          <p:nvPr userDrawn="1">
            <p:custDataLst>
              <p:tags r:id="rId1"/>
            </p:custDataLst>
          </p:nvPr>
        </p:nvGraphicFramePr>
        <p:xfrm>
          <a:off x="2120" y="1591"/>
          <a:ext cx="2119" cy="1587"/>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7" name="Object 6" hidden="1"/>
                      <p:cNvPicPr/>
                      <p:nvPr/>
                    </p:nvPicPr>
                    <p:blipFill>
                      <a:blip r:embed="rId4"/>
                      <a:stretch>
                        <a:fillRect/>
                      </a:stretch>
                    </p:blipFill>
                    <p:spPr>
                      <a:xfrm>
                        <a:off x="2120" y="1591"/>
                        <a:ext cx="2119" cy="1587"/>
                      </a:xfrm>
                      <a:prstGeom prst="rect">
                        <a:avLst/>
                      </a:prstGeom>
                    </p:spPr>
                  </p:pic>
                </p:oleObj>
              </mc:Fallback>
            </mc:AlternateContent>
          </a:graphicData>
        </a:graphic>
      </p:graphicFrame>
      <p:sp>
        <p:nvSpPr>
          <p:cNvPr id="2" name="Titel 1"/>
          <p:cNvSpPr>
            <a:spLocks noGrp="1"/>
          </p:cNvSpPr>
          <p:nvPr>
            <p:ph type="ctrTitle"/>
          </p:nvPr>
        </p:nvSpPr>
        <p:spPr>
          <a:xfrm>
            <a:off x="410400" y="2312518"/>
            <a:ext cx="10301840" cy="2099828"/>
          </a:xfrm>
        </p:spPr>
        <p:txBody>
          <a:bodyPr/>
          <a:lstStyle>
            <a:lvl1pPr>
              <a:lnSpc>
                <a:spcPct val="80000"/>
              </a:lnSpc>
              <a:defRPr sz="7000">
                <a:solidFill>
                  <a:schemeClr val="bg1"/>
                </a:solidFill>
              </a:defRPr>
            </a:lvl1pPr>
          </a:lstStyle>
          <a:p>
            <a:r>
              <a:rPr lang="nl-NL"/>
              <a:t>Klik om de stijl te bewerken</a:t>
            </a:r>
          </a:p>
        </p:txBody>
      </p:sp>
      <p:sp>
        <p:nvSpPr>
          <p:cNvPr id="3" name="Subtitel 2"/>
          <p:cNvSpPr>
            <a:spLocks noGrp="1"/>
          </p:cNvSpPr>
          <p:nvPr>
            <p:ph type="subTitle" idx="1"/>
          </p:nvPr>
        </p:nvSpPr>
        <p:spPr>
          <a:xfrm>
            <a:off x="477096" y="4182387"/>
            <a:ext cx="6876003" cy="801000"/>
          </a:xfrm>
        </p:spPr>
        <p:txBody>
          <a:bodyPr/>
          <a:lstStyle>
            <a:lvl1pPr marL="0" indent="0" algn="l">
              <a:buNone/>
              <a:defRPr>
                <a:solidFill>
                  <a:schemeClr val="bg1"/>
                </a:solidFill>
              </a:defRPr>
            </a:lvl1pPr>
            <a:lvl2pPr marL="457179"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3"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nl-NL"/>
              <a:t>Klik om de ondertitelstijl van het model te bewerken</a:t>
            </a:r>
          </a:p>
        </p:txBody>
      </p:sp>
    </p:spTree>
    <p:extLst>
      <p:ext uri="{BB962C8B-B14F-4D97-AF65-F5344CB8AC3E}">
        <p14:creationId xmlns:p14="http://schemas.microsoft.com/office/powerpoint/2010/main" val="291095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ructure heavy pap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4640B7-8AE6-A1EF-198A-CDDE5315AE2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ABEA32A4-0483-0DA5-EA97-E4C3558532AE}"/>
              </a:ext>
            </a:extLst>
          </p:cNvPr>
          <p:cNvSpPr/>
          <p:nvPr userDrawn="1"/>
        </p:nvSpPr>
        <p:spPr>
          <a:xfrm>
            <a:off x="0" y="0"/>
            <a:ext cx="12192000" cy="6858000"/>
          </a:xfrm>
          <a:prstGeom prst="rect">
            <a:avLst/>
          </a:prstGeom>
          <a:solidFill>
            <a:schemeClr val="bg1">
              <a:alpha val="373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700"/>
          </a:p>
        </p:txBody>
      </p:sp>
    </p:spTree>
    <p:extLst>
      <p:ext uri="{BB962C8B-B14F-4D97-AF65-F5344CB8AC3E}">
        <p14:creationId xmlns:p14="http://schemas.microsoft.com/office/powerpoint/2010/main" val="9417881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ructure woo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A81C1D-8324-DB58-7BA1-0C85A5435ADD}"/>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598C05DF-CE40-5AF1-C5E7-F0BA16B6EEFE}"/>
              </a:ext>
            </a:extLst>
          </p:cNvPr>
          <p:cNvSpPr/>
          <p:nvPr userDrawn="1"/>
        </p:nvSpPr>
        <p:spPr>
          <a:xfrm>
            <a:off x="2" y="0"/>
            <a:ext cx="12191999" cy="6858000"/>
          </a:xfrm>
          <a:prstGeom prst="rect">
            <a:avLst/>
          </a:prstGeom>
          <a:solidFill>
            <a:schemeClr val="bg1">
              <a:alpha val="496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700"/>
          </a:p>
        </p:txBody>
      </p:sp>
    </p:spTree>
    <p:extLst>
      <p:ext uri="{BB962C8B-B14F-4D97-AF65-F5344CB8AC3E}">
        <p14:creationId xmlns:p14="http://schemas.microsoft.com/office/powerpoint/2010/main" val="13088355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ructure table clot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D0CD7E-9352-068C-E20C-8180D87A634A}"/>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4" name="Rectangle 3">
            <a:extLst>
              <a:ext uri="{FF2B5EF4-FFF2-40B4-BE49-F238E27FC236}">
                <a16:creationId xmlns:a16="http://schemas.microsoft.com/office/drawing/2014/main" id="{3F765484-7530-0745-E87B-6A0B443A6918}"/>
              </a:ext>
            </a:extLst>
          </p:cNvPr>
          <p:cNvSpPr/>
          <p:nvPr userDrawn="1"/>
        </p:nvSpPr>
        <p:spPr>
          <a:xfrm>
            <a:off x="2" y="0"/>
            <a:ext cx="12191999" cy="6858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700"/>
          </a:p>
        </p:txBody>
      </p:sp>
    </p:spTree>
    <p:extLst>
      <p:ext uri="{BB962C8B-B14F-4D97-AF65-F5344CB8AC3E}">
        <p14:creationId xmlns:p14="http://schemas.microsoft.com/office/powerpoint/2010/main" val="41719778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ructure marb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427D24-E77D-AB5F-1803-00240351B2E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4" name="Rectangle 3">
            <a:extLst>
              <a:ext uri="{FF2B5EF4-FFF2-40B4-BE49-F238E27FC236}">
                <a16:creationId xmlns:a16="http://schemas.microsoft.com/office/drawing/2014/main" id="{3EBE2338-E0D9-810C-CB9E-549480F78ED7}"/>
              </a:ext>
            </a:extLst>
          </p:cNvPr>
          <p:cNvSpPr/>
          <p:nvPr userDrawn="1"/>
        </p:nvSpPr>
        <p:spPr>
          <a:xfrm>
            <a:off x="0" y="0"/>
            <a:ext cx="12192000" cy="6858000"/>
          </a:xfrm>
          <a:prstGeom prst="rect">
            <a:avLst/>
          </a:prstGeom>
          <a:solidFill>
            <a:schemeClr val="bg1">
              <a:alpha val="373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700"/>
          </a:p>
        </p:txBody>
      </p:sp>
    </p:spTree>
    <p:extLst>
      <p:ext uri="{BB962C8B-B14F-4D97-AF65-F5344CB8AC3E}">
        <p14:creationId xmlns:p14="http://schemas.microsoft.com/office/powerpoint/2010/main" val="4111407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Final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2424D9-353A-74FC-D98A-2C16C67351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2192000" cy="6857999"/>
          </a:xfrm>
          <a:prstGeom prst="rect">
            <a:avLst/>
          </a:prstGeom>
        </p:spPr>
      </p:pic>
      <p:pic>
        <p:nvPicPr>
          <p:cNvPr id="2" name="Picture 1">
            <a:extLst>
              <a:ext uri="{FF2B5EF4-FFF2-40B4-BE49-F238E27FC236}">
                <a16:creationId xmlns:a16="http://schemas.microsoft.com/office/drawing/2014/main" id="{37CEBF75-3A4B-46A8-8B23-5A37678ECB36}"/>
              </a:ext>
            </a:extLst>
          </p:cNvPr>
          <p:cNvPicPr>
            <a:picLocks noChangeAspect="1"/>
          </p:cNvPicPr>
          <p:nvPr userDrawn="1"/>
        </p:nvPicPr>
        <p:blipFill>
          <a:blip r:embed="rId3"/>
          <a:stretch>
            <a:fillRect/>
          </a:stretch>
        </p:blipFill>
        <p:spPr>
          <a:xfrm>
            <a:off x="2640106" y="589877"/>
            <a:ext cx="6911791" cy="5702227"/>
          </a:xfrm>
          <a:prstGeom prst="rect">
            <a:avLst/>
          </a:prstGeom>
        </p:spPr>
      </p:pic>
    </p:spTree>
    <p:extLst>
      <p:ext uri="{BB962C8B-B14F-4D97-AF65-F5344CB8AC3E}">
        <p14:creationId xmlns:p14="http://schemas.microsoft.com/office/powerpoint/2010/main" val="150279195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27672"/>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5068-3C98-119B-22BD-FA25FD4836B1}"/>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C55AD95A-FB9E-D27F-5F94-19AC2B68CD2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DD86C4F1-8D0A-352C-52EC-7FF81AD995C8}"/>
              </a:ext>
            </a:extLst>
          </p:cNvPr>
          <p:cNvSpPr>
            <a:spLocks noGrp="1"/>
          </p:cNvSpPr>
          <p:nvPr>
            <p:ph type="dt" sz="half" idx="10"/>
          </p:nvPr>
        </p:nvSpPr>
        <p:spPr/>
        <p:txBody>
          <a:bodyPr/>
          <a:lstStyle/>
          <a:p>
            <a:fld id="{F8DDE804-C684-F341-8EA1-E03F48B88B66}" type="datetimeFigureOut">
              <a:rPr lang="en-NL" smtClean="0"/>
              <a:t>09/05/2025</a:t>
            </a:fld>
            <a:endParaRPr lang="en-NL"/>
          </a:p>
        </p:txBody>
      </p:sp>
      <p:sp>
        <p:nvSpPr>
          <p:cNvPr id="5" name="Footer Placeholder 4">
            <a:extLst>
              <a:ext uri="{FF2B5EF4-FFF2-40B4-BE49-F238E27FC236}">
                <a16:creationId xmlns:a16="http://schemas.microsoft.com/office/drawing/2014/main" id="{1C53C60F-1C79-8BAD-453A-CD3A91FEC4EB}"/>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851EE267-DCCE-AAB3-B8D1-8554975283E8}"/>
              </a:ext>
            </a:extLst>
          </p:cNvPr>
          <p:cNvSpPr>
            <a:spLocks noGrp="1"/>
          </p:cNvSpPr>
          <p:nvPr>
            <p:ph type="sldNum" sz="quarter" idx="12"/>
          </p:nvPr>
        </p:nvSpPr>
        <p:spPr/>
        <p:txBody>
          <a:bodyPr/>
          <a:lstStyle/>
          <a:p>
            <a:fld id="{DE7EE04B-6428-CB4E-A686-FEABFB132F06}" type="slidenum">
              <a:rPr lang="en-NL" smtClean="0"/>
              <a:t>‹#›</a:t>
            </a:fld>
            <a:endParaRPr lang="en-NL"/>
          </a:p>
        </p:txBody>
      </p:sp>
    </p:spTree>
    <p:extLst>
      <p:ext uri="{BB962C8B-B14F-4D97-AF65-F5344CB8AC3E}">
        <p14:creationId xmlns:p14="http://schemas.microsoft.com/office/powerpoint/2010/main" val="10206102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Stru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0"/>
            <a:ext cx="12191999" cy="6858000"/>
          </a:xfrm>
          <a:prstGeom prst="rect">
            <a:avLst/>
          </a:prstGeom>
        </p:spPr>
      </p:pic>
      <p:pic>
        <p:nvPicPr>
          <p:cNvPr id="2" name="Picture 1">
            <a:extLst>
              <a:ext uri="{FF2B5EF4-FFF2-40B4-BE49-F238E27FC236}">
                <a16:creationId xmlns:a16="http://schemas.microsoft.com/office/drawing/2014/main" id="{3CD66BB1-967E-3C8D-FC14-8CDDA1138C73}"/>
              </a:ext>
            </a:extLst>
          </p:cNvPr>
          <p:cNvPicPr>
            <a:picLocks noChangeAspect="1"/>
          </p:cNvPicPr>
          <p:nvPr userDrawn="1"/>
        </p:nvPicPr>
        <p:blipFill>
          <a:blip r:embed="rId3" cstate="screen">
            <a:alphaModFix amt="3000"/>
            <a:extLst>
              <a:ext uri="{28A0092B-C50C-407E-A947-70E740481C1C}">
                <a14:useLocalDpi xmlns:a14="http://schemas.microsoft.com/office/drawing/2010/main"/>
              </a:ext>
            </a:extLst>
          </a:blip>
          <a:stretch>
            <a:fillRect/>
          </a:stretch>
        </p:blipFill>
        <p:spPr>
          <a:xfrm>
            <a:off x="-160808" y="-169867"/>
            <a:ext cx="7223859" cy="7223859"/>
          </a:xfrm>
          <a:prstGeom prst="rect">
            <a:avLst/>
          </a:prstGeom>
        </p:spPr>
      </p:pic>
      <p:pic>
        <p:nvPicPr>
          <p:cNvPr id="4" name="Picture 3">
            <a:extLst>
              <a:ext uri="{FF2B5EF4-FFF2-40B4-BE49-F238E27FC236}">
                <a16:creationId xmlns:a16="http://schemas.microsoft.com/office/drawing/2014/main" id="{AF4FE98F-416C-CCDC-7E3E-3D83D9EB7B6D}"/>
              </a:ext>
            </a:extLst>
          </p:cNvPr>
          <p:cNvPicPr>
            <a:picLocks noChangeAspect="1"/>
          </p:cNvPicPr>
          <p:nvPr userDrawn="1"/>
        </p:nvPicPr>
        <p:blipFill>
          <a:blip r:embed="rId4"/>
          <a:stretch>
            <a:fillRect/>
          </a:stretch>
        </p:blipFill>
        <p:spPr>
          <a:xfrm>
            <a:off x="214404" y="6096000"/>
            <a:ext cx="695896" cy="574115"/>
          </a:xfrm>
          <a:prstGeom prst="rect">
            <a:avLst/>
          </a:prstGeom>
        </p:spPr>
      </p:pic>
    </p:spTree>
    <p:extLst>
      <p:ext uri="{BB962C8B-B14F-4D97-AF65-F5344CB8AC3E}">
        <p14:creationId xmlns:p14="http://schemas.microsoft.com/office/powerpoint/2010/main" val="25879414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ructure paper + small Bols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01" y="-1"/>
            <a:ext cx="12225601" cy="6876901"/>
          </a:xfrm>
          <a:prstGeom prst="rect">
            <a:avLst/>
          </a:prstGeom>
        </p:spPr>
      </p:pic>
      <p:pic>
        <p:nvPicPr>
          <p:cNvPr id="3" name="Picture 2">
            <a:extLst>
              <a:ext uri="{FF2B5EF4-FFF2-40B4-BE49-F238E27FC236}">
                <a16:creationId xmlns:a16="http://schemas.microsoft.com/office/drawing/2014/main" id="{D7AC6CC3-F880-FD50-4D5F-0CF8321066BE}"/>
              </a:ext>
            </a:extLst>
          </p:cNvPr>
          <p:cNvPicPr>
            <a:picLocks noChangeAspect="1"/>
          </p:cNvPicPr>
          <p:nvPr userDrawn="1"/>
        </p:nvPicPr>
        <p:blipFill>
          <a:blip r:embed="rId3"/>
          <a:stretch>
            <a:fillRect/>
          </a:stretch>
        </p:blipFill>
        <p:spPr>
          <a:xfrm>
            <a:off x="214404" y="6096000"/>
            <a:ext cx="695896" cy="574115"/>
          </a:xfrm>
          <a:prstGeom prst="rect">
            <a:avLst/>
          </a:prstGeom>
        </p:spPr>
      </p:pic>
    </p:spTree>
    <p:extLst>
      <p:ext uri="{BB962C8B-B14F-4D97-AF65-F5344CB8AC3E}">
        <p14:creationId xmlns:p14="http://schemas.microsoft.com/office/powerpoint/2010/main" val="5961668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ru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0"/>
            <a:ext cx="12191999" cy="6858000"/>
          </a:xfrm>
          <a:prstGeom prst="rect">
            <a:avLst/>
          </a:prstGeom>
        </p:spPr>
      </p:pic>
    </p:spTree>
    <p:extLst>
      <p:ext uri="{BB962C8B-B14F-4D97-AF65-F5344CB8AC3E}">
        <p14:creationId xmlns:p14="http://schemas.microsoft.com/office/powerpoint/2010/main" val="10442160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tru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0"/>
            <a:ext cx="12191999" cy="6858000"/>
          </a:xfrm>
          <a:prstGeom prst="rect">
            <a:avLst/>
          </a:prstGeom>
        </p:spPr>
      </p:pic>
      <p:pic>
        <p:nvPicPr>
          <p:cNvPr id="4" name="Picture 3">
            <a:extLst>
              <a:ext uri="{FF2B5EF4-FFF2-40B4-BE49-F238E27FC236}">
                <a16:creationId xmlns:a16="http://schemas.microsoft.com/office/drawing/2014/main" id="{3F290560-CBB9-411E-6F78-306E44796D5C}"/>
              </a:ext>
            </a:extLst>
          </p:cNvPr>
          <p:cNvPicPr>
            <a:picLocks noChangeAspect="1"/>
          </p:cNvPicPr>
          <p:nvPr userDrawn="1"/>
        </p:nvPicPr>
        <p:blipFill>
          <a:blip r:embed="rId3" cstate="screen">
            <a:alphaModFix amt="3000"/>
            <a:extLst>
              <a:ext uri="{28A0092B-C50C-407E-A947-70E740481C1C}">
                <a14:useLocalDpi xmlns:a14="http://schemas.microsoft.com/office/drawing/2010/main"/>
              </a:ext>
            </a:extLst>
          </a:blip>
          <a:stretch>
            <a:fillRect/>
          </a:stretch>
        </p:blipFill>
        <p:spPr>
          <a:xfrm>
            <a:off x="-225203" y="-103158"/>
            <a:ext cx="7223859" cy="7223859"/>
          </a:xfrm>
          <a:prstGeom prst="rect">
            <a:avLst/>
          </a:prstGeom>
        </p:spPr>
      </p:pic>
      <p:pic>
        <p:nvPicPr>
          <p:cNvPr id="2" name="Picture 1">
            <a:extLst>
              <a:ext uri="{FF2B5EF4-FFF2-40B4-BE49-F238E27FC236}">
                <a16:creationId xmlns:a16="http://schemas.microsoft.com/office/drawing/2014/main" id="{384E81F1-DBC3-05A1-822C-131ECA3BB389}"/>
              </a:ext>
            </a:extLst>
          </p:cNvPr>
          <p:cNvPicPr>
            <a:picLocks noChangeAspect="1"/>
          </p:cNvPicPr>
          <p:nvPr userDrawn="1"/>
        </p:nvPicPr>
        <p:blipFill>
          <a:blip r:embed="rId4"/>
          <a:stretch>
            <a:fillRect/>
          </a:stretch>
        </p:blipFill>
        <p:spPr>
          <a:xfrm>
            <a:off x="214404" y="6096000"/>
            <a:ext cx="695896" cy="574115"/>
          </a:xfrm>
          <a:prstGeom prst="rect">
            <a:avLst/>
          </a:prstGeom>
        </p:spPr>
      </p:pic>
    </p:spTree>
    <p:extLst>
      <p:ext uri="{BB962C8B-B14F-4D97-AF65-F5344CB8AC3E}">
        <p14:creationId xmlns:p14="http://schemas.microsoft.com/office/powerpoint/2010/main" val="5935377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3_Photo - Horizontal">
    <p:bg>
      <p:bgRef idx="1001">
        <a:schemeClr val="bg1"/>
      </p:bgRef>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33ABE777-9B75-3C4A-82C8-BF6E7F3009DA}"/>
              </a:ext>
            </a:extLst>
          </p:cNvPr>
          <p:cNvSpPr>
            <a:spLocks noGrp="1"/>
          </p:cNvSpPr>
          <p:nvPr>
            <p:ph type="pic" sz="quarter" idx="10" hasCustomPrompt="1"/>
          </p:nvPr>
        </p:nvSpPr>
        <p:spPr>
          <a:xfrm>
            <a:off x="2" y="0"/>
            <a:ext cx="4872039" cy="6858000"/>
          </a:xfrm>
          <a:prstGeom prst="rect">
            <a:avLst/>
          </a:prstGeom>
          <a:solidFill>
            <a:schemeClr val="tx2">
              <a:lumMod val="75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(darker) picture here</a:t>
            </a:r>
          </a:p>
        </p:txBody>
      </p:sp>
      <p:sp>
        <p:nvSpPr>
          <p:cNvPr id="7" name="Text Placeholder 2">
            <a:extLst>
              <a:ext uri="{FF2B5EF4-FFF2-40B4-BE49-F238E27FC236}">
                <a16:creationId xmlns:a16="http://schemas.microsoft.com/office/drawing/2014/main" id="{1A928C2C-4665-274F-A85C-9F1C5171BA29}"/>
              </a:ext>
            </a:extLst>
          </p:cNvPr>
          <p:cNvSpPr>
            <a:spLocks noGrp="1"/>
          </p:cNvSpPr>
          <p:nvPr>
            <p:ph type="body" sz="quarter" idx="12" hasCustomPrompt="1"/>
          </p:nvPr>
        </p:nvSpPr>
        <p:spPr>
          <a:xfrm>
            <a:off x="5111514" y="979793"/>
            <a:ext cx="6826487" cy="4744192"/>
          </a:xfrm>
          <a:prstGeom prst="rect">
            <a:avLst/>
          </a:prstGeom>
        </p:spPr>
        <p:txBody>
          <a:bodyPr anchor="ctr" anchorCtr="0"/>
          <a:lstStyle>
            <a:lvl1pPr marL="0" indent="0" algn="ctr">
              <a:lnSpc>
                <a:spcPts val="4000"/>
              </a:lnSpc>
              <a:spcBef>
                <a:spcPts val="0"/>
              </a:spcBef>
              <a:buFontTx/>
              <a:buNone/>
              <a:defRPr sz="4000" b="0" i="0" spc="151">
                <a:solidFill>
                  <a:schemeClr val="tx1"/>
                </a:solidFill>
                <a:latin typeface="Adobe Caslon Pro" panose="0205050205050A020403" pitchFamily="18" charset="77"/>
              </a:defRPr>
            </a:lvl1pPr>
          </a:lstStyle>
          <a:p>
            <a:pPr lvl="0"/>
            <a:r>
              <a:rPr lang="en-GB"/>
              <a:t>CLICK TO EDIT MASTER TEXT STYLES</a:t>
            </a:r>
            <a:endParaRPr lang="en-NL"/>
          </a:p>
        </p:txBody>
      </p:sp>
      <p:sp>
        <p:nvSpPr>
          <p:cNvPr id="8" name="…The World’s First Cocktail Brand">
            <a:extLst>
              <a:ext uri="{FF2B5EF4-FFF2-40B4-BE49-F238E27FC236}">
                <a16:creationId xmlns:a16="http://schemas.microsoft.com/office/drawing/2014/main" id="{EAB59ABA-BE99-2847-BE1E-7E50FB1B0576}"/>
              </a:ext>
            </a:extLst>
          </p:cNvPr>
          <p:cNvSpPr txBox="1"/>
          <p:nvPr userDrawn="1"/>
        </p:nvSpPr>
        <p:spPr>
          <a:xfrm>
            <a:off x="10316084" y="6454543"/>
            <a:ext cx="1621918" cy="16850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b">
            <a:spAutoFit/>
          </a:bodyPr>
          <a:lstStyle>
            <a:lvl1pPr algn="r" defTabSz="457200">
              <a:lnSpc>
                <a:spcPts val="1400"/>
              </a:lnSpc>
              <a:tabLst>
                <a:tab pos="101600" algn="l"/>
              </a:tabLst>
              <a:defRPr sz="2000" b="0" spc="-30">
                <a:solidFill>
                  <a:srgbClr val="EBE8E5"/>
                </a:solidFill>
                <a:latin typeface="Adobe Caslon Regular"/>
                <a:ea typeface="Adobe Caslon Regular"/>
                <a:cs typeface="Adobe Caslon Regular"/>
                <a:sym typeface="Adobe Caslon Regular"/>
              </a:defRPr>
            </a:lvl1pPr>
          </a:lstStyle>
          <a:p>
            <a:r>
              <a:rPr sz="1000">
                <a:solidFill>
                  <a:schemeClr val="tx1"/>
                </a:solidFill>
              </a:rPr>
              <a:t>…The World’s First Cocktail Brand</a:t>
            </a:r>
          </a:p>
        </p:txBody>
      </p:sp>
      <p:pic>
        <p:nvPicPr>
          <p:cNvPr id="11" name="Image" descr="Image">
            <a:extLst>
              <a:ext uri="{FF2B5EF4-FFF2-40B4-BE49-F238E27FC236}">
                <a16:creationId xmlns:a16="http://schemas.microsoft.com/office/drawing/2014/main" id="{DAA4FCB5-B4F5-0648-BF51-F35FCE7F37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246" y="5916971"/>
            <a:ext cx="840313" cy="693104"/>
          </a:xfrm>
          <a:prstGeom prst="rect">
            <a:avLst/>
          </a:prstGeom>
          <a:ln w="12700">
            <a:miter lim="400000"/>
          </a:ln>
        </p:spPr>
      </p:pic>
    </p:spTree>
    <p:extLst>
      <p:ext uri="{BB962C8B-B14F-4D97-AF65-F5344CB8AC3E}">
        <p14:creationId xmlns:p14="http://schemas.microsoft.com/office/powerpoint/2010/main" val="612760415"/>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pos="309">
          <p15:clr>
            <a:srgbClr val="FBAE40"/>
          </p15:clr>
        </p15:guide>
        <p15:guide id="2" pos="920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6_Photo - Horizontal">
    <p:bg>
      <p:bgRef idx="1001">
        <a:schemeClr val="bg1"/>
      </p:bgRef>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33ABE777-9B75-3C4A-82C8-BF6E7F3009DA}"/>
              </a:ext>
            </a:extLst>
          </p:cNvPr>
          <p:cNvSpPr>
            <a:spLocks noGrp="1"/>
          </p:cNvSpPr>
          <p:nvPr>
            <p:ph type="pic" sz="quarter" idx="10" hasCustomPrompt="1"/>
          </p:nvPr>
        </p:nvSpPr>
        <p:spPr>
          <a:xfrm>
            <a:off x="1" y="0"/>
            <a:ext cx="7302500" cy="6858000"/>
          </a:xfrm>
          <a:prstGeom prst="rect">
            <a:avLst/>
          </a:prstGeom>
          <a:solidFill>
            <a:schemeClr val="tx2">
              <a:lumMod val="75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(darker) picture here</a:t>
            </a:r>
          </a:p>
        </p:txBody>
      </p:sp>
      <p:pic>
        <p:nvPicPr>
          <p:cNvPr id="6" name="Image" descr="Image">
            <a:extLst>
              <a:ext uri="{FF2B5EF4-FFF2-40B4-BE49-F238E27FC236}">
                <a16:creationId xmlns:a16="http://schemas.microsoft.com/office/drawing/2014/main" id="{4D619E20-1919-EF43-9ABD-CD31EF841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246" y="5907031"/>
            <a:ext cx="840313" cy="693104"/>
          </a:xfrm>
          <a:prstGeom prst="rect">
            <a:avLst/>
          </a:prstGeom>
          <a:ln w="12700">
            <a:miter lim="400000"/>
          </a:ln>
        </p:spPr>
      </p:pic>
      <p:sp>
        <p:nvSpPr>
          <p:cNvPr id="7" name="…The World’s First Cocktail Brand">
            <a:extLst>
              <a:ext uri="{FF2B5EF4-FFF2-40B4-BE49-F238E27FC236}">
                <a16:creationId xmlns:a16="http://schemas.microsoft.com/office/drawing/2014/main" id="{E3B8B480-4AA5-094E-955F-DAB4988591B7}"/>
              </a:ext>
            </a:extLst>
          </p:cNvPr>
          <p:cNvSpPr txBox="1"/>
          <p:nvPr userDrawn="1"/>
        </p:nvSpPr>
        <p:spPr>
          <a:xfrm>
            <a:off x="10316084" y="6454543"/>
            <a:ext cx="1621918" cy="16850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b">
            <a:spAutoFit/>
          </a:bodyPr>
          <a:lstStyle>
            <a:lvl1pPr algn="r" defTabSz="457200">
              <a:lnSpc>
                <a:spcPts val="1400"/>
              </a:lnSpc>
              <a:tabLst>
                <a:tab pos="101600" algn="l"/>
              </a:tabLst>
              <a:defRPr sz="2000" b="0" spc="-30">
                <a:solidFill>
                  <a:srgbClr val="EBE8E5"/>
                </a:solidFill>
                <a:latin typeface="Adobe Caslon Regular"/>
                <a:ea typeface="Adobe Caslon Regular"/>
                <a:cs typeface="Adobe Caslon Regular"/>
                <a:sym typeface="Adobe Caslon Regular"/>
              </a:defRPr>
            </a:lvl1pPr>
          </a:lstStyle>
          <a:p>
            <a:r>
              <a:rPr sz="1000">
                <a:solidFill>
                  <a:schemeClr val="tx1"/>
                </a:solidFill>
              </a:rPr>
              <a:t>…The World’s First Cocktail Brand</a:t>
            </a:r>
          </a:p>
        </p:txBody>
      </p:sp>
      <p:sp>
        <p:nvSpPr>
          <p:cNvPr id="8" name="Text Placeholder 2">
            <a:extLst>
              <a:ext uri="{FF2B5EF4-FFF2-40B4-BE49-F238E27FC236}">
                <a16:creationId xmlns:a16="http://schemas.microsoft.com/office/drawing/2014/main" id="{4C209DD4-C57B-5A4B-8440-865F9AA8502F}"/>
              </a:ext>
            </a:extLst>
          </p:cNvPr>
          <p:cNvSpPr>
            <a:spLocks noGrp="1"/>
          </p:cNvSpPr>
          <p:nvPr>
            <p:ph type="body" sz="quarter" idx="12" hasCustomPrompt="1"/>
          </p:nvPr>
        </p:nvSpPr>
        <p:spPr>
          <a:xfrm>
            <a:off x="7588333" y="515439"/>
            <a:ext cx="4349668" cy="5808173"/>
          </a:xfrm>
          <a:prstGeom prst="rect">
            <a:avLst/>
          </a:prstGeom>
        </p:spPr>
        <p:txBody>
          <a:bodyPr anchor="ctr" anchorCtr="0"/>
          <a:lstStyle>
            <a:lvl1pPr marL="0" indent="0" algn="ctr">
              <a:lnSpc>
                <a:spcPts val="3000"/>
              </a:lnSpc>
              <a:spcBef>
                <a:spcPts val="0"/>
              </a:spcBef>
              <a:buFontTx/>
              <a:buNone/>
              <a:defRPr sz="3000" b="0" i="0" spc="151">
                <a:solidFill>
                  <a:schemeClr val="tx1"/>
                </a:solidFill>
                <a:latin typeface="Adobe Caslon Pro" panose="0205050205050A020403" pitchFamily="18" charset="77"/>
              </a:defRPr>
            </a:lvl1pPr>
          </a:lstStyle>
          <a:p>
            <a:pPr lvl="0"/>
            <a:r>
              <a:rPr lang="en-GB"/>
              <a:t>CLICK TO EDIT MASTER TEXT STYLES</a:t>
            </a:r>
            <a:endParaRPr lang="en-NL"/>
          </a:p>
        </p:txBody>
      </p:sp>
    </p:spTree>
    <p:extLst>
      <p:ext uri="{BB962C8B-B14F-4D97-AF65-F5344CB8AC3E}">
        <p14:creationId xmlns:p14="http://schemas.microsoft.com/office/powerpoint/2010/main" val="2879639505"/>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pos="309">
          <p15:clr>
            <a:srgbClr val="FBAE40"/>
          </p15:clr>
        </p15:guide>
        <p15:guide id="2" pos="920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8_Photo - Horizontal">
    <p:bg>
      <p:bgRef idx="1001">
        <a:schemeClr val="bg1"/>
      </p:bgRef>
    </p:bg>
    <p:spTree>
      <p:nvGrpSpPr>
        <p:cNvPr id="1" name=""/>
        <p:cNvGrpSpPr/>
        <p:nvPr/>
      </p:nvGrpSpPr>
      <p:grpSpPr>
        <a:xfrm>
          <a:off x="0" y="0"/>
          <a:ext cx="0" cy="0"/>
          <a:chOff x="0" y="0"/>
          <a:chExt cx="0" cy="0"/>
        </a:xfrm>
      </p:grpSpPr>
      <p:sp>
        <p:nvSpPr>
          <p:cNvPr id="8" name="…The World’s First Cocktail Brand">
            <a:extLst>
              <a:ext uri="{FF2B5EF4-FFF2-40B4-BE49-F238E27FC236}">
                <a16:creationId xmlns:a16="http://schemas.microsoft.com/office/drawing/2014/main" id="{2C5E223D-1B85-E241-A551-38FEBCCD4C4F}"/>
              </a:ext>
            </a:extLst>
          </p:cNvPr>
          <p:cNvSpPr txBox="1"/>
          <p:nvPr userDrawn="1"/>
        </p:nvSpPr>
        <p:spPr>
          <a:xfrm>
            <a:off x="10316083" y="6454543"/>
            <a:ext cx="1621918" cy="16850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b">
            <a:spAutoFit/>
          </a:bodyPr>
          <a:lstStyle>
            <a:lvl1pPr algn="r" defTabSz="457200">
              <a:lnSpc>
                <a:spcPts val="1400"/>
              </a:lnSpc>
              <a:tabLst>
                <a:tab pos="101600" algn="l"/>
              </a:tabLst>
              <a:defRPr sz="2000" b="0" spc="-30">
                <a:solidFill>
                  <a:srgbClr val="EBE8E5"/>
                </a:solidFill>
                <a:latin typeface="Adobe Caslon Regular"/>
                <a:ea typeface="Adobe Caslon Regular"/>
                <a:cs typeface="Adobe Caslon Regular"/>
                <a:sym typeface="Adobe Caslon Regular"/>
              </a:defRPr>
            </a:lvl1pPr>
          </a:lstStyle>
          <a:p>
            <a:r>
              <a:rPr sz="1000">
                <a:solidFill>
                  <a:schemeClr val="tx1"/>
                </a:solidFill>
              </a:rPr>
              <a:t>…The World’s First Cocktail Brand</a:t>
            </a:r>
          </a:p>
        </p:txBody>
      </p:sp>
      <p:sp>
        <p:nvSpPr>
          <p:cNvPr id="7" name="Text Placeholder 25">
            <a:extLst>
              <a:ext uri="{FF2B5EF4-FFF2-40B4-BE49-F238E27FC236}">
                <a16:creationId xmlns:a16="http://schemas.microsoft.com/office/drawing/2014/main" id="{ACFF771B-8E53-984A-B3AE-91BC375BADEB}"/>
              </a:ext>
            </a:extLst>
          </p:cNvPr>
          <p:cNvSpPr>
            <a:spLocks noGrp="1"/>
          </p:cNvSpPr>
          <p:nvPr>
            <p:ph type="body" sz="quarter" idx="10"/>
          </p:nvPr>
        </p:nvSpPr>
        <p:spPr>
          <a:xfrm>
            <a:off x="3782678" y="241736"/>
            <a:ext cx="4641076" cy="261176"/>
          </a:xfrm>
          <a:prstGeom prst="rect">
            <a:avLst/>
          </a:prstGeom>
        </p:spPr>
        <p:txBody>
          <a:bodyPr anchor="ctr" anchorCtr="0"/>
          <a:lstStyle>
            <a:lvl1pPr marL="0" indent="0" algn="ctr">
              <a:buFontTx/>
              <a:buNone/>
              <a:defRPr sz="1100" b="0" i="0">
                <a:solidFill>
                  <a:schemeClr val="tx1"/>
                </a:solidFill>
                <a:latin typeface="Adobe Caslon Pro" panose="0205050205050A020403" pitchFamily="18" charset="77"/>
              </a:defRPr>
            </a:lvl1pPr>
            <a:lvl2pPr>
              <a:defRPr sz="1000" b="0" i="0">
                <a:solidFill>
                  <a:schemeClr val="tx1"/>
                </a:solidFill>
                <a:latin typeface="Adobe Caslon Pro" panose="0205050205050A020403" pitchFamily="18" charset="77"/>
              </a:defRPr>
            </a:lvl2pPr>
            <a:lvl3pPr>
              <a:defRPr sz="1000" b="0" i="0">
                <a:solidFill>
                  <a:schemeClr val="tx1"/>
                </a:solidFill>
                <a:latin typeface="Adobe Caslon Pro" panose="0205050205050A020403" pitchFamily="18" charset="77"/>
              </a:defRPr>
            </a:lvl3pPr>
            <a:lvl4pPr>
              <a:defRPr sz="1000" b="0" i="0">
                <a:solidFill>
                  <a:schemeClr val="tx1"/>
                </a:solidFill>
                <a:latin typeface="Adobe Caslon Pro" panose="0205050205050A020403" pitchFamily="18" charset="77"/>
              </a:defRPr>
            </a:lvl4pPr>
            <a:lvl5pPr>
              <a:defRPr sz="1000" b="0" i="0">
                <a:solidFill>
                  <a:schemeClr val="tx1"/>
                </a:solidFill>
                <a:latin typeface="Adobe Caslon Pro" panose="0205050205050A020403" pitchFamily="18" charset="77"/>
              </a:defRPr>
            </a:lvl5pPr>
          </a:lstStyle>
          <a:p>
            <a:pPr lvl="0"/>
            <a:r>
              <a:rPr lang="en-US"/>
              <a:t>Click to edit Master text styles</a:t>
            </a:r>
          </a:p>
        </p:txBody>
      </p:sp>
      <p:sp>
        <p:nvSpPr>
          <p:cNvPr id="10" name="Title 8">
            <a:extLst>
              <a:ext uri="{FF2B5EF4-FFF2-40B4-BE49-F238E27FC236}">
                <a16:creationId xmlns:a16="http://schemas.microsoft.com/office/drawing/2014/main" id="{83259C0D-4B7B-C548-A094-B073FA98E1A3}"/>
              </a:ext>
            </a:extLst>
          </p:cNvPr>
          <p:cNvSpPr>
            <a:spLocks noGrp="1"/>
          </p:cNvSpPr>
          <p:nvPr>
            <p:ph type="title"/>
          </p:nvPr>
        </p:nvSpPr>
        <p:spPr>
          <a:xfrm>
            <a:off x="195166" y="254261"/>
            <a:ext cx="2986447" cy="261176"/>
          </a:xfrm>
          <a:prstGeom prst="rect">
            <a:avLst/>
          </a:prstGeom>
        </p:spPr>
        <p:txBody>
          <a:bodyPr/>
          <a:lstStyle>
            <a:lvl1pPr algn="l">
              <a:defRPr sz="1251" b="0" i="0">
                <a:solidFill>
                  <a:schemeClr val="tx1"/>
                </a:solidFill>
                <a:latin typeface="Adobe Caslon Pro" panose="0205050205050A020403" pitchFamily="18" charset="77"/>
              </a:defRPr>
            </a:lvl1pPr>
          </a:lstStyle>
          <a:p>
            <a:r>
              <a:rPr lang="en-US"/>
              <a:t>Click to edit Master title style</a:t>
            </a:r>
            <a:endParaRPr lang="en-NL"/>
          </a:p>
        </p:txBody>
      </p:sp>
      <p:pic>
        <p:nvPicPr>
          <p:cNvPr id="2" name="Picture 1">
            <a:extLst>
              <a:ext uri="{FF2B5EF4-FFF2-40B4-BE49-F238E27FC236}">
                <a16:creationId xmlns:a16="http://schemas.microsoft.com/office/drawing/2014/main" id="{78B1538B-1AEF-36EE-7C83-C2CB3F855702}"/>
              </a:ext>
            </a:extLst>
          </p:cNvPr>
          <p:cNvPicPr>
            <a:picLocks noChangeAspect="1"/>
          </p:cNvPicPr>
          <p:nvPr userDrawn="1"/>
        </p:nvPicPr>
        <p:blipFill>
          <a:blip r:embed="rId2"/>
          <a:stretch>
            <a:fillRect/>
          </a:stretch>
        </p:blipFill>
        <p:spPr>
          <a:xfrm>
            <a:off x="214404" y="6096000"/>
            <a:ext cx="695896" cy="574115"/>
          </a:xfrm>
          <a:prstGeom prst="rect">
            <a:avLst/>
          </a:prstGeom>
        </p:spPr>
      </p:pic>
    </p:spTree>
    <p:extLst>
      <p:ext uri="{BB962C8B-B14F-4D97-AF65-F5344CB8AC3E}">
        <p14:creationId xmlns:p14="http://schemas.microsoft.com/office/powerpoint/2010/main" val="2374487347"/>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pos="7680">
          <p15:clr>
            <a:srgbClr val="FBAE40"/>
          </p15:clr>
        </p15:guide>
        <p15:guide id="2" orient="horz" pos="432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ols | Video">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065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01" y="-1"/>
            <a:ext cx="12225601" cy="6876901"/>
          </a:xfrm>
          <a:prstGeom prst="rect">
            <a:avLst/>
          </a:prstGeom>
        </p:spPr>
      </p:pic>
    </p:spTree>
    <p:extLst>
      <p:ext uri="{BB962C8B-B14F-4D97-AF65-F5344CB8AC3E}">
        <p14:creationId xmlns:p14="http://schemas.microsoft.com/office/powerpoint/2010/main" val="35899842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Stru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0"/>
            <a:ext cx="12191999" cy="6858000"/>
          </a:xfrm>
          <a:prstGeom prst="rect">
            <a:avLst/>
          </a:prstGeom>
        </p:spPr>
      </p:pic>
    </p:spTree>
    <p:extLst>
      <p:ext uri="{BB962C8B-B14F-4D97-AF65-F5344CB8AC3E}">
        <p14:creationId xmlns:p14="http://schemas.microsoft.com/office/powerpoint/2010/main" val="9375581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Restaurant backgroun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D0CD7E-9352-068C-E20C-8180D87A634A}"/>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4" name="Rectangle 3">
            <a:extLst>
              <a:ext uri="{FF2B5EF4-FFF2-40B4-BE49-F238E27FC236}">
                <a16:creationId xmlns:a16="http://schemas.microsoft.com/office/drawing/2014/main" id="{3F765484-7530-0745-E87B-6A0B443A6918}"/>
              </a:ext>
            </a:extLst>
          </p:cNvPr>
          <p:cNvSpPr/>
          <p:nvPr userDrawn="1"/>
        </p:nvSpPr>
        <p:spPr>
          <a:xfrm>
            <a:off x="2" y="0"/>
            <a:ext cx="12191999" cy="6858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0265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6_Title &amp; Subtitl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402619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B6256E5-6E6C-FCC5-554B-8897AEACE4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2" name="Picture Placeholder 2">
            <a:extLst>
              <a:ext uri="{FF2B5EF4-FFF2-40B4-BE49-F238E27FC236}">
                <a16:creationId xmlns:a16="http://schemas.microsoft.com/office/drawing/2014/main" id="{377A7E8C-7CFA-625C-5D1B-E9D1A644C3E2}"/>
              </a:ext>
            </a:extLst>
          </p:cNvPr>
          <p:cNvSpPr>
            <a:spLocks noGrp="1"/>
          </p:cNvSpPr>
          <p:nvPr>
            <p:ph type="pic" sz="quarter" idx="10" hasCustomPrompt="1"/>
          </p:nvPr>
        </p:nvSpPr>
        <p:spPr>
          <a:xfrm>
            <a:off x="6897757" y="0"/>
            <a:ext cx="5294243" cy="6858000"/>
          </a:xfrm>
          <a:prstGeom prst="rect">
            <a:avLst/>
          </a:prstGeom>
          <a:solidFill>
            <a:schemeClr val="tx2">
              <a:lumMod val="40000"/>
              <a:lumOff val="60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sp>
        <p:nvSpPr>
          <p:cNvPr id="11" name="Title 8">
            <a:extLst>
              <a:ext uri="{FF2B5EF4-FFF2-40B4-BE49-F238E27FC236}">
                <a16:creationId xmlns:a16="http://schemas.microsoft.com/office/drawing/2014/main" id="{F7FD4D29-7550-BC3E-916E-E4BC4ECBA717}"/>
              </a:ext>
            </a:extLst>
          </p:cNvPr>
          <p:cNvSpPr>
            <a:spLocks noGrp="1"/>
          </p:cNvSpPr>
          <p:nvPr>
            <p:ph type="title"/>
          </p:nvPr>
        </p:nvSpPr>
        <p:spPr>
          <a:xfrm>
            <a:off x="846686" y="1150732"/>
            <a:ext cx="5966492" cy="261176"/>
          </a:xfrm>
          <a:prstGeom prst="rect">
            <a:avLst/>
          </a:prstGeom>
        </p:spPr>
        <p:txBody>
          <a:bodyPr anchor="t" anchorCtr="0">
            <a:noAutofit/>
          </a:bodyPr>
          <a:lstStyle>
            <a:lvl1pPr algn="l">
              <a:defRPr sz="1500" b="1" i="0">
                <a:solidFill>
                  <a:schemeClr val="tx1"/>
                </a:solidFill>
                <a:latin typeface="Adobe Caslon Pro Bold" panose="0205050205050A020403" pitchFamily="18" charset="77"/>
              </a:defRPr>
            </a:lvl1pPr>
          </a:lstStyle>
          <a:p>
            <a:r>
              <a:rPr lang="en-US"/>
              <a:t>Click to edit Master title style</a:t>
            </a:r>
            <a:endParaRPr lang="en-NL"/>
          </a:p>
        </p:txBody>
      </p:sp>
      <p:sp>
        <p:nvSpPr>
          <p:cNvPr id="19" name="Text Placeholder 4">
            <a:extLst>
              <a:ext uri="{FF2B5EF4-FFF2-40B4-BE49-F238E27FC236}">
                <a16:creationId xmlns:a16="http://schemas.microsoft.com/office/drawing/2014/main" id="{5665C678-288A-1D62-EB1E-F2B2E4408CC8}"/>
              </a:ext>
            </a:extLst>
          </p:cNvPr>
          <p:cNvSpPr>
            <a:spLocks noGrp="1"/>
          </p:cNvSpPr>
          <p:nvPr>
            <p:ph type="body" sz="quarter" idx="11"/>
          </p:nvPr>
        </p:nvSpPr>
        <p:spPr>
          <a:xfrm>
            <a:off x="860613" y="1425389"/>
            <a:ext cx="5952564" cy="5280211"/>
          </a:xfrm>
          <a:prstGeom prst="rect">
            <a:avLst/>
          </a:prstGeom>
        </p:spPr>
        <p:txBody>
          <a:bodyPr>
            <a:normAutofit/>
          </a:bodyPr>
          <a:lstStyle>
            <a:lvl1pPr marL="0" indent="0">
              <a:lnSpc>
                <a:spcPct val="100000"/>
              </a:lnSpc>
              <a:spcBef>
                <a:spcPts val="0"/>
              </a:spcBef>
              <a:buFontTx/>
              <a:buNone/>
              <a:defRPr sz="1500">
                <a:solidFill>
                  <a:srgbClr val="0B2340"/>
                </a:solidFill>
                <a:latin typeface="Adobe Caslon Pro" panose="0205050205050A020403" pitchFamily="18" charset="77"/>
              </a:defRPr>
            </a:lvl1pPr>
            <a:lvl2pPr marL="444489" indent="0">
              <a:lnSpc>
                <a:spcPct val="100000"/>
              </a:lnSpc>
              <a:spcBef>
                <a:spcPts val="0"/>
              </a:spcBef>
              <a:buFontTx/>
              <a:buNone/>
              <a:defRPr sz="1500">
                <a:solidFill>
                  <a:srgbClr val="0B2340"/>
                </a:solidFill>
                <a:latin typeface="Adobe Caslon Pro" panose="0205050205050A020403" pitchFamily="18" charset="77"/>
              </a:defRPr>
            </a:lvl2pPr>
            <a:lvl3pPr marL="888978" indent="0">
              <a:lnSpc>
                <a:spcPct val="100000"/>
              </a:lnSpc>
              <a:spcBef>
                <a:spcPts val="0"/>
              </a:spcBef>
              <a:buFontTx/>
              <a:buNone/>
              <a:defRPr sz="1500">
                <a:solidFill>
                  <a:srgbClr val="0B2340"/>
                </a:solidFill>
                <a:latin typeface="Adobe Caslon Pro" panose="0205050205050A020403" pitchFamily="18" charset="77"/>
              </a:defRPr>
            </a:lvl3pPr>
            <a:lvl4pPr marL="1333467" indent="0">
              <a:lnSpc>
                <a:spcPct val="100000"/>
              </a:lnSpc>
              <a:spcBef>
                <a:spcPts val="0"/>
              </a:spcBef>
              <a:buFontTx/>
              <a:buNone/>
              <a:defRPr sz="1500">
                <a:solidFill>
                  <a:srgbClr val="0B2340"/>
                </a:solidFill>
                <a:latin typeface="Adobe Caslon Pro" panose="0205050205050A020403" pitchFamily="18" charset="77"/>
              </a:defRPr>
            </a:lvl4pPr>
            <a:lvl5pPr marL="1777956" indent="0">
              <a:lnSpc>
                <a:spcPct val="100000"/>
              </a:lnSpc>
              <a:spcBef>
                <a:spcPts val="0"/>
              </a:spcBef>
              <a:buFontTx/>
              <a:buNone/>
              <a:defRPr sz="1500">
                <a:solidFill>
                  <a:srgbClr val="0B2340"/>
                </a:solidFill>
                <a:latin typeface="Adobe Caslon Pro" panose="0205050205050A020403" pitchFamily="18"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21" name="Text Placeholder 2">
            <a:extLst>
              <a:ext uri="{FF2B5EF4-FFF2-40B4-BE49-F238E27FC236}">
                <a16:creationId xmlns:a16="http://schemas.microsoft.com/office/drawing/2014/main" id="{4D08BF94-9078-7C15-F369-C1AA9DBE4C7A}"/>
              </a:ext>
            </a:extLst>
          </p:cNvPr>
          <p:cNvSpPr>
            <a:spLocks noGrp="1"/>
          </p:cNvSpPr>
          <p:nvPr>
            <p:ph type="body" sz="quarter" idx="13" hasCustomPrompt="1"/>
          </p:nvPr>
        </p:nvSpPr>
        <p:spPr>
          <a:xfrm>
            <a:off x="367559" y="358590"/>
            <a:ext cx="6454584" cy="591671"/>
          </a:xfrm>
          <a:prstGeom prst="rect">
            <a:avLst/>
          </a:prstGeom>
        </p:spPr>
        <p:txBody>
          <a:bodyPr anchor="t" anchorCtr="0">
            <a:noAutofit/>
          </a:bodyPr>
          <a:lstStyle>
            <a:lvl1pPr marL="0" indent="0" algn="l">
              <a:lnSpc>
                <a:spcPct val="100000"/>
              </a:lnSpc>
              <a:spcBef>
                <a:spcPts val="0"/>
              </a:spcBef>
              <a:buFontTx/>
              <a:buNone/>
              <a:defRPr sz="4000" b="1" i="0" spc="0">
                <a:solidFill>
                  <a:srgbClr val="0B2340"/>
                </a:solidFill>
                <a:latin typeface="Adobe Caslon Pro Bold" panose="0205050205050A020403" pitchFamily="18" charset="77"/>
              </a:defRPr>
            </a:lvl1pPr>
          </a:lstStyle>
          <a:p>
            <a:pPr lvl="0"/>
            <a:r>
              <a:rPr lang="en-GB"/>
              <a:t>CLICK TO EDIT MASTER TEXT STYLES</a:t>
            </a:r>
            <a:endParaRPr lang="en-NL"/>
          </a:p>
        </p:txBody>
      </p:sp>
      <p:pic>
        <p:nvPicPr>
          <p:cNvPr id="3" name="Picture 2">
            <a:extLst>
              <a:ext uri="{FF2B5EF4-FFF2-40B4-BE49-F238E27FC236}">
                <a16:creationId xmlns:a16="http://schemas.microsoft.com/office/drawing/2014/main" id="{590A17C6-275F-2856-AC49-D1AB5493BF36}"/>
              </a:ext>
            </a:extLst>
          </p:cNvPr>
          <p:cNvPicPr>
            <a:picLocks noChangeAspect="1"/>
          </p:cNvPicPr>
          <p:nvPr userDrawn="1"/>
        </p:nvPicPr>
        <p:blipFill>
          <a:blip r:embed="rId3"/>
          <a:stretch>
            <a:fillRect/>
          </a:stretch>
        </p:blipFill>
        <p:spPr>
          <a:xfrm>
            <a:off x="214404" y="6096000"/>
            <a:ext cx="695896" cy="574115"/>
          </a:xfrm>
          <a:prstGeom prst="rect">
            <a:avLst/>
          </a:prstGeom>
        </p:spPr>
      </p:pic>
    </p:spTree>
    <p:extLst>
      <p:ext uri="{BB962C8B-B14F-4D97-AF65-F5344CB8AC3E}">
        <p14:creationId xmlns:p14="http://schemas.microsoft.com/office/powerpoint/2010/main" val="2621995763"/>
      </p:ext>
    </p:extLst>
  </p:cSld>
  <p:clrMapOvr>
    <a:masterClrMapping/>
  </p:clrMapOvr>
  <p:extLst>
    <p:ext uri="{DCECCB84-F9BA-43D5-87BE-67443E8EF086}">
      <p15:sldGuideLst xmlns:p15="http://schemas.microsoft.com/office/powerpoint/2012/main">
        <p15:guide id="1" orient="horz" pos="2160">
          <p15:clr>
            <a:srgbClr val="FBAE40"/>
          </p15:clr>
        </p15:guide>
        <p15:guide id="2" pos="30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1216545"/>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Start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2424D9-353A-74FC-D98A-2C16C67351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12192000" cy="6857999"/>
          </a:xfrm>
          <a:prstGeom prst="rect">
            <a:avLst/>
          </a:prstGeom>
        </p:spPr>
      </p:pic>
      <p:pic>
        <p:nvPicPr>
          <p:cNvPr id="8" name="Picture 7">
            <a:extLst>
              <a:ext uri="{FF2B5EF4-FFF2-40B4-BE49-F238E27FC236}">
                <a16:creationId xmlns:a16="http://schemas.microsoft.com/office/drawing/2014/main" id="{0FFBE505-1393-515F-7EAB-658B4F809F87}"/>
              </a:ext>
            </a:extLst>
          </p:cNvPr>
          <p:cNvPicPr>
            <a:picLocks noChangeAspect="1"/>
          </p:cNvPicPr>
          <p:nvPr/>
        </p:nvPicPr>
        <p:blipFill>
          <a:blip r:embed="rId3"/>
          <a:stretch>
            <a:fillRect/>
          </a:stretch>
        </p:blipFill>
        <p:spPr>
          <a:xfrm>
            <a:off x="735104" y="911709"/>
            <a:ext cx="6087037" cy="5021805"/>
          </a:xfrm>
          <a:prstGeom prst="rect">
            <a:avLst/>
          </a:prstGeom>
        </p:spPr>
      </p:pic>
    </p:spTree>
    <p:extLst>
      <p:ext uri="{BB962C8B-B14F-4D97-AF65-F5344CB8AC3E}">
        <p14:creationId xmlns:p14="http://schemas.microsoft.com/office/powerpoint/2010/main" val="28594686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tructure paper + small Bols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602" y="-1"/>
            <a:ext cx="12225601" cy="6876901"/>
          </a:xfrm>
          <a:prstGeom prst="rect">
            <a:avLst/>
          </a:prstGeom>
        </p:spPr>
      </p:pic>
      <p:pic>
        <p:nvPicPr>
          <p:cNvPr id="2" name="Image" descr="Image">
            <a:extLst>
              <a:ext uri="{FF2B5EF4-FFF2-40B4-BE49-F238E27FC236}">
                <a16:creationId xmlns:a16="http://schemas.microsoft.com/office/drawing/2014/main" id="{A4C80820-4ABF-A822-7686-2A5134D3DD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1863" y="6193953"/>
            <a:ext cx="632867" cy="522000"/>
          </a:xfrm>
          <a:prstGeom prst="rect">
            <a:avLst/>
          </a:prstGeom>
          <a:ln w="12700">
            <a:miter lim="400000"/>
          </a:ln>
        </p:spPr>
      </p:pic>
    </p:spTree>
    <p:extLst>
      <p:ext uri="{BB962C8B-B14F-4D97-AF65-F5344CB8AC3E}">
        <p14:creationId xmlns:p14="http://schemas.microsoft.com/office/powerpoint/2010/main" val="21280010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Introduc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B6256E5-6E6C-FCC5-554B-8897AEACE4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2" name="Picture Placeholder 2">
            <a:extLst>
              <a:ext uri="{FF2B5EF4-FFF2-40B4-BE49-F238E27FC236}">
                <a16:creationId xmlns:a16="http://schemas.microsoft.com/office/drawing/2014/main" id="{377A7E8C-7CFA-625C-5D1B-E9D1A644C3E2}"/>
              </a:ext>
            </a:extLst>
          </p:cNvPr>
          <p:cNvSpPr>
            <a:spLocks noGrp="1"/>
          </p:cNvSpPr>
          <p:nvPr>
            <p:ph type="pic" sz="quarter" idx="10" hasCustomPrompt="1"/>
          </p:nvPr>
        </p:nvSpPr>
        <p:spPr>
          <a:xfrm>
            <a:off x="6897757" y="0"/>
            <a:ext cx="5294243" cy="6858000"/>
          </a:xfrm>
          <a:prstGeom prst="rect">
            <a:avLst/>
          </a:prstGeom>
          <a:solidFill>
            <a:schemeClr val="tx2">
              <a:lumMod val="40000"/>
              <a:lumOff val="60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sp>
        <p:nvSpPr>
          <p:cNvPr id="11" name="Title 8">
            <a:extLst>
              <a:ext uri="{FF2B5EF4-FFF2-40B4-BE49-F238E27FC236}">
                <a16:creationId xmlns:a16="http://schemas.microsoft.com/office/drawing/2014/main" id="{F7FD4D29-7550-BC3E-916E-E4BC4ECBA717}"/>
              </a:ext>
            </a:extLst>
          </p:cNvPr>
          <p:cNvSpPr>
            <a:spLocks noGrp="1"/>
          </p:cNvSpPr>
          <p:nvPr>
            <p:ph type="title"/>
          </p:nvPr>
        </p:nvSpPr>
        <p:spPr>
          <a:xfrm>
            <a:off x="846685" y="1150732"/>
            <a:ext cx="5966492" cy="261176"/>
          </a:xfrm>
          <a:prstGeom prst="rect">
            <a:avLst/>
          </a:prstGeom>
        </p:spPr>
        <p:txBody>
          <a:bodyPr anchor="t" anchorCtr="0">
            <a:noAutofit/>
          </a:bodyPr>
          <a:lstStyle>
            <a:lvl1pPr algn="l">
              <a:defRPr sz="1500" b="1" i="0">
                <a:solidFill>
                  <a:schemeClr val="tx1"/>
                </a:solidFill>
                <a:latin typeface="Adobe Caslon Pro Bold" panose="0205050205050A020403" pitchFamily="18" charset="77"/>
              </a:defRPr>
            </a:lvl1pPr>
          </a:lstStyle>
          <a:p>
            <a:r>
              <a:rPr lang="en-US"/>
              <a:t>Click to edit Master title style</a:t>
            </a:r>
            <a:endParaRPr lang="en-NL"/>
          </a:p>
        </p:txBody>
      </p:sp>
      <p:sp>
        <p:nvSpPr>
          <p:cNvPr id="19" name="Text Placeholder 4">
            <a:extLst>
              <a:ext uri="{FF2B5EF4-FFF2-40B4-BE49-F238E27FC236}">
                <a16:creationId xmlns:a16="http://schemas.microsoft.com/office/drawing/2014/main" id="{5665C678-288A-1D62-EB1E-F2B2E4408CC8}"/>
              </a:ext>
            </a:extLst>
          </p:cNvPr>
          <p:cNvSpPr>
            <a:spLocks noGrp="1"/>
          </p:cNvSpPr>
          <p:nvPr>
            <p:ph type="body" sz="quarter" idx="11"/>
          </p:nvPr>
        </p:nvSpPr>
        <p:spPr>
          <a:xfrm>
            <a:off x="860612" y="1425388"/>
            <a:ext cx="5952564" cy="5280211"/>
          </a:xfrm>
          <a:prstGeom prst="rect">
            <a:avLst/>
          </a:prstGeom>
        </p:spPr>
        <p:txBody>
          <a:bodyPr>
            <a:normAutofit/>
          </a:bodyPr>
          <a:lstStyle>
            <a:lvl1pPr marL="0" indent="0">
              <a:lnSpc>
                <a:spcPct val="100000"/>
              </a:lnSpc>
              <a:spcBef>
                <a:spcPts val="0"/>
              </a:spcBef>
              <a:buFontTx/>
              <a:buNone/>
              <a:defRPr sz="1500">
                <a:solidFill>
                  <a:srgbClr val="0B2340"/>
                </a:solidFill>
                <a:latin typeface="Adobe Caslon Pro" panose="0205050205050A020403" pitchFamily="18" charset="77"/>
              </a:defRPr>
            </a:lvl1pPr>
            <a:lvl2pPr marL="444500" indent="0">
              <a:lnSpc>
                <a:spcPct val="100000"/>
              </a:lnSpc>
              <a:spcBef>
                <a:spcPts val="0"/>
              </a:spcBef>
              <a:buFontTx/>
              <a:buNone/>
              <a:defRPr sz="1500">
                <a:solidFill>
                  <a:srgbClr val="0B2340"/>
                </a:solidFill>
                <a:latin typeface="Adobe Caslon Pro" panose="0205050205050A020403" pitchFamily="18" charset="77"/>
              </a:defRPr>
            </a:lvl2pPr>
            <a:lvl3pPr marL="889000" indent="0">
              <a:lnSpc>
                <a:spcPct val="100000"/>
              </a:lnSpc>
              <a:spcBef>
                <a:spcPts val="0"/>
              </a:spcBef>
              <a:buFontTx/>
              <a:buNone/>
              <a:defRPr sz="1500">
                <a:solidFill>
                  <a:srgbClr val="0B2340"/>
                </a:solidFill>
                <a:latin typeface="Adobe Caslon Pro" panose="0205050205050A020403" pitchFamily="18" charset="77"/>
              </a:defRPr>
            </a:lvl3pPr>
            <a:lvl4pPr marL="1333500" indent="0">
              <a:lnSpc>
                <a:spcPct val="100000"/>
              </a:lnSpc>
              <a:spcBef>
                <a:spcPts val="0"/>
              </a:spcBef>
              <a:buFontTx/>
              <a:buNone/>
              <a:defRPr sz="1500">
                <a:solidFill>
                  <a:srgbClr val="0B2340"/>
                </a:solidFill>
                <a:latin typeface="Adobe Caslon Pro" panose="0205050205050A020403" pitchFamily="18" charset="77"/>
              </a:defRPr>
            </a:lvl4pPr>
            <a:lvl5pPr marL="1778000" indent="0">
              <a:lnSpc>
                <a:spcPct val="100000"/>
              </a:lnSpc>
              <a:spcBef>
                <a:spcPts val="0"/>
              </a:spcBef>
              <a:buFontTx/>
              <a:buNone/>
              <a:defRPr sz="1500">
                <a:solidFill>
                  <a:srgbClr val="0B2340"/>
                </a:solidFill>
                <a:latin typeface="Adobe Caslon Pro" panose="0205050205050A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21" name="Text Placeholder 2">
            <a:extLst>
              <a:ext uri="{FF2B5EF4-FFF2-40B4-BE49-F238E27FC236}">
                <a16:creationId xmlns:a16="http://schemas.microsoft.com/office/drawing/2014/main" id="{4D08BF94-9078-7C15-F369-C1AA9DBE4C7A}"/>
              </a:ext>
            </a:extLst>
          </p:cNvPr>
          <p:cNvSpPr>
            <a:spLocks noGrp="1"/>
          </p:cNvSpPr>
          <p:nvPr>
            <p:ph type="body" sz="quarter" idx="13" hasCustomPrompt="1"/>
          </p:nvPr>
        </p:nvSpPr>
        <p:spPr>
          <a:xfrm>
            <a:off x="367558" y="358588"/>
            <a:ext cx="6454584" cy="591671"/>
          </a:xfrm>
          <a:prstGeom prst="rect">
            <a:avLst/>
          </a:prstGeom>
        </p:spPr>
        <p:txBody>
          <a:bodyPr anchor="t" anchorCtr="0">
            <a:noAutofit/>
          </a:bodyPr>
          <a:lstStyle>
            <a:lvl1pPr marL="0" indent="0" algn="l">
              <a:lnSpc>
                <a:spcPct val="100000"/>
              </a:lnSpc>
              <a:spcBef>
                <a:spcPts val="0"/>
              </a:spcBef>
              <a:buFontTx/>
              <a:buNone/>
              <a:defRPr sz="4000" b="1" i="0" spc="0">
                <a:solidFill>
                  <a:srgbClr val="0B2340"/>
                </a:solidFill>
                <a:latin typeface="Adobe Caslon Pro Bold" panose="0205050205050A020403" pitchFamily="18" charset="77"/>
              </a:defRPr>
            </a:lvl1pPr>
          </a:lstStyle>
          <a:p>
            <a:pPr lvl="0"/>
            <a:r>
              <a:rPr lang="en-GB"/>
              <a:t>CLICK TO EDIT MASTER TEXT STYLES</a:t>
            </a:r>
            <a:endParaRPr lang="en-NL"/>
          </a:p>
        </p:txBody>
      </p:sp>
      <p:pic>
        <p:nvPicPr>
          <p:cNvPr id="2" name="Image" descr="Image">
            <a:extLst>
              <a:ext uri="{FF2B5EF4-FFF2-40B4-BE49-F238E27FC236}">
                <a16:creationId xmlns:a16="http://schemas.microsoft.com/office/drawing/2014/main" id="{80310283-7AA3-FEF9-4790-B87C4B61AA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1474" y="6187601"/>
            <a:ext cx="634771" cy="523570"/>
          </a:xfrm>
          <a:prstGeom prst="rect">
            <a:avLst/>
          </a:prstGeom>
          <a:ln w="12700">
            <a:miter lim="400000"/>
          </a:ln>
        </p:spPr>
      </p:pic>
    </p:spTree>
    <p:extLst>
      <p:ext uri="{BB962C8B-B14F-4D97-AF65-F5344CB8AC3E}">
        <p14:creationId xmlns:p14="http://schemas.microsoft.com/office/powerpoint/2010/main" val="452126700"/>
      </p:ext>
    </p:extLst>
  </p:cSld>
  <p:clrMapOvr>
    <a:masterClrMapping/>
  </p:clrMapOvr>
  <p:extLst>
    <p:ext uri="{DCECCB84-F9BA-43D5-87BE-67443E8EF086}">
      <p15:sldGuideLst xmlns:p15="http://schemas.microsoft.com/office/powerpoint/2012/main">
        <p15:guide id="1" orient="horz" pos="2160">
          <p15:clr>
            <a:srgbClr val="FBAE40"/>
          </p15:clr>
        </p15:guide>
        <p15:guide id="2" pos="30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ction header_text midd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ABB9B7-C27C-55D4-E82C-D305B26D08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12192000" cy="6857999"/>
          </a:xfrm>
          <a:prstGeom prst="rect">
            <a:avLst/>
          </a:prstGeom>
        </p:spPr>
      </p:pic>
      <p:pic>
        <p:nvPicPr>
          <p:cNvPr id="9" name="Image" descr="Image">
            <a:extLst>
              <a:ext uri="{FF2B5EF4-FFF2-40B4-BE49-F238E27FC236}">
                <a16:creationId xmlns:a16="http://schemas.microsoft.com/office/drawing/2014/main" id="{BC24A957-4FFB-1DF4-EC72-EB1299B9CC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1474" y="6187601"/>
            <a:ext cx="634771" cy="523570"/>
          </a:xfrm>
          <a:prstGeom prst="rect">
            <a:avLst/>
          </a:prstGeom>
          <a:ln w="12700">
            <a:miter lim="400000"/>
          </a:ln>
        </p:spPr>
      </p:pic>
      <p:sp>
        <p:nvSpPr>
          <p:cNvPr id="12" name="Picture Placeholder 2">
            <a:extLst>
              <a:ext uri="{FF2B5EF4-FFF2-40B4-BE49-F238E27FC236}">
                <a16:creationId xmlns:a16="http://schemas.microsoft.com/office/drawing/2014/main" id="{377A7E8C-7CFA-625C-5D1B-E9D1A644C3E2}"/>
              </a:ext>
            </a:extLst>
          </p:cNvPr>
          <p:cNvSpPr>
            <a:spLocks noGrp="1"/>
          </p:cNvSpPr>
          <p:nvPr>
            <p:ph type="pic" sz="quarter" idx="10" hasCustomPrompt="1"/>
          </p:nvPr>
        </p:nvSpPr>
        <p:spPr>
          <a:xfrm>
            <a:off x="6897757" y="0"/>
            <a:ext cx="5294243" cy="6858000"/>
          </a:xfrm>
          <a:prstGeom prst="rect">
            <a:avLst/>
          </a:prstGeom>
          <a:solidFill>
            <a:schemeClr val="tx2">
              <a:lumMod val="40000"/>
              <a:lumOff val="60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pic>
        <p:nvPicPr>
          <p:cNvPr id="15" name="Picture 14">
            <a:extLst>
              <a:ext uri="{FF2B5EF4-FFF2-40B4-BE49-F238E27FC236}">
                <a16:creationId xmlns:a16="http://schemas.microsoft.com/office/drawing/2014/main" id="{628512E4-9CE6-7723-06DF-54514318A6C0}"/>
              </a:ext>
            </a:extLst>
          </p:cNvPr>
          <p:cNvPicPr>
            <a:picLocks noChangeAspect="1"/>
          </p:cNvPicPr>
          <p:nvPr/>
        </p:nvPicPr>
        <p:blipFill>
          <a:blip r:embed="rId4">
            <a:alphaModFix amt="3000"/>
          </a:blip>
          <a:stretch>
            <a:fillRect/>
          </a:stretch>
        </p:blipFill>
        <p:spPr>
          <a:xfrm>
            <a:off x="418995" y="919020"/>
            <a:ext cx="6129585" cy="5056908"/>
          </a:xfrm>
          <a:prstGeom prst="rect">
            <a:avLst/>
          </a:prstGeom>
        </p:spPr>
      </p:pic>
      <p:sp>
        <p:nvSpPr>
          <p:cNvPr id="16" name="Text Placeholder 2">
            <a:extLst>
              <a:ext uri="{FF2B5EF4-FFF2-40B4-BE49-F238E27FC236}">
                <a16:creationId xmlns:a16="http://schemas.microsoft.com/office/drawing/2014/main" id="{CEDC5F4B-A456-9E98-21ED-0D6FB2B596D3}"/>
              </a:ext>
            </a:extLst>
          </p:cNvPr>
          <p:cNvSpPr>
            <a:spLocks noGrp="1"/>
          </p:cNvSpPr>
          <p:nvPr>
            <p:ph type="body" sz="quarter" idx="12" hasCustomPrompt="1"/>
          </p:nvPr>
        </p:nvSpPr>
        <p:spPr>
          <a:xfrm>
            <a:off x="0" y="0"/>
            <a:ext cx="6899564" cy="6858000"/>
          </a:xfrm>
          <a:prstGeom prst="rect">
            <a:avLst/>
          </a:prstGeom>
        </p:spPr>
        <p:txBody>
          <a:bodyPr anchor="ctr" anchorCtr="0">
            <a:normAutofit/>
          </a:bodyPr>
          <a:lstStyle>
            <a:lvl1pPr marL="0" indent="0" algn="ctr">
              <a:lnSpc>
                <a:spcPts val="6000"/>
              </a:lnSpc>
              <a:spcBef>
                <a:spcPts val="0"/>
              </a:spcBef>
              <a:buFontTx/>
              <a:buNone/>
              <a:defRPr sz="5300" b="1" i="0" spc="500" baseline="0">
                <a:solidFill>
                  <a:srgbClr val="0B2340"/>
                </a:solidFill>
                <a:latin typeface="Adobe Caslon Pro Bold" panose="0205050205050A020403" pitchFamily="18" charset="77"/>
              </a:defRPr>
            </a:lvl1pPr>
          </a:lstStyle>
          <a:p>
            <a:pPr lvl="0"/>
            <a:r>
              <a:rPr lang="en-GB"/>
              <a:t>CLICK TO EDIT MASTER TEXT STYLES</a:t>
            </a:r>
            <a:endParaRPr lang="en-NL"/>
          </a:p>
        </p:txBody>
      </p:sp>
    </p:spTree>
    <p:extLst>
      <p:ext uri="{BB962C8B-B14F-4D97-AF65-F5344CB8AC3E}">
        <p14:creationId xmlns:p14="http://schemas.microsoft.com/office/powerpoint/2010/main" val="29070806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header_text top">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ABB9B7-C27C-55D4-E82C-D305B26D08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12192000" cy="6857999"/>
          </a:xfrm>
          <a:prstGeom prst="rect">
            <a:avLst/>
          </a:prstGeom>
        </p:spPr>
      </p:pic>
      <p:pic>
        <p:nvPicPr>
          <p:cNvPr id="9" name="Image" descr="Image">
            <a:extLst>
              <a:ext uri="{FF2B5EF4-FFF2-40B4-BE49-F238E27FC236}">
                <a16:creationId xmlns:a16="http://schemas.microsoft.com/office/drawing/2014/main" id="{BC24A957-4FFB-1DF4-EC72-EB1299B9CC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1474" y="6187601"/>
            <a:ext cx="634771" cy="523570"/>
          </a:xfrm>
          <a:prstGeom prst="rect">
            <a:avLst/>
          </a:prstGeom>
          <a:ln w="12700">
            <a:miter lim="400000"/>
          </a:ln>
        </p:spPr>
      </p:pic>
      <p:sp>
        <p:nvSpPr>
          <p:cNvPr id="12" name="Picture Placeholder 2">
            <a:extLst>
              <a:ext uri="{FF2B5EF4-FFF2-40B4-BE49-F238E27FC236}">
                <a16:creationId xmlns:a16="http://schemas.microsoft.com/office/drawing/2014/main" id="{377A7E8C-7CFA-625C-5D1B-E9D1A644C3E2}"/>
              </a:ext>
            </a:extLst>
          </p:cNvPr>
          <p:cNvSpPr>
            <a:spLocks noGrp="1"/>
          </p:cNvSpPr>
          <p:nvPr>
            <p:ph type="pic" sz="quarter" idx="10" hasCustomPrompt="1"/>
          </p:nvPr>
        </p:nvSpPr>
        <p:spPr>
          <a:xfrm>
            <a:off x="6897757" y="0"/>
            <a:ext cx="5294243" cy="6858000"/>
          </a:xfrm>
          <a:prstGeom prst="rect">
            <a:avLst/>
          </a:prstGeom>
          <a:solidFill>
            <a:schemeClr val="tx2">
              <a:lumMod val="40000"/>
              <a:lumOff val="60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pic>
        <p:nvPicPr>
          <p:cNvPr id="15" name="Picture 14">
            <a:extLst>
              <a:ext uri="{FF2B5EF4-FFF2-40B4-BE49-F238E27FC236}">
                <a16:creationId xmlns:a16="http://schemas.microsoft.com/office/drawing/2014/main" id="{628512E4-9CE6-7723-06DF-54514318A6C0}"/>
              </a:ext>
            </a:extLst>
          </p:cNvPr>
          <p:cNvPicPr>
            <a:picLocks noChangeAspect="1"/>
          </p:cNvPicPr>
          <p:nvPr/>
        </p:nvPicPr>
        <p:blipFill>
          <a:blip r:embed="rId4">
            <a:alphaModFix amt="3000"/>
          </a:blip>
          <a:stretch>
            <a:fillRect/>
          </a:stretch>
        </p:blipFill>
        <p:spPr>
          <a:xfrm>
            <a:off x="418995" y="919020"/>
            <a:ext cx="6129585" cy="5056908"/>
          </a:xfrm>
          <a:prstGeom prst="rect">
            <a:avLst/>
          </a:prstGeom>
        </p:spPr>
      </p:pic>
      <p:sp>
        <p:nvSpPr>
          <p:cNvPr id="2" name="Text Placeholder 2">
            <a:extLst>
              <a:ext uri="{FF2B5EF4-FFF2-40B4-BE49-F238E27FC236}">
                <a16:creationId xmlns:a16="http://schemas.microsoft.com/office/drawing/2014/main" id="{422AC649-17FF-561B-F586-EEAFD79886C6}"/>
              </a:ext>
            </a:extLst>
          </p:cNvPr>
          <p:cNvSpPr>
            <a:spLocks noGrp="1"/>
          </p:cNvSpPr>
          <p:nvPr>
            <p:ph type="body" sz="quarter" idx="13" hasCustomPrompt="1"/>
          </p:nvPr>
        </p:nvSpPr>
        <p:spPr>
          <a:xfrm>
            <a:off x="367558" y="358588"/>
            <a:ext cx="6454584" cy="591671"/>
          </a:xfrm>
          <a:prstGeom prst="rect">
            <a:avLst/>
          </a:prstGeom>
        </p:spPr>
        <p:txBody>
          <a:bodyPr anchor="t" anchorCtr="0">
            <a:noAutofit/>
          </a:bodyPr>
          <a:lstStyle>
            <a:lvl1pPr marL="0" indent="0" algn="l">
              <a:lnSpc>
                <a:spcPct val="100000"/>
              </a:lnSpc>
              <a:spcBef>
                <a:spcPts val="0"/>
              </a:spcBef>
              <a:buFontTx/>
              <a:buNone/>
              <a:defRPr sz="4000" b="1" i="0" spc="0">
                <a:solidFill>
                  <a:srgbClr val="0B2340"/>
                </a:solidFill>
                <a:latin typeface="Adobe Caslon Pro Bold" panose="0205050205050A020403" pitchFamily="18" charset="77"/>
              </a:defRPr>
            </a:lvl1pPr>
          </a:lstStyle>
          <a:p>
            <a:pPr lvl="0"/>
            <a:r>
              <a:rPr lang="en-GB"/>
              <a:t>CLICK TO EDIT MASTER TEXT STYLES</a:t>
            </a:r>
            <a:endParaRPr lang="en-NL"/>
          </a:p>
        </p:txBody>
      </p:sp>
    </p:spTree>
    <p:extLst>
      <p:ext uri="{BB962C8B-B14F-4D97-AF65-F5344CB8AC3E}">
        <p14:creationId xmlns:p14="http://schemas.microsoft.com/office/powerpoint/2010/main" val="33069870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xt slid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25590F36-E69E-6C76-7040-E6387DA8A5FB}"/>
              </a:ext>
            </a:extLst>
          </p:cNvPr>
          <p:cNvSpPr>
            <a:spLocks noGrp="1"/>
          </p:cNvSpPr>
          <p:nvPr>
            <p:ph type="body" sz="quarter" idx="12" hasCustomPrompt="1"/>
          </p:nvPr>
        </p:nvSpPr>
        <p:spPr>
          <a:xfrm>
            <a:off x="385481" y="376517"/>
            <a:ext cx="11327094" cy="591671"/>
          </a:xfrm>
          <a:prstGeom prst="rect">
            <a:avLst/>
          </a:prstGeom>
        </p:spPr>
        <p:txBody>
          <a:bodyPr anchor="t" anchorCtr="0">
            <a:noAutofit/>
          </a:bodyPr>
          <a:lstStyle>
            <a:lvl1pPr marL="0" indent="0" algn="l">
              <a:lnSpc>
                <a:spcPct val="100000"/>
              </a:lnSpc>
              <a:spcBef>
                <a:spcPts val="0"/>
              </a:spcBef>
              <a:buFontTx/>
              <a:buNone/>
              <a:defRPr sz="3200" b="1" i="0" spc="0">
                <a:solidFill>
                  <a:srgbClr val="0B2340"/>
                </a:solidFill>
                <a:latin typeface="Adobe Caslon Pro Bold" panose="0205050205050A020403" pitchFamily="18" charset="77"/>
              </a:defRPr>
            </a:lvl1pPr>
          </a:lstStyle>
          <a:p>
            <a:pPr lvl="0"/>
            <a:r>
              <a:rPr lang="en-GB"/>
              <a:t>CLICK TO EDIT MASTER TEXT STYLES</a:t>
            </a:r>
            <a:endParaRPr lang="en-NL"/>
          </a:p>
        </p:txBody>
      </p:sp>
      <p:pic>
        <p:nvPicPr>
          <p:cNvPr id="3" name="Image" descr="Image">
            <a:extLst>
              <a:ext uri="{FF2B5EF4-FFF2-40B4-BE49-F238E27FC236}">
                <a16:creationId xmlns:a16="http://schemas.microsoft.com/office/drawing/2014/main" id="{6EED209A-04FB-1463-279D-C5412C54D7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1862" y="6193953"/>
            <a:ext cx="634730" cy="523537"/>
          </a:xfrm>
          <a:prstGeom prst="rect">
            <a:avLst/>
          </a:prstGeom>
          <a:ln w="12700">
            <a:miter lim="400000"/>
          </a:ln>
        </p:spPr>
      </p:pic>
    </p:spTree>
    <p:extLst>
      <p:ext uri="{BB962C8B-B14F-4D97-AF65-F5344CB8AC3E}">
        <p14:creationId xmlns:p14="http://schemas.microsoft.com/office/powerpoint/2010/main" val="33746974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02">
          <p15:clr>
            <a:srgbClr val="FBAE40"/>
          </p15:clr>
        </p15:guide>
        <p15:guide id="4" orient="horz" pos="300">
          <p15:clr>
            <a:srgbClr val="FBAE40"/>
          </p15:clr>
        </p15:guide>
        <p15:guide id="5" pos="737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Image slid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AB2D5C7-54A2-67F5-D330-12E84BF84B30}"/>
              </a:ext>
            </a:extLst>
          </p:cNvPr>
          <p:cNvSpPr>
            <a:spLocks noGrp="1"/>
          </p:cNvSpPr>
          <p:nvPr>
            <p:ph type="pic" sz="quarter" idx="10" hasCustomPrompt="1"/>
          </p:nvPr>
        </p:nvSpPr>
        <p:spPr>
          <a:xfrm>
            <a:off x="0" y="0"/>
            <a:ext cx="12192000" cy="6858000"/>
          </a:xfrm>
          <a:prstGeom prst="rect">
            <a:avLst/>
          </a:prstGeom>
          <a:solidFill>
            <a:schemeClr val="tx2">
              <a:lumMod val="40000"/>
              <a:lumOff val="60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sp>
        <p:nvSpPr>
          <p:cNvPr id="8" name="Text Placeholder 2">
            <a:extLst>
              <a:ext uri="{FF2B5EF4-FFF2-40B4-BE49-F238E27FC236}">
                <a16:creationId xmlns:a16="http://schemas.microsoft.com/office/drawing/2014/main" id="{25590F36-E69E-6C76-7040-E6387DA8A5FB}"/>
              </a:ext>
            </a:extLst>
          </p:cNvPr>
          <p:cNvSpPr>
            <a:spLocks noGrp="1"/>
          </p:cNvSpPr>
          <p:nvPr>
            <p:ph type="body" sz="quarter" idx="12" hasCustomPrompt="1"/>
          </p:nvPr>
        </p:nvSpPr>
        <p:spPr>
          <a:xfrm>
            <a:off x="385481" y="376517"/>
            <a:ext cx="11327094" cy="591671"/>
          </a:xfrm>
          <a:prstGeom prst="rect">
            <a:avLst/>
          </a:prstGeom>
        </p:spPr>
        <p:txBody>
          <a:bodyPr anchor="t" anchorCtr="0">
            <a:noAutofit/>
          </a:bodyPr>
          <a:lstStyle>
            <a:lvl1pPr marL="0" indent="0" algn="l">
              <a:lnSpc>
                <a:spcPct val="100000"/>
              </a:lnSpc>
              <a:spcBef>
                <a:spcPts val="0"/>
              </a:spcBef>
              <a:buFontTx/>
              <a:buNone/>
              <a:defRPr sz="3200" b="1" i="0" spc="0">
                <a:solidFill>
                  <a:schemeClr val="bg1"/>
                </a:solidFill>
                <a:latin typeface="Adobe Caslon Pro Bold" panose="0205050205050A020403" pitchFamily="18" charset="77"/>
              </a:defRPr>
            </a:lvl1pPr>
          </a:lstStyle>
          <a:p>
            <a:pPr lvl="0"/>
            <a:r>
              <a:rPr lang="en-GB"/>
              <a:t>CLICK TO EDIT MASTER TEXT STYLES</a:t>
            </a:r>
            <a:endParaRPr lang="en-NL"/>
          </a:p>
        </p:txBody>
      </p:sp>
      <p:pic>
        <p:nvPicPr>
          <p:cNvPr id="2" name="Image" descr="Image">
            <a:extLst>
              <a:ext uri="{FF2B5EF4-FFF2-40B4-BE49-F238E27FC236}">
                <a16:creationId xmlns:a16="http://schemas.microsoft.com/office/drawing/2014/main" id="{0DB18EF0-E3AB-1C6F-4CF1-4D8B7740113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74625" y="6184545"/>
            <a:ext cx="628650" cy="524230"/>
          </a:xfrm>
          <a:prstGeom prst="rect">
            <a:avLst/>
          </a:prstGeom>
          <a:ln w="12700">
            <a:miter lim="400000"/>
          </a:ln>
        </p:spPr>
      </p:pic>
      <p:sp>
        <p:nvSpPr>
          <p:cNvPr id="40" name="Title 8">
            <a:extLst>
              <a:ext uri="{FF2B5EF4-FFF2-40B4-BE49-F238E27FC236}">
                <a16:creationId xmlns:a16="http://schemas.microsoft.com/office/drawing/2014/main" id="{189B68AB-87D8-3540-2D65-22D486016FED}"/>
              </a:ext>
            </a:extLst>
          </p:cNvPr>
          <p:cNvSpPr>
            <a:spLocks noGrp="1"/>
          </p:cNvSpPr>
          <p:nvPr>
            <p:ph type="title"/>
          </p:nvPr>
        </p:nvSpPr>
        <p:spPr>
          <a:xfrm>
            <a:off x="846685" y="1150731"/>
            <a:ext cx="10865890" cy="1235281"/>
          </a:xfrm>
          <a:prstGeom prst="rect">
            <a:avLst/>
          </a:prstGeom>
        </p:spPr>
        <p:txBody>
          <a:bodyPr anchor="t" anchorCtr="0">
            <a:noAutofit/>
          </a:bodyPr>
          <a:lstStyle>
            <a:lvl1pPr algn="l">
              <a:defRPr sz="1800" b="1" i="0">
                <a:solidFill>
                  <a:schemeClr val="bg1"/>
                </a:solidFill>
                <a:latin typeface="Adobe Caslon Pro Bold" panose="0205050205050A020403" pitchFamily="18" charset="77"/>
              </a:defRPr>
            </a:lvl1pPr>
          </a:lstStyle>
          <a:p>
            <a:r>
              <a:rPr lang="en-US"/>
              <a:t>Click to edit Master title style</a:t>
            </a:r>
            <a:endParaRPr lang="en-NL"/>
          </a:p>
        </p:txBody>
      </p:sp>
    </p:spTree>
    <p:extLst>
      <p:ext uri="{BB962C8B-B14F-4D97-AF65-F5344CB8AC3E}">
        <p14:creationId xmlns:p14="http://schemas.microsoft.com/office/powerpoint/2010/main" val="4222709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02">
          <p15:clr>
            <a:srgbClr val="FBAE40"/>
          </p15:clr>
        </p15:guide>
        <p15:guide id="4" orient="horz" pos="300">
          <p15:clr>
            <a:srgbClr val="FBAE40"/>
          </p15:clr>
        </p15:guide>
        <p15:guide id="5" pos="737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Recipe card">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6B1C26AD-7AD9-D495-C0C1-48D5F7AC058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74625" y="6184545"/>
            <a:ext cx="628650" cy="524230"/>
          </a:xfrm>
          <a:prstGeom prst="rect">
            <a:avLst/>
          </a:prstGeom>
          <a:ln w="12700">
            <a:miter lim="400000"/>
          </a:ln>
        </p:spPr>
      </p:pic>
      <p:sp>
        <p:nvSpPr>
          <p:cNvPr id="5" name="Rounded Rectangle 4">
            <a:extLst>
              <a:ext uri="{FF2B5EF4-FFF2-40B4-BE49-F238E27FC236}">
                <a16:creationId xmlns:a16="http://schemas.microsoft.com/office/drawing/2014/main" id="{F841EA15-D2F7-1A95-7ED5-632CA969CFBE}"/>
              </a:ext>
            </a:extLst>
          </p:cNvPr>
          <p:cNvSpPr/>
          <p:nvPr/>
        </p:nvSpPr>
        <p:spPr>
          <a:xfrm>
            <a:off x="8246712" y="1260000"/>
            <a:ext cx="3120267" cy="4121900"/>
          </a:xfrm>
          <a:prstGeom prst="roundRect">
            <a:avLst>
              <a:gd name="adj" fmla="val 7131"/>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icture Placeholder 2">
            <a:extLst>
              <a:ext uri="{FF2B5EF4-FFF2-40B4-BE49-F238E27FC236}">
                <a16:creationId xmlns:a16="http://schemas.microsoft.com/office/drawing/2014/main" id="{1F42798A-B247-5D28-8329-1DA0B95442EF}"/>
              </a:ext>
            </a:extLst>
          </p:cNvPr>
          <p:cNvSpPr>
            <a:spLocks noGrp="1"/>
          </p:cNvSpPr>
          <p:nvPr>
            <p:ph type="pic" sz="quarter" idx="10" hasCustomPrompt="1"/>
          </p:nvPr>
        </p:nvSpPr>
        <p:spPr>
          <a:xfrm>
            <a:off x="5117886" y="1252888"/>
            <a:ext cx="3128400" cy="4125600"/>
          </a:xfrm>
          <a:prstGeom prst="roundRect">
            <a:avLst>
              <a:gd name="adj" fmla="val 7437"/>
            </a:avLst>
          </a:prstGeom>
          <a:solidFill>
            <a:schemeClr val="tx2">
              <a:lumMod val="40000"/>
              <a:lumOff val="60000"/>
            </a:schemeClr>
          </a:solidFill>
          <a:effectLst>
            <a:outerShdw blurRad="50800" dist="38100" dir="8100000" algn="ctr" rotWithShape="0">
              <a:srgbClr val="000000">
                <a:alpha val="40000"/>
              </a:srgbClr>
            </a:outerShdw>
          </a:effectLst>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sp>
        <p:nvSpPr>
          <p:cNvPr id="16" name="Text Placeholder 2">
            <a:extLst>
              <a:ext uri="{FF2B5EF4-FFF2-40B4-BE49-F238E27FC236}">
                <a16:creationId xmlns:a16="http://schemas.microsoft.com/office/drawing/2014/main" id="{63B40690-6062-D6B4-CC7E-8B7EEA983C8A}"/>
              </a:ext>
            </a:extLst>
          </p:cNvPr>
          <p:cNvSpPr>
            <a:spLocks noGrp="1"/>
          </p:cNvSpPr>
          <p:nvPr>
            <p:ph type="body" sz="quarter" idx="12" hasCustomPrompt="1"/>
          </p:nvPr>
        </p:nvSpPr>
        <p:spPr>
          <a:xfrm>
            <a:off x="385481" y="376517"/>
            <a:ext cx="10721790" cy="591671"/>
          </a:xfrm>
          <a:prstGeom prst="rect">
            <a:avLst/>
          </a:prstGeom>
        </p:spPr>
        <p:txBody>
          <a:bodyPr anchor="t" anchorCtr="0">
            <a:noAutofit/>
          </a:bodyPr>
          <a:lstStyle>
            <a:lvl1pPr marL="0" indent="0" algn="l">
              <a:lnSpc>
                <a:spcPct val="100000"/>
              </a:lnSpc>
              <a:spcBef>
                <a:spcPts val="0"/>
              </a:spcBef>
              <a:buFontTx/>
              <a:buNone/>
              <a:defRPr sz="3200" b="1" i="0" spc="0">
                <a:solidFill>
                  <a:schemeClr val="bg1"/>
                </a:solidFill>
                <a:latin typeface="Adobe Caslon Pro Bold" panose="0205050205050A020403" pitchFamily="18" charset="77"/>
              </a:defRPr>
            </a:lvl1pPr>
          </a:lstStyle>
          <a:p>
            <a:pPr lvl="0"/>
            <a:r>
              <a:rPr lang="en-GB"/>
              <a:t>CLICK TO EDIT MASTER TEXT STYLES</a:t>
            </a:r>
            <a:endParaRPr lang="en-NL"/>
          </a:p>
        </p:txBody>
      </p:sp>
      <p:sp>
        <p:nvSpPr>
          <p:cNvPr id="17" name="Title 8">
            <a:extLst>
              <a:ext uri="{FF2B5EF4-FFF2-40B4-BE49-F238E27FC236}">
                <a16:creationId xmlns:a16="http://schemas.microsoft.com/office/drawing/2014/main" id="{ACD596D6-2D7D-E1C1-38E2-42024C15F3E6}"/>
              </a:ext>
            </a:extLst>
          </p:cNvPr>
          <p:cNvSpPr>
            <a:spLocks noGrp="1"/>
          </p:cNvSpPr>
          <p:nvPr>
            <p:ph type="title"/>
          </p:nvPr>
        </p:nvSpPr>
        <p:spPr>
          <a:xfrm>
            <a:off x="625228" y="1215025"/>
            <a:ext cx="4332535" cy="261176"/>
          </a:xfrm>
          <a:prstGeom prst="rect">
            <a:avLst/>
          </a:prstGeom>
        </p:spPr>
        <p:txBody>
          <a:bodyPr anchor="t" anchorCtr="0">
            <a:noAutofit/>
          </a:bodyPr>
          <a:lstStyle>
            <a:lvl1pPr algn="l">
              <a:defRPr sz="1500" b="1" i="0">
                <a:solidFill>
                  <a:schemeClr val="bg1"/>
                </a:solidFill>
                <a:latin typeface="Adobe Caslon Pro Bold" panose="0205050205050A020403" pitchFamily="18" charset="77"/>
              </a:defRPr>
            </a:lvl1pPr>
          </a:lstStyle>
          <a:p>
            <a:r>
              <a:rPr lang="en-US"/>
              <a:t>Click to edit Master title style</a:t>
            </a:r>
            <a:endParaRPr lang="en-NL"/>
          </a:p>
        </p:txBody>
      </p:sp>
      <p:sp>
        <p:nvSpPr>
          <p:cNvPr id="18" name="Text Placeholder 4">
            <a:extLst>
              <a:ext uri="{FF2B5EF4-FFF2-40B4-BE49-F238E27FC236}">
                <a16:creationId xmlns:a16="http://schemas.microsoft.com/office/drawing/2014/main" id="{B63DD2D7-54E4-4716-0573-8B0BB606D80D}"/>
              </a:ext>
            </a:extLst>
          </p:cNvPr>
          <p:cNvSpPr>
            <a:spLocks noGrp="1"/>
          </p:cNvSpPr>
          <p:nvPr>
            <p:ph type="body" sz="quarter" idx="11"/>
          </p:nvPr>
        </p:nvSpPr>
        <p:spPr>
          <a:xfrm>
            <a:off x="624869" y="1489680"/>
            <a:ext cx="4304319" cy="5261163"/>
          </a:xfrm>
          <a:prstGeom prst="rect">
            <a:avLst/>
          </a:prstGeom>
        </p:spPr>
        <p:txBody>
          <a:bodyPr>
            <a:normAutofit/>
          </a:bodyPr>
          <a:lstStyle>
            <a:lvl1pPr marL="0" indent="0">
              <a:lnSpc>
                <a:spcPct val="100000"/>
              </a:lnSpc>
              <a:spcBef>
                <a:spcPts val="0"/>
              </a:spcBef>
              <a:buFontTx/>
              <a:buNone/>
              <a:defRPr sz="1500">
                <a:solidFill>
                  <a:schemeClr val="bg1"/>
                </a:solidFill>
                <a:latin typeface="Adobe Caslon Pro" panose="0205050205050A020403" pitchFamily="18" charset="77"/>
              </a:defRPr>
            </a:lvl1pPr>
            <a:lvl2pPr marL="444500" indent="0">
              <a:lnSpc>
                <a:spcPct val="100000"/>
              </a:lnSpc>
              <a:spcBef>
                <a:spcPts val="0"/>
              </a:spcBef>
              <a:buFontTx/>
              <a:buNone/>
              <a:defRPr sz="1500">
                <a:solidFill>
                  <a:schemeClr val="bg1"/>
                </a:solidFill>
                <a:latin typeface="Adobe Caslon Pro" panose="0205050205050A020403" pitchFamily="18" charset="77"/>
              </a:defRPr>
            </a:lvl2pPr>
            <a:lvl3pPr marL="889000" indent="0">
              <a:lnSpc>
                <a:spcPct val="100000"/>
              </a:lnSpc>
              <a:spcBef>
                <a:spcPts val="0"/>
              </a:spcBef>
              <a:buFontTx/>
              <a:buNone/>
              <a:defRPr sz="1500">
                <a:solidFill>
                  <a:schemeClr val="bg1"/>
                </a:solidFill>
                <a:latin typeface="Adobe Caslon Pro" panose="0205050205050A020403" pitchFamily="18" charset="77"/>
              </a:defRPr>
            </a:lvl3pPr>
            <a:lvl4pPr marL="1333500" indent="0">
              <a:lnSpc>
                <a:spcPct val="100000"/>
              </a:lnSpc>
              <a:spcBef>
                <a:spcPts val="0"/>
              </a:spcBef>
              <a:buFontTx/>
              <a:buNone/>
              <a:defRPr sz="1500">
                <a:solidFill>
                  <a:schemeClr val="bg1"/>
                </a:solidFill>
                <a:latin typeface="Adobe Caslon Pro" panose="0205050205050A020403" pitchFamily="18" charset="77"/>
              </a:defRPr>
            </a:lvl4pPr>
            <a:lvl5pPr marL="1778000" indent="0">
              <a:lnSpc>
                <a:spcPct val="100000"/>
              </a:lnSpc>
              <a:spcBef>
                <a:spcPts val="0"/>
              </a:spcBef>
              <a:buFontTx/>
              <a:buNone/>
              <a:defRPr sz="1500">
                <a:solidFill>
                  <a:schemeClr val="bg1"/>
                </a:solidFill>
                <a:latin typeface="Adobe Caslon Pro" panose="0205050205050A020403" pitchFamily="18"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Tree>
    <p:extLst>
      <p:ext uri="{BB962C8B-B14F-4D97-AF65-F5344CB8AC3E}">
        <p14:creationId xmlns:p14="http://schemas.microsoft.com/office/powerpoint/2010/main" val="554787412"/>
      </p:ext>
    </p:extLst>
  </p:cSld>
  <p:clrMapOvr>
    <a:masterClrMapping/>
  </p:clrMapOvr>
  <p:extLst>
    <p:ext uri="{DCECCB84-F9BA-43D5-87BE-67443E8EF086}">
      <p15:sldGuideLst xmlns:p15="http://schemas.microsoft.com/office/powerpoint/2012/main">
        <p15:guide id="1" orient="horz" pos="2160">
          <p15:clr>
            <a:srgbClr val="FBAE40"/>
          </p15:clr>
        </p15:guide>
        <p15:guide id="2" pos="302">
          <p15:clr>
            <a:srgbClr val="FBAE40"/>
          </p15:clr>
        </p15:guide>
        <p15:guide id="4" pos="737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tructure photos">
    <p:spTree>
      <p:nvGrpSpPr>
        <p:cNvPr id="1" name=""/>
        <p:cNvGrpSpPr/>
        <p:nvPr/>
      </p:nvGrpSpPr>
      <p:grpSpPr>
        <a:xfrm>
          <a:off x="0" y="0"/>
          <a:ext cx="0" cy="0"/>
          <a:chOff x="0" y="0"/>
          <a:chExt cx="0" cy="0"/>
        </a:xfrm>
      </p:grpSpPr>
      <p:pic>
        <p:nvPicPr>
          <p:cNvPr id="3" name="Picture 2" descr="Two people sitting at a table with drinks&#10;&#10;Description automatically generated with low confidence">
            <a:extLst>
              <a:ext uri="{FF2B5EF4-FFF2-40B4-BE49-F238E27FC236}">
                <a16:creationId xmlns:a16="http://schemas.microsoft.com/office/drawing/2014/main" id="{D7C4C9ED-CCD6-CEF0-8D6C-193B31D26E1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0" y="0"/>
            <a:ext cx="2347305" cy="3519237"/>
          </a:xfrm>
          <a:prstGeom prst="rect">
            <a:avLst/>
          </a:prstGeom>
        </p:spPr>
      </p:pic>
      <p:pic>
        <p:nvPicPr>
          <p:cNvPr id="4" name="Picture 3">
            <a:extLst>
              <a:ext uri="{FF2B5EF4-FFF2-40B4-BE49-F238E27FC236}">
                <a16:creationId xmlns:a16="http://schemas.microsoft.com/office/drawing/2014/main" id="{5E0B47CA-BAFC-6C1D-0C83-0F8813D8838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343168" y="0"/>
            <a:ext cx="2399481" cy="1611891"/>
          </a:xfrm>
          <a:prstGeom prst="rect">
            <a:avLst/>
          </a:prstGeom>
        </p:spPr>
      </p:pic>
      <p:pic>
        <p:nvPicPr>
          <p:cNvPr id="6" name="Picture 5">
            <a:extLst>
              <a:ext uri="{FF2B5EF4-FFF2-40B4-BE49-F238E27FC236}">
                <a16:creationId xmlns:a16="http://schemas.microsoft.com/office/drawing/2014/main" id="{BA00C830-164B-BF8F-CB88-AD9BF57D58F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1"/>
          <a:stretch/>
        </p:blipFill>
        <p:spPr>
          <a:xfrm>
            <a:off x="0" y="2832821"/>
            <a:ext cx="2347305" cy="4025179"/>
          </a:xfrm>
          <a:prstGeom prst="rect">
            <a:avLst/>
          </a:prstGeom>
        </p:spPr>
      </p:pic>
      <p:pic>
        <p:nvPicPr>
          <p:cNvPr id="7" name="Picture 6" descr="A picture containing person, indoor&#10;&#10;Description automatically generated">
            <a:extLst>
              <a:ext uri="{FF2B5EF4-FFF2-40B4-BE49-F238E27FC236}">
                <a16:creationId xmlns:a16="http://schemas.microsoft.com/office/drawing/2014/main" id="{7B4D72A7-1022-A61C-A50D-0F7EF175387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339203" y="1611891"/>
            <a:ext cx="2399480" cy="3199306"/>
          </a:xfrm>
          <a:prstGeom prst="rect">
            <a:avLst/>
          </a:prstGeom>
        </p:spPr>
      </p:pic>
      <p:pic>
        <p:nvPicPr>
          <p:cNvPr id="8" name="Picture 7">
            <a:extLst>
              <a:ext uri="{FF2B5EF4-FFF2-40B4-BE49-F238E27FC236}">
                <a16:creationId xmlns:a16="http://schemas.microsoft.com/office/drawing/2014/main" id="{DFBA4945-99BC-B0B9-28D1-826FF8ED5B41}"/>
              </a:ext>
            </a:extLst>
          </p:cNvPr>
          <p:cNvPicPr>
            <a:picLocks noChangeAspect="1"/>
          </p:cNvPicPr>
          <p:nvPr/>
        </p:nvPicPr>
        <p:blipFill>
          <a:blip r:embed="rId6"/>
          <a:stretch>
            <a:fillRect/>
          </a:stretch>
        </p:blipFill>
        <p:spPr>
          <a:xfrm>
            <a:off x="2339203" y="4811197"/>
            <a:ext cx="3036778" cy="2046803"/>
          </a:xfrm>
          <a:prstGeom prst="rect">
            <a:avLst/>
          </a:prstGeom>
        </p:spPr>
      </p:pic>
      <p:pic>
        <p:nvPicPr>
          <p:cNvPr id="9" name="Picture 8" descr="A picture containing person, crowd&#10;&#10;Description automatically generated">
            <a:extLst>
              <a:ext uri="{FF2B5EF4-FFF2-40B4-BE49-F238E27FC236}">
                <a16:creationId xmlns:a16="http://schemas.microsoft.com/office/drawing/2014/main" id="{52790F24-D9B7-C690-A054-CDAB9D7F44F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686508" y="0"/>
            <a:ext cx="2840240" cy="4258277"/>
          </a:xfrm>
          <a:prstGeom prst="rect">
            <a:avLst/>
          </a:prstGeom>
        </p:spPr>
      </p:pic>
      <p:pic>
        <p:nvPicPr>
          <p:cNvPr id="10" name="Picture 9" descr="A group of drinks on a table&#10;&#10;Description automatically generated with low confidence">
            <a:extLst>
              <a:ext uri="{FF2B5EF4-FFF2-40B4-BE49-F238E27FC236}">
                <a16:creationId xmlns:a16="http://schemas.microsoft.com/office/drawing/2014/main" id="{C02F3E63-E4FF-1E2C-B272-F325A40009BF}"/>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7352747" y="4904789"/>
            <a:ext cx="2516141" cy="1953211"/>
          </a:xfrm>
          <a:prstGeom prst="rect">
            <a:avLst/>
          </a:prstGeom>
        </p:spPr>
      </p:pic>
      <p:pic>
        <p:nvPicPr>
          <p:cNvPr id="11" name="Picture 10" descr="A picture containing chain&#10;&#10;Description automatically generated">
            <a:extLst>
              <a:ext uri="{FF2B5EF4-FFF2-40B4-BE49-F238E27FC236}">
                <a16:creationId xmlns:a16="http://schemas.microsoft.com/office/drawing/2014/main" id="{949D4B0D-EA21-2684-D3A4-B32DCD494DCD}"/>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4686508" y="4258277"/>
            <a:ext cx="2144196" cy="2599723"/>
          </a:xfrm>
          <a:prstGeom prst="rect">
            <a:avLst/>
          </a:prstGeom>
        </p:spPr>
      </p:pic>
      <p:pic>
        <p:nvPicPr>
          <p:cNvPr id="12" name="Picture 11" descr="A picture containing person, indoor&#10;&#10;Description automatically generated">
            <a:extLst>
              <a:ext uri="{FF2B5EF4-FFF2-40B4-BE49-F238E27FC236}">
                <a16:creationId xmlns:a16="http://schemas.microsoft.com/office/drawing/2014/main" id="{C0D320DF-C9E7-D2AD-1ED3-9CA28AFB7795}"/>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9863867" y="-1"/>
            <a:ext cx="2347305" cy="3519237"/>
          </a:xfrm>
          <a:prstGeom prst="rect">
            <a:avLst/>
          </a:prstGeom>
        </p:spPr>
      </p:pic>
      <p:pic>
        <p:nvPicPr>
          <p:cNvPr id="13" name="Picture 12" descr="A person and person sitting at a table with drinks&#10;&#10;Description automatically generated with medium confidence">
            <a:extLst>
              <a:ext uri="{FF2B5EF4-FFF2-40B4-BE49-F238E27FC236}">
                <a16:creationId xmlns:a16="http://schemas.microsoft.com/office/drawing/2014/main" id="{ADB436CA-AE18-4BDA-2DB9-00CBF7A862FF}"/>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9863866" y="3367505"/>
            <a:ext cx="2328133" cy="3490495"/>
          </a:xfrm>
          <a:prstGeom prst="rect">
            <a:avLst/>
          </a:prstGeom>
        </p:spPr>
      </p:pic>
      <p:pic>
        <p:nvPicPr>
          <p:cNvPr id="14" name="Picture 13" descr="A picture containing indoor, several&#10;&#10;Description automatically generated">
            <a:extLst>
              <a:ext uri="{FF2B5EF4-FFF2-40B4-BE49-F238E27FC236}">
                <a16:creationId xmlns:a16="http://schemas.microsoft.com/office/drawing/2014/main" id="{D33BC713-BC70-EAE9-5942-8BA42A74319E}"/>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475315" y="1989312"/>
            <a:ext cx="2399481" cy="3199306"/>
          </a:xfrm>
          <a:prstGeom prst="rect">
            <a:avLst/>
          </a:prstGeom>
        </p:spPr>
      </p:pic>
      <p:pic>
        <p:nvPicPr>
          <p:cNvPr id="15" name="Picture 14">
            <a:extLst>
              <a:ext uri="{FF2B5EF4-FFF2-40B4-BE49-F238E27FC236}">
                <a16:creationId xmlns:a16="http://schemas.microsoft.com/office/drawing/2014/main" id="{7C013A1F-6FBB-D6CD-F80B-F6AACD6200A7}"/>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rot="5400000">
            <a:off x="5849030" y="5220787"/>
            <a:ext cx="2599724" cy="674704"/>
          </a:xfrm>
          <a:prstGeom prst="rect">
            <a:avLst/>
          </a:prstGeom>
        </p:spPr>
      </p:pic>
      <p:pic>
        <p:nvPicPr>
          <p:cNvPr id="16" name="Picture 15">
            <a:extLst>
              <a:ext uri="{FF2B5EF4-FFF2-40B4-BE49-F238E27FC236}">
                <a16:creationId xmlns:a16="http://schemas.microsoft.com/office/drawing/2014/main" id="{CC17FA38-2407-84D2-BA70-8620082BFEB0}"/>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7475315" y="0"/>
            <a:ext cx="2399481" cy="2148840"/>
          </a:xfrm>
          <a:prstGeom prst="rect">
            <a:avLst/>
          </a:prstGeom>
        </p:spPr>
      </p:pic>
      <p:sp>
        <p:nvSpPr>
          <p:cNvPr id="17" name="Rectangle 16">
            <a:extLst>
              <a:ext uri="{FF2B5EF4-FFF2-40B4-BE49-F238E27FC236}">
                <a16:creationId xmlns:a16="http://schemas.microsoft.com/office/drawing/2014/main" id="{27A74C6A-E44A-4794-6B3C-F51DFC3EC036}"/>
              </a:ext>
            </a:extLst>
          </p:cNvPr>
          <p:cNvSpPr/>
          <p:nvPr/>
        </p:nvSpPr>
        <p:spPr>
          <a:xfrm>
            <a:off x="-9586" y="-2"/>
            <a:ext cx="12211172" cy="6858000"/>
          </a:xfrm>
          <a:prstGeom prst="rect">
            <a:avLst/>
          </a:prstGeom>
          <a:solidFill>
            <a:schemeClr val="tx1">
              <a:alpha val="3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NL" sz="30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2141221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_text midd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ABB9B7-C27C-55D4-E82C-D305B26D08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2" name="Picture Placeholder 2">
            <a:extLst>
              <a:ext uri="{FF2B5EF4-FFF2-40B4-BE49-F238E27FC236}">
                <a16:creationId xmlns:a16="http://schemas.microsoft.com/office/drawing/2014/main" id="{377A7E8C-7CFA-625C-5D1B-E9D1A644C3E2}"/>
              </a:ext>
            </a:extLst>
          </p:cNvPr>
          <p:cNvSpPr>
            <a:spLocks noGrp="1"/>
          </p:cNvSpPr>
          <p:nvPr>
            <p:ph type="pic" sz="quarter" idx="10" hasCustomPrompt="1"/>
          </p:nvPr>
        </p:nvSpPr>
        <p:spPr>
          <a:xfrm>
            <a:off x="6897757" y="0"/>
            <a:ext cx="5294243" cy="6858000"/>
          </a:xfrm>
          <a:prstGeom prst="rect">
            <a:avLst/>
          </a:prstGeom>
          <a:solidFill>
            <a:schemeClr val="tx2">
              <a:lumMod val="40000"/>
              <a:lumOff val="60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pic>
        <p:nvPicPr>
          <p:cNvPr id="15" name="Picture 14">
            <a:extLst>
              <a:ext uri="{FF2B5EF4-FFF2-40B4-BE49-F238E27FC236}">
                <a16:creationId xmlns:a16="http://schemas.microsoft.com/office/drawing/2014/main" id="{628512E4-9CE6-7723-06DF-54514318A6C0}"/>
              </a:ext>
            </a:extLst>
          </p:cNvPr>
          <p:cNvPicPr>
            <a:picLocks noChangeAspect="1"/>
          </p:cNvPicPr>
          <p:nvPr userDrawn="1"/>
        </p:nvPicPr>
        <p:blipFill>
          <a:blip r:embed="rId3">
            <a:alphaModFix amt="3000"/>
          </a:blip>
          <a:stretch>
            <a:fillRect/>
          </a:stretch>
        </p:blipFill>
        <p:spPr>
          <a:xfrm>
            <a:off x="418997" y="919021"/>
            <a:ext cx="6129585" cy="5056908"/>
          </a:xfrm>
          <a:prstGeom prst="rect">
            <a:avLst/>
          </a:prstGeom>
        </p:spPr>
      </p:pic>
      <p:sp>
        <p:nvSpPr>
          <p:cNvPr id="16" name="Text Placeholder 2">
            <a:extLst>
              <a:ext uri="{FF2B5EF4-FFF2-40B4-BE49-F238E27FC236}">
                <a16:creationId xmlns:a16="http://schemas.microsoft.com/office/drawing/2014/main" id="{CEDC5F4B-A456-9E98-21ED-0D6FB2B596D3}"/>
              </a:ext>
            </a:extLst>
          </p:cNvPr>
          <p:cNvSpPr>
            <a:spLocks noGrp="1"/>
          </p:cNvSpPr>
          <p:nvPr>
            <p:ph type="body" sz="quarter" idx="12" hasCustomPrompt="1"/>
          </p:nvPr>
        </p:nvSpPr>
        <p:spPr>
          <a:xfrm>
            <a:off x="1" y="0"/>
            <a:ext cx="6899564" cy="6858000"/>
          </a:xfrm>
          <a:prstGeom prst="rect">
            <a:avLst/>
          </a:prstGeom>
        </p:spPr>
        <p:txBody>
          <a:bodyPr anchor="ctr" anchorCtr="0">
            <a:normAutofit/>
          </a:bodyPr>
          <a:lstStyle>
            <a:lvl1pPr marL="0" indent="0" algn="ctr">
              <a:lnSpc>
                <a:spcPts val="6000"/>
              </a:lnSpc>
              <a:spcBef>
                <a:spcPts val="0"/>
              </a:spcBef>
              <a:buFontTx/>
              <a:buNone/>
              <a:defRPr sz="5300" b="1" i="0" spc="500" baseline="0">
                <a:solidFill>
                  <a:srgbClr val="0B2340"/>
                </a:solidFill>
                <a:latin typeface="Adobe Caslon Pro Bold" panose="0205050205050A020403" pitchFamily="18" charset="77"/>
              </a:defRPr>
            </a:lvl1pPr>
          </a:lstStyle>
          <a:p>
            <a:pPr lvl="0"/>
            <a:r>
              <a:rPr lang="en-GB"/>
              <a:t>CLICK TO EDIT MASTER TEXT STYLES</a:t>
            </a:r>
            <a:endParaRPr lang="en-NL"/>
          </a:p>
        </p:txBody>
      </p:sp>
      <p:pic>
        <p:nvPicPr>
          <p:cNvPr id="2" name="Picture 1">
            <a:extLst>
              <a:ext uri="{FF2B5EF4-FFF2-40B4-BE49-F238E27FC236}">
                <a16:creationId xmlns:a16="http://schemas.microsoft.com/office/drawing/2014/main" id="{C9946C1B-FD12-09E0-F4F4-BDE286CF1847}"/>
              </a:ext>
            </a:extLst>
          </p:cNvPr>
          <p:cNvPicPr>
            <a:picLocks noChangeAspect="1"/>
          </p:cNvPicPr>
          <p:nvPr userDrawn="1"/>
        </p:nvPicPr>
        <p:blipFill>
          <a:blip r:embed="rId4"/>
          <a:stretch>
            <a:fillRect/>
          </a:stretch>
        </p:blipFill>
        <p:spPr>
          <a:xfrm>
            <a:off x="214404" y="6096000"/>
            <a:ext cx="695896" cy="574115"/>
          </a:xfrm>
          <a:prstGeom prst="rect">
            <a:avLst/>
          </a:prstGeom>
        </p:spPr>
      </p:pic>
    </p:spTree>
    <p:extLst>
      <p:ext uri="{BB962C8B-B14F-4D97-AF65-F5344CB8AC3E}">
        <p14:creationId xmlns:p14="http://schemas.microsoft.com/office/powerpoint/2010/main" val="9948515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tructure botanical">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2FFDA6-2E1C-4545-1B4F-BD90CEB8F66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16732" y="-9061"/>
            <a:ext cx="12308732" cy="6914125"/>
          </a:xfrm>
          <a:prstGeom prst="rect">
            <a:avLst/>
          </a:prstGeom>
        </p:spPr>
      </p:pic>
      <p:sp>
        <p:nvSpPr>
          <p:cNvPr id="5" name="Rectangle 4">
            <a:extLst>
              <a:ext uri="{FF2B5EF4-FFF2-40B4-BE49-F238E27FC236}">
                <a16:creationId xmlns:a16="http://schemas.microsoft.com/office/drawing/2014/main" id="{95F8C8A7-9262-84E2-F38F-6B0109E7C49D}"/>
              </a:ext>
            </a:extLst>
          </p:cNvPr>
          <p:cNvSpPr/>
          <p:nvPr/>
        </p:nvSpPr>
        <p:spPr>
          <a:xfrm>
            <a:off x="-132390" y="0"/>
            <a:ext cx="12328187" cy="4052870"/>
          </a:xfrm>
          <a:prstGeom prst="rect">
            <a:avLst/>
          </a:prstGeom>
          <a:gradFill flip="none" rotWithShape="1">
            <a:gsLst>
              <a:gs pos="12000">
                <a:schemeClr val="accent1">
                  <a:lumMod val="5000"/>
                  <a:lumOff val="95000"/>
                  <a:alpha val="0"/>
                </a:schemeClr>
              </a:gs>
              <a:gs pos="90000">
                <a:schemeClr val="tx1">
                  <a:alpha val="38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2">
            <a:extLst>
              <a:ext uri="{FF2B5EF4-FFF2-40B4-BE49-F238E27FC236}">
                <a16:creationId xmlns:a16="http://schemas.microsoft.com/office/drawing/2014/main" id="{2F7A86BD-73A2-F256-1558-080E0452B6AB}"/>
              </a:ext>
            </a:extLst>
          </p:cNvPr>
          <p:cNvSpPr>
            <a:spLocks noGrp="1"/>
          </p:cNvSpPr>
          <p:nvPr>
            <p:ph type="body" sz="quarter" idx="12" hasCustomPrompt="1"/>
          </p:nvPr>
        </p:nvSpPr>
        <p:spPr>
          <a:xfrm>
            <a:off x="385481" y="376517"/>
            <a:ext cx="10721790" cy="591671"/>
          </a:xfrm>
          <a:prstGeom prst="rect">
            <a:avLst/>
          </a:prstGeom>
        </p:spPr>
        <p:txBody>
          <a:bodyPr anchor="t" anchorCtr="0">
            <a:noAutofit/>
          </a:bodyPr>
          <a:lstStyle>
            <a:lvl1pPr marL="0" indent="0" algn="l">
              <a:lnSpc>
                <a:spcPct val="100000"/>
              </a:lnSpc>
              <a:spcBef>
                <a:spcPts val="0"/>
              </a:spcBef>
              <a:buFontTx/>
              <a:buNone/>
              <a:defRPr sz="3200" b="1" i="0" spc="0">
                <a:solidFill>
                  <a:schemeClr val="bg1"/>
                </a:solidFill>
                <a:latin typeface="Adobe Caslon Pro Bold" panose="0205050205050A020403" pitchFamily="18" charset="77"/>
              </a:defRPr>
            </a:lvl1pPr>
          </a:lstStyle>
          <a:p>
            <a:pPr lvl="0"/>
            <a:r>
              <a:rPr lang="en-GB"/>
              <a:t>CLICK TO EDIT MASTER TEXT STYLES</a:t>
            </a:r>
            <a:endParaRPr lang="en-NL"/>
          </a:p>
        </p:txBody>
      </p:sp>
    </p:spTree>
    <p:extLst>
      <p:ext uri="{BB962C8B-B14F-4D97-AF65-F5344CB8AC3E}">
        <p14:creationId xmlns:p14="http://schemas.microsoft.com/office/powerpoint/2010/main" val="4099923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Structure pap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602" y="-1"/>
            <a:ext cx="12225601" cy="6876901"/>
          </a:xfrm>
          <a:prstGeom prst="rect">
            <a:avLst/>
          </a:prstGeom>
        </p:spPr>
      </p:pic>
    </p:spTree>
    <p:extLst>
      <p:ext uri="{BB962C8B-B14F-4D97-AF65-F5344CB8AC3E}">
        <p14:creationId xmlns:p14="http://schemas.microsoft.com/office/powerpoint/2010/main" val="12094960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tructure heavy pap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4640B7-8AE6-A1EF-198A-CDDE5315AE2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ABEA32A4-0483-0DA5-EA97-E4C3558532AE}"/>
              </a:ext>
            </a:extLst>
          </p:cNvPr>
          <p:cNvSpPr/>
          <p:nvPr/>
        </p:nvSpPr>
        <p:spPr>
          <a:xfrm>
            <a:off x="0" y="0"/>
            <a:ext cx="12192000" cy="6858000"/>
          </a:xfrm>
          <a:prstGeom prst="rect">
            <a:avLst/>
          </a:prstGeom>
          <a:solidFill>
            <a:schemeClr val="bg1">
              <a:alpha val="373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17344693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tructure woo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A81C1D-8324-DB58-7BA1-0C85A5435ADD}"/>
              </a:ext>
            </a:extLst>
          </p:cNvPr>
          <p:cNvPicPr>
            <a:picLocks/>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598C05DF-CE40-5AF1-C5E7-F0BA16B6EEFE}"/>
              </a:ext>
            </a:extLst>
          </p:cNvPr>
          <p:cNvSpPr/>
          <p:nvPr/>
        </p:nvSpPr>
        <p:spPr>
          <a:xfrm>
            <a:off x="1" y="0"/>
            <a:ext cx="12191999" cy="6858000"/>
          </a:xfrm>
          <a:prstGeom prst="rect">
            <a:avLst/>
          </a:prstGeom>
          <a:solidFill>
            <a:schemeClr val="bg1">
              <a:alpha val="496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957633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tructure table clot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D0CD7E-9352-068C-E20C-8180D87A634A}"/>
              </a:ext>
            </a:extLst>
          </p:cNvPr>
          <p:cNvPicPr>
            <a:picLocks/>
          </p:cNvPicPr>
          <p:nvPr/>
        </p:nvPicPr>
        <p:blipFill>
          <a:blip r:embed="rId2" cstate="print">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4" name="Rectangle 3">
            <a:extLst>
              <a:ext uri="{FF2B5EF4-FFF2-40B4-BE49-F238E27FC236}">
                <a16:creationId xmlns:a16="http://schemas.microsoft.com/office/drawing/2014/main" id="{3F765484-7530-0745-E87B-6A0B443A6918}"/>
              </a:ext>
            </a:extLst>
          </p:cNvPr>
          <p:cNvSpPr/>
          <p:nvPr/>
        </p:nvSpPr>
        <p:spPr>
          <a:xfrm>
            <a:off x="0" y="0"/>
            <a:ext cx="12191999" cy="6858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0502459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tructure marb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427D24-E77D-AB5F-1803-00240351B2E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4" name="Rectangle 3">
            <a:extLst>
              <a:ext uri="{FF2B5EF4-FFF2-40B4-BE49-F238E27FC236}">
                <a16:creationId xmlns:a16="http://schemas.microsoft.com/office/drawing/2014/main" id="{3EBE2338-E0D9-810C-CB9E-549480F78ED7}"/>
              </a:ext>
            </a:extLst>
          </p:cNvPr>
          <p:cNvSpPr/>
          <p:nvPr/>
        </p:nvSpPr>
        <p:spPr>
          <a:xfrm>
            <a:off x="0" y="0"/>
            <a:ext cx="12192000" cy="6858000"/>
          </a:xfrm>
          <a:prstGeom prst="rect">
            <a:avLst/>
          </a:prstGeom>
          <a:solidFill>
            <a:schemeClr val="bg1">
              <a:alpha val="373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23271147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Final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2424D9-353A-74FC-D98A-2C16C67351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12192000" cy="6857999"/>
          </a:xfrm>
          <a:prstGeom prst="rect">
            <a:avLst/>
          </a:prstGeom>
        </p:spPr>
      </p:pic>
      <p:pic>
        <p:nvPicPr>
          <p:cNvPr id="2" name="Picture 1">
            <a:extLst>
              <a:ext uri="{FF2B5EF4-FFF2-40B4-BE49-F238E27FC236}">
                <a16:creationId xmlns:a16="http://schemas.microsoft.com/office/drawing/2014/main" id="{37CEBF75-3A4B-46A8-8B23-5A37678ECB36}"/>
              </a:ext>
            </a:extLst>
          </p:cNvPr>
          <p:cNvPicPr>
            <a:picLocks noChangeAspect="1"/>
          </p:cNvPicPr>
          <p:nvPr/>
        </p:nvPicPr>
        <p:blipFill>
          <a:blip r:embed="rId3"/>
          <a:stretch>
            <a:fillRect/>
          </a:stretch>
        </p:blipFill>
        <p:spPr>
          <a:xfrm>
            <a:off x="2640105" y="589876"/>
            <a:ext cx="6911790" cy="5702227"/>
          </a:xfrm>
          <a:prstGeom prst="rect">
            <a:avLst/>
          </a:prstGeom>
        </p:spPr>
      </p:pic>
    </p:spTree>
    <p:extLst>
      <p:ext uri="{BB962C8B-B14F-4D97-AF65-F5344CB8AC3E}">
        <p14:creationId xmlns:p14="http://schemas.microsoft.com/office/powerpoint/2010/main" val="1894974583"/>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71745018"/>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447D3-09D4-CFDD-88BE-06B7F1DCC3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B8DDD9-4F94-F130-9532-018486882F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5DAC08-8CBF-A512-4ECB-5BBF9C2B0F68}"/>
              </a:ext>
            </a:extLst>
          </p:cNvPr>
          <p:cNvSpPr>
            <a:spLocks noGrp="1"/>
          </p:cNvSpPr>
          <p:nvPr>
            <p:ph type="dt" sz="half" idx="10"/>
          </p:nvPr>
        </p:nvSpPr>
        <p:spPr/>
        <p:txBody>
          <a:bodyPr/>
          <a:lstStyle/>
          <a:p>
            <a:fld id="{CB8410F3-A933-4FCF-9BD3-C11F890BCCAB}" type="datetimeFigureOut">
              <a:rPr lang="en-US" smtClean="0"/>
              <a:t>9/5/2025</a:t>
            </a:fld>
            <a:endParaRPr lang="en-US"/>
          </a:p>
        </p:txBody>
      </p:sp>
      <p:sp>
        <p:nvSpPr>
          <p:cNvPr id="5" name="Footer Placeholder 4">
            <a:extLst>
              <a:ext uri="{FF2B5EF4-FFF2-40B4-BE49-F238E27FC236}">
                <a16:creationId xmlns:a16="http://schemas.microsoft.com/office/drawing/2014/main" id="{C0711FBB-049F-42B8-11A4-95FEE8249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DF6CEA-C524-B50B-4E0A-FB277FAA8050}"/>
              </a:ext>
            </a:extLst>
          </p:cNvPr>
          <p:cNvSpPr>
            <a:spLocks noGrp="1"/>
          </p:cNvSpPr>
          <p:nvPr>
            <p:ph type="sldNum" sz="quarter" idx="12"/>
          </p:nvPr>
        </p:nvSpPr>
        <p:spPr/>
        <p:txBody>
          <a:bodyPr/>
          <a:lstStyle/>
          <a:p>
            <a:fld id="{9A66514D-DD90-4E8E-9A4E-F5AB640E662D}" type="slidenum">
              <a:rPr lang="en-US" smtClean="0"/>
              <a:t>‹#›</a:t>
            </a:fld>
            <a:endParaRPr lang="en-US"/>
          </a:p>
        </p:txBody>
      </p:sp>
    </p:spTree>
    <p:extLst>
      <p:ext uri="{BB962C8B-B14F-4D97-AF65-F5344CB8AC3E}">
        <p14:creationId xmlns:p14="http://schemas.microsoft.com/office/powerpoint/2010/main" val="25990910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Stru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02" y="-1"/>
            <a:ext cx="12225601" cy="6876901"/>
          </a:xfrm>
          <a:prstGeom prst="rect">
            <a:avLst/>
          </a:prstGeom>
        </p:spPr>
      </p:pic>
    </p:spTree>
    <p:extLst>
      <p:ext uri="{BB962C8B-B14F-4D97-AF65-F5344CB8AC3E}">
        <p14:creationId xmlns:p14="http://schemas.microsoft.com/office/powerpoint/2010/main" val="56195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_text top">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ABB9B7-C27C-55D4-E82C-D305B26D08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2" name="Picture Placeholder 2">
            <a:extLst>
              <a:ext uri="{FF2B5EF4-FFF2-40B4-BE49-F238E27FC236}">
                <a16:creationId xmlns:a16="http://schemas.microsoft.com/office/drawing/2014/main" id="{377A7E8C-7CFA-625C-5D1B-E9D1A644C3E2}"/>
              </a:ext>
            </a:extLst>
          </p:cNvPr>
          <p:cNvSpPr>
            <a:spLocks noGrp="1"/>
          </p:cNvSpPr>
          <p:nvPr>
            <p:ph type="pic" sz="quarter" idx="10" hasCustomPrompt="1"/>
          </p:nvPr>
        </p:nvSpPr>
        <p:spPr>
          <a:xfrm>
            <a:off x="6897757" y="0"/>
            <a:ext cx="5294243" cy="6858000"/>
          </a:xfrm>
          <a:prstGeom prst="rect">
            <a:avLst/>
          </a:prstGeom>
          <a:solidFill>
            <a:schemeClr val="tx2">
              <a:lumMod val="40000"/>
              <a:lumOff val="60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pic>
        <p:nvPicPr>
          <p:cNvPr id="15" name="Picture 14">
            <a:extLst>
              <a:ext uri="{FF2B5EF4-FFF2-40B4-BE49-F238E27FC236}">
                <a16:creationId xmlns:a16="http://schemas.microsoft.com/office/drawing/2014/main" id="{628512E4-9CE6-7723-06DF-54514318A6C0}"/>
              </a:ext>
            </a:extLst>
          </p:cNvPr>
          <p:cNvPicPr>
            <a:picLocks noChangeAspect="1"/>
          </p:cNvPicPr>
          <p:nvPr userDrawn="1"/>
        </p:nvPicPr>
        <p:blipFill>
          <a:blip r:embed="rId3">
            <a:alphaModFix amt="3000"/>
          </a:blip>
          <a:stretch>
            <a:fillRect/>
          </a:stretch>
        </p:blipFill>
        <p:spPr>
          <a:xfrm>
            <a:off x="418997" y="919021"/>
            <a:ext cx="6129585" cy="5056908"/>
          </a:xfrm>
          <a:prstGeom prst="rect">
            <a:avLst/>
          </a:prstGeom>
        </p:spPr>
      </p:pic>
      <p:sp>
        <p:nvSpPr>
          <p:cNvPr id="2" name="Text Placeholder 2">
            <a:extLst>
              <a:ext uri="{FF2B5EF4-FFF2-40B4-BE49-F238E27FC236}">
                <a16:creationId xmlns:a16="http://schemas.microsoft.com/office/drawing/2014/main" id="{422AC649-17FF-561B-F586-EEAFD79886C6}"/>
              </a:ext>
            </a:extLst>
          </p:cNvPr>
          <p:cNvSpPr>
            <a:spLocks noGrp="1"/>
          </p:cNvSpPr>
          <p:nvPr>
            <p:ph type="body" sz="quarter" idx="13" hasCustomPrompt="1"/>
          </p:nvPr>
        </p:nvSpPr>
        <p:spPr>
          <a:xfrm>
            <a:off x="367559" y="358590"/>
            <a:ext cx="6454584" cy="591671"/>
          </a:xfrm>
          <a:prstGeom prst="rect">
            <a:avLst/>
          </a:prstGeom>
        </p:spPr>
        <p:txBody>
          <a:bodyPr anchor="t" anchorCtr="0">
            <a:noAutofit/>
          </a:bodyPr>
          <a:lstStyle>
            <a:lvl1pPr marL="0" indent="0" algn="l">
              <a:lnSpc>
                <a:spcPct val="100000"/>
              </a:lnSpc>
              <a:spcBef>
                <a:spcPts val="0"/>
              </a:spcBef>
              <a:buFontTx/>
              <a:buNone/>
              <a:defRPr sz="4000" b="1" i="0" spc="0">
                <a:solidFill>
                  <a:srgbClr val="0B2340"/>
                </a:solidFill>
                <a:latin typeface="Adobe Caslon Pro Bold" panose="0205050205050A020403" pitchFamily="18" charset="77"/>
              </a:defRPr>
            </a:lvl1pPr>
          </a:lstStyle>
          <a:p>
            <a:pPr lvl="0"/>
            <a:r>
              <a:rPr lang="en-GB"/>
              <a:t>CLICK TO EDIT MASTER TEXT STYLES</a:t>
            </a:r>
            <a:endParaRPr lang="en-NL"/>
          </a:p>
        </p:txBody>
      </p:sp>
      <p:pic>
        <p:nvPicPr>
          <p:cNvPr id="3" name="Picture 2">
            <a:extLst>
              <a:ext uri="{FF2B5EF4-FFF2-40B4-BE49-F238E27FC236}">
                <a16:creationId xmlns:a16="http://schemas.microsoft.com/office/drawing/2014/main" id="{2E04D3BA-A82C-97FA-4925-85EA57F93D3E}"/>
              </a:ext>
            </a:extLst>
          </p:cNvPr>
          <p:cNvPicPr>
            <a:picLocks noChangeAspect="1"/>
          </p:cNvPicPr>
          <p:nvPr userDrawn="1"/>
        </p:nvPicPr>
        <p:blipFill>
          <a:blip r:embed="rId4"/>
          <a:stretch>
            <a:fillRect/>
          </a:stretch>
        </p:blipFill>
        <p:spPr>
          <a:xfrm>
            <a:off x="214404" y="6096000"/>
            <a:ext cx="695896" cy="574115"/>
          </a:xfrm>
          <a:prstGeom prst="rect">
            <a:avLst/>
          </a:prstGeom>
        </p:spPr>
      </p:pic>
    </p:spTree>
    <p:extLst>
      <p:ext uri="{BB962C8B-B14F-4D97-AF65-F5344CB8AC3E}">
        <p14:creationId xmlns:p14="http://schemas.microsoft.com/office/powerpoint/2010/main" val="35681275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02" y="-1"/>
            <a:ext cx="12225601" cy="6876901"/>
          </a:xfrm>
          <a:prstGeom prst="rect">
            <a:avLst/>
          </a:prstGeom>
        </p:spPr>
      </p:pic>
    </p:spTree>
    <p:extLst>
      <p:ext uri="{BB962C8B-B14F-4D97-AF65-F5344CB8AC3E}">
        <p14:creationId xmlns:p14="http://schemas.microsoft.com/office/powerpoint/2010/main" val="19704247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562F1-1C56-06A8-BA69-627AD5801E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753A87-6ACF-D208-802C-9DC2E95011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4F3EE4-1456-4553-2714-3D10D14CEDEE}"/>
              </a:ext>
            </a:extLst>
          </p:cNvPr>
          <p:cNvSpPr>
            <a:spLocks noGrp="1"/>
          </p:cNvSpPr>
          <p:nvPr>
            <p:ph type="dt" sz="half" idx="10"/>
          </p:nvPr>
        </p:nvSpPr>
        <p:spPr/>
        <p:txBody>
          <a:bodyPr/>
          <a:lstStyle/>
          <a:p>
            <a:fld id="{3037CB09-A050-47F6-B7C2-73310E236B0E}" type="datetimeFigureOut">
              <a:rPr lang="en-US" smtClean="0"/>
              <a:t>9/5/2025</a:t>
            </a:fld>
            <a:endParaRPr lang="en-US"/>
          </a:p>
        </p:txBody>
      </p:sp>
      <p:sp>
        <p:nvSpPr>
          <p:cNvPr id="5" name="Footer Placeholder 4">
            <a:extLst>
              <a:ext uri="{FF2B5EF4-FFF2-40B4-BE49-F238E27FC236}">
                <a16:creationId xmlns:a16="http://schemas.microsoft.com/office/drawing/2014/main" id="{3E21BC71-0B3D-513F-74B0-5DFE69A480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889585-3C7E-129C-0389-4F5D9712B9AE}"/>
              </a:ext>
            </a:extLst>
          </p:cNvPr>
          <p:cNvSpPr>
            <a:spLocks noGrp="1"/>
          </p:cNvSpPr>
          <p:nvPr>
            <p:ph type="sldNum" sz="quarter" idx="12"/>
          </p:nvPr>
        </p:nvSpPr>
        <p:spPr/>
        <p:txBody>
          <a:bodyPr/>
          <a:lstStyle/>
          <a:p>
            <a:fld id="{98A6D14B-0C4D-4903-8B06-F5FBECBEF749}" type="slidenum">
              <a:rPr lang="en-US" smtClean="0"/>
              <a:t>‹#›</a:t>
            </a:fld>
            <a:endParaRPr lang="en-US"/>
          </a:p>
        </p:txBody>
      </p:sp>
    </p:spTree>
    <p:extLst>
      <p:ext uri="{BB962C8B-B14F-4D97-AF65-F5344CB8AC3E}">
        <p14:creationId xmlns:p14="http://schemas.microsoft.com/office/powerpoint/2010/main" val="42257474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C180A-B05C-3350-7EA5-65F0AF9D34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DA772E-F01A-62A8-081D-9C5147E46A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1EE12C-7EBB-0A1B-3E55-7ED2C26AC1C5}"/>
              </a:ext>
            </a:extLst>
          </p:cNvPr>
          <p:cNvSpPr>
            <a:spLocks noGrp="1"/>
          </p:cNvSpPr>
          <p:nvPr>
            <p:ph type="dt" sz="half" idx="10"/>
          </p:nvPr>
        </p:nvSpPr>
        <p:spPr/>
        <p:txBody>
          <a:bodyPr/>
          <a:lstStyle/>
          <a:p>
            <a:fld id="{3037CB09-A050-47F6-B7C2-73310E236B0E}" type="datetimeFigureOut">
              <a:rPr lang="en-US" smtClean="0"/>
              <a:t>9/5/2025</a:t>
            </a:fld>
            <a:endParaRPr lang="en-US"/>
          </a:p>
        </p:txBody>
      </p:sp>
      <p:sp>
        <p:nvSpPr>
          <p:cNvPr id="5" name="Footer Placeholder 4">
            <a:extLst>
              <a:ext uri="{FF2B5EF4-FFF2-40B4-BE49-F238E27FC236}">
                <a16:creationId xmlns:a16="http://schemas.microsoft.com/office/drawing/2014/main" id="{0B22D0FF-9927-25C3-3DD9-5173F6D96B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81D9FA-30DF-77CB-9B79-35C9A0CF7E5C}"/>
              </a:ext>
            </a:extLst>
          </p:cNvPr>
          <p:cNvSpPr>
            <a:spLocks noGrp="1"/>
          </p:cNvSpPr>
          <p:nvPr>
            <p:ph type="sldNum" sz="quarter" idx="12"/>
          </p:nvPr>
        </p:nvSpPr>
        <p:spPr/>
        <p:txBody>
          <a:bodyPr/>
          <a:lstStyle/>
          <a:p>
            <a:fld id="{98A6D14B-0C4D-4903-8B06-F5FBECBEF749}" type="slidenum">
              <a:rPr lang="en-US" smtClean="0"/>
              <a:t>‹#›</a:t>
            </a:fld>
            <a:endParaRPr lang="en-US"/>
          </a:p>
        </p:txBody>
      </p:sp>
    </p:spTree>
    <p:extLst>
      <p:ext uri="{BB962C8B-B14F-4D97-AF65-F5344CB8AC3E}">
        <p14:creationId xmlns:p14="http://schemas.microsoft.com/office/powerpoint/2010/main" val="10837355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BD6F5-D362-2BF7-8706-1775DC59F5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6B5C44-5BEC-CD55-2BF3-BEDB29E7BA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F89A6F-70DE-8C7A-D9B9-51F5EEB17DB0}"/>
              </a:ext>
            </a:extLst>
          </p:cNvPr>
          <p:cNvSpPr>
            <a:spLocks noGrp="1"/>
          </p:cNvSpPr>
          <p:nvPr>
            <p:ph type="dt" sz="half" idx="10"/>
          </p:nvPr>
        </p:nvSpPr>
        <p:spPr/>
        <p:txBody>
          <a:bodyPr/>
          <a:lstStyle/>
          <a:p>
            <a:fld id="{3037CB09-A050-47F6-B7C2-73310E236B0E}" type="datetimeFigureOut">
              <a:rPr lang="en-US" smtClean="0"/>
              <a:t>9/5/2025</a:t>
            </a:fld>
            <a:endParaRPr lang="en-US"/>
          </a:p>
        </p:txBody>
      </p:sp>
      <p:sp>
        <p:nvSpPr>
          <p:cNvPr id="5" name="Footer Placeholder 4">
            <a:extLst>
              <a:ext uri="{FF2B5EF4-FFF2-40B4-BE49-F238E27FC236}">
                <a16:creationId xmlns:a16="http://schemas.microsoft.com/office/drawing/2014/main" id="{A463B86D-3DA5-3310-292D-DCD164690C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6F4088-13B4-8E2A-810A-D5B07CA5AFA7}"/>
              </a:ext>
            </a:extLst>
          </p:cNvPr>
          <p:cNvSpPr>
            <a:spLocks noGrp="1"/>
          </p:cNvSpPr>
          <p:nvPr>
            <p:ph type="sldNum" sz="quarter" idx="12"/>
          </p:nvPr>
        </p:nvSpPr>
        <p:spPr/>
        <p:txBody>
          <a:bodyPr/>
          <a:lstStyle/>
          <a:p>
            <a:fld id="{98A6D14B-0C4D-4903-8B06-F5FBECBEF749}" type="slidenum">
              <a:rPr lang="en-US" smtClean="0"/>
              <a:t>‹#›</a:t>
            </a:fld>
            <a:endParaRPr lang="en-US"/>
          </a:p>
        </p:txBody>
      </p:sp>
    </p:spTree>
    <p:extLst>
      <p:ext uri="{BB962C8B-B14F-4D97-AF65-F5344CB8AC3E}">
        <p14:creationId xmlns:p14="http://schemas.microsoft.com/office/powerpoint/2010/main" val="34342970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FDDBA-959A-F517-32AC-12AF0306F4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B73240-7341-FE6C-A07B-07FA925222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96EECE-074E-E229-69BB-CC7A15B441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C40C75-348B-9DD5-54F3-F49183FA7408}"/>
              </a:ext>
            </a:extLst>
          </p:cNvPr>
          <p:cNvSpPr>
            <a:spLocks noGrp="1"/>
          </p:cNvSpPr>
          <p:nvPr>
            <p:ph type="dt" sz="half" idx="10"/>
          </p:nvPr>
        </p:nvSpPr>
        <p:spPr/>
        <p:txBody>
          <a:bodyPr/>
          <a:lstStyle/>
          <a:p>
            <a:fld id="{3037CB09-A050-47F6-B7C2-73310E236B0E}" type="datetimeFigureOut">
              <a:rPr lang="en-US" smtClean="0"/>
              <a:t>9/5/2025</a:t>
            </a:fld>
            <a:endParaRPr lang="en-US"/>
          </a:p>
        </p:txBody>
      </p:sp>
      <p:sp>
        <p:nvSpPr>
          <p:cNvPr id="6" name="Footer Placeholder 5">
            <a:extLst>
              <a:ext uri="{FF2B5EF4-FFF2-40B4-BE49-F238E27FC236}">
                <a16:creationId xmlns:a16="http://schemas.microsoft.com/office/drawing/2014/main" id="{6E246E64-F2EA-38BD-F7FF-A42F8B6061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EF5DBF-B8E7-A6C8-1356-DC2659221BAD}"/>
              </a:ext>
            </a:extLst>
          </p:cNvPr>
          <p:cNvSpPr>
            <a:spLocks noGrp="1"/>
          </p:cNvSpPr>
          <p:nvPr>
            <p:ph type="sldNum" sz="quarter" idx="12"/>
          </p:nvPr>
        </p:nvSpPr>
        <p:spPr/>
        <p:txBody>
          <a:bodyPr/>
          <a:lstStyle/>
          <a:p>
            <a:fld id="{98A6D14B-0C4D-4903-8B06-F5FBECBEF749}" type="slidenum">
              <a:rPr lang="en-US" smtClean="0"/>
              <a:t>‹#›</a:t>
            </a:fld>
            <a:endParaRPr lang="en-US"/>
          </a:p>
        </p:txBody>
      </p:sp>
    </p:spTree>
    <p:extLst>
      <p:ext uri="{BB962C8B-B14F-4D97-AF65-F5344CB8AC3E}">
        <p14:creationId xmlns:p14="http://schemas.microsoft.com/office/powerpoint/2010/main" val="7404308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7768B-6206-4C70-E2CB-C018CD9491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8A83A6-C251-0DFE-B5F1-AE15EB6903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3ED5FD-D57A-C0C4-3E60-F9D968B14E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05A203-9D23-8450-FE8E-F188BC3F51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E13370-DD61-09EE-E871-4B144CD83A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98D2CC-7FF8-781C-56E1-0762BC3CC9A3}"/>
              </a:ext>
            </a:extLst>
          </p:cNvPr>
          <p:cNvSpPr>
            <a:spLocks noGrp="1"/>
          </p:cNvSpPr>
          <p:nvPr>
            <p:ph type="dt" sz="half" idx="10"/>
          </p:nvPr>
        </p:nvSpPr>
        <p:spPr/>
        <p:txBody>
          <a:bodyPr/>
          <a:lstStyle/>
          <a:p>
            <a:fld id="{3037CB09-A050-47F6-B7C2-73310E236B0E}" type="datetimeFigureOut">
              <a:rPr lang="en-US" smtClean="0"/>
              <a:t>9/5/2025</a:t>
            </a:fld>
            <a:endParaRPr lang="en-US"/>
          </a:p>
        </p:txBody>
      </p:sp>
      <p:sp>
        <p:nvSpPr>
          <p:cNvPr id="8" name="Footer Placeholder 7">
            <a:extLst>
              <a:ext uri="{FF2B5EF4-FFF2-40B4-BE49-F238E27FC236}">
                <a16:creationId xmlns:a16="http://schemas.microsoft.com/office/drawing/2014/main" id="{9AF65BFF-CFBF-E284-5D63-491A358E4F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ADF0EC-9DCC-EAA1-4405-CC3AF8F66F55}"/>
              </a:ext>
            </a:extLst>
          </p:cNvPr>
          <p:cNvSpPr>
            <a:spLocks noGrp="1"/>
          </p:cNvSpPr>
          <p:nvPr>
            <p:ph type="sldNum" sz="quarter" idx="12"/>
          </p:nvPr>
        </p:nvSpPr>
        <p:spPr/>
        <p:txBody>
          <a:bodyPr/>
          <a:lstStyle/>
          <a:p>
            <a:fld id="{98A6D14B-0C4D-4903-8B06-F5FBECBEF749}" type="slidenum">
              <a:rPr lang="en-US" smtClean="0"/>
              <a:t>‹#›</a:t>
            </a:fld>
            <a:endParaRPr lang="en-US"/>
          </a:p>
        </p:txBody>
      </p:sp>
    </p:spTree>
    <p:extLst>
      <p:ext uri="{BB962C8B-B14F-4D97-AF65-F5344CB8AC3E}">
        <p14:creationId xmlns:p14="http://schemas.microsoft.com/office/powerpoint/2010/main" val="31122407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0733B-724A-1C11-C0FB-C1C7A4DB2C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B98D0B-E696-B4FF-5D0C-397F50C23D2E}"/>
              </a:ext>
            </a:extLst>
          </p:cNvPr>
          <p:cNvSpPr>
            <a:spLocks noGrp="1"/>
          </p:cNvSpPr>
          <p:nvPr>
            <p:ph type="dt" sz="half" idx="10"/>
          </p:nvPr>
        </p:nvSpPr>
        <p:spPr/>
        <p:txBody>
          <a:bodyPr/>
          <a:lstStyle/>
          <a:p>
            <a:fld id="{3037CB09-A050-47F6-B7C2-73310E236B0E}" type="datetimeFigureOut">
              <a:rPr lang="en-US" smtClean="0"/>
              <a:t>9/5/2025</a:t>
            </a:fld>
            <a:endParaRPr lang="en-US"/>
          </a:p>
        </p:txBody>
      </p:sp>
      <p:sp>
        <p:nvSpPr>
          <p:cNvPr id="4" name="Footer Placeholder 3">
            <a:extLst>
              <a:ext uri="{FF2B5EF4-FFF2-40B4-BE49-F238E27FC236}">
                <a16:creationId xmlns:a16="http://schemas.microsoft.com/office/drawing/2014/main" id="{2FB01600-AF78-75F2-4477-D65BB64919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396C42-4396-5B03-F04C-5FD3E01C2926}"/>
              </a:ext>
            </a:extLst>
          </p:cNvPr>
          <p:cNvSpPr>
            <a:spLocks noGrp="1"/>
          </p:cNvSpPr>
          <p:nvPr>
            <p:ph type="sldNum" sz="quarter" idx="12"/>
          </p:nvPr>
        </p:nvSpPr>
        <p:spPr/>
        <p:txBody>
          <a:bodyPr/>
          <a:lstStyle/>
          <a:p>
            <a:fld id="{98A6D14B-0C4D-4903-8B06-F5FBECBEF749}" type="slidenum">
              <a:rPr lang="en-US" smtClean="0"/>
              <a:t>‹#›</a:t>
            </a:fld>
            <a:endParaRPr lang="en-US"/>
          </a:p>
        </p:txBody>
      </p:sp>
    </p:spTree>
    <p:extLst>
      <p:ext uri="{BB962C8B-B14F-4D97-AF65-F5344CB8AC3E}">
        <p14:creationId xmlns:p14="http://schemas.microsoft.com/office/powerpoint/2010/main" val="40120738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4807F5-11A6-7CEE-79B4-DB719B9C510D}"/>
              </a:ext>
            </a:extLst>
          </p:cNvPr>
          <p:cNvSpPr>
            <a:spLocks noGrp="1"/>
          </p:cNvSpPr>
          <p:nvPr>
            <p:ph type="dt" sz="half" idx="10"/>
          </p:nvPr>
        </p:nvSpPr>
        <p:spPr/>
        <p:txBody>
          <a:bodyPr/>
          <a:lstStyle/>
          <a:p>
            <a:fld id="{3037CB09-A050-47F6-B7C2-73310E236B0E}" type="datetimeFigureOut">
              <a:rPr lang="en-US" smtClean="0"/>
              <a:t>9/5/2025</a:t>
            </a:fld>
            <a:endParaRPr lang="en-US"/>
          </a:p>
        </p:txBody>
      </p:sp>
      <p:sp>
        <p:nvSpPr>
          <p:cNvPr id="3" name="Footer Placeholder 2">
            <a:extLst>
              <a:ext uri="{FF2B5EF4-FFF2-40B4-BE49-F238E27FC236}">
                <a16:creationId xmlns:a16="http://schemas.microsoft.com/office/drawing/2014/main" id="{25D0E043-E164-8337-E2F3-8AACD9982A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FA0FE5-868B-8FD4-279B-A58B95CC6E13}"/>
              </a:ext>
            </a:extLst>
          </p:cNvPr>
          <p:cNvSpPr>
            <a:spLocks noGrp="1"/>
          </p:cNvSpPr>
          <p:nvPr>
            <p:ph type="sldNum" sz="quarter" idx="12"/>
          </p:nvPr>
        </p:nvSpPr>
        <p:spPr/>
        <p:txBody>
          <a:bodyPr/>
          <a:lstStyle/>
          <a:p>
            <a:fld id="{98A6D14B-0C4D-4903-8B06-F5FBECBEF749}" type="slidenum">
              <a:rPr lang="en-US" smtClean="0"/>
              <a:t>‹#›</a:t>
            </a:fld>
            <a:endParaRPr lang="en-US"/>
          </a:p>
        </p:txBody>
      </p:sp>
    </p:spTree>
    <p:extLst>
      <p:ext uri="{BB962C8B-B14F-4D97-AF65-F5344CB8AC3E}">
        <p14:creationId xmlns:p14="http://schemas.microsoft.com/office/powerpoint/2010/main" val="9962940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DE84-2CF8-5909-9132-B28DDBBA53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B95E87-A601-97CA-9675-C79E82F7DD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224075-77B0-86C5-1BBD-E4F6365D9D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5804A8-AF69-F4BF-87FD-C7AA42D1BC1F}"/>
              </a:ext>
            </a:extLst>
          </p:cNvPr>
          <p:cNvSpPr>
            <a:spLocks noGrp="1"/>
          </p:cNvSpPr>
          <p:nvPr>
            <p:ph type="dt" sz="half" idx="10"/>
          </p:nvPr>
        </p:nvSpPr>
        <p:spPr/>
        <p:txBody>
          <a:bodyPr/>
          <a:lstStyle/>
          <a:p>
            <a:fld id="{3037CB09-A050-47F6-B7C2-73310E236B0E}" type="datetimeFigureOut">
              <a:rPr lang="en-US" smtClean="0"/>
              <a:t>9/5/2025</a:t>
            </a:fld>
            <a:endParaRPr lang="en-US"/>
          </a:p>
        </p:txBody>
      </p:sp>
      <p:sp>
        <p:nvSpPr>
          <p:cNvPr id="6" name="Footer Placeholder 5">
            <a:extLst>
              <a:ext uri="{FF2B5EF4-FFF2-40B4-BE49-F238E27FC236}">
                <a16:creationId xmlns:a16="http://schemas.microsoft.com/office/drawing/2014/main" id="{3F4DAB83-54BD-F6C4-AD45-68513684E2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75C8DE-6FF9-52A7-4E44-4F4E79C7DEC2}"/>
              </a:ext>
            </a:extLst>
          </p:cNvPr>
          <p:cNvSpPr>
            <a:spLocks noGrp="1"/>
          </p:cNvSpPr>
          <p:nvPr>
            <p:ph type="sldNum" sz="quarter" idx="12"/>
          </p:nvPr>
        </p:nvSpPr>
        <p:spPr/>
        <p:txBody>
          <a:bodyPr/>
          <a:lstStyle/>
          <a:p>
            <a:fld id="{98A6D14B-0C4D-4903-8B06-F5FBECBEF749}" type="slidenum">
              <a:rPr lang="en-US" smtClean="0"/>
              <a:t>‹#›</a:t>
            </a:fld>
            <a:endParaRPr lang="en-US"/>
          </a:p>
        </p:txBody>
      </p:sp>
    </p:spTree>
    <p:extLst>
      <p:ext uri="{BB962C8B-B14F-4D97-AF65-F5344CB8AC3E}">
        <p14:creationId xmlns:p14="http://schemas.microsoft.com/office/powerpoint/2010/main" val="17069857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E592E-AA64-BF53-765E-759D4EEB23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93866A-12C4-304E-D5E1-90ECEFACED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186FAD-DC13-DEF6-50CD-B43C0DF2FC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93B446-FA11-5192-61FC-CFB2EA6110AA}"/>
              </a:ext>
            </a:extLst>
          </p:cNvPr>
          <p:cNvSpPr>
            <a:spLocks noGrp="1"/>
          </p:cNvSpPr>
          <p:nvPr>
            <p:ph type="dt" sz="half" idx="10"/>
          </p:nvPr>
        </p:nvSpPr>
        <p:spPr/>
        <p:txBody>
          <a:bodyPr/>
          <a:lstStyle/>
          <a:p>
            <a:fld id="{3037CB09-A050-47F6-B7C2-73310E236B0E}" type="datetimeFigureOut">
              <a:rPr lang="en-US" smtClean="0"/>
              <a:t>9/5/2025</a:t>
            </a:fld>
            <a:endParaRPr lang="en-US"/>
          </a:p>
        </p:txBody>
      </p:sp>
      <p:sp>
        <p:nvSpPr>
          <p:cNvPr id="6" name="Footer Placeholder 5">
            <a:extLst>
              <a:ext uri="{FF2B5EF4-FFF2-40B4-BE49-F238E27FC236}">
                <a16:creationId xmlns:a16="http://schemas.microsoft.com/office/drawing/2014/main" id="{1DACA09E-95BB-A635-727B-69B88A3133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C2840F-923E-079C-EF44-22E04E411BB2}"/>
              </a:ext>
            </a:extLst>
          </p:cNvPr>
          <p:cNvSpPr>
            <a:spLocks noGrp="1"/>
          </p:cNvSpPr>
          <p:nvPr>
            <p:ph type="sldNum" sz="quarter" idx="12"/>
          </p:nvPr>
        </p:nvSpPr>
        <p:spPr/>
        <p:txBody>
          <a:bodyPr/>
          <a:lstStyle/>
          <a:p>
            <a:fld id="{98A6D14B-0C4D-4903-8B06-F5FBECBEF749}" type="slidenum">
              <a:rPr lang="en-US" smtClean="0"/>
              <a:t>‹#›</a:t>
            </a:fld>
            <a:endParaRPr lang="en-US"/>
          </a:p>
        </p:txBody>
      </p:sp>
    </p:spTree>
    <p:extLst>
      <p:ext uri="{BB962C8B-B14F-4D97-AF65-F5344CB8AC3E}">
        <p14:creationId xmlns:p14="http://schemas.microsoft.com/office/powerpoint/2010/main" val="3059328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25590F36-E69E-6C76-7040-E6387DA8A5FB}"/>
              </a:ext>
            </a:extLst>
          </p:cNvPr>
          <p:cNvSpPr>
            <a:spLocks noGrp="1"/>
          </p:cNvSpPr>
          <p:nvPr>
            <p:ph type="body" sz="quarter" idx="12" hasCustomPrompt="1"/>
          </p:nvPr>
        </p:nvSpPr>
        <p:spPr>
          <a:xfrm>
            <a:off x="385482" y="376518"/>
            <a:ext cx="11327095" cy="591671"/>
          </a:xfrm>
          <a:prstGeom prst="rect">
            <a:avLst/>
          </a:prstGeom>
        </p:spPr>
        <p:txBody>
          <a:bodyPr anchor="t" anchorCtr="0">
            <a:noAutofit/>
          </a:bodyPr>
          <a:lstStyle>
            <a:lvl1pPr marL="0" indent="0" algn="l">
              <a:lnSpc>
                <a:spcPct val="100000"/>
              </a:lnSpc>
              <a:spcBef>
                <a:spcPts val="0"/>
              </a:spcBef>
              <a:buFontTx/>
              <a:buNone/>
              <a:defRPr sz="3200" b="1" i="0" spc="0">
                <a:solidFill>
                  <a:srgbClr val="0B2340"/>
                </a:solidFill>
                <a:latin typeface="Adobe Caslon Pro Bold" panose="0205050205050A020403" pitchFamily="18" charset="77"/>
              </a:defRPr>
            </a:lvl1pPr>
          </a:lstStyle>
          <a:p>
            <a:pPr lvl="0"/>
            <a:r>
              <a:rPr lang="en-GB"/>
              <a:t>CLICK TO EDIT MASTER TEXT STYLES</a:t>
            </a:r>
            <a:endParaRPr lang="en-NL"/>
          </a:p>
        </p:txBody>
      </p:sp>
      <p:pic>
        <p:nvPicPr>
          <p:cNvPr id="2" name="Picture 1">
            <a:extLst>
              <a:ext uri="{FF2B5EF4-FFF2-40B4-BE49-F238E27FC236}">
                <a16:creationId xmlns:a16="http://schemas.microsoft.com/office/drawing/2014/main" id="{72EA2794-973D-6516-1350-5AA70A9C4E21}"/>
              </a:ext>
            </a:extLst>
          </p:cNvPr>
          <p:cNvPicPr>
            <a:picLocks noChangeAspect="1"/>
          </p:cNvPicPr>
          <p:nvPr userDrawn="1"/>
        </p:nvPicPr>
        <p:blipFill>
          <a:blip r:embed="rId2"/>
          <a:stretch>
            <a:fillRect/>
          </a:stretch>
        </p:blipFill>
        <p:spPr>
          <a:xfrm>
            <a:off x="214404" y="6096000"/>
            <a:ext cx="695896" cy="574115"/>
          </a:xfrm>
          <a:prstGeom prst="rect">
            <a:avLst/>
          </a:prstGeom>
        </p:spPr>
      </p:pic>
    </p:spTree>
    <p:extLst>
      <p:ext uri="{BB962C8B-B14F-4D97-AF65-F5344CB8AC3E}">
        <p14:creationId xmlns:p14="http://schemas.microsoft.com/office/powerpoint/2010/main" val="9781209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02">
          <p15:clr>
            <a:srgbClr val="FBAE40"/>
          </p15:clr>
        </p15:guide>
        <p15:guide id="4" orient="horz" pos="300">
          <p15:clr>
            <a:srgbClr val="FBAE40"/>
          </p15:clr>
        </p15:guide>
        <p15:guide id="5" pos="737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B1FDF-D4BF-69A3-8558-CB6CD0E5B8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A03244-A0E7-4CCF-5E3B-8F113546F6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6501BC-B77D-42D8-7600-2ABF17752136}"/>
              </a:ext>
            </a:extLst>
          </p:cNvPr>
          <p:cNvSpPr>
            <a:spLocks noGrp="1"/>
          </p:cNvSpPr>
          <p:nvPr>
            <p:ph type="dt" sz="half" idx="10"/>
          </p:nvPr>
        </p:nvSpPr>
        <p:spPr/>
        <p:txBody>
          <a:bodyPr/>
          <a:lstStyle/>
          <a:p>
            <a:fld id="{3037CB09-A050-47F6-B7C2-73310E236B0E}" type="datetimeFigureOut">
              <a:rPr lang="en-US" smtClean="0"/>
              <a:t>9/5/2025</a:t>
            </a:fld>
            <a:endParaRPr lang="en-US"/>
          </a:p>
        </p:txBody>
      </p:sp>
      <p:sp>
        <p:nvSpPr>
          <p:cNvPr id="5" name="Footer Placeholder 4">
            <a:extLst>
              <a:ext uri="{FF2B5EF4-FFF2-40B4-BE49-F238E27FC236}">
                <a16:creationId xmlns:a16="http://schemas.microsoft.com/office/drawing/2014/main" id="{19357776-7A13-BAAA-4AC6-24169873C8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72713A-CD97-9D4B-0C54-34934DBC86FC}"/>
              </a:ext>
            </a:extLst>
          </p:cNvPr>
          <p:cNvSpPr>
            <a:spLocks noGrp="1"/>
          </p:cNvSpPr>
          <p:nvPr>
            <p:ph type="sldNum" sz="quarter" idx="12"/>
          </p:nvPr>
        </p:nvSpPr>
        <p:spPr/>
        <p:txBody>
          <a:bodyPr/>
          <a:lstStyle/>
          <a:p>
            <a:fld id="{98A6D14B-0C4D-4903-8B06-F5FBECBEF749}" type="slidenum">
              <a:rPr lang="en-US" smtClean="0"/>
              <a:t>‹#›</a:t>
            </a:fld>
            <a:endParaRPr lang="en-US"/>
          </a:p>
        </p:txBody>
      </p:sp>
    </p:spTree>
    <p:extLst>
      <p:ext uri="{BB962C8B-B14F-4D97-AF65-F5344CB8AC3E}">
        <p14:creationId xmlns:p14="http://schemas.microsoft.com/office/powerpoint/2010/main" val="463081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756149-89BF-2CB0-98AD-E48A8CC5D3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29F44-EE16-C827-1530-A5A2E66DA6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09665C-5F4A-D300-116C-D1CD43ED8504}"/>
              </a:ext>
            </a:extLst>
          </p:cNvPr>
          <p:cNvSpPr>
            <a:spLocks noGrp="1"/>
          </p:cNvSpPr>
          <p:nvPr>
            <p:ph type="dt" sz="half" idx="10"/>
          </p:nvPr>
        </p:nvSpPr>
        <p:spPr/>
        <p:txBody>
          <a:bodyPr/>
          <a:lstStyle/>
          <a:p>
            <a:fld id="{3037CB09-A050-47F6-B7C2-73310E236B0E}" type="datetimeFigureOut">
              <a:rPr lang="en-US" smtClean="0"/>
              <a:t>9/5/2025</a:t>
            </a:fld>
            <a:endParaRPr lang="en-US"/>
          </a:p>
        </p:txBody>
      </p:sp>
      <p:sp>
        <p:nvSpPr>
          <p:cNvPr id="5" name="Footer Placeholder 4">
            <a:extLst>
              <a:ext uri="{FF2B5EF4-FFF2-40B4-BE49-F238E27FC236}">
                <a16:creationId xmlns:a16="http://schemas.microsoft.com/office/drawing/2014/main" id="{9AAFC0A1-32B0-B2D3-C6D3-49B24AAC2E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60098D-5BE2-6022-F37C-B2AC54C061C9}"/>
              </a:ext>
            </a:extLst>
          </p:cNvPr>
          <p:cNvSpPr>
            <a:spLocks noGrp="1"/>
          </p:cNvSpPr>
          <p:nvPr>
            <p:ph type="sldNum" sz="quarter" idx="12"/>
          </p:nvPr>
        </p:nvSpPr>
        <p:spPr/>
        <p:txBody>
          <a:bodyPr/>
          <a:lstStyle/>
          <a:p>
            <a:fld id="{98A6D14B-0C4D-4903-8B06-F5FBECBEF749}" type="slidenum">
              <a:rPr lang="en-US" smtClean="0"/>
              <a:t>‹#›</a:t>
            </a:fld>
            <a:endParaRPr lang="en-US"/>
          </a:p>
        </p:txBody>
      </p:sp>
    </p:spTree>
    <p:extLst>
      <p:ext uri="{BB962C8B-B14F-4D97-AF65-F5344CB8AC3E}">
        <p14:creationId xmlns:p14="http://schemas.microsoft.com/office/powerpoint/2010/main" val="9858193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Stru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02" y="-1"/>
            <a:ext cx="12225601" cy="6876901"/>
          </a:xfrm>
          <a:prstGeom prst="rect">
            <a:avLst/>
          </a:prstGeom>
        </p:spPr>
      </p:pic>
    </p:spTree>
    <p:extLst>
      <p:ext uri="{BB962C8B-B14F-4D97-AF65-F5344CB8AC3E}">
        <p14:creationId xmlns:p14="http://schemas.microsoft.com/office/powerpoint/2010/main" val="36756236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01" y="-1"/>
            <a:ext cx="12225601" cy="6876901"/>
          </a:xfrm>
          <a:prstGeom prst="rect">
            <a:avLst/>
          </a:prstGeom>
        </p:spPr>
      </p:pic>
    </p:spTree>
    <p:extLst>
      <p:ext uri="{BB962C8B-B14F-4D97-AF65-F5344CB8AC3E}">
        <p14:creationId xmlns:p14="http://schemas.microsoft.com/office/powerpoint/2010/main" val="15542981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Bols | Video">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766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Start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2424D9-353A-74FC-D98A-2C16C67351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2192000" cy="6857999"/>
          </a:xfrm>
          <a:prstGeom prst="rect">
            <a:avLst/>
          </a:prstGeom>
        </p:spPr>
      </p:pic>
      <p:pic>
        <p:nvPicPr>
          <p:cNvPr id="8" name="Picture 7">
            <a:extLst>
              <a:ext uri="{FF2B5EF4-FFF2-40B4-BE49-F238E27FC236}">
                <a16:creationId xmlns:a16="http://schemas.microsoft.com/office/drawing/2014/main" id="{0FFBE505-1393-515F-7EAB-658B4F809F87}"/>
              </a:ext>
            </a:extLst>
          </p:cNvPr>
          <p:cNvPicPr>
            <a:picLocks noChangeAspect="1"/>
          </p:cNvPicPr>
          <p:nvPr userDrawn="1"/>
        </p:nvPicPr>
        <p:blipFill>
          <a:blip r:embed="rId3"/>
          <a:stretch>
            <a:fillRect/>
          </a:stretch>
        </p:blipFill>
        <p:spPr>
          <a:xfrm>
            <a:off x="735104" y="911710"/>
            <a:ext cx="6087037" cy="5021805"/>
          </a:xfrm>
          <a:prstGeom prst="rect">
            <a:avLst/>
          </a:prstGeom>
        </p:spPr>
      </p:pic>
    </p:spTree>
    <p:extLst>
      <p:ext uri="{BB962C8B-B14F-4D97-AF65-F5344CB8AC3E}">
        <p14:creationId xmlns:p14="http://schemas.microsoft.com/office/powerpoint/2010/main" val="3846695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tructure paper + small Bols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01" y="-1"/>
            <a:ext cx="12225601" cy="6876901"/>
          </a:xfrm>
          <a:prstGeom prst="rect">
            <a:avLst/>
          </a:prstGeom>
        </p:spPr>
      </p:pic>
      <p:pic>
        <p:nvPicPr>
          <p:cNvPr id="3" name="Picture 2">
            <a:extLst>
              <a:ext uri="{FF2B5EF4-FFF2-40B4-BE49-F238E27FC236}">
                <a16:creationId xmlns:a16="http://schemas.microsoft.com/office/drawing/2014/main" id="{D7AC6CC3-F880-FD50-4D5F-0CF8321066BE}"/>
              </a:ext>
            </a:extLst>
          </p:cNvPr>
          <p:cNvPicPr>
            <a:picLocks noChangeAspect="1"/>
          </p:cNvPicPr>
          <p:nvPr userDrawn="1"/>
        </p:nvPicPr>
        <p:blipFill>
          <a:blip r:embed="rId3"/>
          <a:stretch>
            <a:fillRect/>
          </a:stretch>
        </p:blipFill>
        <p:spPr>
          <a:xfrm>
            <a:off x="214404" y="6096000"/>
            <a:ext cx="695896" cy="574115"/>
          </a:xfrm>
          <a:prstGeom prst="rect">
            <a:avLst/>
          </a:prstGeom>
        </p:spPr>
      </p:pic>
    </p:spTree>
    <p:extLst>
      <p:ext uri="{BB962C8B-B14F-4D97-AF65-F5344CB8AC3E}">
        <p14:creationId xmlns:p14="http://schemas.microsoft.com/office/powerpoint/2010/main" val="4978012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B6256E5-6E6C-FCC5-554B-8897AEACE4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2" name="Picture Placeholder 2">
            <a:extLst>
              <a:ext uri="{FF2B5EF4-FFF2-40B4-BE49-F238E27FC236}">
                <a16:creationId xmlns:a16="http://schemas.microsoft.com/office/drawing/2014/main" id="{377A7E8C-7CFA-625C-5D1B-E9D1A644C3E2}"/>
              </a:ext>
            </a:extLst>
          </p:cNvPr>
          <p:cNvSpPr>
            <a:spLocks noGrp="1"/>
          </p:cNvSpPr>
          <p:nvPr>
            <p:ph type="pic" sz="quarter" idx="10" hasCustomPrompt="1"/>
          </p:nvPr>
        </p:nvSpPr>
        <p:spPr>
          <a:xfrm>
            <a:off x="6897757" y="0"/>
            <a:ext cx="5294243" cy="6858000"/>
          </a:xfrm>
          <a:prstGeom prst="rect">
            <a:avLst/>
          </a:prstGeom>
          <a:solidFill>
            <a:schemeClr val="tx2">
              <a:lumMod val="40000"/>
              <a:lumOff val="60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sp>
        <p:nvSpPr>
          <p:cNvPr id="11" name="Title 8">
            <a:extLst>
              <a:ext uri="{FF2B5EF4-FFF2-40B4-BE49-F238E27FC236}">
                <a16:creationId xmlns:a16="http://schemas.microsoft.com/office/drawing/2014/main" id="{F7FD4D29-7550-BC3E-916E-E4BC4ECBA717}"/>
              </a:ext>
            </a:extLst>
          </p:cNvPr>
          <p:cNvSpPr>
            <a:spLocks noGrp="1"/>
          </p:cNvSpPr>
          <p:nvPr>
            <p:ph type="title"/>
          </p:nvPr>
        </p:nvSpPr>
        <p:spPr>
          <a:xfrm>
            <a:off x="846686" y="1150732"/>
            <a:ext cx="5966492" cy="261176"/>
          </a:xfrm>
          <a:prstGeom prst="rect">
            <a:avLst/>
          </a:prstGeom>
        </p:spPr>
        <p:txBody>
          <a:bodyPr anchor="t" anchorCtr="0">
            <a:noAutofit/>
          </a:bodyPr>
          <a:lstStyle>
            <a:lvl1pPr algn="l">
              <a:defRPr sz="1500" b="1" i="0">
                <a:solidFill>
                  <a:schemeClr val="tx1"/>
                </a:solidFill>
                <a:latin typeface="Adobe Caslon Pro Bold" panose="0205050205050A020403" pitchFamily="18" charset="77"/>
              </a:defRPr>
            </a:lvl1pPr>
          </a:lstStyle>
          <a:p>
            <a:r>
              <a:rPr lang="en-US"/>
              <a:t>Click to edit Master title style</a:t>
            </a:r>
            <a:endParaRPr lang="en-NL"/>
          </a:p>
        </p:txBody>
      </p:sp>
      <p:sp>
        <p:nvSpPr>
          <p:cNvPr id="19" name="Text Placeholder 4">
            <a:extLst>
              <a:ext uri="{FF2B5EF4-FFF2-40B4-BE49-F238E27FC236}">
                <a16:creationId xmlns:a16="http://schemas.microsoft.com/office/drawing/2014/main" id="{5665C678-288A-1D62-EB1E-F2B2E4408CC8}"/>
              </a:ext>
            </a:extLst>
          </p:cNvPr>
          <p:cNvSpPr>
            <a:spLocks noGrp="1"/>
          </p:cNvSpPr>
          <p:nvPr>
            <p:ph type="body" sz="quarter" idx="11"/>
          </p:nvPr>
        </p:nvSpPr>
        <p:spPr>
          <a:xfrm>
            <a:off x="860613" y="1425389"/>
            <a:ext cx="5952564" cy="5280211"/>
          </a:xfrm>
          <a:prstGeom prst="rect">
            <a:avLst/>
          </a:prstGeom>
        </p:spPr>
        <p:txBody>
          <a:bodyPr>
            <a:normAutofit/>
          </a:bodyPr>
          <a:lstStyle>
            <a:lvl1pPr marL="0" indent="0">
              <a:lnSpc>
                <a:spcPct val="100000"/>
              </a:lnSpc>
              <a:spcBef>
                <a:spcPts val="0"/>
              </a:spcBef>
              <a:buFontTx/>
              <a:buNone/>
              <a:defRPr sz="1500">
                <a:solidFill>
                  <a:srgbClr val="0B2340"/>
                </a:solidFill>
                <a:latin typeface="Adobe Caslon Pro" panose="0205050205050A020403" pitchFamily="18" charset="77"/>
              </a:defRPr>
            </a:lvl1pPr>
            <a:lvl2pPr marL="444489" indent="0">
              <a:lnSpc>
                <a:spcPct val="100000"/>
              </a:lnSpc>
              <a:spcBef>
                <a:spcPts val="0"/>
              </a:spcBef>
              <a:buFontTx/>
              <a:buNone/>
              <a:defRPr sz="1500">
                <a:solidFill>
                  <a:srgbClr val="0B2340"/>
                </a:solidFill>
                <a:latin typeface="Adobe Caslon Pro" panose="0205050205050A020403" pitchFamily="18" charset="77"/>
              </a:defRPr>
            </a:lvl2pPr>
            <a:lvl3pPr marL="888978" indent="0">
              <a:lnSpc>
                <a:spcPct val="100000"/>
              </a:lnSpc>
              <a:spcBef>
                <a:spcPts val="0"/>
              </a:spcBef>
              <a:buFontTx/>
              <a:buNone/>
              <a:defRPr sz="1500">
                <a:solidFill>
                  <a:srgbClr val="0B2340"/>
                </a:solidFill>
                <a:latin typeface="Adobe Caslon Pro" panose="0205050205050A020403" pitchFamily="18" charset="77"/>
              </a:defRPr>
            </a:lvl3pPr>
            <a:lvl4pPr marL="1333467" indent="0">
              <a:lnSpc>
                <a:spcPct val="100000"/>
              </a:lnSpc>
              <a:spcBef>
                <a:spcPts val="0"/>
              </a:spcBef>
              <a:buFontTx/>
              <a:buNone/>
              <a:defRPr sz="1500">
                <a:solidFill>
                  <a:srgbClr val="0B2340"/>
                </a:solidFill>
                <a:latin typeface="Adobe Caslon Pro" panose="0205050205050A020403" pitchFamily="18" charset="77"/>
              </a:defRPr>
            </a:lvl4pPr>
            <a:lvl5pPr marL="1777956" indent="0">
              <a:lnSpc>
                <a:spcPct val="100000"/>
              </a:lnSpc>
              <a:spcBef>
                <a:spcPts val="0"/>
              </a:spcBef>
              <a:buFontTx/>
              <a:buNone/>
              <a:defRPr sz="1500">
                <a:solidFill>
                  <a:srgbClr val="0B2340"/>
                </a:solidFill>
                <a:latin typeface="Adobe Caslon Pro" panose="0205050205050A020403" pitchFamily="18"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21" name="Text Placeholder 2">
            <a:extLst>
              <a:ext uri="{FF2B5EF4-FFF2-40B4-BE49-F238E27FC236}">
                <a16:creationId xmlns:a16="http://schemas.microsoft.com/office/drawing/2014/main" id="{4D08BF94-9078-7C15-F369-C1AA9DBE4C7A}"/>
              </a:ext>
            </a:extLst>
          </p:cNvPr>
          <p:cNvSpPr>
            <a:spLocks noGrp="1"/>
          </p:cNvSpPr>
          <p:nvPr>
            <p:ph type="body" sz="quarter" idx="13" hasCustomPrompt="1"/>
          </p:nvPr>
        </p:nvSpPr>
        <p:spPr>
          <a:xfrm>
            <a:off x="367559" y="358590"/>
            <a:ext cx="6454584" cy="591671"/>
          </a:xfrm>
          <a:prstGeom prst="rect">
            <a:avLst/>
          </a:prstGeom>
        </p:spPr>
        <p:txBody>
          <a:bodyPr anchor="t" anchorCtr="0">
            <a:noAutofit/>
          </a:bodyPr>
          <a:lstStyle>
            <a:lvl1pPr marL="0" indent="0" algn="l">
              <a:lnSpc>
                <a:spcPct val="100000"/>
              </a:lnSpc>
              <a:spcBef>
                <a:spcPts val="0"/>
              </a:spcBef>
              <a:buFontTx/>
              <a:buNone/>
              <a:defRPr sz="4000" b="1" i="0" spc="0">
                <a:solidFill>
                  <a:srgbClr val="0B2340"/>
                </a:solidFill>
                <a:latin typeface="Adobe Caslon Pro Bold" panose="0205050205050A020403" pitchFamily="18" charset="77"/>
              </a:defRPr>
            </a:lvl1pPr>
          </a:lstStyle>
          <a:p>
            <a:pPr lvl="0"/>
            <a:r>
              <a:rPr lang="en-GB"/>
              <a:t>CLICK TO EDIT MASTER TEXT STYLES</a:t>
            </a:r>
            <a:endParaRPr lang="en-NL"/>
          </a:p>
        </p:txBody>
      </p:sp>
      <p:pic>
        <p:nvPicPr>
          <p:cNvPr id="3" name="Picture 2">
            <a:extLst>
              <a:ext uri="{FF2B5EF4-FFF2-40B4-BE49-F238E27FC236}">
                <a16:creationId xmlns:a16="http://schemas.microsoft.com/office/drawing/2014/main" id="{590A17C6-275F-2856-AC49-D1AB5493BF36}"/>
              </a:ext>
            </a:extLst>
          </p:cNvPr>
          <p:cNvPicPr>
            <a:picLocks noChangeAspect="1"/>
          </p:cNvPicPr>
          <p:nvPr userDrawn="1"/>
        </p:nvPicPr>
        <p:blipFill>
          <a:blip r:embed="rId3"/>
          <a:stretch>
            <a:fillRect/>
          </a:stretch>
        </p:blipFill>
        <p:spPr>
          <a:xfrm>
            <a:off x="214404" y="6096000"/>
            <a:ext cx="695896" cy="574115"/>
          </a:xfrm>
          <a:prstGeom prst="rect">
            <a:avLst/>
          </a:prstGeom>
        </p:spPr>
      </p:pic>
    </p:spTree>
    <p:extLst>
      <p:ext uri="{BB962C8B-B14F-4D97-AF65-F5344CB8AC3E}">
        <p14:creationId xmlns:p14="http://schemas.microsoft.com/office/powerpoint/2010/main" val="510637341"/>
      </p:ext>
    </p:extLst>
  </p:cSld>
  <p:clrMapOvr>
    <a:masterClrMapping/>
  </p:clrMapOvr>
  <p:extLst>
    <p:ext uri="{DCECCB84-F9BA-43D5-87BE-67443E8EF086}">
      <p15:sldGuideLst xmlns:p15="http://schemas.microsoft.com/office/powerpoint/2012/main">
        <p15:guide id="1" orient="horz" pos="2160">
          <p15:clr>
            <a:srgbClr val="FBAE40"/>
          </p15:clr>
        </p15:guide>
        <p15:guide id="2" pos="30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header_text midd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ABB9B7-C27C-55D4-E82C-D305B26D08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2" name="Picture Placeholder 2">
            <a:extLst>
              <a:ext uri="{FF2B5EF4-FFF2-40B4-BE49-F238E27FC236}">
                <a16:creationId xmlns:a16="http://schemas.microsoft.com/office/drawing/2014/main" id="{377A7E8C-7CFA-625C-5D1B-E9D1A644C3E2}"/>
              </a:ext>
            </a:extLst>
          </p:cNvPr>
          <p:cNvSpPr>
            <a:spLocks noGrp="1"/>
          </p:cNvSpPr>
          <p:nvPr>
            <p:ph type="pic" sz="quarter" idx="10" hasCustomPrompt="1"/>
          </p:nvPr>
        </p:nvSpPr>
        <p:spPr>
          <a:xfrm>
            <a:off x="6897757" y="0"/>
            <a:ext cx="5294243" cy="6858000"/>
          </a:xfrm>
          <a:prstGeom prst="rect">
            <a:avLst/>
          </a:prstGeom>
          <a:solidFill>
            <a:schemeClr val="tx2">
              <a:lumMod val="40000"/>
              <a:lumOff val="60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pic>
        <p:nvPicPr>
          <p:cNvPr id="15" name="Picture 14">
            <a:extLst>
              <a:ext uri="{FF2B5EF4-FFF2-40B4-BE49-F238E27FC236}">
                <a16:creationId xmlns:a16="http://schemas.microsoft.com/office/drawing/2014/main" id="{628512E4-9CE6-7723-06DF-54514318A6C0}"/>
              </a:ext>
            </a:extLst>
          </p:cNvPr>
          <p:cNvPicPr>
            <a:picLocks noChangeAspect="1"/>
          </p:cNvPicPr>
          <p:nvPr userDrawn="1"/>
        </p:nvPicPr>
        <p:blipFill>
          <a:blip r:embed="rId3">
            <a:alphaModFix amt="3000"/>
          </a:blip>
          <a:stretch>
            <a:fillRect/>
          </a:stretch>
        </p:blipFill>
        <p:spPr>
          <a:xfrm>
            <a:off x="418997" y="919021"/>
            <a:ext cx="6129585" cy="5056908"/>
          </a:xfrm>
          <a:prstGeom prst="rect">
            <a:avLst/>
          </a:prstGeom>
        </p:spPr>
      </p:pic>
      <p:sp>
        <p:nvSpPr>
          <p:cNvPr id="16" name="Text Placeholder 2">
            <a:extLst>
              <a:ext uri="{FF2B5EF4-FFF2-40B4-BE49-F238E27FC236}">
                <a16:creationId xmlns:a16="http://schemas.microsoft.com/office/drawing/2014/main" id="{CEDC5F4B-A456-9E98-21ED-0D6FB2B596D3}"/>
              </a:ext>
            </a:extLst>
          </p:cNvPr>
          <p:cNvSpPr>
            <a:spLocks noGrp="1"/>
          </p:cNvSpPr>
          <p:nvPr>
            <p:ph type="body" sz="quarter" idx="12" hasCustomPrompt="1"/>
          </p:nvPr>
        </p:nvSpPr>
        <p:spPr>
          <a:xfrm>
            <a:off x="1" y="0"/>
            <a:ext cx="6899564" cy="6858000"/>
          </a:xfrm>
          <a:prstGeom prst="rect">
            <a:avLst/>
          </a:prstGeom>
        </p:spPr>
        <p:txBody>
          <a:bodyPr anchor="ctr" anchorCtr="0">
            <a:normAutofit/>
          </a:bodyPr>
          <a:lstStyle>
            <a:lvl1pPr marL="0" indent="0" algn="ctr">
              <a:lnSpc>
                <a:spcPts val="6000"/>
              </a:lnSpc>
              <a:spcBef>
                <a:spcPts val="0"/>
              </a:spcBef>
              <a:buFontTx/>
              <a:buNone/>
              <a:defRPr sz="5300" b="1" i="0" spc="500" baseline="0">
                <a:solidFill>
                  <a:srgbClr val="0B2340"/>
                </a:solidFill>
                <a:latin typeface="Adobe Caslon Pro Bold" panose="0205050205050A020403" pitchFamily="18" charset="77"/>
              </a:defRPr>
            </a:lvl1pPr>
          </a:lstStyle>
          <a:p>
            <a:pPr lvl="0"/>
            <a:r>
              <a:rPr lang="en-GB"/>
              <a:t>CLICK TO EDIT MASTER TEXT STYLES</a:t>
            </a:r>
            <a:endParaRPr lang="en-NL"/>
          </a:p>
        </p:txBody>
      </p:sp>
      <p:pic>
        <p:nvPicPr>
          <p:cNvPr id="2" name="Picture 1">
            <a:extLst>
              <a:ext uri="{FF2B5EF4-FFF2-40B4-BE49-F238E27FC236}">
                <a16:creationId xmlns:a16="http://schemas.microsoft.com/office/drawing/2014/main" id="{C9946C1B-FD12-09E0-F4F4-BDE286CF1847}"/>
              </a:ext>
            </a:extLst>
          </p:cNvPr>
          <p:cNvPicPr>
            <a:picLocks noChangeAspect="1"/>
          </p:cNvPicPr>
          <p:nvPr userDrawn="1"/>
        </p:nvPicPr>
        <p:blipFill>
          <a:blip r:embed="rId4"/>
          <a:stretch>
            <a:fillRect/>
          </a:stretch>
        </p:blipFill>
        <p:spPr>
          <a:xfrm>
            <a:off x="214404" y="6096000"/>
            <a:ext cx="695896" cy="574115"/>
          </a:xfrm>
          <a:prstGeom prst="rect">
            <a:avLst/>
          </a:prstGeom>
        </p:spPr>
      </p:pic>
    </p:spTree>
    <p:extLst>
      <p:ext uri="{BB962C8B-B14F-4D97-AF65-F5344CB8AC3E}">
        <p14:creationId xmlns:p14="http://schemas.microsoft.com/office/powerpoint/2010/main" val="16833455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header_text top">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ABB9B7-C27C-55D4-E82C-D305B26D08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2" name="Picture Placeholder 2">
            <a:extLst>
              <a:ext uri="{FF2B5EF4-FFF2-40B4-BE49-F238E27FC236}">
                <a16:creationId xmlns:a16="http://schemas.microsoft.com/office/drawing/2014/main" id="{377A7E8C-7CFA-625C-5D1B-E9D1A644C3E2}"/>
              </a:ext>
            </a:extLst>
          </p:cNvPr>
          <p:cNvSpPr>
            <a:spLocks noGrp="1"/>
          </p:cNvSpPr>
          <p:nvPr>
            <p:ph type="pic" sz="quarter" idx="10" hasCustomPrompt="1"/>
          </p:nvPr>
        </p:nvSpPr>
        <p:spPr>
          <a:xfrm>
            <a:off x="6897757" y="0"/>
            <a:ext cx="5294243" cy="6858000"/>
          </a:xfrm>
          <a:prstGeom prst="rect">
            <a:avLst/>
          </a:prstGeom>
          <a:solidFill>
            <a:schemeClr val="tx2">
              <a:lumMod val="40000"/>
              <a:lumOff val="60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pic>
        <p:nvPicPr>
          <p:cNvPr id="15" name="Picture 14">
            <a:extLst>
              <a:ext uri="{FF2B5EF4-FFF2-40B4-BE49-F238E27FC236}">
                <a16:creationId xmlns:a16="http://schemas.microsoft.com/office/drawing/2014/main" id="{628512E4-9CE6-7723-06DF-54514318A6C0}"/>
              </a:ext>
            </a:extLst>
          </p:cNvPr>
          <p:cNvPicPr>
            <a:picLocks noChangeAspect="1"/>
          </p:cNvPicPr>
          <p:nvPr userDrawn="1"/>
        </p:nvPicPr>
        <p:blipFill>
          <a:blip r:embed="rId3">
            <a:alphaModFix amt="3000"/>
          </a:blip>
          <a:stretch>
            <a:fillRect/>
          </a:stretch>
        </p:blipFill>
        <p:spPr>
          <a:xfrm>
            <a:off x="418997" y="919021"/>
            <a:ext cx="6129585" cy="5056908"/>
          </a:xfrm>
          <a:prstGeom prst="rect">
            <a:avLst/>
          </a:prstGeom>
        </p:spPr>
      </p:pic>
      <p:sp>
        <p:nvSpPr>
          <p:cNvPr id="2" name="Text Placeholder 2">
            <a:extLst>
              <a:ext uri="{FF2B5EF4-FFF2-40B4-BE49-F238E27FC236}">
                <a16:creationId xmlns:a16="http://schemas.microsoft.com/office/drawing/2014/main" id="{422AC649-17FF-561B-F586-EEAFD79886C6}"/>
              </a:ext>
            </a:extLst>
          </p:cNvPr>
          <p:cNvSpPr>
            <a:spLocks noGrp="1"/>
          </p:cNvSpPr>
          <p:nvPr>
            <p:ph type="body" sz="quarter" idx="13" hasCustomPrompt="1"/>
          </p:nvPr>
        </p:nvSpPr>
        <p:spPr>
          <a:xfrm>
            <a:off x="367559" y="358590"/>
            <a:ext cx="6454584" cy="591671"/>
          </a:xfrm>
          <a:prstGeom prst="rect">
            <a:avLst/>
          </a:prstGeom>
        </p:spPr>
        <p:txBody>
          <a:bodyPr anchor="t" anchorCtr="0">
            <a:noAutofit/>
          </a:bodyPr>
          <a:lstStyle>
            <a:lvl1pPr marL="0" indent="0" algn="l">
              <a:lnSpc>
                <a:spcPct val="100000"/>
              </a:lnSpc>
              <a:spcBef>
                <a:spcPts val="0"/>
              </a:spcBef>
              <a:buFontTx/>
              <a:buNone/>
              <a:defRPr sz="4000" b="1" i="0" spc="0">
                <a:solidFill>
                  <a:srgbClr val="0B2340"/>
                </a:solidFill>
                <a:latin typeface="Adobe Caslon Pro Bold" panose="0205050205050A020403" pitchFamily="18" charset="77"/>
              </a:defRPr>
            </a:lvl1pPr>
          </a:lstStyle>
          <a:p>
            <a:pPr lvl="0"/>
            <a:r>
              <a:rPr lang="en-GB"/>
              <a:t>CLICK TO EDIT MASTER TEXT STYLES</a:t>
            </a:r>
            <a:endParaRPr lang="en-NL"/>
          </a:p>
        </p:txBody>
      </p:sp>
      <p:pic>
        <p:nvPicPr>
          <p:cNvPr id="3" name="Picture 2">
            <a:extLst>
              <a:ext uri="{FF2B5EF4-FFF2-40B4-BE49-F238E27FC236}">
                <a16:creationId xmlns:a16="http://schemas.microsoft.com/office/drawing/2014/main" id="{2E04D3BA-A82C-97FA-4925-85EA57F93D3E}"/>
              </a:ext>
            </a:extLst>
          </p:cNvPr>
          <p:cNvPicPr>
            <a:picLocks noChangeAspect="1"/>
          </p:cNvPicPr>
          <p:nvPr userDrawn="1"/>
        </p:nvPicPr>
        <p:blipFill>
          <a:blip r:embed="rId4"/>
          <a:stretch>
            <a:fillRect/>
          </a:stretch>
        </p:blipFill>
        <p:spPr>
          <a:xfrm>
            <a:off x="214404" y="6096000"/>
            <a:ext cx="695896" cy="574115"/>
          </a:xfrm>
          <a:prstGeom prst="rect">
            <a:avLst/>
          </a:prstGeom>
        </p:spPr>
      </p:pic>
    </p:spTree>
    <p:extLst>
      <p:ext uri="{BB962C8B-B14F-4D97-AF65-F5344CB8AC3E}">
        <p14:creationId xmlns:p14="http://schemas.microsoft.com/office/powerpoint/2010/main" val="26202158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AB2D5C7-54A2-67F5-D330-12E84BF84B30}"/>
              </a:ext>
            </a:extLst>
          </p:cNvPr>
          <p:cNvSpPr>
            <a:spLocks noGrp="1"/>
          </p:cNvSpPr>
          <p:nvPr>
            <p:ph type="pic" sz="quarter" idx="10" hasCustomPrompt="1"/>
          </p:nvPr>
        </p:nvSpPr>
        <p:spPr>
          <a:xfrm>
            <a:off x="0" y="0"/>
            <a:ext cx="12192000" cy="6858000"/>
          </a:xfrm>
          <a:prstGeom prst="rect">
            <a:avLst/>
          </a:prstGeom>
          <a:solidFill>
            <a:schemeClr val="tx2">
              <a:lumMod val="40000"/>
              <a:lumOff val="60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sp>
        <p:nvSpPr>
          <p:cNvPr id="8" name="Text Placeholder 2">
            <a:extLst>
              <a:ext uri="{FF2B5EF4-FFF2-40B4-BE49-F238E27FC236}">
                <a16:creationId xmlns:a16="http://schemas.microsoft.com/office/drawing/2014/main" id="{25590F36-E69E-6C76-7040-E6387DA8A5FB}"/>
              </a:ext>
            </a:extLst>
          </p:cNvPr>
          <p:cNvSpPr>
            <a:spLocks noGrp="1"/>
          </p:cNvSpPr>
          <p:nvPr>
            <p:ph type="body" sz="quarter" idx="12" hasCustomPrompt="1"/>
          </p:nvPr>
        </p:nvSpPr>
        <p:spPr>
          <a:xfrm>
            <a:off x="385482" y="376518"/>
            <a:ext cx="11327095" cy="591671"/>
          </a:xfrm>
          <a:prstGeom prst="rect">
            <a:avLst/>
          </a:prstGeom>
        </p:spPr>
        <p:txBody>
          <a:bodyPr anchor="t" anchorCtr="0">
            <a:noAutofit/>
          </a:bodyPr>
          <a:lstStyle>
            <a:lvl1pPr marL="0" indent="0" algn="l">
              <a:lnSpc>
                <a:spcPct val="100000"/>
              </a:lnSpc>
              <a:spcBef>
                <a:spcPts val="0"/>
              </a:spcBef>
              <a:buFontTx/>
              <a:buNone/>
              <a:defRPr sz="3200" b="1" i="0" spc="0">
                <a:solidFill>
                  <a:schemeClr val="bg1"/>
                </a:solidFill>
                <a:latin typeface="Adobe Caslon Pro Bold" panose="0205050205050A020403" pitchFamily="18" charset="77"/>
              </a:defRPr>
            </a:lvl1pPr>
          </a:lstStyle>
          <a:p>
            <a:pPr lvl="0"/>
            <a:r>
              <a:rPr lang="en-GB"/>
              <a:t>CLICK TO EDIT MASTER TEXT STYLES</a:t>
            </a:r>
            <a:endParaRPr lang="en-NL"/>
          </a:p>
        </p:txBody>
      </p:sp>
      <p:pic>
        <p:nvPicPr>
          <p:cNvPr id="2" name="Image" descr="Image">
            <a:extLst>
              <a:ext uri="{FF2B5EF4-FFF2-40B4-BE49-F238E27FC236}">
                <a16:creationId xmlns:a16="http://schemas.microsoft.com/office/drawing/2014/main" id="{0DB18EF0-E3AB-1C6F-4CF1-4D8B7740113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74625" y="6184546"/>
            <a:ext cx="628651" cy="524231"/>
          </a:xfrm>
          <a:prstGeom prst="rect">
            <a:avLst/>
          </a:prstGeom>
          <a:ln w="12700">
            <a:miter lim="400000"/>
          </a:ln>
        </p:spPr>
      </p:pic>
      <p:sp>
        <p:nvSpPr>
          <p:cNvPr id="40" name="Title 8">
            <a:extLst>
              <a:ext uri="{FF2B5EF4-FFF2-40B4-BE49-F238E27FC236}">
                <a16:creationId xmlns:a16="http://schemas.microsoft.com/office/drawing/2014/main" id="{189B68AB-87D8-3540-2D65-22D486016FED}"/>
              </a:ext>
            </a:extLst>
          </p:cNvPr>
          <p:cNvSpPr>
            <a:spLocks noGrp="1"/>
          </p:cNvSpPr>
          <p:nvPr>
            <p:ph type="title"/>
          </p:nvPr>
        </p:nvSpPr>
        <p:spPr>
          <a:xfrm>
            <a:off x="846685" y="1150733"/>
            <a:ext cx="10865891" cy="1235281"/>
          </a:xfrm>
          <a:prstGeom prst="rect">
            <a:avLst/>
          </a:prstGeom>
        </p:spPr>
        <p:txBody>
          <a:bodyPr anchor="t" anchorCtr="0">
            <a:noAutofit/>
          </a:bodyPr>
          <a:lstStyle>
            <a:lvl1pPr algn="l">
              <a:defRPr sz="1800" b="1" i="0">
                <a:solidFill>
                  <a:schemeClr val="bg1"/>
                </a:solidFill>
                <a:latin typeface="Adobe Caslon Pro Bold" panose="0205050205050A020403" pitchFamily="18" charset="77"/>
              </a:defRPr>
            </a:lvl1pPr>
          </a:lstStyle>
          <a:p>
            <a:r>
              <a:rPr lang="en-US"/>
              <a:t>Click to edit Master title style</a:t>
            </a:r>
            <a:endParaRPr lang="en-NL"/>
          </a:p>
        </p:txBody>
      </p:sp>
    </p:spTree>
    <p:extLst>
      <p:ext uri="{BB962C8B-B14F-4D97-AF65-F5344CB8AC3E}">
        <p14:creationId xmlns:p14="http://schemas.microsoft.com/office/powerpoint/2010/main" val="15336730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02">
          <p15:clr>
            <a:srgbClr val="FBAE40"/>
          </p15:clr>
        </p15:guide>
        <p15:guide id="4" orient="horz" pos="300">
          <p15:clr>
            <a:srgbClr val="FBAE40"/>
          </p15:clr>
        </p15:guide>
        <p15:guide id="5" pos="7378">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25590F36-E69E-6C76-7040-E6387DA8A5FB}"/>
              </a:ext>
            </a:extLst>
          </p:cNvPr>
          <p:cNvSpPr>
            <a:spLocks noGrp="1"/>
          </p:cNvSpPr>
          <p:nvPr>
            <p:ph type="body" sz="quarter" idx="12" hasCustomPrompt="1"/>
          </p:nvPr>
        </p:nvSpPr>
        <p:spPr>
          <a:xfrm>
            <a:off x="385482" y="376518"/>
            <a:ext cx="11327095" cy="591671"/>
          </a:xfrm>
          <a:prstGeom prst="rect">
            <a:avLst/>
          </a:prstGeom>
        </p:spPr>
        <p:txBody>
          <a:bodyPr anchor="t" anchorCtr="0">
            <a:noAutofit/>
          </a:bodyPr>
          <a:lstStyle>
            <a:lvl1pPr marL="0" indent="0" algn="l">
              <a:lnSpc>
                <a:spcPct val="100000"/>
              </a:lnSpc>
              <a:spcBef>
                <a:spcPts val="0"/>
              </a:spcBef>
              <a:buFontTx/>
              <a:buNone/>
              <a:defRPr sz="3200" b="1" i="0" spc="0">
                <a:solidFill>
                  <a:srgbClr val="0B2340"/>
                </a:solidFill>
                <a:latin typeface="Adobe Caslon Pro Bold" panose="0205050205050A020403" pitchFamily="18" charset="77"/>
              </a:defRPr>
            </a:lvl1pPr>
          </a:lstStyle>
          <a:p>
            <a:pPr lvl="0"/>
            <a:r>
              <a:rPr lang="en-GB"/>
              <a:t>CLICK TO EDIT MASTER TEXT STYLES</a:t>
            </a:r>
            <a:endParaRPr lang="en-NL"/>
          </a:p>
        </p:txBody>
      </p:sp>
      <p:pic>
        <p:nvPicPr>
          <p:cNvPr id="2" name="Picture 1">
            <a:extLst>
              <a:ext uri="{FF2B5EF4-FFF2-40B4-BE49-F238E27FC236}">
                <a16:creationId xmlns:a16="http://schemas.microsoft.com/office/drawing/2014/main" id="{72EA2794-973D-6516-1350-5AA70A9C4E21}"/>
              </a:ext>
            </a:extLst>
          </p:cNvPr>
          <p:cNvPicPr>
            <a:picLocks noChangeAspect="1"/>
          </p:cNvPicPr>
          <p:nvPr userDrawn="1"/>
        </p:nvPicPr>
        <p:blipFill>
          <a:blip r:embed="rId2"/>
          <a:stretch>
            <a:fillRect/>
          </a:stretch>
        </p:blipFill>
        <p:spPr>
          <a:xfrm>
            <a:off x="214404" y="6096000"/>
            <a:ext cx="695896" cy="574115"/>
          </a:xfrm>
          <a:prstGeom prst="rect">
            <a:avLst/>
          </a:prstGeom>
        </p:spPr>
      </p:pic>
    </p:spTree>
    <p:extLst>
      <p:ext uri="{BB962C8B-B14F-4D97-AF65-F5344CB8AC3E}">
        <p14:creationId xmlns:p14="http://schemas.microsoft.com/office/powerpoint/2010/main" val="4808179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02">
          <p15:clr>
            <a:srgbClr val="FBAE40"/>
          </p15:clr>
        </p15:guide>
        <p15:guide id="4" orient="horz" pos="300">
          <p15:clr>
            <a:srgbClr val="FBAE40"/>
          </p15:clr>
        </p15:guide>
        <p15:guide id="5" pos="7378">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AB2D5C7-54A2-67F5-D330-12E84BF84B30}"/>
              </a:ext>
            </a:extLst>
          </p:cNvPr>
          <p:cNvSpPr>
            <a:spLocks noGrp="1"/>
          </p:cNvSpPr>
          <p:nvPr>
            <p:ph type="pic" sz="quarter" idx="10" hasCustomPrompt="1"/>
          </p:nvPr>
        </p:nvSpPr>
        <p:spPr>
          <a:xfrm>
            <a:off x="0" y="0"/>
            <a:ext cx="12192000" cy="6858000"/>
          </a:xfrm>
          <a:prstGeom prst="rect">
            <a:avLst/>
          </a:prstGeom>
          <a:solidFill>
            <a:schemeClr val="tx2">
              <a:lumMod val="40000"/>
              <a:lumOff val="60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sp>
        <p:nvSpPr>
          <p:cNvPr id="8" name="Text Placeholder 2">
            <a:extLst>
              <a:ext uri="{FF2B5EF4-FFF2-40B4-BE49-F238E27FC236}">
                <a16:creationId xmlns:a16="http://schemas.microsoft.com/office/drawing/2014/main" id="{25590F36-E69E-6C76-7040-E6387DA8A5FB}"/>
              </a:ext>
            </a:extLst>
          </p:cNvPr>
          <p:cNvSpPr>
            <a:spLocks noGrp="1"/>
          </p:cNvSpPr>
          <p:nvPr>
            <p:ph type="body" sz="quarter" idx="12" hasCustomPrompt="1"/>
          </p:nvPr>
        </p:nvSpPr>
        <p:spPr>
          <a:xfrm>
            <a:off x="385482" y="376518"/>
            <a:ext cx="11327095" cy="591671"/>
          </a:xfrm>
          <a:prstGeom prst="rect">
            <a:avLst/>
          </a:prstGeom>
        </p:spPr>
        <p:txBody>
          <a:bodyPr anchor="t" anchorCtr="0">
            <a:noAutofit/>
          </a:bodyPr>
          <a:lstStyle>
            <a:lvl1pPr marL="0" indent="0" algn="l">
              <a:lnSpc>
                <a:spcPct val="100000"/>
              </a:lnSpc>
              <a:spcBef>
                <a:spcPts val="0"/>
              </a:spcBef>
              <a:buFontTx/>
              <a:buNone/>
              <a:defRPr sz="3200" b="1" i="0" spc="0">
                <a:solidFill>
                  <a:schemeClr val="bg1"/>
                </a:solidFill>
                <a:latin typeface="Adobe Caslon Pro Bold" panose="0205050205050A020403" pitchFamily="18" charset="77"/>
              </a:defRPr>
            </a:lvl1pPr>
          </a:lstStyle>
          <a:p>
            <a:pPr lvl="0"/>
            <a:r>
              <a:rPr lang="en-GB"/>
              <a:t>CLICK TO EDIT MASTER TEXT STYLES</a:t>
            </a:r>
            <a:endParaRPr lang="en-NL"/>
          </a:p>
        </p:txBody>
      </p:sp>
      <p:pic>
        <p:nvPicPr>
          <p:cNvPr id="2" name="Image" descr="Image">
            <a:extLst>
              <a:ext uri="{FF2B5EF4-FFF2-40B4-BE49-F238E27FC236}">
                <a16:creationId xmlns:a16="http://schemas.microsoft.com/office/drawing/2014/main" id="{0DB18EF0-E3AB-1C6F-4CF1-4D8B7740113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74625" y="6184546"/>
            <a:ext cx="628651" cy="524231"/>
          </a:xfrm>
          <a:prstGeom prst="rect">
            <a:avLst/>
          </a:prstGeom>
          <a:ln w="12700">
            <a:miter lim="400000"/>
          </a:ln>
        </p:spPr>
      </p:pic>
      <p:sp>
        <p:nvSpPr>
          <p:cNvPr id="40" name="Title 8">
            <a:extLst>
              <a:ext uri="{FF2B5EF4-FFF2-40B4-BE49-F238E27FC236}">
                <a16:creationId xmlns:a16="http://schemas.microsoft.com/office/drawing/2014/main" id="{189B68AB-87D8-3540-2D65-22D486016FED}"/>
              </a:ext>
            </a:extLst>
          </p:cNvPr>
          <p:cNvSpPr>
            <a:spLocks noGrp="1"/>
          </p:cNvSpPr>
          <p:nvPr>
            <p:ph type="title"/>
          </p:nvPr>
        </p:nvSpPr>
        <p:spPr>
          <a:xfrm>
            <a:off x="846685" y="1150733"/>
            <a:ext cx="10865891" cy="1235281"/>
          </a:xfrm>
          <a:prstGeom prst="rect">
            <a:avLst/>
          </a:prstGeom>
        </p:spPr>
        <p:txBody>
          <a:bodyPr anchor="t" anchorCtr="0">
            <a:noAutofit/>
          </a:bodyPr>
          <a:lstStyle>
            <a:lvl1pPr algn="l">
              <a:defRPr sz="1800" b="1" i="0">
                <a:solidFill>
                  <a:schemeClr val="bg1"/>
                </a:solidFill>
                <a:latin typeface="Adobe Caslon Pro Bold" panose="0205050205050A020403" pitchFamily="18" charset="77"/>
              </a:defRPr>
            </a:lvl1pPr>
          </a:lstStyle>
          <a:p>
            <a:r>
              <a:rPr lang="en-US"/>
              <a:t>Click to edit Master title style</a:t>
            </a:r>
            <a:endParaRPr lang="en-NL"/>
          </a:p>
        </p:txBody>
      </p:sp>
    </p:spTree>
    <p:extLst>
      <p:ext uri="{BB962C8B-B14F-4D97-AF65-F5344CB8AC3E}">
        <p14:creationId xmlns:p14="http://schemas.microsoft.com/office/powerpoint/2010/main" val="23600062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02">
          <p15:clr>
            <a:srgbClr val="FBAE40"/>
          </p15:clr>
        </p15:guide>
        <p15:guide id="4" orient="horz" pos="300">
          <p15:clr>
            <a:srgbClr val="FBAE40"/>
          </p15:clr>
        </p15:guide>
        <p15:guide id="5" pos="7378">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Recipe card">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6B1C26AD-7AD9-D495-C0C1-48D5F7AC058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74625" y="6184546"/>
            <a:ext cx="628651" cy="524231"/>
          </a:xfrm>
          <a:prstGeom prst="rect">
            <a:avLst/>
          </a:prstGeom>
          <a:ln w="12700">
            <a:miter lim="400000"/>
          </a:ln>
        </p:spPr>
      </p:pic>
      <p:sp>
        <p:nvSpPr>
          <p:cNvPr id="5" name="Rounded Rectangle 4">
            <a:extLst>
              <a:ext uri="{FF2B5EF4-FFF2-40B4-BE49-F238E27FC236}">
                <a16:creationId xmlns:a16="http://schemas.microsoft.com/office/drawing/2014/main" id="{F841EA15-D2F7-1A95-7ED5-632CA969CFBE}"/>
              </a:ext>
            </a:extLst>
          </p:cNvPr>
          <p:cNvSpPr/>
          <p:nvPr userDrawn="1"/>
        </p:nvSpPr>
        <p:spPr>
          <a:xfrm>
            <a:off x="8246713" y="1260001"/>
            <a:ext cx="3120267" cy="4121900"/>
          </a:xfrm>
          <a:prstGeom prst="roundRect">
            <a:avLst>
              <a:gd name="adj" fmla="val 7131"/>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icture Placeholder 2">
            <a:extLst>
              <a:ext uri="{FF2B5EF4-FFF2-40B4-BE49-F238E27FC236}">
                <a16:creationId xmlns:a16="http://schemas.microsoft.com/office/drawing/2014/main" id="{1F42798A-B247-5D28-8329-1DA0B95442EF}"/>
              </a:ext>
            </a:extLst>
          </p:cNvPr>
          <p:cNvSpPr>
            <a:spLocks noGrp="1"/>
          </p:cNvSpPr>
          <p:nvPr>
            <p:ph type="pic" sz="quarter" idx="10" hasCustomPrompt="1"/>
          </p:nvPr>
        </p:nvSpPr>
        <p:spPr>
          <a:xfrm>
            <a:off x="5117887" y="1252888"/>
            <a:ext cx="3128400" cy="4125600"/>
          </a:xfrm>
          <a:prstGeom prst="roundRect">
            <a:avLst>
              <a:gd name="adj" fmla="val 7437"/>
            </a:avLst>
          </a:prstGeom>
          <a:solidFill>
            <a:schemeClr val="tx2">
              <a:lumMod val="40000"/>
              <a:lumOff val="60000"/>
            </a:schemeClr>
          </a:solidFill>
          <a:effectLst>
            <a:outerShdw blurRad="50800" dist="38100" dir="8100000" algn="ctr" rotWithShape="0">
              <a:srgbClr val="000000">
                <a:alpha val="40000"/>
              </a:srgbClr>
            </a:outerShdw>
          </a:effectLst>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sp>
        <p:nvSpPr>
          <p:cNvPr id="16" name="Text Placeholder 2">
            <a:extLst>
              <a:ext uri="{FF2B5EF4-FFF2-40B4-BE49-F238E27FC236}">
                <a16:creationId xmlns:a16="http://schemas.microsoft.com/office/drawing/2014/main" id="{63B40690-6062-D6B4-CC7E-8B7EEA983C8A}"/>
              </a:ext>
            </a:extLst>
          </p:cNvPr>
          <p:cNvSpPr>
            <a:spLocks noGrp="1"/>
          </p:cNvSpPr>
          <p:nvPr>
            <p:ph type="body" sz="quarter" idx="12" hasCustomPrompt="1"/>
          </p:nvPr>
        </p:nvSpPr>
        <p:spPr>
          <a:xfrm>
            <a:off x="385482" y="376518"/>
            <a:ext cx="10721791" cy="591671"/>
          </a:xfrm>
          <a:prstGeom prst="rect">
            <a:avLst/>
          </a:prstGeom>
        </p:spPr>
        <p:txBody>
          <a:bodyPr anchor="t" anchorCtr="0">
            <a:noAutofit/>
          </a:bodyPr>
          <a:lstStyle>
            <a:lvl1pPr marL="0" indent="0" algn="l">
              <a:lnSpc>
                <a:spcPct val="100000"/>
              </a:lnSpc>
              <a:spcBef>
                <a:spcPts val="0"/>
              </a:spcBef>
              <a:buFontTx/>
              <a:buNone/>
              <a:defRPr sz="3200" b="1" i="0" spc="0">
                <a:solidFill>
                  <a:schemeClr val="bg1"/>
                </a:solidFill>
                <a:latin typeface="Adobe Caslon Pro Bold" panose="0205050205050A020403" pitchFamily="18" charset="77"/>
              </a:defRPr>
            </a:lvl1pPr>
          </a:lstStyle>
          <a:p>
            <a:pPr lvl="0"/>
            <a:r>
              <a:rPr lang="en-GB"/>
              <a:t>CLICK TO EDIT MASTER TEXT STYLES</a:t>
            </a:r>
            <a:endParaRPr lang="en-NL"/>
          </a:p>
        </p:txBody>
      </p:sp>
      <p:sp>
        <p:nvSpPr>
          <p:cNvPr id="17" name="Title 8">
            <a:extLst>
              <a:ext uri="{FF2B5EF4-FFF2-40B4-BE49-F238E27FC236}">
                <a16:creationId xmlns:a16="http://schemas.microsoft.com/office/drawing/2014/main" id="{ACD596D6-2D7D-E1C1-38E2-42024C15F3E6}"/>
              </a:ext>
            </a:extLst>
          </p:cNvPr>
          <p:cNvSpPr>
            <a:spLocks noGrp="1"/>
          </p:cNvSpPr>
          <p:nvPr>
            <p:ph type="title"/>
          </p:nvPr>
        </p:nvSpPr>
        <p:spPr>
          <a:xfrm>
            <a:off x="625230" y="1215025"/>
            <a:ext cx="4332535" cy="261176"/>
          </a:xfrm>
          <a:prstGeom prst="rect">
            <a:avLst/>
          </a:prstGeom>
        </p:spPr>
        <p:txBody>
          <a:bodyPr anchor="t" anchorCtr="0">
            <a:noAutofit/>
          </a:bodyPr>
          <a:lstStyle>
            <a:lvl1pPr algn="l">
              <a:defRPr sz="1500" b="1" i="0">
                <a:solidFill>
                  <a:schemeClr val="bg1"/>
                </a:solidFill>
                <a:latin typeface="Adobe Caslon Pro Bold" panose="0205050205050A020403" pitchFamily="18" charset="77"/>
              </a:defRPr>
            </a:lvl1pPr>
          </a:lstStyle>
          <a:p>
            <a:r>
              <a:rPr lang="en-US"/>
              <a:t>Click to edit Master title style</a:t>
            </a:r>
            <a:endParaRPr lang="en-NL"/>
          </a:p>
        </p:txBody>
      </p:sp>
      <p:sp>
        <p:nvSpPr>
          <p:cNvPr id="18" name="Text Placeholder 4">
            <a:extLst>
              <a:ext uri="{FF2B5EF4-FFF2-40B4-BE49-F238E27FC236}">
                <a16:creationId xmlns:a16="http://schemas.microsoft.com/office/drawing/2014/main" id="{B63DD2D7-54E4-4716-0573-8B0BB606D80D}"/>
              </a:ext>
            </a:extLst>
          </p:cNvPr>
          <p:cNvSpPr>
            <a:spLocks noGrp="1"/>
          </p:cNvSpPr>
          <p:nvPr>
            <p:ph type="body" sz="quarter" idx="11"/>
          </p:nvPr>
        </p:nvSpPr>
        <p:spPr>
          <a:xfrm>
            <a:off x="624870" y="1489681"/>
            <a:ext cx="4304319" cy="5261163"/>
          </a:xfrm>
          <a:prstGeom prst="rect">
            <a:avLst/>
          </a:prstGeom>
        </p:spPr>
        <p:txBody>
          <a:bodyPr>
            <a:normAutofit/>
          </a:bodyPr>
          <a:lstStyle>
            <a:lvl1pPr marL="0" indent="0">
              <a:lnSpc>
                <a:spcPct val="100000"/>
              </a:lnSpc>
              <a:spcBef>
                <a:spcPts val="0"/>
              </a:spcBef>
              <a:buFontTx/>
              <a:buNone/>
              <a:defRPr sz="1500">
                <a:solidFill>
                  <a:schemeClr val="bg1"/>
                </a:solidFill>
                <a:latin typeface="Adobe Caslon Pro" panose="0205050205050A020403" pitchFamily="18" charset="77"/>
              </a:defRPr>
            </a:lvl1pPr>
            <a:lvl2pPr marL="444489" indent="0">
              <a:lnSpc>
                <a:spcPct val="100000"/>
              </a:lnSpc>
              <a:spcBef>
                <a:spcPts val="0"/>
              </a:spcBef>
              <a:buFontTx/>
              <a:buNone/>
              <a:defRPr sz="1500">
                <a:solidFill>
                  <a:schemeClr val="bg1"/>
                </a:solidFill>
                <a:latin typeface="Adobe Caslon Pro" panose="0205050205050A020403" pitchFamily="18" charset="77"/>
              </a:defRPr>
            </a:lvl2pPr>
            <a:lvl3pPr marL="888978" indent="0">
              <a:lnSpc>
                <a:spcPct val="100000"/>
              </a:lnSpc>
              <a:spcBef>
                <a:spcPts val="0"/>
              </a:spcBef>
              <a:buFontTx/>
              <a:buNone/>
              <a:defRPr sz="1500">
                <a:solidFill>
                  <a:schemeClr val="bg1"/>
                </a:solidFill>
                <a:latin typeface="Adobe Caslon Pro" panose="0205050205050A020403" pitchFamily="18" charset="77"/>
              </a:defRPr>
            </a:lvl3pPr>
            <a:lvl4pPr marL="1333467" indent="0">
              <a:lnSpc>
                <a:spcPct val="100000"/>
              </a:lnSpc>
              <a:spcBef>
                <a:spcPts val="0"/>
              </a:spcBef>
              <a:buFontTx/>
              <a:buNone/>
              <a:defRPr sz="1500">
                <a:solidFill>
                  <a:schemeClr val="bg1"/>
                </a:solidFill>
                <a:latin typeface="Adobe Caslon Pro" panose="0205050205050A020403" pitchFamily="18" charset="77"/>
              </a:defRPr>
            </a:lvl4pPr>
            <a:lvl5pPr marL="1777956" indent="0">
              <a:lnSpc>
                <a:spcPct val="100000"/>
              </a:lnSpc>
              <a:spcBef>
                <a:spcPts val="0"/>
              </a:spcBef>
              <a:buFontTx/>
              <a:buNone/>
              <a:defRPr sz="1500">
                <a:solidFill>
                  <a:schemeClr val="bg1"/>
                </a:solidFill>
                <a:latin typeface="Adobe Caslon Pro" panose="0205050205050A020403" pitchFamily="18"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733315229"/>
      </p:ext>
    </p:extLst>
  </p:cSld>
  <p:clrMapOvr>
    <a:masterClrMapping/>
  </p:clrMapOvr>
  <p:extLst>
    <p:ext uri="{DCECCB84-F9BA-43D5-87BE-67443E8EF086}">
      <p15:sldGuideLst xmlns:p15="http://schemas.microsoft.com/office/powerpoint/2012/main">
        <p15:guide id="1" orient="horz" pos="2160">
          <p15:clr>
            <a:srgbClr val="FBAE40"/>
          </p15:clr>
        </p15:guide>
        <p15:guide id="2" pos="302">
          <p15:clr>
            <a:srgbClr val="FBAE40"/>
          </p15:clr>
        </p15:guide>
        <p15:guide id="4" pos="7378">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tructure photos">
    <p:spTree>
      <p:nvGrpSpPr>
        <p:cNvPr id="1" name=""/>
        <p:cNvGrpSpPr/>
        <p:nvPr/>
      </p:nvGrpSpPr>
      <p:grpSpPr>
        <a:xfrm>
          <a:off x="0" y="0"/>
          <a:ext cx="0" cy="0"/>
          <a:chOff x="0" y="0"/>
          <a:chExt cx="0" cy="0"/>
        </a:xfrm>
      </p:grpSpPr>
      <p:pic>
        <p:nvPicPr>
          <p:cNvPr id="3" name="Picture 2" descr="Two people sitting at a table with drinks&#10;&#10;Description automatically generated with low confidence">
            <a:extLst>
              <a:ext uri="{FF2B5EF4-FFF2-40B4-BE49-F238E27FC236}">
                <a16:creationId xmlns:a16="http://schemas.microsoft.com/office/drawing/2014/main" id="{D7C4C9ED-CCD6-CEF0-8D6C-193B31D26E1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 y="0"/>
            <a:ext cx="2347305" cy="3519237"/>
          </a:xfrm>
          <a:prstGeom prst="rect">
            <a:avLst/>
          </a:prstGeom>
        </p:spPr>
      </p:pic>
      <p:pic>
        <p:nvPicPr>
          <p:cNvPr id="4" name="Picture 3">
            <a:extLst>
              <a:ext uri="{FF2B5EF4-FFF2-40B4-BE49-F238E27FC236}">
                <a16:creationId xmlns:a16="http://schemas.microsoft.com/office/drawing/2014/main" id="{5E0B47CA-BAFC-6C1D-0C83-0F8813D8838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343169" y="1"/>
            <a:ext cx="2399481" cy="1611891"/>
          </a:xfrm>
          <a:prstGeom prst="rect">
            <a:avLst/>
          </a:prstGeom>
        </p:spPr>
      </p:pic>
      <p:pic>
        <p:nvPicPr>
          <p:cNvPr id="6" name="Picture 5">
            <a:extLst>
              <a:ext uri="{FF2B5EF4-FFF2-40B4-BE49-F238E27FC236}">
                <a16:creationId xmlns:a16="http://schemas.microsoft.com/office/drawing/2014/main" id="{BA00C830-164B-BF8F-CB88-AD9BF57D58F8}"/>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b="-1"/>
          <a:stretch/>
        </p:blipFill>
        <p:spPr>
          <a:xfrm>
            <a:off x="1" y="2832821"/>
            <a:ext cx="2347305" cy="4025179"/>
          </a:xfrm>
          <a:prstGeom prst="rect">
            <a:avLst/>
          </a:prstGeom>
        </p:spPr>
      </p:pic>
      <p:pic>
        <p:nvPicPr>
          <p:cNvPr id="7" name="Picture 6" descr="A picture containing person, indoor&#10;&#10;Description automatically generated">
            <a:extLst>
              <a:ext uri="{FF2B5EF4-FFF2-40B4-BE49-F238E27FC236}">
                <a16:creationId xmlns:a16="http://schemas.microsoft.com/office/drawing/2014/main" id="{7B4D72A7-1022-A61C-A50D-0F7EF1753879}"/>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2339203" y="1611891"/>
            <a:ext cx="2399480" cy="3199307"/>
          </a:xfrm>
          <a:prstGeom prst="rect">
            <a:avLst/>
          </a:prstGeom>
        </p:spPr>
      </p:pic>
      <p:pic>
        <p:nvPicPr>
          <p:cNvPr id="8" name="Picture 7">
            <a:extLst>
              <a:ext uri="{FF2B5EF4-FFF2-40B4-BE49-F238E27FC236}">
                <a16:creationId xmlns:a16="http://schemas.microsoft.com/office/drawing/2014/main" id="{DFBA4945-99BC-B0B9-28D1-826FF8ED5B41}"/>
              </a:ext>
            </a:extLst>
          </p:cNvPr>
          <p:cNvPicPr>
            <a:picLocks noChangeAspect="1"/>
          </p:cNvPicPr>
          <p:nvPr userDrawn="1"/>
        </p:nvPicPr>
        <p:blipFill>
          <a:blip r:embed="rId6"/>
          <a:stretch>
            <a:fillRect/>
          </a:stretch>
        </p:blipFill>
        <p:spPr>
          <a:xfrm>
            <a:off x="2339202" y="4811197"/>
            <a:ext cx="3036779" cy="2046803"/>
          </a:xfrm>
          <a:prstGeom prst="rect">
            <a:avLst/>
          </a:prstGeom>
        </p:spPr>
      </p:pic>
      <p:pic>
        <p:nvPicPr>
          <p:cNvPr id="9" name="Picture 8" descr="A picture containing person, crowd&#10;&#10;Description automatically generated">
            <a:extLst>
              <a:ext uri="{FF2B5EF4-FFF2-40B4-BE49-F238E27FC236}">
                <a16:creationId xmlns:a16="http://schemas.microsoft.com/office/drawing/2014/main" id="{52790F24-D9B7-C690-A054-CDAB9D7F44FE}"/>
              </a:ext>
            </a:extLst>
          </p:cNvPr>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4686508" y="0"/>
            <a:ext cx="2840240" cy="4258277"/>
          </a:xfrm>
          <a:prstGeom prst="rect">
            <a:avLst/>
          </a:prstGeom>
        </p:spPr>
      </p:pic>
      <p:pic>
        <p:nvPicPr>
          <p:cNvPr id="10" name="Picture 9" descr="A group of drinks on a table&#10;&#10;Description automatically generated with low confidence">
            <a:extLst>
              <a:ext uri="{FF2B5EF4-FFF2-40B4-BE49-F238E27FC236}">
                <a16:creationId xmlns:a16="http://schemas.microsoft.com/office/drawing/2014/main" id="{C02F3E63-E4FF-1E2C-B272-F325A40009BF}"/>
              </a:ext>
            </a:extLst>
          </p:cNvPr>
          <p:cNvPicPr>
            <a:picLocks noChangeAspect="1"/>
          </p:cNvPicPr>
          <p:nvPr userDrawn="1"/>
        </p:nvPicPr>
        <p:blipFill rotWithShape="1">
          <a:blip r:embed="rId8" cstate="hqprint">
            <a:extLst>
              <a:ext uri="{28A0092B-C50C-407E-A947-70E740481C1C}">
                <a14:useLocalDpi xmlns:a14="http://schemas.microsoft.com/office/drawing/2010/main"/>
              </a:ext>
            </a:extLst>
          </a:blip>
          <a:srcRect/>
          <a:stretch/>
        </p:blipFill>
        <p:spPr>
          <a:xfrm>
            <a:off x="7352748" y="4904789"/>
            <a:ext cx="2516141" cy="1953211"/>
          </a:xfrm>
          <a:prstGeom prst="rect">
            <a:avLst/>
          </a:prstGeom>
        </p:spPr>
      </p:pic>
      <p:pic>
        <p:nvPicPr>
          <p:cNvPr id="11" name="Picture 10" descr="A picture containing chain&#10;&#10;Description automatically generated">
            <a:extLst>
              <a:ext uri="{FF2B5EF4-FFF2-40B4-BE49-F238E27FC236}">
                <a16:creationId xmlns:a16="http://schemas.microsoft.com/office/drawing/2014/main" id="{949D4B0D-EA21-2684-D3A4-B32DCD494DCD}"/>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a:stretch/>
        </p:blipFill>
        <p:spPr>
          <a:xfrm>
            <a:off x="4686509" y="4258277"/>
            <a:ext cx="2144196" cy="2599723"/>
          </a:xfrm>
          <a:prstGeom prst="rect">
            <a:avLst/>
          </a:prstGeom>
        </p:spPr>
      </p:pic>
      <p:pic>
        <p:nvPicPr>
          <p:cNvPr id="12" name="Picture 11" descr="A picture containing person, indoor&#10;&#10;Description automatically generated">
            <a:extLst>
              <a:ext uri="{FF2B5EF4-FFF2-40B4-BE49-F238E27FC236}">
                <a16:creationId xmlns:a16="http://schemas.microsoft.com/office/drawing/2014/main" id="{C0D320DF-C9E7-D2AD-1ED3-9CA28AFB7795}"/>
              </a:ext>
            </a:extLst>
          </p:cNvPr>
          <p:cNvPicPr>
            <a:picLocks noChangeAspect="1"/>
          </p:cNvPicPr>
          <p:nvPr userDrawn="1"/>
        </p:nvPicPr>
        <p:blipFill>
          <a:blip r:embed="rId10" cstate="hqprint">
            <a:extLst>
              <a:ext uri="{28A0092B-C50C-407E-A947-70E740481C1C}">
                <a14:useLocalDpi xmlns:a14="http://schemas.microsoft.com/office/drawing/2010/main"/>
              </a:ext>
            </a:extLst>
          </a:blip>
          <a:stretch>
            <a:fillRect/>
          </a:stretch>
        </p:blipFill>
        <p:spPr>
          <a:xfrm>
            <a:off x="9863869" y="-1"/>
            <a:ext cx="2347305" cy="3519237"/>
          </a:xfrm>
          <a:prstGeom prst="rect">
            <a:avLst/>
          </a:prstGeom>
        </p:spPr>
      </p:pic>
      <p:pic>
        <p:nvPicPr>
          <p:cNvPr id="13" name="Picture 12" descr="A person and person sitting at a table with drinks&#10;&#10;Description automatically generated with medium confidence">
            <a:extLst>
              <a:ext uri="{FF2B5EF4-FFF2-40B4-BE49-F238E27FC236}">
                <a16:creationId xmlns:a16="http://schemas.microsoft.com/office/drawing/2014/main" id="{ADB436CA-AE18-4BDA-2DB9-00CBF7A862FF}"/>
              </a:ext>
            </a:extLst>
          </p:cNvPr>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9863867" y="3367506"/>
            <a:ext cx="2328133" cy="3490495"/>
          </a:xfrm>
          <a:prstGeom prst="rect">
            <a:avLst/>
          </a:prstGeom>
        </p:spPr>
      </p:pic>
      <p:pic>
        <p:nvPicPr>
          <p:cNvPr id="14" name="Picture 13" descr="A picture containing indoor, several&#10;&#10;Description automatically generated">
            <a:extLst>
              <a:ext uri="{FF2B5EF4-FFF2-40B4-BE49-F238E27FC236}">
                <a16:creationId xmlns:a16="http://schemas.microsoft.com/office/drawing/2014/main" id="{D33BC713-BC70-EAE9-5942-8BA42A74319E}"/>
              </a:ext>
            </a:extLst>
          </p:cNvPr>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7475317" y="1989312"/>
            <a:ext cx="2399481" cy="3199307"/>
          </a:xfrm>
          <a:prstGeom prst="rect">
            <a:avLst/>
          </a:prstGeom>
        </p:spPr>
      </p:pic>
      <p:pic>
        <p:nvPicPr>
          <p:cNvPr id="15" name="Picture 14">
            <a:extLst>
              <a:ext uri="{FF2B5EF4-FFF2-40B4-BE49-F238E27FC236}">
                <a16:creationId xmlns:a16="http://schemas.microsoft.com/office/drawing/2014/main" id="{7C013A1F-6FBB-D6CD-F80B-F6AACD6200A7}"/>
              </a:ext>
            </a:extLst>
          </p:cNvPr>
          <p:cNvPicPr>
            <a:picLocks noChangeAspect="1"/>
          </p:cNvPicPr>
          <p:nvPr userDrawn="1"/>
        </p:nvPicPr>
        <p:blipFill rotWithShape="1">
          <a:blip r:embed="rId13" cstate="hqprint">
            <a:extLst>
              <a:ext uri="{28A0092B-C50C-407E-A947-70E740481C1C}">
                <a14:useLocalDpi xmlns:a14="http://schemas.microsoft.com/office/drawing/2010/main"/>
              </a:ext>
            </a:extLst>
          </a:blip>
          <a:srcRect/>
          <a:stretch/>
        </p:blipFill>
        <p:spPr>
          <a:xfrm rot="5400000">
            <a:off x="5849031" y="5220787"/>
            <a:ext cx="2599724" cy="674704"/>
          </a:xfrm>
          <a:prstGeom prst="rect">
            <a:avLst/>
          </a:prstGeom>
        </p:spPr>
      </p:pic>
      <p:pic>
        <p:nvPicPr>
          <p:cNvPr id="16" name="Picture 15">
            <a:extLst>
              <a:ext uri="{FF2B5EF4-FFF2-40B4-BE49-F238E27FC236}">
                <a16:creationId xmlns:a16="http://schemas.microsoft.com/office/drawing/2014/main" id="{CC17FA38-2407-84D2-BA70-8620082BFEB0}"/>
              </a:ext>
            </a:extLst>
          </p:cNvPr>
          <p:cNvPicPr>
            <a:picLocks noChangeAspect="1"/>
          </p:cNvPicPr>
          <p:nvPr userDrawn="1"/>
        </p:nvPicPr>
        <p:blipFill rotWithShape="1">
          <a:blip r:embed="rId14" cstate="hqprint">
            <a:extLst>
              <a:ext uri="{28A0092B-C50C-407E-A947-70E740481C1C}">
                <a14:useLocalDpi xmlns:a14="http://schemas.microsoft.com/office/drawing/2010/main"/>
              </a:ext>
            </a:extLst>
          </a:blip>
          <a:srcRect/>
          <a:stretch/>
        </p:blipFill>
        <p:spPr>
          <a:xfrm>
            <a:off x="7475317" y="0"/>
            <a:ext cx="2399481" cy="2148840"/>
          </a:xfrm>
          <a:prstGeom prst="rect">
            <a:avLst/>
          </a:prstGeom>
        </p:spPr>
      </p:pic>
      <p:sp>
        <p:nvSpPr>
          <p:cNvPr id="17" name="Rectangle 16">
            <a:extLst>
              <a:ext uri="{FF2B5EF4-FFF2-40B4-BE49-F238E27FC236}">
                <a16:creationId xmlns:a16="http://schemas.microsoft.com/office/drawing/2014/main" id="{27A74C6A-E44A-4794-6B3C-F51DFC3EC036}"/>
              </a:ext>
            </a:extLst>
          </p:cNvPr>
          <p:cNvSpPr/>
          <p:nvPr userDrawn="1"/>
        </p:nvSpPr>
        <p:spPr>
          <a:xfrm>
            <a:off x="-9586" y="3126031"/>
            <a:ext cx="12211172" cy="605934"/>
          </a:xfrm>
          <a:prstGeom prst="rect">
            <a:avLst/>
          </a:prstGeom>
          <a:solidFill>
            <a:schemeClr val="tx1">
              <a:alpha val="3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10" rtl="0" fontAlgn="auto" latinLnBrk="0" hangingPunct="0">
              <a:lnSpc>
                <a:spcPct val="100000"/>
              </a:lnSpc>
              <a:spcBef>
                <a:spcPts val="0"/>
              </a:spcBef>
              <a:spcAft>
                <a:spcPts val="0"/>
              </a:spcAft>
              <a:buClrTx/>
              <a:buSzTx/>
              <a:buFontTx/>
              <a:buNone/>
              <a:tabLst/>
            </a:pPr>
            <a:endParaRPr kumimoji="0" lang="en-NL" sz="30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20680002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tructure botanical">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2FFDA6-2E1C-4545-1B4F-BD90CEB8F66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16731" y="-9061"/>
            <a:ext cx="12308732" cy="6914125"/>
          </a:xfrm>
          <a:prstGeom prst="rect">
            <a:avLst/>
          </a:prstGeom>
        </p:spPr>
      </p:pic>
      <p:sp>
        <p:nvSpPr>
          <p:cNvPr id="5" name="Rectangle 4">
            <a:extLst>
              <a:ext uri="{FF2B5EF4-FFF2-40B4-BE49-F238E27FC236}">
                <a16:creationId xmlns:a16="http://schemas.microsoft.com/office/drawing/2014/main" id="{95F8C8A7-9262-84E2-F38F-6B0109E7C49D}"/>
              </a:ext>
            </a:extLst>
          </p:cNvPr>
          <p:cNvSpPr/>
          <p:nvPr userDrawn="1"/>
        </p:nvSpPr>
        <p:spPr>
          <a:xfrm>
            <a:off x="-132390" y="0"/>
            <a:ext cx="12328187" cy="4052871"/>
          </a:xfrm>
          <a:prstGeom prst="rect">
            <a:avLst/>
          </a:prstGeom>
          <a:gradFill flip="none" rotWithShape="1">
            <a:gsLst>
              <a:gs pos="12000">
                <a:schemeClr val="accent1">
                  <a:lumMod val="5000"/>
                  <a:lumOff val="95000"/>
                  <a:alpha val="0"/>
                </a:schemeClr>
              </a:gs>
              <a:gs pos="90000">
                <a:schemeClr val="tx1">
                  <a:alpha val="38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p>
        </p:txBody>
      </p:sp>
      <p:sp>
        <p:nvSpPr>
          <p:cNvPr id="20" name="Text Placeholder 2">
            <a:extLst>
              <a:ext uri="{FF2B5EF4-FFF2-40B4-BE49-F238E27FC236}">
                <a16:creationId xmlns:a16="http://schemas.microsoft.com/office/drawing/2014/main" id="{2F7A86BD-73A2-F256-1558-080E0452B6AB}"/>
              </a:ext>
            </a:extLst>
          </p:cNvPr>
          <p:cNvSpPr>
            <a:spLocks noGrp="1"/>
          </p:cNvSpPr>
          <p:nvPr>
            <p:ph type="body" sz="quarter" idx="12" hasCustomPrompt="1"/>
          </p:nvPr>
        </p:nvSpPr>
        <p:spPr>
          <a:xfrm>
            <a:off x="385482" y="376518"/>
            <a:ext cx="10721791" cy="591671"/>
          </a:xfrm>
          <a:prstGeom prst="rect">
            <a:avLst/>
          </a:prstGeom>
        </p:spPr>
        <p:txBody>
          <a:bodyPr anchor="t" anchorCtr="0">
            <a:noAutofit/>
          </a:bodyPr>
          <a:lstStyle>
            <a:lvl1pPr marL="0" indent="0" algn="l">
              <a:lnSpc>
                <a:spcPct val="100000"/>
              </a:lnSpc>
              <a:spcBef>
                <a:spcPts val="0"/>
              </a:spcBef>
              <a:buFontTx/>
              <a:buNone/>
              <a:defRPr sz="3200" b="1" i="0" spc="0">
                <a:solidFill>
                  <a:schemeClr val="bg1"/>
                </a:solidFill>
                <a:latin typeface="Adobe Caslon Pro Bold" panose="0205050205050A020403" pitchFamily="18" charset="77"/>
              </a:defRPr>
            </a:lvl1pPr>
          </a:lstStyle>
          <a:p>
            <a:pPr lvl="0"/>
            <a:r>
              <a:rPr lang="en-GB"/>
              <a:t>CLICK TO EDIT MASTER TEXT STYLES</a:t>
            </a:r>
            <a:endParaRPr lang="en-NL"/>
          </a:p>
        </p:txBody>
      </p:sp>
    </p:spTree>
    <p:extLst>
      <p:ext uri="{BB962C8B-B14F-4D97-AF65-F5344CB8AC3E}">
        <p14:creationId xmlns:p14="http://schemas.microsoft.com/office/powerpoint/2010/main" val="40062505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tructure pap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01" y="-1"/>
            <a:ext cx="12225601" cy="6876901"/>
          </a:xfrm>
          <a:prstGeom prst="rect">
            <a:avLst/>
          </a:prstGeom>
        </p:spPr>
      </p:pic>
    </p:spTree>
    <p:extLst>
      <p:ext uri="{BB962C8B-B14F-4D97-AF65-F5344CB8AC3E}">
        <p14:creationId xmlns:p14="http://schemas.microsoft.com/office/powerpoint/2010/main" val="24577416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tructure heavy pap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4640B7-8AE6-A1EF-198A-CDDE5315AE2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ABEA32A4-0483-0DA5-EA97-E4C3558532AE}"/>
              </a:ext>
            </a:extLst>
          </p:cNvPr>
          <p:cNvSpPr/>
          <p:nvPr userDrawn="1"/>
        </p:nvSpPr>
        <p:spPr>
          <a:xfrm>
            <a:off x="0" y="0"/>
            <a:ext cx="12192000" cy="6858000"/>
          </a:xfrm>
          <a:prstGeom prst="rect">
            <a:avLst/>
          </a:prstGeom>
          <a:solidFill>
            <a:schemeClr val="bg1">
              <a:alpha val="373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700"/>
          </a:p>
        </p:txBody>
      </p:sp>
    </p:spTree>
    <p:extLst>
      <p:ext uri="{BB962C8B-B14F-4D97-AF65-F5344CB8AC3E}">
        <p14:creationId xmlns:p14="http://schemas.microsoft.com/office/powerpoint/2010/main" val="29667431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tructure woo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A81C1D-8324-DB58-7BA1-0C85A5435ADD}"/>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598C05DF-CE40-5AF1-C5E7-F0BA16B6EEFE}"/>
              </a:ext>
            </a:extLst>
          </p:cNvPr>
          <p:cNvSpPr/>
          <p:nvPr userDrawn="1"/>
        </p:nvSpPr>
        <p:spPr>
          <a:xfrm>
            <a:off x="2" y="0"/>
            <a:ext cx="12191999" cy="6858000"/>
          </a:xfrm>
          <a:prstGeom prst="rect">
            <a:avLst/>
          </a:prstGeom>
          <a:solidFill>
            <a:schemeClr val="bg1">
              <a:alpha val="496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700"/>
          </a:p>
        </p:txBody>
      </p:sp>
    </p:spTree>
    <p:extLst>
      <p:ext uri="{BB962C8B-B14F-4D97-AF65-F5344CB8AC3E}">
        <p14:creationId xmlns:p14="http://schemas.microsoft.com/office/powerpoint/2010/main" val="1469760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tructure table clot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D0CD7E-9352-068C-E20C-8180D87A634A}"/>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4" name="Rectangle 3">
            <a:extLst>
              <a:ext uri="{FF2B5EF4-FFF2-40B4-BE49-F238E27FC236}">
                <a16:creationId xmlns:a16="http://schemas.microsoft.com/office/drawing/2014/main" id="{3F765484-7530-0745-E87B-6A0B443A6918}"/>
              </a:ext>
            </a:extLst>
          </p:cNvPr>
          <p:cNvSpPr/>
          <p:nvPr userDrawn="1"/>
        </p:nvSpPr>
        <p:spPr>
          <a:xfrm>
            <a:off x="2" y="0"/>
            <a:ext cx="12191999" cy="6858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700"/>
          </a:p>
        </p:txBody>
      </p:sp>
    </p:spTree>
    <p:extLst>
      <p:ext uri="{BB962C8B-B14F-4D97-AF65-F5344CB8AC3E}">
        <p14:creationId xmlns:p14="http://schemas.microsoft.com/office/powerpoint/2010/main" val="18306772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tructure marb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427D24-E77D-AB5F-1803-00240351B2E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4" name="Rectangle 3">
            <a:extLst>
              <a:ext uri="{FF2B5EF4-FFF2-40B4-BE49-F238E27FC236}">
                <a16:creationId xmlns:a16="http://schemas.microsoft.com/office/drawing/2014/main" id="{3EBE2338-E0D9-810C-CB9E-549480F78ED7}"/>
              </a:ext>
            </a:extLst>
          </p:cNvPr>
          <p:cNvSpPr/>
          <p:nvPr userDrawn="1"/>
        </p:nvSpPr>
        <p:spPr>
          <a:xfrm>
            <a:off x="0" y="0"/>
            <a:ext cx="12192000" cy="6858000"/>
          </a:xfrm>
          <a:prstGeom prst="rect">
            <a:avLst/>
          </a:prstGeom>
          <a:solidFill>
            <a:schemeClr val="bg1">
              <a:alpha val="373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700"/>
          </a:p>
        </p:txBody>
      </p:sp>
    </p:spTree>
    <p:extLst>
      <p:ext uri="{BB962C8B-B14F-4D97-AF65-F5344CB8AC3E}">
        <p14:creationId xmlns:p14="http://schemas.microsoft.com/office/powerpoint/2010/main" val="26416513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ecipe card">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6B1C26AD-7AD9-D495-C0C1-48D5F7AC058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74625" y="6184546"/>
            <a:ext cx="628651" cy="524231"/>
          </a:xfrm>
          <a:prstGeom prst="rect">
            <a:avLst/>
          </a:prstGeom>
          <a:ln w="12700">
            <a:miter lim="400000"/>
          </a:ln>
        </p:spPr>
      </p:pic>
      <p:sp>
        <p:nvSpPr>
          <p:cNvPr id="5" name="Rounded Rectangle 4">
            <a:extLst>
              <a:ext uri="{FF2B5EF4-FFF2-40B4-BE49-F238E27FC236}">
                <a16:creationId xmlns:a16="http://schemas.microsoft.com/office/drawing/2014/main" id="{F841EA15-D2F7-1A95-7ED5-632CA969CFBE}"/>
              </a:ext>
            </a:extLst>
          </p:cNvPr>
          <p:cNvSpPr/>
          <p:nvPr userDrawn="1"/>
        </p:nvSpPr>
        <p:spPr>
          <a:xfrm>
            <a:off x="8246713" y="1260001"/>
            <a:ext cx="3120267" cy="4121900"/>
          </a:xfrm>
          <a:prstGeom prst="roundRect">
            <a:avLst>
              <a:gd name="adj" fmla="val 7131"/>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icture Placeholder 2">
            <a:extLst>
              <a:ext uri="{FF2B5EF4-FFF2-40B4-BE49-F238E27FC236}">
                <a16:creationId xmlns:a16="http://schemas.microsoft.com/office/drawing/2014/main" id="{1F42798A-B247-5D28-8329-1DA0B95442EF}"/>
              </a:ext>
            </a:extLst>
          </p:cNvPr>
          <p:cNvSpPr>
            <a:spLocks noGrp="1"/>
          </p:cNvSpPr>
          <p:nvPr>
            <p:ph type="pic" sz="quarter" idx="10" hasCustomPrompt="1"/>
          </p:nvPr>
        </p:nvSpPr>
        <p:spPr>
          <a:xfrm>
            <a:off x="5117887" y="1252888"/>
            <a:ext cx="3128400" cy="4125600"/>
          </a:xfrm>
          <a:prstGeom prst="roundRect">
            <a:avLst>
              <a:gd name="adj" fmla="val 7437"/>
            </a:avLst>
          </a:prstGeom>
          <a:solidFill>
            <a:schemeClr val="tx2">
              <a:lumMod val="40000"/>
              <a:lumOff val="60000"/>
            </a:schemeClr>
          </a:solidFill>
          <a:effectLst>
            <a:outerShdw blurRad="50800" dist="38100" dir="8100000" algn="ctr" rotWithShape="0">
              <a:srgbClr val="000000">
                <a:alpha val="40000"/>
              </a:srgbClr>
            </a:outerShdw>
          </a:effectLst>
        </p:spPr>
        <p:txBody>
          <a:bodyPr anchor="ctr" anchorCtr="0"/>
          <a:lstStyle>
            <a:lvl1pPr marL="0" indent="0" algn="ctr">
              <a:buFontTx/>
              <a:buNone/>
              <a:defRPr b="1" i="0">
                <a:latin typeface="Adobe Caslon Pro Bold" panose="0205050205050A020403" pitchFamily="18" charset="77"/>
              </a:defRPr>
            </a:lvl1pPr>
          </a:lstStyle>
          <a:p>
            <a:r>
              <a:rPr lang="en-NL"/>
              <a:t>Place your  picture here</a:t>
            </a:r>
          </a:p>
        </p:txBody>
      </p:sp>
      <p:sp>
        <p:nvSpPr>
          <p:cNvPr id="16" name="Text Placeholder 2">
            <a:extLst>
              <a:ext uri="{FF2B5EF4-FFF2-40B4-BE49-F238E27FC236}">
                <a16:creationId xmlns:a16="http://schemas.microsoft.com/office/drawing/2014/main" id="{63B40690-6062-D6B4-CC7E-8B7EEA983C8A}"/>
              </a:ext>
            </a:extLst>
          </p:cNvPr>
          <p:cNvSpPr>
            <a:spLocks noGrp="1"/>
          </p:cNvSpPr>
          <p:nvPr>
            <p:ph type="body" sz="quarter" idx="12" hasCustomPrompt="1"/>
          </p:nvPr>
        </p:nvSpPr>
        <p:spPr>
          <a:xfrm>
            <a:off x="385482" y="376518"/>
            <a:ext cx="10721791" cy="591671"/>
          </a:xfrm>
          <a:prstGeom prst="rect">
            <a:avLst/>
          </a:prstGeom>
        </p:spPr>
        <p:txBody>
          <a:bodyPr anchor="t" anchorCtr="0">
            <a:noAutofit/>
          </a:bodyPr>
          <a:lstStyle>
            <a:lvl1pPr marL="0" indent="0" algn="l">
              <a:lnSpc>
                <a:spcPct val="100000"/>
              </a:lnSpc>
              <a:spcBef>
                <a:spcPts val="0"/>
              </a:spcBef>
              <a:buFontTx/>
              <a:buNone/>
              <a:defRPr sz="3200" b="1" i="0" spc="0">
                <a:solidFill>
                  <a:schemeClr val="bg1"/>
                </a:solidFill>
                <a:latin typeface="Adobe Caslon Pro Bold" panose="0205050205050A020403" pitchFamily="18" charset="77"/>
              </a:defRPr>
            </a:lvl1pPr>
          </a:lstStyle>
          <a:p>
            <a:pPr lvl="0"/>
            <a:r>
              <a:rPr lang="en-GB"/>
              <a:t>CLICK TO EDIT MASTER TEXT STYLES</a:t>
            </a:r>
            <a:endParaRPr lang="en-NL"/>
          </a:p>
        </p:txBody>
      </p:sp>
      <p:sp>
        <p:nvSpPr>
          <p:cNvPr id="17" name="Title 8">
            <a:extLst>
              <a:ext uri="{FF2B5EF4-FFF2-40B4-BE49-F238E27FC236}">
                <a16:creationId xmlns:a16="http://schemas.microsoft.com/office/drawing/2014/main" id="{ACD596D6-2D7D-E1C1-38E2-42024C15F3E6}"/>
              </a:ext>
            </a:extLst>
          </p:cNvPr>
          <p:cNvSpPr>
            <a:spLocks noGrp="1"/>
          </p:cNvSpPr>
          <p:nvPr>
            <p:ph type="title"/>
          </p:nvPr>
        </p:nvSpPr>
        <p:spPr>
          <a:xfrm>
            <a:off x="625230" y="1215025"/>
            <a:ext cx="4332535" cy="261176"/>
          </a:xfrm>
          <a:prstGeom prst="rect">
            <a:avLst/>
          </a:prstGeom>
        </p:spPr>
        <p:txBody>
          <a:bodyPr anchor="t" anchorCtr="0">
            <a:noAutofit/>
          </a:bodyPr>
          <a:lstStyle>
            <a:lvl1pPr algn="l">
              <a:defRPr sz="1500" b="1" i="0">
                <a:solidFill>
                  <a:schemeClr val="bg1"/>
                </a:solidFill>
                <a:latin typeface="Adobe Caslon Pro Bold" panose="0205050205050A020403" pitchFamily="18" charset="77"/>
              </a:defRPr>
            </a:lvl1pPr>
          </a:lstStyle>
          <a:p>
            <a:r>
              <a:rPr lang="en-US"/>
              <a:t>Click to edit Master title style</a:t>
            </a:r>
            <a:endParaRPr lang="en-NL"/>
          </a:p>
        </p:txBody>
      </p:sp>
      <p:sp>
        <p:nvSpPr>
          <p:cNvPr id="18" name="Text Placeholder 4">
            <a:extLst>
              <a:ext uri="{FF2B5EF4-FFF2-40B4-BE49-F238E27FC236}">
                <a16:creationId xmlns:a16="http://schemas.microsoft.com/office/drawing/2014/main" id="{B63DD2D7-54E4-4716-0573-8B0BB606D80D}"/>
              </a:ext>
            </a:extLst>
          </p:cNvPr>
          <p:cNvSpPr>
            <a:spLocks noGrp="1"/>
          </p:cNvSpPr>
          <p:nvPr>
            <p:ph type="body" sz="quarter" idx="11"/>
          </p:nvPr>
        </p:nvSpPr>
        <p:spPr>
          <a:xfrm>
            <a:off x="624870" y="1489681"/>
            <a:ext cx="4304319" cy="5261163"/>
          </a:xfrm>
          <a:prstGeom prst="rect">
            <a:avLst/>
          </a:prstGeom>
        </p:spPr>
        <p:txBody>
          <a:bodyPr>
            <a:normAutofit/>
          </a:bodyPr>
          <a:lstStyle>
            <a:lvl1pPr marL="0" indent="0">
              <a:lnSpc>
                <a:spcPct val="100000"/>
              </a:lnSpc>
              <a:spcBef>
                <a:spcPts val="0"/>
              </a:spcBef>
              <a:buFontTx/>
              <a:buNone/>
              <a:defRPr sz="1500">
                <a:solidFill>
                  <a:schemeClr val="bg1"/>
                </a:solidFill>
                <a:latin typeface="Adobe Caslon Pro" panose="0205050205050A020403" pitchFamily="18" charset="77"/>
              </a:defRPr>
            </a:lvl1pPr>
            <a:lvl2pPr marL="444489" indent="0">
              <a:lnSpc>
                <a:spcPct val="100000"/>
              </a:lnSpc>
              <a:spcBef>
                <a:spcPts val="0"/>
              </a:spcBef>
              <a:buFontTx/>
              <a:buNone/>
              <a:defRPr sz="1500">
                <a:solidFill>
                  <a:schemeClr val="bg1"/>
                </a:solidFill>
                <a:latin typeface="Adobe Caslon Pro" panose="0205050205050A020403" pitchFamily="18" charset="77"/>
              </a:defRPr>
            </a:lvl2pPr>
            <a:lvl3pPr marL="888978" indent="0">
              <a:lnSpc>
                <a:spcPct val="100000"/>
              </a:lnSpc>
              <a:spcBef>
                <a:spcPts val="0"/>
              </a:spcBef>
              <a:buFontTx/>
              <a:buNone/>
              <a:defRPr sz="1500">
                <a:solidFill>
                  <a:schemeClr val="bg1"/>
                </a:solidFill>
                <a:latin typeface="Adobe Caslon Pro" panose="0205050205050A020403" pitchFamily="18" charset="77"/>
              </a:defRPr>
            </a:lvl3pPr>
            <a:lvl4pPr marL="1333467" indent="0">
              <a:lnSpc>
                <a:spcPct val="100000"/>
              </a:lnSpc>
              <a:spcBef>
                <a:spcPts val="0"/>
              </a:spcBef>
              <a:buFontTx/>
              <a:buNone/>
              <a:defRPr sz="1500">
                <a:solidFill>
                  <a:schemeClr val="bg1"/>
                </a:solidFill>
                <a:latin typeface="Adobe Caslon Pro" panose="0205050205050A020403" pitchFamily="18" charset="77"/>
              </a:defRPr>
            </a:lvl4pPr>
            <a:lvl5pPr marL="1777956" indent="0">
              <a:lnSpc>
                <a:spcPct val="100000"/>
              </a:lnSpc>
              <a:spcBef>
                <a:spcPts val="0"/>
              </a:spcBef>
              <a:buFontTx/>
              <a:buNone/>
              <a:defRPr sz="1500">
                <a:solidFill>
                  <a:schemeClr val="bg1"/>
                </a:solidFill>
                <a:latin typeface="Adobe Caslon Pro" panose="0205050205050A020403" pitchFamily="18"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4140859635"/>
      </p:ext>
    </p:extLst>
  </p:cSld>
  <p:clrMapOvr>
    <a:masterClrMapping/>
  </p:clrMapOvr>
  <p:extLst>
    <p:ext uri="{DCECCB84-F9BA-43D5-87BE-67443E8EF086}">
      <p15:sldGuideLst xmlns:p15="http://schemas.microsoft.com/office/powerpoint/2012/main">
        <p15:guide id="1" orient="horz" pos="2160">
          <p15:clr>
            <a:srgbClr val="FBAE40"/>
          </p15:clr>
        </p15:guide>
        <p15:guide id="2" pos="302">
          <p15:clr>
            <a:srgbClr val="FBAE40"/>
          </p15:clr>
        </p15:guide>
        <p15:guide id="4" pos="7378">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Final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2424D9-353A-74FC-D98A-2C16C67351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2192000" cy="6857999"/>
          </a:xfrm>
          <a:prstGeom prst="rect">
            <a:avLst/>
          </a:prstGeom>
        </p:spPr>
      </p:pic>
      <p:pic>
        <p:nvPicPr>
          <p:cNvPr id="2" name="Picture 1">
            <a:extLst>
              <a:ext uri="{FF2B5EF4-FFF2-40B4-BE49-F238E27FC236}">
                <a16:creationId xmlns:a16="http://schemas.microsoft.com/office/drawing/2014/main" id="{37CEBF75-3A4B-46A8-8B23-5A37678ECB36}"/>
              </a:ext>
            </a:extLst>
          </p:cNvPr>
          <p:cNvPicPr>
            <a:picLocks noChangeAspect="1"/>
          </p:cNvPicPr>
          <p:nvPr userDrawn="1"/>
        </p:nvPicPr>
        <p:blipFill>
          <a:blip r:embed="rId3"/>
          <a:stretch>
            <a:fillRect/>
          </a:stretch>
        </p:blipFill>
        <p:spPr>
          <a:xfrm>
            <a:off x="2640106" y="589877"/>
            <a:ext cx="6911791" cy="5702227"/>
          </a:xfrm>
          <a:prstGeom prst="rect">
            <a:avLst/>
          </a:prstGeom>
        </p:spPr>
      </p:pic>
    </p:spTree>
    <p:extLst>
      <p:ext uri="{BB962C8B-B14F-4D97-AF65-F5344CB8AC3E}">
        <p14:creationId xmlns:p14="http://schemas.microsoft.com/office/powerpoint/2010/main" val="2751334578"/>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7739806"/>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5068-3C98-119B-22BD-FA25FD4836B1}"/>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C55AD95A-FB9E-D27F-5F94-19AC2B68CD2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DD86C4F1-8D0A-352C-52EC-7FF81AD995C8}"/>
              </a:ext>
            </a:extLst>
          </p:cNvPr>
          <p:cNvSpPr>
            <a:spLocks noGrp="1"/>
          </p:cNvSpPr>
          <p:nvPr>
            <p:ph type="dt" sz="half" idx="10"/>
          </p:nvPr>
        </p:nvSpPr>
        <p:spPr/>
        <p:txBody>
          <a:bodyPr/>
          <a:lstStyle/>
          <a:p>
            <a:fld id="{F8DDE804-C684-F341-8EA1-E03F48B88B66}" type="datetimeFigureOut">
              <a:rPr lang="en-NL" smtClean="0"/>
              <a:t>09/05/2025</a:t>
            </a:fld>
            <a:endParaRPr lang="en-NL"/>
          </a:p>
        </p:txBody>
      </p:sp>
      <p:sp>
        <p:nvSpPr>
          <p:cNvPr id="5" name="Footer Placeholder 4">
            <a:extLst>
              <a:ext uri="{FF2B5EF4-FFF2-40B4-BE49-F238E27FC236}">
                <a16:creationId xmlns:a16="http://schemas.microsoft.com/office/drawing/2014/main" id="{1C53C60F-1C79-8BAD-453A-CD3A91FEC4EB}"/>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851EE267-DCCE-AAB3-B8D1-8554975283E8}"/>
              </a:ext>
            </a:extLst>
          </p:cNvPr>
          <p:cNvSpPr>
            <a:spLocks noGrp="1"/>
          </p:cNvSpPr>
          <p:nvPr>
            <p:ph type="sldNum" sz="quarter" idx="12"/>
          </p:nvPr>
        </p:nvSpPr>
        <p:spPr/>
        <p:txBody>
          <a:bodyPr/>
          <a:lstStyle/>
          <a:p>
            <a:fld id="{DE7EE04B-6428-CB4E-A686-FEABFB132F06}" type="slidenum">
              <a:rPr lang="en-NL" smtClean="0"/>
              <a:t>‹#›</a:t>
            </a:fld>
            <a:endParaRPr lang="en-NL"/>
          </a:p>
        </p:txBody>
      </p:sp>
    </p:spTree>
    <p:extLst>
      <p:ext uri="{BB962C8B-B14F-4D97-AF65-F5344CB8AC3E}">
        <p14:creationId xmlns:p14="http://schemas.microsoft.com/office/powerpoint/2010/main" val="34682352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3_Stru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0"/>
            <a:ext cx="12191999" cy="6858000"/>
          </a:xfrm>
          <a:prstGeom prst="rect">
            <a:avLst/>
          </a:prstGeom>
        </p:spPr>
      </p:pic>
      <p:pic>
        <p:nvPicPr>
          <p:cNvPr id="2" name="Picture 1">
            <a:extLst>
              <a:ext uri="{FF2B5EF4-FFF2-40B4-BE49-F238E27FC236}">
                <a16:creationId xmlns:a16="http://schemas.microsoft.com/office/drawing/2014/main" id="{3CD66BB1-967E-3C8D-FC14-8CDDA1138C73}"/>
              </a:ext>
            </a:extLst>
          </p:cNvPr>
          <p:cNvPicPr>
            <a:picLocks noChangeAspect="1"/>
          </p:cNvPicPr>
          <p:nvPr userDrawn="1"/>
        </p:nvPicPr>
        <p:blipFill>
          <a:blip r:embed="rId3" cstate="screen">
            <a:alphaModFix amt="3000"/>
            <a:extLst>
              <a:ext uri="{28A0092B-C50C-407E-A947-70E740481C1C}">
                <a14:useLocalDpi xmlns:a14="http://schemas.microsoft.com/office/drawing/2010/main"/>
              </a:ext>
            </a:extLst>
          </a:blip>
          <a:stretch>
            <a:fillRect/>
          </a:stretch>
        </p:blipFill>
        <p:spPr>
          <a:xfrm>
            <a:off x="-160808" y="-169867"/>
            <a:ext cx="7223859" cy="7223859"/>
          </a:xfrm>
          <a:prstGeom prst="rect">
            <a:avLst/>
          </a:prstGeom>
        </p:spPr>
      </p:pic>
      <p:pic>
        <p:nvPicPr>
          <p:cNvPr id="4" name="Picture 3">
            <a:extLst>
              <a:ext uri="{FF2B5EF4-FFF2-40B4-BE49-F238E27FC236}">
                <a16:creationId xmlns:a16="http://schemas.microsoft.com/office/drawing/2014/main" id="{AF4FE98F-416C-CCDC-7E3E-3D83D9EB7B6D}"/>
              </a:ext>
            </a:extLst>
          </p:cNvPr>
          <p:cNvPicPr>
            <a:picLocks noChangeAspect="1"/>
          </p:cNvPicPr>
          <p:nvPr userDrawn="1"/>
        </p:nvPicPr>
        <p:blipFill>
          <a:blip r:embed="rId4"/>
          <a:stretch>
            <a:fillRect/>
          </a:stretch>
        </p:blipFill>
        <p:spPr>
          <a:xfrm>
            <a:off x="214404" y="6096000"/>
            <a:ext cx="695896" cy="574115"/>
          </a:xfrm>
          <a:prstGeom prst="rect">
            <a:avLst/>
          </a:prstGeom>
        </p:spPr>
      </p:pic>
    </p:spTree>
    <p:extLst>
      <p:ext uri="{BB962C8B-B14F-4D97-AF65-F5344CB8AC3E}">
        <p14:creationId xmlns:p14="http://schemas.microsoft.com/office/powerpoint/2010/main" val="2838957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Stru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0"/>
            <a:ext cx="12191999" cy="6858000"/>
          </a:xfrm>
          <a:prstGeom prst="rect">
            <a:avLst/>
          </a:prstGeom>
        </p:spPr>
      </p:pic>
    </p:spTree>
    <p:extLst>
      <p:ext uri="{BB962C8B-B14F-4D97-AF65-F5344CB8AC3E}">
        <p14:creationId xmlns:p14="http://schemas.microsoft.com/office/powerpoint/2010/main" val="23603063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Stru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0"/>
            <a:ext cx="12191999" cy="6858000"/>
          </a:xfrm>
          <a:prstGeom prst="rect">
            <a:avLst/>
          </a:prstGeom>
        </p:spPr>
      </p:pic>
      <p:pic>
        <p:nvPicPr>
          <p:cNvPr id="4" name="Picture 3">
            <a:extLst>
              <a:ext uri="{FF2B5EF4-FFF2-40B4-BE49-F238E27FC236}">
                <a16:creationId xmlns:a16="http://schemas.microsoft.com/office/drawing/2014/main" id="{3F290560-CBB9-411E-6F78-306E44796D5C}"/>
              </a:ext>
            </a:extLst>
          </p:cNvPr>
          <p:cNvPicPr>
            <a:picLocks noChangeAspect="1"/>
          </p:cNvPicPr>
          <p:nvPr userDrawn="1"/>
        </p:nvPicPr>
        <p:blipFill>
          <a:blip r:embed="rId3" cstate="screen">
            <a:alphaModFix amt="3000"/>
            <a:extLst>
              <a:ext uri="{28A0092B-C50C-407E-A947-70E740481C1C}">
                <a14:useLocalDpi xmlns:a14="http://schemas.microsoft.com/office/drawing/2010/main"/>
              </a:ext>
            </a:extLst>
          </a:blip>
          <a:stretch>
            <a:fillRect/>
          </a:stretch>
        </p:blipFill>
        <p:spPr>
          <a:xfrm>
            <a:off x="-225203" y="-103158"/>
            <a:ext cx="7223859" cy="7223859"/>
          </a:xfrm>
          <a:prstGeom prst="rect">
            <a:avLst/>
          </a:prstGeom>
        </p:spPr>
      </p:pic>
      <p:pic>
        <p:nvPicPr>
          <p:cNvPr id="2" name="Picture 1">
            <a:extLst>
              <a:ext uri="{FF2B5EF4-FFF2-40B4-BE49-F238E27FC236}">
                <a16:creationId xmlns:a16="http://schemas.microsoft.com/office/drawing/2014/main" id="{384E81F1-DBC3-05A1-822C-131ECA3BB389}"/>
              </a:ext>
            </a:extLst>
          </p:cNvPr>
          <p:cNvPicPr>
            <a:picLocks noChangeAspect="1"/>
          </p:cNvPicPr>
          <p:nvPr userDrawn="1"/>
        </p:nvPicPr>
        <p:blipFill>
          <a:blip r:embed="rId4"/>
          <a:stretch>
            <a:fillRect/>
          </a:stretch>
        </p:blipFill>
        <p:spPr>
          <a:xfrm>
            <a:off x="214404" y="6096000"/>
            <a:ext cx="695896" cy="574115"/>
          </a:xfrm>
          <a:prstGeom prst="rect">
            <a:avLst/>
          </a:prstGeom>
        </p:spPr>
      </p:pic>
    </p:spTree>
    <p:extLst>
      <p:ext uri="{BB962C8B-B14F-4D97-AF65-F5344CB8AC3E}">
        <p14:creationId xmlns:p14="http://schemas.microsoft.com/office/powerpoint/2010/main" val="1849857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3_Photo - Horizontal">
    <p:bg>
      <p:bgRef idx="1001">
        <a:schemeClr val="bg1"/>
      </p:bgRef>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33ABE777-9B75-3C4A-82C8-BF6E7F3009DA}"/>
              </a:ext>
            </a:extLst>
          </p:cNvPr>
          <p:cNvSpPr>
            <a:spLocks noGrp="1"/>
          </p:cNvSpPr>
          <p:nvPr>
            <p:ph type="pic" sz="quarter" idx="10" hasCustomPrompt="1"/>
          </p:nvPr>
        </p:nvSpPr>
        <p:spPr>
          <a:xfrm>
            <a:off x="2" y="0"/>
            <a:ext cx="4872039" cy="6858000"/>
          </a:xfrm>
          <a:prstGeom prst="rect">
            <a:avLst/>
          </a:prstGeom>
          <a:solidFill>
            <a:schemeClr val="tx2">
              <a:lumMod val="75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(darker) picture here</a:t>
            </a:r>
          </a:p>
        </p:txBody>
      </p:sp>
      <p:sp>
        <p:nvSpPr>
          <p:cNvPr id="7" name="Text Placeholder 2">
            <a:extLst>
              <a:ext uri="{FF2B5EF4-FFF2-40B4-BE49-F238E27FC236}">
                <a16:creationId xmlns:a16="http://schemas.microsoft.com/office/drawing/2014/main" id="{1A928C2C-4665-274F-A85C-9F1C5171BA29}"/>
              </a:ext>
            </a:extLst>
          </p:cNvPr>
          <p:cNvSpPr>
            <a:spLocks noGrp="1"/>
          </p:cNvSpPr>
          <p:nvPr>
            <p:ph type="body" sz="quarter" idx="12" hasCustomPrompt="1"/>
          </p:nvPr>
        </p:nvSpPr>
        <p:spPr>
          <a:xfrm>
            <a:off x="5111514" y="979793"/>
            <a:ext cx="6826487" cy="4744192"/>
          </a:xfrm>
          <a:prstGeom prst="rect">
            <a:avLst/>
          </a:prstGeom>
        </p:spPr>
        <p:txBody>
          <a:bodyPr anchor="ctr" anchorCtr="0"/>
          <a:lstStyle>
            <a:lvl1pPr marL="0" indent="0" algn="ctr">
              <a:lnSpc>
                <a:spcPts val="4000"/>
              </a:lnSpc>
              <a:spcBef>
                <a:spcPts val="0"/>
              </a:spcBef>
              <a:buFontTx/>
              <a:buNone/>
              <a:defRPr sz="4000" b="0" i="0" spc="151">
                <a:solidFill>
                  <a:schemeClr val="tx1"/>
                </a:solidFill>
                <a:latin typeface="Adobe Caslon Pro" panose="0205050205050A020403" pitchFamily="18" charset="77"/>
              </a:defRPr>
            </a:lvl1pPr>
          </a:lstStyle>
          <a:p>
            <a:pPr lvl="0"/>
            <a:r>
              <a:rPr lang="en-GB"/>
              <a:t>CLICK TO EDIT MASTER TEXT STYLES</a:t>
            </a:r>
            <a:endParaRPr lang="en-NL"/>
          </a:p>
        </p:txBody>
      </p:sp>
      <p:sp>
        <p:nvSpPr>
          <p:cNvPr id="8" name="…The World’s First Cocktail Brand">
            <a:extLst>
              <a:ext uri="{FF2B5EF4-FFF2-40B4-BE49-F238E27FC236}">
                <a16:creationId xmlns:a16="http://schemas.microsoft.com/office/drawing/2014/main" id="{EAB59ABA-BE99-2847-BE1E-7E50FB1B0576}"/>
              </a:ext>
            </a:extLst>
          </p:cNvPr>
          <p:cNvSpPr txBox="1"/>
          <p:nvPr userDrawn="1"/>
        </p:nvSpPr>
        <p:spPr>
          <a:xfrm>
            <a:off x="10316084" y="6454543"/>
            <a:ext cx="1621918" cy="16850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b">
            <a:spAutoFit/>
          </a:bodyPr>
          <a:lstStyle>
            <a:lvl1pPr algn="r" defTabSz="457200">
              <a:lnSpc>
                <a:spcPts val="1400"/>
              </a:lnSpc>
              <a:tabLst>
                <a:tab pos="101600" algn="l"/>
              </a:tabLst>
              <a:defRPr sz="2000" b="0" spc="-30">
                <a:solidFill>
                  <a:srgbClr val="EBE8E5"/>
                </a:solidFill>
                <a:latin typeface="Adobe Caslon Regular"/>
                <a:ea typeface="Adobe Caslon Regular"/>
                <a:cs typeface="Adobe Caslon Regular"/>
                <a:sym typeface="Adobe Caslon Regular"/>
              </a:defRPr>
            </a:lvl1pPr>
          </a:lstStyle>
          <a:p>
            <a:r>
              <a:rPr sz="1000">
                <a:solidFill>
                  <a:schemeClr val="tx1"/>
                </a:solidFill>
              </a:rPr>
              <a:t>…The World’s First Cocktail Brand</a:t>
            </a:r>
          </a:p>
        </p:txBody>
      </p:sp>
      <p:pic>
        <p:nvPicPr>
          <p:cNvPr id="11" name="Image" descr="Image">
            <a:extLst>
              <a:ext uri="{FF2B5EF4-FFF2-40B4-BE49-F238E27FC236}">
                <a16:creationId xmlns:a16="http://schemas.microsoft.com/office/drawing/2014/main" id="{DAA4FCB5-B4F5-0648-BF51-F35FCE7F37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246" y="5916971"/>
            <a:ext cx="840313" cy="693104"/>
          </a:xfrm>
          <a:prstGeom prst="rect">
            <a:avLst/>
          </a:prstGeom>
          <a:ln w="12700">
            <a:miter lim="400000"/>
          </a:ln>
        </p:spPr>
      </p:pic>
    </p:spTree>
    <p:extLst>
      <p:ext uri="{BB962C8B-B14F-4D97-AF65-F5344CB8AC3E}">
        <p14:creationId xmlns:p14="http://schemas.microsoft.com/office/powerpoint/2010/main" val="2929611618"/>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pos="309">
          <p15:clr>
            <a:srgbClr val="FBAE40"/>
          </p15:clr>
        </p15:guide>
        <p15:guide id="2" pos="920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6_Photo - Horizontal">
    <p:bg>
      <p:bgRef idx="1001">
        <a:schemeClr val="bg1"/>
      </p:bgRef>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33ABE777-9B75-3C4A-82C8-BF6E7F3009DA}"/>
              </a:ext>
            </a:extLst>
          </p:cNvPr>
          <p:cNvSpPr>
            <a:spLocks noGrp="1"/>
          </p:cNvSpPr>
          <p:nvPr>
            <p:ph type="pic" sz="quarter" idx="10" hasCustomPrompt="1"/>
          </p:nvPr>
        </p:nvSpPr>
        <p:spPr>
          <a:xfrm>
            <a:off x="1" y="0"/>
            <a:ext cx="7302500" cy="6858000"/>
          </a:xfrm>
          <a:prstGeom prst="rect">
            <a:avLst/>
          </a:prstGeom>
          <a:solidFill>
            <a:schemeClr val="tx2">
              <a:lumMod val="75000"/>
            </a:schemeClr>
          </a:solidFill>
        </p:spPr>
        <p:txBody>
          <a:bodyPr anchor="ctr" anchorCtr="0"/>
          <a:lstStyle>
            <a:lvl1pPr marL="0" indent="0" algn="ctr">
              <a:buFontTx/>
              <a:buNone/>
              <a:defRPr b="1" i="0">
                <a:latin typeface="Adobe Caslon Pro Bold" panose="0205050205050A020403" pitchFamily="18" charset="77"/>
              </a:defRPr>
            </a:lvl1pPr>
          </a:lstStyle>
          <a:p>
            <a:r>
              <a:rPr lang="en-NL"/>
              <a:t>Place your (darker) picture here</a:t>
            </a:r>
          </a:p>
        </p:txBody>
      </p:sp>
      <p:pic>
        <p:nvPicPr>
          <p:cNvPr id="6" name="Image" descr="Image">
            <a:extLst>
              <a:ext uri="{FF2B5EF4-FFF2-40B4-BE49-F238E27FC236}">
                <a16:creationId xmlns:a16="http://schemas.microsoft.com/office/drawing/2014/main" id="{4D619E20-1919-EF43-9ABD-CD31EF841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246" y="5907031"/>
            <a:ext cx="840313" cy="693104"/>
          </a:xfrm>
          <a:prstGeom prst="rect">
            <a:avLst/>
          </a:prstGeom>
          <a:ln w="12700">
            <a:miter lim="400000"/>
          </a:ln>
        </p:spPr>
      </p:pic>
      <p:sp>
        <p:nvSpPr>
          <p:cNvPr id="7" name="…The World’s First Cocktail Brand">
            <a:extLst>
              <a:ext uri="{FF2B5EF4-FFF2-40B4-BE49-F238E27FC236}">
                <a16:creationId xmlns:a16="http://schemas.microsoft.com/office/drawing/2014/main" id="{E3B8B480-4AA5-094E-955F-DAB4988591B7}"/>
              </a:ext>
            </a:extLst>
          </p:cNvPr>
          <p:cNvSpPr txBox="1"/>
          <p:nvPr userDrawn="1"/>
        </p:nvSpPr>
        <p:spPr>
          <a:xfrm>
            <a:off x="10316084" y="6454543"/>
            <a:ext cx="1621918" cy="16850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b">
            <a:spAutoFit/>
          </a:bodyPr>
          <a:lstStyle>
            <a:lvl1pPr algn="r" defTabSz="457200">
              <a:lnSpc>
                <a:spcPts val="1400"/>
              </a:lnSpc>
              <a:tabLst>
                <a:tab pos="101600" algn="l"/>
              </a:tabLst>
              <a:defRPr sz="2000" b="0" spc="-30">
                <a:solidFill>
                  <a:srgbClr val="EBE8E5"/>
                </a:solidFill>
                <a:latin typeface="Adobe Caslon Regular"/>
                <a:ea typeface="Adobe Caslon Regular"/>
                <a:cs typeface="Adobe Caslon Regular"/>
                <a:sym typeface="Adobe Caslon Regular"/>
              </a:defRPr>
            </a:lvl1pPr>
          </a:lstStyle>
          <a:p>
            <a:r>
              <a:rPr sz="1000">
                <a:solidFill>
                  <a:schemeClr val="tx1"/>
                </a:solidFill>
              </a:rPr>
              <a:t>…The World’s First Cocktail Brand</a:t>
            </a:r>
          </a:p>
        </p:txBody>
      </p:sp>
      <p:sp>
        <p:nvSpPr>
          <p:cNvPr id="8" name="Text Placeholder 2">
            <a:extLst>
              <a:ext uri="{FF2B5EF4-FFF2-40B4-BE49-F238E27FC236}">
                <a16:creationId xmlns:a16="http://schemas.microsoft.com/office/drawing/2014/main" id="{4C209DD4-C57B-5A4B-8440-865F9AA8502F}"/>
              </a:ext>
            </a:extLst>
          </p:cNvPr>
          <p:cNvSpPr>
            <a:spLocks noGrp="1"/>
          </p:cNvSpPr>
          <p:nvPr>
            <p:ph type="body" sz="quarter" idx="12" hasCustomPrompt="1"/>
          </p:nvPr>
        </p:nvSpPr>
        <p:spPr>
          <a:xfrm>
            <a:off x="7588333" y="515439"/>
            <a:ext cx="4349668" cy="5808173"/>
          </a:xfrm>
          <a:prstGeom prst="rect">
            <a:avLst/>
          </a:prstGeom>
        </p:spPr>
        <p:txBody>
          <a:bodyPr anchor="ctr" anchorCtr="0"/>
          <a:lstStyle>
            <a:lvl1pPr marL="0" indent="0" algn="ctr">
              <a:lnSpc>
                <a:spcPts val="3000"/>
              </a:lnSpc>
              <a:spcBef>
                <a:spcPts val="0"/>
              </a:spcBef>
              <a:buFontTx/>
              <a:buNone/>
              <a:defRPr sz="3000" b="0" i="0" spc="151">
                <a:solidFill>
                  <a:schemeClr val="tx1"/>
                </a:solidFill>
                <a:latin typeface="Adobe Caslon Pro" panose="0205050205050A020403" pitchFamily="18" charset="77"/>
              </a:defRPr>
            </a:lvl1pPr>
          </a:lstStyle>
          <a:p>
            <a:pPr lvl="0"/>
            <a:r>
              <a:rPr lang="en-GB"/>
              <a:t>CLICK TO EDIT MASTER TEXT STYLES</a:t>
            </a:r>
            <a:endParaRPr lang="en-NL"/>
          </a:p>
        </p:txBody>
      </p:sp>
    </p:spTree>
    <p:extLst>
      <p:ext uri="{BB962C8B-B14F-4D97-AF65-F5344CB8AC3E}">
        <p14:creationId xmlns:p14="http://schemas.microsoft.com/office/powerpoint/2010/main" val="1412437086"/>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pos="309">
          <p15:clr>
            <a:srgbClr val="FBAE40"/>
          </p15:clr>
        </p15:guide>
        <p15:guide id="2" pos="920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8_Photo - Horizontal">
    <p:bg>
      <p:bgRef idx="1001">
        <a:schemeClr val="bg1"/>
      </p:bgRef>
    </p:bg>
    <p:spTree>
      <p:nvGrpSpPr>
        <p:cNvPr id="1" name=""/>
        <p:cNvGrpSpPr/>
        <p:nvPr/>
      </p:nvGrpSpPr>
      <p:grpSpPr>
        <a:xfrm>
          <a:off x="0" y="0"/>
          <a:ext cx="0" cy="0"/>
          <a:chOff x="0" y="0"/>
          <a:chExt cx="0" cy="0"/>
        </a:xfrm>
      </p:grpSpPr>
      <p:sp>
        <p:nvSpPr>
          <p:cNvPr id="8" name="…The World’s First Cocktail Brand">
            <a:extLst>
              <a:ext uri="{FF2B5EF4-FFF2-40B4-BE49-F238E27FC236}">
                <a16:creationId xmlns:a16="http://schemas.microsoft.com/office/drawing/2014/main" id="{2C5E223D-1B85-E241-A551-38FEBCCD4C4F}"/>
              </a:ext>
            </a:extLst>
          </p:cNvPr>
          <p:cNvSpPr txBox="1"/>
          <p:nvPr userDrawn="1"/>
        </p:nvSpPr>
        <p:spPr>
          <a:xfrm>
            <a:off x="10316083" y="6454543"/>
            <a:ext cx="1621918" cy="16850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b">
            <a:spAutoFit/>
          </a:bodyPr>
          <a:lstStyle>
            <a:lvl1pPr algn="r" defTabSz="457200">
              <a:lnSpc>
                <a:spcPts val="1400"/>
              </a:lnSpc>
              <a:tabLst>
                <a:tab pos="101600" algn="l"/>
              </a:tabLst>
              <a:defRPr sz="2000" b="0" spc="-30">
                <a:solidFill>
                  <a:srgbClr val="EBE8E5"/>
                </a:solidFill>
                <a:latin typeface="Adobe Caslon Regular"/>
                <a:ea typeface="Adobe Caslon Regular"/>
                <a:cs typeface="Adobe Caslon Regular"/>
                <a:sym typeface="Adobe Caslon Regular"/>
              </a:defRPr>
            </a:lvl1pPr>
          </a:lstStyle>
          <a:p>
            <a:r>
              <a:rPr sz="1000">
                <a:solidFill>
                  <a:schemeClr val="tx1"/>
                </a:solidFill>
              </a:rPr>
              <a:t>…The World’s First Cocktail Brand</a:t>
            </a:r>
          </a:p>
        </p:txBody>
      </p:sp>
      <p:sp>
        <p:nvSpPr>
          <p:cNvPr id="7" name="Text Placeholder 25">
            <a:extLst>
              <a:ext uri="{FF2B5EF4-FFF2-40B4-BE49-F238E27FC236}">
                <a16:creationId xmlns:a16="http://schemas.microsoft.com/office/drawing/2014/main" id="{ACFF771B-8E53-984A-B3AE-91BC375BADEB}"/>
              </a:ext>
            </a:extLst>
          </p:cNvPr>
          <p:cNvSpPr>
            <a:spLocks noGrp="1"/>
          </p:cNvSpPr>
          <p:nvPr>
            <p:ph type="body" sz="quarter" idx="10"/>
          </p:nvPr>
        </p:nvSpPr>
        <p:spPr>
          <a:xfrm>
            <a:off x="3782678" y="241736"/>
            <a:ext cx="4641076" cy="261176"/>
          </a:xfrm>
          <a:prstGeom prst="rect">
            <a:avLst/>
          </a:prstGeom>
        </p:spPr>
        <p:txBody>
          <a:bodyPr anchor="ctr" anchorCtr="0"/>
          <a:lstStyle>
            <a:lvl1pPr marL="0" indent="0" algn="ctr">
              <a:buFontTx/>
              <a:buNone/>
              <a:defRPr sz="1100" b="0" i="0">
                <a:solidFill>
                  <a:schemeClr val="tx1"/>
                </a:solidFill>
                <a:latin typeface="Adobe Caslon Pro" panose="0205050205050A020403" pitchFamily="18" charset="77"/>
              </a:defRPr>
            </a:lvl1pPr>
            <a:lvl2pPr>
              <a:defRPr sz="1000" b="0" i="0">
                <a:solidFill>
                  <a:schemeClr val="tx1"/>
                </a:solidFill>
                <a:latin typeface="Adobe Caslon Pro" panose="0205050205050A020403" pitchFamily="18" charset="77"/>
              </a:defRPr>
            </a:lvl2pPr>
            <a:lvl3pPr>
              <a:defRPr sz="1000" b="0" i="0">
                <a:solidFill>
                  <a:schemeClr val="tx1"/>
                </a:solidFill>
                <a:latin typeface="Adobe Caslon Pro" panose="0205050205050A020403" pitchFamily="18" charset="77"/>
              </a:defRPr>
            </a:lvl3pPr>
            <a:lvl4pPr>
              <a:defRPr sz="1000" b="0" i="0">
                <a:solidFill>
                  <a:schemeClr val="tx1"/>
                </a:solidFill>
                <a:latin typeface="Adobe Caslon Pro" panose="0205050205050A020403" pitchFamily="18" charset="77"/>
              </a:defRPr>
            </a:lvl4pPr>
            <a:lvl5pPr>
              <a:defRPr sz="1000" b="0" i="0">
                <a:solidFill>
                  <a:schemeClr val="tx1"/>
                </a:solidFill>
                <a:latin typeface="Adobe Caslon Pro" panose="0205050205050A020403" pitchFamily="18" charset="77"/>
              </a:defRPr>
            </a:lvl5pPr>
          </a:lstStyle>
          <a:p>
            <a:pPr lvl="0"/>
            <a:r>
              <a:rPr lang="en-US"/>
              <a:t>Click to edit Master text styles</a:t>
            </a:r>
          </a:p>
        </p:txBody>
      </p:sp>
      <p:sp>
        <p:nvSpPr>
          <p:cNvPr id="10" name="Title 8">
            <a:extLst>
              <a:ext uri="{FF2B5EF4-FFF2-40B4-BE49-F238E27FC236}">
                <a16:creationId xmlns:a16="http://schemas.microsoft.com/office/drawing/2014/main" id="{83259C0D-4B7B-C548-A094-B073FA98E1A3}"/>
              </a:ext>
            </a:extLst>
          </p:cNvPr>
          <p:cNvSpPr>
            <a:spLocks noGrp="1"/>
          </p:cNvSpPr>
          <p:nvPr>
            <p:ph type="title"/>
          </p:nvPr>
        </p:nvSpPr>
        <p:spPr>
          <a:xfrm>
            <a:off x="195166" y="254261"/>
            <a:ext cx="2986447" cy="261176"/>
          </a:xfrm>
          <a:prstGeom prst="rect">
            <a:avLst/>
          </a:prstGeom>
        </p:spPr>
        <p:txBody>
          <a:bodyPr/>
          <a:lstStyle>
            <a:lvl1pPr algn="l">
              <a:defRPr sz="1251" b="0" i="0">
                <a:solidFill>
                  <a:schemeClr val="tx1"/>
                </a:solidFill>
                <a:latin typeface="Adobe Caslon Pro" panose="0205050205050A020403" pitchFamily="18" charset="77"/>
              </a:defRPr>
            </a:lvl1pPr>
          </a:lstStyle>
          <a:p>
            <a:r>
              <a:rPr lang="en-US"/>
              <a:t>Click to edit Master title style</a:t>
            </a:r>
            <a:endParaRPr lang="en-NL"/>
          </a:p>
        </p:txBody>
      </p:sp>
      <p:pic>
        <p:nvPicPr>
          <p:cNvPr id="2" name="Picture 1">
            <a:extLst>
              <a:ext uri="{FF2B5EF4-FFF2-40B4-BE49-F238E27FC236}">
                <a16:creationId xmlns:a16="http://schemas.microsoft.com/office/drawing/2014/main" id="{78B1538B-1AEF-36EE-7C83-C2CB3F855702}"/>
              </a:ext>
            </a:extLst>
          </p:cNvPr>
          <p:cNvPicPr>
            <a:picLocks noChangeAspect="1"/>
          </p:cNvPicPr>
          <p:nvPr userDrawn="1"/>
        </p:nvPicPr>
        <p:blipFill>
          <a:blip r:embed="rId2"/>
          <a:stretch>
            <a:fillRect/>
          </a:stretch>
        </p:blipFill>
        <p:spPr>
          <a:xfrm>
            <a:off x="214404" y="6096000"/>
            <a:ext cx="695896" cy="574115"/>
          </a:xfrm>
          <a:prstGeom prst="rect">
            <a:avLst/>
          </a:prstGeom>
        </p:spPr>
      </p:pic>
    </p:spTree>
    <p:extLst>
      <p:ext uri="{BB962C8B-B14F-4D97-AF65-F5344CB8AC3E}">
        <p14:creationId xmlns:p14="http://schemas.microsoft.com/office/powerpoint/2010/main" val="1001913846"/>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pos="7680">
          <p15:clr>
            <a:srgbClr val="FBAE40"/>
          </p15:clr>
        </p15:guide>
        <p15:guide id="2" orient="horz" pos="432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Bols | Video">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1069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ructure photos">
    <p:spTree>
      <p:nvGrpSpPr>
        <p:cNvPr id="1" name=""/>
        <p:cNvGrpSpPr/>
        <p:nvPr/>
      </p:nvGrpSpPr>
      <p:grpSpPr>
        <a:xfrm>
          <a:off x="0" y="0"/>
          <a:ext cx="0" cy="0"/>
          <a:chOff x="0" y="0"/>
          <a:chExt cx="0" cy="0"/>
        </a:xfrm>
      </p:grpSpPr>
      <p:pic>
        <p:nvPicPr>
          <p:cNvPr id="3" name="Picture 2" descr="Two people sitting at a table with drinks&#10;&#10;Description automatically generated with low confidence">
            <a:extLst>
              <a:ext uri="{FF2B5EF4-FFF2-40B4-BE49-F238E27FC236}">
                <a16:creationId xmlns:a16="http://schemas.microsoft.com/office/drawing/2014/main" id="{D7C4C9ED-CCD6-CEF0-8D6C-193B31D26E1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 y="0"/>
            <a:ext cx="2347305" cy="3519237"/>
          </a:xfrm>
          <a:prstGeom prst="rect">
            <a:avLst/>
          </a:prstGeom>
        </p:spPr>
      </p:pic>
      <p:pic>
        <p:nvPicPr>
          <p:cNvPr id="4" name="Picture 3">
            <a:extLst>
              <a:ext uri="{FF2B5EF4-FFF2-40B4-BE49-F238E27FC236}">
                <a16:creationId xmlns:a16="http://schemas.microsoft.com/office/drawing/2014/main" id="{5E0B47CA-BAFC-6C1D-0C83-0F8813D8838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343169" y="1"/>
            <a:ext cx="2399481" cy="1611891"/>
          </a:xfrm>
          <a:prstGeom prst="rect">
            <a:avLst/>
          </a:prstGeom>
        </p:spPr>
      </p:pic>
      <p:pic>
        <p:nvPicPr>
          <p:cNvPr id="6" name="Picture 5">
            <a:extLst>
              <a:ext uri="{FF2B5EF4-FFF2-40B4-BE49-F238E27FC236}">
                <a16:creationId xmlns:a16="http://schemas.microsoft.com/office/drawing/2014/main" id="{BA00C830-164B-BF8F-CB88-AD9BF57D58F8}"/>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b="-1"/>
          <a:stretch/>
        </p:blipFill>
        <p:spPr>
          <a:xfrm>
            <a:off x="1" y="2832821"/>
            <a:ext cx="2347305" cy="4025179"/>
          </a:xfrm>
          <a:prstGeom prst="rect">
            <a:avLst/>
          </a:prstGeom>
        </p:spPr>
      </p:pic>
      <p:pic>
        <p:nvPicPr>
          <p:cNvPr id="7" name="Picture 6" descr="A picture containing person, indoor&#10;&#10;Description automatically generated">
            <a:extLst>
              <a:ext uri="{FF2B5EF4-FFF2-40B4-BE49-F238E27FC236}">
                <a16:creationId xmlns:a16="http://schemas.microsoft.com/office/drawing/2014/main" id="{7B4D72A7-1022-A61C-A50D-0F7EF1753879}"/>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2339203" y="1611891"/>
            <a:ext cx="2399480" cy="3199307"/>
          </a:xfrm>
          <a:prstGeom prst="rect">
            <a:avLst/>
          </a:prstGeom>
        </p:spPr>
      </p:pic>
      <p:pic>
        <p:nvPicPr>
          <p:cNvPr id="8" name="Picture 7">
            <a:extLst>
              <a:ext uri="{FF2B5EF4-FFF2-40B4-BE49-F238E27FC236}">
                <a16:creationId xmlns:a16="http://schemas.microsoft.com/office/drawing/2014/main" id="{DFBA4945-99BC-B0B9-28D1-826FF8ED5B41}"/>
              </a:ext>
            </a:extLst>
          </p:cNvPr>
          <p:cNvPicPr>
            <a:picLocks noChangeAspect="1"/>
          </p:cNvPicPr>
          <p:nvPr userDrawn="1"/>
        </p:nvPicPr>
        <p:blipFill>
          <a:blip r:embed="rId6"/>
          <a:stretch>
            <a:fillRect/>
          </a:stretch>
        </p:blipFill>
        <p:spPr>
          <a:xfrm>
            <a:off x="2339202" y="4811197"/>
            <a:ext cx="3036779" cy="2046803"/>
          </a:xfrm>
          <a:prstGeom prst="rect">
            <a:avLst/>
          </a:prstGeom>
        </p:spPr>
      </p:pic>
      <p:pic>
        <p:nvPicPr>
          <p:cNvPr id="9" name="Picture 8" descr="A picture containing person, crowd&#10;&#10;Description automatically generated">
            <a:extLst>
              <a:ext uri="{FF2B5EF4-FFF2-40B4-BE49-F238E27FC236}">
                <a16:creationId xmlns:a16="http://schemas.microsoft.com/office/drawing/2014/main" id="{52790F24-D9B7-C690-A054-CDAB9D7F44FE}"/>
              </a:ext>
            </a:extLst>
          </p:cNvPr>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4686508" y="0"/>
            <a:ext cx="2840240" cy="4258277"/>
          </a:xfrm>
          <a:prstGeom prst="rect">
            <a:avLst/>
          </a:prstGeom>
        </p:spPr>
      </p:pic>
      <p:pic>
        <p:nvPicPr>
          <p:cNvPr id="10" name="Picture 9" descr="A group of drinks on a table&#10;&#10;Description automatically generated with low confidence">
            <a:extLst>
              <a:ext uri="{FF2B5EF4-FFF2-40B4-BE49-F238E27FC236}">
                <a16:creationId xmlns:a16="http://schemas.microsoft.com/office/drawing/2014/main" id="{C02F3E63-E4FF-1E2C-B272-F325A40009BF}"/>
              </a:ext>
            </a:extLst>
          </p:cNvPr>
          <p:cNvPicPr>
            <a:picLocks noChangeAspect="1"/>
          </p:cNvPicPr>
          <p:nvPr userDrawn="1"/>
        </p:nvPicPr>
        <p:blipFill rotWithShape="1">
          <a:blip r:embed="rId8" cstate="hqprint">
            <a:extLst>
              <a:ext uri="{28A0092B-C50C-407E-A947-70E740481C1C}">
                <a14:useLocalDpi xmlns:a14="http://schemas.microsoft.com/office/drawing/2010/main"/>
              </a:ext>
            </a:extLst>
          </a:blip>
          <a:srcRect/>
          <a:stretch/>
        </p:blipFill>
        <p:spPr>
          <a:xfrm>
            <a:off x="7352748" y="4904789"/>
            <a:ext cx="2516141" cy="1953211"/>
          </a:xfrm>
          <a:prstGeom prst="rect">
            <a:avLst/>
          </a:prstGeom>
        </p:spPr>
      </p:pic>
      <p:pic>
        <p:nvPicPr>
          <p:cNvPr id="11" name="Picture 10" descr="A picture containing chain&#10;&#10;Description automatically generated">
            <a:extLst>
              <a:ext uri="{FF2B5EF4-FFF2-40B4-BE49-F238E27FC236}">
                <a16:creationId xmlns:a16="http://schemas.microsoft.com/office/drawing/2014/main" id="{949D4B0D-EA21-2684-D3A4-B32DCD494DCD}"/>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a:stretch/>
        </p:blipFill>
        <p:spPr>
          <a:xfrm>
            <a:off x="4686509" y="4258277"/>
            <a:ext cx="2144196" cy="2599723"/>
          </a:xfrm>
          <a:prstGeom prst="rect">
            <a:avLst/>
          </a:prstGeom>
        </p:spPr>
      </p:pic>
      <p:pic>
        <p:nvPicPr>
          <p:cNvPr id="12" name="Picture 11" descr="A picture containing person, indoor&#10;&#10;Description automatically generated">
            <a:extLst>
              <a:ext uri="{FF2B5EF4-FFF2-40B4-BE49-F238E27FC236}">
                <a16:creationId xmlns:a16="http://schemas.microsoft.com/office/drawing/2014/main" id="{C0D320DF-C9E7-D2AD-1ED3-9CA28AFB7795}"/>
              </a:ext>
            </a:extLst>
          </p:cNvPr>
          <p:cNvPicPr>
            <a:picLocks noChangeAspect="1"/>
          </p:cNvPicPr>
          <p:nvPr userDrawn="1"/>
        </p:nvPicPr>
        <p:blipFill>
          <a:blip r:embed="rId10" cstate="hqprint">
            <a:extLst>
              <a:ext uri="{28A0092B-C50C-407E-A947-70E740481C1C}">
                <a14:useLocalDpi xmlns:a14="http://schemas.microsoft.com/office/drawing/2010/main"/>
              </a:ext>
            </a:extLst>
          </a:blip>
          <a:stretch>
            <a:fillRect/>
          </a:stretch>
        </p:blipFill>
        <p:spPr>
          <a:xfrm>
            <a:off x="9863869" y="-1"/>
            <a:ext cx="2347305" cy="3519237"/>
          </a:xfrm>
          <a:prstGeom prst="rect">
            <a:avLst/>
          </a:prstGeom>
        </p:spPr>
      </p:pic>
      <p:pic>
        <p:nvPicPr>
          <p:cNvPr id="13" name="Picture 12" descr="A person and person sitting at a table with drinks&#10;&#10;Description automatically generated with medium confidence">
            <a:extLst>
              <a:ext uri="{FF2B5EF4-FFF2-40B4-BE49-F238E27FC236}">
                <a16:creationId xmlns:a16="http://schemas.microsoft.com/office/drawing/2014/main" id="{ADB436CA-AE18-4BDA-2DB9-00CBF7A862FF}"/>
              </a:ext>
            </a:extLst>
          </p:cNvPr>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9863867" y="3367506"/>
            <a:ext cx="2328133" cy="3490495"/>
          </a:xfrm>
          <a:prstGeom prst="rect">
            <a:avLst/>
          </a:prstGeom>
        </p:spPr>
      </p:pic>
      <p:pic>
        <p:nvPicPr>
          <p:cNvPr id="14" name="Picture 13" descr="A picture containing indoor, several&#10;&#10;Description automatically generated">
            <a:extLst>
              <a:ext uri="{FF2B5EF4-FFF2-40B4-BE49-F238E27FC236}">
                <a16:creationId xmlns:a16="http://schemas.microsoft.com/office/drawing/2014/main" id="{D33BC713-BC70-EAE9-5942-8BA42A74319E}"/>
              </a:ext>
            </a:extLst>
          </p:cNvPr>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7475317" y="1989312"/>
            <a:ext cx="2399481" cy="3199307"/>
          </a:xfrm>
          <a:prstGeom prst="rect">
            <a:avLst/>
          </a:prstGeom>
        </p:spPr>
      </p:pic>
      <p:pic>
        <p:nvPicPr>
          <p:cNvPr id="15" name="Picture 14">
            <a:extLst>
              <a:ext uri="{FF2B5EF4-FFF2-40B4-BE49-F238E27FC236}">
                <a16:creationId xmlns:a16="http://schemas.microsoft.com/office/drawing/2014/main" id="{7C013A1F-6FBB-D6CD-F80B-F6AACD6200A7}"/>
              </a:ext>
            </a:extLst>
          </p:cNvPr>
          <p:cNvPicPr>
            <a:picLocks noChangeAspect="1"/>
          </p:cNvPicPr>
          <p:nvPr userDrawn="1"/>
        </p:nvPicPr>
        <p:blipFill rotWithShape="1">
          <a:blip r:embed="rId13" cstate="hqprint">
            <a:extLst>
              <a:ext uri="{28A0092B-C50C-407E-A947-70E740481C1C}">
                <a14:useLocalDpi xmlns:a14="http://schemas.microsoft.com/office/drawing/2010/main"/>
              </a:ext>
            </a:extLst>
          </a:blip>
          <a:srcRect/>
          <a:stretch/>
        </p:blipFill>
        <p:spPr>
          <a:xfrm rot="5400000">
            <a:off x="5849031" y="5220787"/>
            <a:ext cx="2599724" cy="674704"/>
          </a:xfrm>
          <a:prstGeom prst="rect">
            <a:avLst/>
          </a:prstGeom>
        </p:spPr>
      </p:pic>
      <p:pic>
        <p:nvPicPr>
          <p:cNvPr id="16" name="Picture 15">
            <a:extLst>
              <a:ext uri="{FF2B5EF4-FFF2-40B4-BE49-F238E27FC236}">
                <a16:creationId xmlns:a16="http://schemas.microsoft.com/office/drawing/2014/main" id="{CC17FA38-2407-84D2-BA70-8620082BFEB0}"/>
              </a:ext>
            </a:extLst>
          </p:cNvPr>
          <p:cNvPicPr>
            <a:picLocks noChangeAspect="1"/>
          </p:cNvPicPr>
          <p:nvPr userDrawn="1"/>
        </p:nvPicPr>
        <p:blipFill rotWithShape="1">
          <a:blip r:embed="rId14" cstate="hqprint">
            <a:extLst>
              <a:ext uri="{28A0092B-C50C-407E-A947-70E740481C1C}">
                <a14:useLocalDpi xmlns:a14="http://schemas.microsoft.com/office/drawing/2010/main"/>
              </a:ext>
            </a:extLst>
          </a:blip>
          <a:srcRect/>
          <a:stretch/>
        </p:blipFill>
        <p:spPr>
          <a:xfrm>
            <a:off x="7475317" y="0"/>
            <a:ext cx="2399481" cy="2148840"/>
          </a:xfrm>
          <a:prstGeom prst="rect">
            <a:avLst/>
          </a:prstGeom>
        </p:spPr>
      </p:pic>
      <p:sp>
        <p:nvSpPr>
          <p:cNvPr id="17" name="Rectangle 16">
            <a:extLst>
              <a:ext uri="{FF2B5EF4-FFF2-40B4-BE49-F238E27FC236}">
                <a16:creationId xmlns:a16="http://schemas.microsoft.com/office/drawing/2014/main" id="{27A74C6A-E44A-4794-6B3C-F51DFC3EC036}"/>
              </a:ext>
            </a:extLst>
          </p:cNvPr>
          <p:cNvSpPr/>
          <p:nvPr userDrawn="1"/>
        </p:nvSpPr>
        <p:spPr>
          <a:xfrm>
            <a:off x="-9586" y="3126031"/>
            <a:ext cx="12211172" cy="605934"/>
          </a:xfrm>
          <a:prstGeom prst="rect">
            <a:avLst/>
          </a:prstGeom>
          <a:solidFill>
            <a:schemeClr val="tx1">
              <a:alpha val="3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10" rtl="0" fontAlgn="auto" latinLnBrk="0" hangingPunct="0">
              <a:lnSpc>
                <a:spcPct val="100000"/>
              </a:lnSpc>
              <a:spcBef>
                <a:spcPts val="0"/>
              </a:spcBef>
              <a:spcAft>
                <a:spcPts val="0"/>
              </a:spcAft>
              <a:buClrTx/>
              <a:buSzTx/>
              <a:buFontTx/>
              <a:buNone/>
              <a:tabLst/>
            </a:pPr>
            <a:endParaRPr kumimoji="0" lang="en-NL" sz="30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1857921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01" y="-1"/>
            <a:ext cx="12225601" cy="6876901"/>
          </a:xfrm>
          <a:prstGeom prst="rect">
            <a:avLst/>
          </a:prstGeom>
        </p:spPr>
      </p:pic>
    </p:spTree>
    <p:extLst>
      <p:ext uri="{BB962C8B-B14F-4D97-AF65-F5344CB8AC3E}">
        <p14:creationId xmlns:p14="http://schemas.microsoft.com/office/powerpoint/2010/main" val="37420435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5_Stru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0"/>
            <a:ext cx="12191999" cy="6858000"/>
          </a:xfrm>
          <a:prstGeom prst="rect">
            <a:avLst/>
          </a:prstGeom>
        </p:spPr>
      </p:pic>
    </p:spTree>
    <p:extLst>
      <p:ext uri="{BB962C8B-B14F-4D97-AF65-F5344CB8AC3E}">
        <p14:creationId xmlns:p14="http://schemas.microsoft.com/office/powerpoint/2010/main" val="36134501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Restaurant backgroun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D0CD7E-9352-068C-E20C-8180D87A634A}"/>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4" name="Rectangle 3">
            <a:extLst>
              <a:ext uri="{FF2B5EF4-FFF2-40B4-BE49-F238E27FC236}">
                <a16:creationId xmlns:a16="http://schemas.microsoft.com/office/drawing/2014/main" id="{3F765484-7530-0745-E87B-6A0B443A6918}"/>
              </a:ext>
            </a:extLst>
          </p:cNvPr>
          <p:cNvSpPr/>
          <p:nvPr userDrawn="1"/>
        </p:nvSpPr>
        <p:spPr>
          <a:xfrm>
            <a:off x="2" y="0"/>
            <a:ext cx="12191999" cy="6858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60600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6_Title &amp; Subtitl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0384234"/>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1_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1114559"/>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tru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B210F7-9E09-377A-A030-D462462FC9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02" y="-1"/>
            <a:ext cx="12225601" cy="6876901"/>
          </a:xfrm>
          <a:prstGeom prst="rect">
            <a:avLst/>
          </a:prstGeom>
        </p:spPr>
      </p:pic>
    </p:spTree>
    <p:extLst>
      <p:ext uri="{BB962C8B-B14F-4D97-AF65-F5344CB8AC3E}">
        <p14:creationId xmlns:p14="http://schemas.microsoft.com/office/powerpoint/2010/main" val="35387583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5068-3C98-119B-22BD-FA25FD4836B1}"/>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C55AD95A-FB9E-D27F-5F94-19AC2B68CD2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DD86C4F1-8D0A-352C-52EC-7FF81AD995C8}"/>
              </a:ext>
            </a:extLst>
          </p:cNvPr>
          <p:cNvSpPr>
            <a:spLocks noGrp="1"/>
          </p:cNvSpPr>
          <p:nvPr>
            <p:ph type="dt" sz="half" idx="10"/>
          </p:nvPr>
        </p:nvSpPr>
        <p:spPr/>
        <p:txBody>
          <a:bodyPr/>
          <a:lstStyle/>
          <a:p>
            <a:fld id="{F8DDE804-C684-F341-8EA1-E03F48B88B66}" type="datetimeFigureOut">
              <a:rPr lang="en-NL" smtClean="0"/>
              <a:t>09/05/2025</a:t>
            </a:fld>
            <a:endParaRPr lang="en-NL"/>
          </a:p>
        </p:txBody>
      </p:sp>
      <p:sp>
        <p:nvSpPr>
          <p:cNvPr id="5" name="Footer Placeholder 4">
            <a:extLst>
              <a:ext uri="{FF2B5EF4-FFF2-40B4-BE49-F238E27FC236}">
                <a16:creationId xmlns:a16="http://schemas.microsoft.com/office/drawing/2014/main" id="{1C53C60F-1C79-8BAD-453A-CD3A91FEC4EB}"/>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851EE267-DCCE-AAB3-B8D1-8554975283E8}"/>
              </a:ext>
            </a:extLst>
          </p:cNvPr>
          <p:cNvSpPr>
            <a:spLocks noGrp="1"/>
          </p:cNvSpPr>
          <p:nvPr>
            <p:ph type="sldNum" sz="quarter" idx="12"/>
          </p:nvPr>
        </p:nvSpPr>
        <p:spPr/>
        <p:txBody>
          <a:bodyPr/>
          <a:lstStyle/>
          <a:p>
            <a:fld id="{DE7EE04B-6428-CB4E-A686-FEABFB132F06}" type="slidenum">
              <a:rPr lang="en-NL" smtClean="0"/>
              <a:t>‹#›</a:t>
            </a:fld>
            <a:endParaRPr lang="en-NL"/>
          </a:p>
        </p:txBody>
      </p:sp>
    </p:spTree>
    <p:extLst>
      <p:ext uri="{BB962C8B-B14F-4D97-AF65-F5344CB8AC3E}">
        <p14:creationId xmlns:p14="http://schemas.microsoft.com/office/powerpoint/2010/main" val="38247195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E6F62-7D8D-5A8D-B35B-3C5468F1B77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NL"/>
          </a:p>
        </p:txBody>
      </p:sp>
      <p:sp>
        <p:nvSpPr>
          <p:cNvPr id="3" name="Text Placeholder 2">
            <a:extLst>
              <a:ext uri="{FF2B5EF4-FFF2-40B4-BE49-F238E27FC236}">
                <a16:creationId xmlns:a16="http://schemas.microsoft.com/office/drawing/2014/main" id="{E31C3B91-5759-1B0F-4E97-585E4074DD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D049498-3E8F-F681-68DC-3083410CFAC8}"/>
              </a:ext>
            </a:extLst>
          </p:cNvPr>
          <p:cNvSpPr>
            <a:spLocks noGrp="1"/>
          </p:cNvSpPr>
          <p:nvPr>
            <p:ph type="dt" sz="half" idx="10"/>
          </p:nvPr>
        </p:nvSpPr>
        <p:spPr/>
        <p:txBody>
          <a:bodyPr/>
          <a:lstStyle/>
          <a:p>
            <a:fld id="{F8DDE804-C684-F341-8EA1-E03F48B88B66}" type="datetimeFigureOut">
              <a:rPr lang="en-NL" smtClean="0"/>
              <a:t>09/05/2025</a:t>
            </a:fld>
            <a:endParaRPr lang="en-NL"/>
          </a:p>
        </p:txBody>
      </p:sp>
      <p:sp>
        <p:nvSpPr>
          <p:cNvPr id="5" name="Footer Placeholder 4">
            <a:extLst>
              <a:ext uri="{FF2B5EF4-FFF2-40B4-BE49-F238E27FC236}">
                <a16:creationId xmlns:a16="http://schemas.microsoft.com/office/drawing/2014/main" id="{563DAE8A-5A83-6C53-32CE-4D8DB2742E3F}"/>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C92AFAE8-D639-4456-D014-5C200D68B48E}"/>
              </a:ext>
            </a:extLst>
          </p:cNvPr>
          <p:cNvSpPr>
            <a:spLocks noGrp="1"/>
          </p:cNvSpPr>
          <p:nvPr>
            <p:ph type="sldNum" sz="quarter" idx="12"/>
          </p:nvPr>
        </p:nvSpPr>
        <p:spPr/>
        <p:txBody>
          <a:bodyPr/>
          <a:lstStyle/>
          <a:p>
            <a:fld id="{DE7EE04B-6428-CB4E-A686-FEABFB132F06}" type="slidenum">
              <a:rPr lang="en-NL" smtClean="0"/>
              <a:t>‹#›</a:t>
            </a:fld>
            <a:endParaRPr lang="en-NL"/>
          </a:p>
        </p:txBody>
      </p:sp>
    </p:spTree>
    <p:extLst>
      <p:ext uri="{BB962C8B-B14F-4D97-AF65-F5344CB8AC3E}">
        <p14:creationId xmlns:p14="http://schemas.microsoft.com/office/powerpoint/2010/main" val="38085310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2EAAF-2466-E256-93A7-756B270CCAC0}"/>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0A752609-7F3D-869A-7480-51B7C67A969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Content Placeholder 3">
            <a:extLst>
              <a:ext uri="{FF2B5EF4-FFF2-40B4-BE49-F238E27FC236}">
                <a16:creationId xmlns:a16="http://schemas.microsoft.com/office/drawing/2014/main" id="{0F1A3E4C-8E10-472F-F2AA-F6B18AAF948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Date Placeholder 4">
            <a:extLst>
              <a:ext uri="{FF2B5EF4-FFF2-40B4-BE49-F238E27FC236}">
                <a16:creationId xmlns:a16="http://schemas.microsoft.com/office/drawing/2014/main" id="{E1BE0CCF-51DA-FDCB-DF14-940487FDEF71}"/>
              </a:ext>
            </a:extLst>
          </p:cNvPr>
          <p:cNvSpPr>
            <a:spLocks noGrp="1"/>
          </p:cNvSpPr>
          <p:nvPr>
            <p:ph type="dt" sz="half" idx="10"/>
          </p:nvPr>
        </p:nvSpPr>
        <p:spPr/>
        <p:txBody>
          <a:bodyPr/>
          <a:lstStyle/>
          <a:p>
            <a:fld id="{F8DDE804-C684-F341-8EA1-E03F48B88B66}" type="datetimeFigureOut">
              <a:rPr lang="en-NL" smtClean="0"/>
              <a:t>09/05/2025</a:t>
            </a:fld>
            <a:endParaRPr lang="en-NL"/>
          </a:p>
        </p:txBody>
      </p:sp>
      <p:sp>
        <p:nvSpPr>
          <p:cNvPr id="6" name="Footer Placeholder 5">
            <a:extLst>
              <a:ext uri="{FF2B5EF4-FFF2-40B4-BE49-F238E27FC236}">
                <a16:creationId xmlns:a16="http://schemas.microsoft.com/office/drawing/2014/main" id="{0C504376-19B5-E9A2-B87B-EEFF49029AD3}"/>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0712CFE8-5B5B-10D0-3EF8-8B88F307EA01}"/>
              </a:ext>
            </a:extLst>
          </p:cNvPr>
          <p:cNvSpPr>
            <a:spLocks noGrp="1"/>
          </p:cNvSpPr>
          <p:nvPr>
            <p:ph type="sldNum" sz="quarter" idx="12"/>
          </p:nvPr>
        </p:nvSpPr>
        <p:spPr/>
        <p:txBody>
          <a:bodyPr/>
          <a:lstStyle/>
          <a:p>
            <a:fld id="{DE7EE04B-6428-CB4E-A686-FEABFB132F06}" type="slidenum">
              <a:rPr lang="en-NL" smtClean="0"/>
              <a:t>‹#›</a:t>
            </a:fld>
            <a:endParaRPr lang="en-NL"/>
          </a:p>
        </p:txBody>
      </p:sp>
    </p:spTree>
    <p:extLst>
      <p:ext uri="{BB962C8B-B14F-4D97-AF65-F5344CB8AC3E}">
        <p14:creationId xmlns:p14="http://schemas.microsoft.com/office/powerpoint/2010/main" val="19039332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8607E-0CC8-244B-B65C-E4CCDF3BEB81}"/>
              </a:ext>
            </a:extLst>
          </p:cNvPr>
          <p:cNvSpPr>
            <a:spLocks noGrp="1"/>
          </p:cNvSpPr>
          <p:nvPr>
            <p:ph type="title"/>
          </p:nvPr>
        </p:nvSpPr>
        <p:spPr>
          <a:xfrm>
            <a:off x="839788" y="365125"/>
            <a:ext cx="10515600" cy="1325563"/>
          </a:xfrm>
        </p:spPr>
        <p:txBody>
          <a:bodyPr/>
          <a:lstStyle/>
          <a:p>
            <a:r>
              <a:rPr lang="en-GB"/>
              <a:t>Click to edit Master title style</a:t>
            </a:r>
            <a:endParaRPr lang="en-NL"/>
          </a:p>
        </p:txBody>
      </p:sp>
      <p:sp>
        <p:nvSpPr>
          <p:cNvPr id="3" name="Text Placeholder 2">
            <a:extLst>
              <a:ext uri="{FF2B5EF4-FFF2-40B4-BE49-F238E27FC236}">
                <a16:creationId xmlns:a16="http://schemas.microsoft.com/office/drawing/2014/main" id="{EED62850-4F41-48DC-2E2B-322DA61BB4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3A2E34C-3BD4-8ED4-DDA6-8A9457B5396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Text Placeholder 4">
            <a:extLst>
              <a:ext uri="{FF2B5EF4-FFF2-40B4-BE49-F238E27FC236}">
                <a16:creationId xmlns:a16="http://schemas.microsoft.com/office/drawing/2014/main" id="{528B9AA1-D52B-172D-8C2F-7A9F0A523B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540773F-F1B8-1E41-578E-C92004120E3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7" name="Date Placeholder 6">
            <a:extLst>
              <a:ext uri="{FF2B5EF4-FFF2-40B4-BE49-F238E27FC236}">
                <a16:creationId xmlns:a16="http://schemas.microsoft.com/office/drawing/2014/main" id="{8A9E387A-17B7-69A3-EC49-058BF36DF56C}"/>
              </a:ext>
            </a:extLst>
          </p:cNvPr>
          <p:cNvSpPr>
            <a:spLocks noGrp="1"/>
          </p:cNvSpPr>
          <p:nvPr>
            <p:ph type="dt" sz="half" idx="10"/>
          </p:nvPr>
        </p:nvSpPr>
        <p:spPr/>
        <p:txBody>
          <a:bodyPr/>
          <a:lstStyle/>
          <a:p>
            <a:fld id="{F8DDE804-C684-F341-8EA1-E03F48B88B66}" type="datetimeFigureOut">
              <a:rPr lang="en-NL" smtClean="0"/>
              <a:t>09/05/2025</a:t>
            </a:fld>
            <a:endParaRPr lang="en-NL"/>
          </a:p>
        </p:txBody>
      </p:sp>
      <p:sp>
        <p:nvSpPr>
          <p:cNvPr id="8" name="Footer Placeholder 7">
            <a:extLst>
              <a:ext uri="{FF2B5EF4-FFF2-40B4-BE49-F238E27FC236}">
                <a16:creationId xmlns:a16="http://schemas.microsoft.com/office/drawing/2014/main" id="{891935F8-DF33-9057-B890-1ECFFE56704B}"/>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D66A99E6-3E2A-3CFD-66C3-C44B0453E16D}"/>
              </a:ext>
            </a:extLst>
          </p:cNvPr>
          <p:cNvSpPr>
            <a:spLocks noGrp="1"/>
          </p:cNvSpPr>
          <p:nvPr>
            <p:ph type="sldNum" sz="quarter" idx="12"/>
          </p:nvPr>
        </p:nvSpPr>
        <p:spPr/>
        <p:txBody>
          <a:bodyPr/>
          <a:lstStyle/>
          <a:p>
            <a:fld id="{DE7EE04B-6428-CB4E-A686-FEABFB132F06}" type="slidenum">
              <a:rPr lang="en-NL" smtClean="0"/>
              <a:t>‹#›</a:t>
            </a:fld>
            <a:endParaRPr lang="en-NL"/>
          </a:p>
        </p:txBody>
      </p:sp>
    </p:spTree>
    <p:extLst>
      <p:ext uri="{BB962C8B-B14F-4D97-AF65-F5344CB8AC3E}">
        <p14:creationId xmlns:p14="http://schemas.microsoft.com/office/powerpoint/2010/main" val="3766247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theme" Target="../theme/theme2.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9" Type="http://schemas.openxmlformats.org/officeDocument/2006/relationships/slideLayout" Target="../slideLayouts/slideLayout89.xml"/><Relationship Id="rId21" Type="http://schemas.openxmlformats.org/officeDocument/2006/relationships/slideLayout" Target="../slideLayouts/slideLayout71.xml"/><Relationship Id="rId34" Type="http://schemas.openxmlformats.org/officeDocument/2006/relationships/slideLayout" Target="../slideLayouts/slideLayout84.xml"/><Relationship Id="rId42" Type="http://schemas.openxmlformats.org/officeDocument/2006/relationships/slideLayout" Target="../slideLayouts/slideLayout92.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9" Type="http://schemas.openxmlformats.org/officeDocument/2006/relationships/slideLayout" Target="../slideLayouts/slideLayout79.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slideLayout" Target="../slideLayouts/slideLayout82.xml"/><Relationship Id="rId37" Type="http://schemas.openxmlformats.org/officeDocument/2006/relationships/slideLayout" Target="../slideLayouts/slideLayout87.xml"/><Relationship Id="rId40" Type="http://schemas.openxmlformats.org/officeDocument/2006/relationships/slideLayout" Target="../slideLayouts/slideLayout90.xml"/><Relationship Id="rId45" Type="http://schemas.openxmlformats.org/officeDocument/2006/relationships/theme" Target="../theme/theme3.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36" Type="http://schemas.openxmlformats.org/officeDocument/2006/relationships/slideLayout" Target="../slideLayouts/slideLayout86.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slideLayout" Target="../slideLayouts/slideLayout81.xml"/><Relationship Id="rId44" Type="http://schemas.openxmlformats.org/officeDocument/2006/relationships/slideLayout" Target="../slideLayouts/slideLayout94.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35" Type="http://schemas.openxmlformats.org/officeDocument/2006/relationships/slideLayout" Target="../slideLayouts/slideLayout85.xml"/><Relationship Id="rId43" Type="http://schemas.openxmlformats.org/officeDocument/2006/relationships/slideLayout" Target="../slideLayouts/slideLayout93.xml"/><Relationship Id="rId8" Type="http://schemas.openxmlformats.org/officeDocument/2006/relationships/slideLayout" Target="../slideLayouts/slideLayout58.xml"/><Relationship Id="rId3" Type="http://schemas.openxmlformats.org/officeDocument/2006/relationships/slideLayout" Target="../slideLayouts/slideLayout53.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slideLayout" Target="../slideLayouts/slideLayout83.xml"/><Relationship Id="rId38" Type="http://schemas.openxmlformats.org/officeDocument/2006/relationships/slideLayout" Target="../slideLayouts/slideLayout88.xml"/><Relationship Id="rId20" Type="http://schemas.openxmlformats.org/officeDocument/2006/relationships/slideLayout" Target="../slideLayouts/slideLayout70.xml"/><Relationship Id="rId41" Type="http://schemas.openxmlformats.org/officeDocument/2006/relationships/slideLayout" Target="../slideLayouts/slideLayout9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3" Type="http://schemas.openxmlformats.org/officeDocument/2006/relationships/slideLayout" Target="../slideLayouts/slideLayout97.xml"/><Relationship Id="rId21" Type="http://schemas.openxmlformats.org/officeDocument/2006/relationships/slideLayout" Target="../slideLayouts/slideLayout115.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slideLayout" Target="../slideLayouts/slideLayout114.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24" Type="http://schemas.openxmlformats.org/officeDocument/2006/relationships/theme" Target="../theme/theme4.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079C07-AD2A-0A28-6FA3-435C6FA3B9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09536E-E3D8-4581-2D9D-11BBA07DBAF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E37726-1192-84E2-7973-4C3692D8393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D5A40D-3974-492A-A4B9-4A12891A6E37}" type="datetimeFigureOut">
              <a:rPr lang="en-US" smtClean="0"/>
              <a:t>9/5/2025</a:t>
            </a:fld>
            <a:endParaRPr lang="en-US"/>
          </a:p>
        </p:txBody>
      </p:sp>
      <p:sp>
        <p:nvSpPr>
          <p:cNvPr id="5" name="Footer Placeholder 4">
            <a:extLst>
              <a:ext uri="{FF2B5EF4-FFF2-40B4-BE49-F238E27FC236}">
                <a16:creationId xmlns:a16="http://schemas.microsoft.com/office/drawing/2014/main" id="{32C60B91-D2D0-9ADA-551F-6FD831B1EFA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CA4EC3-15D5-5768-64E0-730779BADF6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F3925-4AB6-4A7B-A646-7A1573FAC210}" type="slidenum">
              <a:rPr lang="en-US" smtClean="0"/>
              <a:t>‹#›</a:t>
            </a:fld>
            <a:endParaRPr lang="en-US"/>
          </a:p>
        </p:txBody>
      </p:sp>
    </p:spTree>
    <p:extLst>
      <p:ext uri="{BB962C8B-B14F-4D97-AF65-F5344CB8AC3E}">
        <p14:creationId xmlns:p14="http://schemas.microsoft.com/office/powerpoint/2010/main" val="40938701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079C07-AD2A-0A28-6FA3-435C6FA3B9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09536E-E3D8-4581-2D9D-11BBA07DBA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E37726-1192-84E2-7973-4C3692D839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8410F3-A933-4FCF-9BD3-C11F890BCCAB}" type="datetimeFigureOut">
              <a:rPr lang="en-US" smtClean="0"/>
              <a:t>9/5/2025</a:t>
            </a:fld>
            <a:endParaRPr lang="en-US"/>
          </a:p>
        </p:txBody>
      </p:sp>
      <p:sp>
        <p:nvSpPr>
          <p:cNvPr id="5" name="Footer Placeholder 4">
            <a:extLst>
              <a:ext uri="{FF2B5EF4-FFF2-40B4-BE49-F238E27FC236}">
                <a16:creationId xmlns:a16="http://schemas.microsoft.com/office/drawing/2014/main" id="{32C60B91-D2D0-9ADA-551F-6FD831B1EF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CA4EC3-15D5-5768-64E0-730779BADF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66514D-DD90-4E8E-9A4E-F5AB640E662D}" type="slidenum">
              <a:rPr lang="en-US" smtClean="0"/>
              <a:t>‹#›</a:t>
            </a:fld>
            <a:endParaRPr lang="en-US"/>
          </a:p>
        </p:txBody>
      </p:sp>
    </p:spTree>
    <p:extLst>
      <p:ext uri="{BB962C8B-B14F-4D97-AF65-F5344CB8AC3E}">
        <p14:creationId xmlns:p14="http://schemas.microsoft.com/office/powerpoint/2010/main" val="251153794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BB2D1D-14E3-737E-79D2-1126BFBFA6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BBA6E9-2BF8-2B0E-C88B-D675CF8F3B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C02A6A-BEDE-05BB-FDAC-555A34BFBF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37CB09-A050-47F6-B7C2-73310E236B0E}" type="datetimeFigureOut">
              <a:rPr lang="en-US" smtClean="0"/>
              <a:t>9/5/2025</a:t>
            </a:fld>
            <a:endParaRPr lang="en-US"/>
          </a:p>
        </p:txBody>
      </p:sp>
      <p:sp>
        <p:nvSpPr>
          <p:cNvPr id="5" name="Footer Placeholder 4">
            <a:extLst>
              <a:ext uri="{FF2B5EF4-FFF2-40B4-BE49-F238E27FC236}">
                <a16:creationId xmlns:a16="http://schemas.microsoft.com/office/drawing/2014/main" id="{566A74BF-BFAA-AA2B-21AE-EBAFDE65B6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30C6744-0A71-CC65-5BD2-6E8A62D5DC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A6D14B-0C4D-4903-8B06-F5FBECBEF749}" type="slidenum">
              <a:rPr lang="en-US" smtClean="0"/>
              <a:t>‹#›</a:t>
            </a:fld>
            <a:endParaRPr lang="en-US"/>
          </a:p>
        </p:txBody>
      </p:sp>
    </p:spTree>
    <p:extLst>
      <p:ext uri="{BB962C8B-B14F-4D97-AF65-F5344CB8AC3E}">
        <p14:creationId xmlns:p14="http://schemas.microsoft.com/office/powerpoint/2010/main" val="17103778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0" r:id="rId28"/>
    <p:sldLayoutId id="2147483741" r:id="rId29"/>
    <p:sldLayoutId id="2147483742" r:id="rId30"/>
    <p:sldLayoutId id="2147483743" r:id="rId31"/>
    <p:sldLayoutId id="2147483744" r:id="rId32"/>
    <p:sldLayoutId id="2147483745" r:id="rId33"/>
    <p:sldLayoutId id="2147483746" r:id="rId34"/>
    <p:sldLayoutId id="2147483747" r:id="rId35"/>
    <p:sldLayoutId id="2147483748" r:id="rId36"/>
    <p:sldLayoutId id="2147483749" r:id="rId37"/>
    <p:sldLayoutId id="2147483750" r:id="rId38"/>
    <p:sldLayoutId id="2147483751" r:id="rId39"/>
    <p:sldLayoutId id="2147483752" r:id="rId40"/>
    <p:sldLayoutId id="2147483753" r:id="rId41"/>
    <p:sldLayoutId id="2147483754" r:id="rId42"/>
    <p:sldLayoutId id="2147483755" r:id="rId43"/>
    <p:sldLayoutId id="2147483756" r:id="rId4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3A1A67-56B9-13B8-9144-FFBF9C542A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A0A72326-2569-2690-CE99-5CEF9A5703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9051E64B-8978-D42E-067B-C2E9461379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DDE804-C684-F341-8EA1-E03F48B88B66}" type="datetimeFigureOut">
              <a:rPr lang="en-NL" smtClean="0"/>
              <a:t>09/05/2025</a:t>
            </a:fld>
            <a:endParaRPr lang="en-NL"/>
          </a:p>
        </p:txBody>
      </p:sp>
      <p:sp>
        <p:nvSpPr>
          <p:cNvPr id="5" name="Footer Placeholder 4">
            <a:extLst>
              <a:ext uri="{FF2B5EF4-FFF2-40B4-BE49-F238E27FC236}">
                <a16:creationId xmlns:a16="http://schemas.microsoft.com/office/drawing/2014/main" id="{F2F70439-60A9-33FB-2D08-780870CAAD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B811D6C2-5BA0-DF92-2116-6EFC808C72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7EE04B-6428-CB4E-A686-FEABFB132F06}" type="slidenum">
              <a:rPr lang="en-NL" smtClean="0"/>
              <a:t>‹#›</a:t>
            </a:fld>
            <a:endParaRPr lang="en-NL"/>
          </a:p>
        </p:txBody>
      </p:sp>
    </p:spTree>
    <p:extLst>
      <p:ext uri="{BB962C8B-B14F-4D97-AF65-F5344CB8AC3E}">
        <p14:creationId xmlns:p14="http://schemas.microsoft.com/office/powerpoint/2010/main" val="353362331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3" Type="http://schemas.openxmlformats.org/officeDocument/2006/relationships/image" Target="../media/image29.jpeg"/><Relationship Id="rId7" Type="http://schemas.openxmlformats.org/officeDocument/2006/relationships/image" Target="../media/image33.jpeg"/><Relationship Id="rId12" Type="http://schemas.openxmlformats.org/officeDocument/2006/relationships/image" Target="../media/image38.jpeg"/><Relationship Id="rId2" Type="http://schemas.openxmlformats.org/officeDocument/2006/relationships/image" Target="../media/image28.jpeg"/><Relationship Id="rId1" Type="http://schemas.openxmlformats.org/officeDocument/2006/relationships/slideLayout" Target="../slideLayouts/slideLayout101.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5" Type="http://schemas.openxmlformats.org/officeDocument/2006/relationships/image" Target="../media/image41.pn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 Id="rId14" Type="http://schemas.openxmlformats.org/officeDocument/2006/relationships/image" Target="../media/image40.jpeg"/></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63.png"/><Relationship Id="rId7" Type="http://schemas.openxmlformats.org/officeDocument/2006/relationships/image" Target="../media/image81.png"/><Relationship Id="rId2" Type="http://schemas.openxmlformats.org/officeDocument/2006/relationships/image" Target="../media/image62.png"/><Relationship Id="rId1" Type="http://schemas.openxmlformats.org/officeDocument/2006/relationships/slideLayout" Target="../slideLayouts/slideLayout4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64.sv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8.png"/><Relationship Id="rId1" Type="http://schemas.openxmlformats.org/officeDocument/2006/relationships/slideLayout" Target="../slideLayouts/slideLayout12.xml"/><Relationship Id="rId5" Type="http://schemas.openxmlformats.org/officeDocument/2006/relationships/image" Target="../media/image83.png"/><Relationship Id="rId4" Type="http://schemas.openxmlformats.org/officeDocument/2006/relationships/image" Target="../media/image82.png"/></Relationships>
</file>

<file path=ppt/slides/_rels/slide12.xml.rels><?xml version="1.0" encoding="UTF-8" standalone="yes"?>
<Relationships xmlns="http://schemas.openxmlformats.org/package/2006/relationships"><Relationship Id="rId8" Type="http://schemas.openxmlformats.org/officeDocument/2006/relationships/image" Target="../media/image88.png"/><Relationship Id="rId3" Type="http://schemas.microsoft.com/office/2007/relationships/hdphoto" Target="../media/hdphoto1.wdp"/><Relationship Id="rId7" Type="http://schemas.openxmlformats.org/officeDocument/2006/relationships/image" Target="../media/image87.png"/><Relationship Id="rId2" Type="http://schemas.openxmlformats.org/officeDocument/2006/relationships/image" Target="../media/image84.png"/><Relationship Id="rId1" Type="http://schemas.openxmlformats.org/officeDocument/2006/relationships/slideLayout" Target="../slideLayouts/slideLayout52.xml"/><Relationship Id="rId6" Type="http://schemas.openxmlformats.org/officeDocument/2006/relationships/image" Target="../media/image86.png"/><Relationship Id="rId11" Type="http://schemas.openxmlformats.org/officeDocument/2006/relationships/image" Target="../media/image46.png"/><Relationship Id="rId5" Type="http://schemas.openxmlformats.org/officeDocument/2006/relationships/image" Target="../media/image82.png"/><Relationship Id="rId10" Type="http://schemas.openxmlformats.org/officeDocument/2006/relationships/image" Target="../media/image90.png"/><Relationship Id="rId4" Type="http://schemas.openxmlformats.org/officeDocument/2006/relationships/image" Target="../media/image85.png"/><Relationship Id="rId9" Type="http://schemas.openxmlformats.org/officeDocument/2006/relationships/image" Target="../media/image89.png"/></Relationships>
</file>

<file path=ppt/slides/_rels/slide13.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91.png"/><Relationship Id="rId7" Type="http://schemas.openxmlformats.org/officeDocument/2006/relationships/image" Target="../media/image82.png"/><Relationship Id="rId2" Type="http://schemas.openxmlformats.org/officeDocument/2006/relationships/image" Target="../media/image46.png"/><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59.svg"/><Relationship Id="rId10" Type="http://schemas.openxmlformats.org/officeDocument/2006/relationships/image" Target="../media/image88.png"/><Relationship Id="rId4" Type="http://schemas.openxmlformats.org/officeDocument/2006/relationships/image" Target="../media/image58.png"/><Relationship Id="rId9" Type="http://schemas.openxmlformats.org/officeDocument/2006/relationships/image" Target="../media/image93.png"/></Relationships>
</file>

<file path=ppt/slides/_rels/slide1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63.png"/><Relationship Id="rId7" Type="http://schemas.openxmlformats.org/officeDocument/2006/relationships/image" Target="../media/image92.jpeg"/><Relationship Id="rId2" Type="http://schemas.openxmlformats.org/officeDocument/2006/relationships/image" Target="../media/image62.png"/><Relationship Id="rId1" Type="http://schemas.openxmlformats.org/officeDocument/2006/relationships/slideLayout" Target="../slideLayouts/slideLayout42.xml"/><Relationship Id="rId6" Type="http://schemas.openxmlformats.org/officeDocument/2006/relationships/image" Target="../media/image46.png"/><Relationship Id="rId5" Type="http://schemas.openxmlformats.org/officeDocument/2006/relationships/image" Target="../media/image94.png"/><Relationship Id="rId4" Type="http://schemas.openxmlformats.org/officeDocument/2006/relationships/image" Target="../media/image64.svg"/><Relationship Id="rId9" Type="http://schemas.openxmlformats.org/officeDocument/2006/relationships/image" Target="../media/image88.png"/></Relationships>
</file>

<file path=ppt/slides/_rels/slide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6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5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46.png"/></Relationships>
</file>

<file path=ppt/slides/_rels/slide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46.png"/><Relationship Id="rId1" Type="http://schemas.openxmlformats.org/officeDocument/2006/relationships/slideLayout" Target="../slideLayouts/slideLayout12.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1.png"/></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4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svg"/></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8.png"/><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5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6.png"/><Relationship Id="rId7" Type="http://schemas.openxmlformats.org/officeDocument/2006/relationships/image" Target="../media/image68.png"/><Relationship Id="rId2" Type="http://schemas.openxmlformats.org/officeDocument/2006/relationships/image" Target="../media/image46.png"/><Relationship Id="rId1" Type="http://schemas.openxmlformats.org/officeDocument/2006/relationships/slideLayout" Target="../slideLayouts/slideLayout42.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77.png"/><Relationship Id="rId9"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people sitting at a table with drinks&#10;&#10;Description automatically generated with low confidence">
            <a:extLst>
              <a:ext uri="{FF2B5EF4-FFF2-40B4-BE49-F238E27FC236}">
                <a16:creationId xmlns:a16="http://schemas.microsoft.com/office/drawing/2014/main" id="{AD8BC92E-2F44-7550-FC3A-CE47FDA4D7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2347305" cy="3519237"/>
          </a:xfrm>
          <a:prstGeom prst="rect">
            <a:avLst/>
          </a:prstGeom>
        </p:spPr>
      </p:pic>
      <p:pic>
        <p:nvPicPr>
          <p:cNvPr id="3" name="Picture 2">
            <a:extLst>
              <a:ext uri="{FF2B5EF4-FFF2-40B4-BE49-F238E27FC236}">
                <a16:creationId xmlns:a16="http://schemas.microsoft.com/office/drawing/2014/main" id="{CB71E36D-6193-8E62-57BD-92D4F7CA2A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43168" y="0"/>
            <a:ext cx="2399481" cy="1611891"/>
          </a:xfrm>
          <a:prstGeom prst="rect">
            <a:avLst/>
          </a:prstGeom>
        </p:spPr>
      </p:pic>
      <p:pic>
        <p:nvPicPr>
          <p:cNvPr id="4" name="Picture 3">
            <a:extLst>
              <a:ext uri="{FF2B5EF4-FFF2-40B4-BE49-F238E27FC236}">
                <a16:creationId xmlns:a16="http://schemas.microsoft.com/office/drawing/2014/main" id="{A8334525-D55C-BC1C-3462-C856DBF6247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0" y="2832821"/>
            <a:ext cx="2347305" cy="4025179"/>
          </a:xfrm>
          <a:prstGeom prst="rect">
            <a:avLst/>
          </a:prstGeom>
        </p:spPr>
      </p:pic>
      <p:pic>
        <p:nvPicPr>
          <p:cNvPr id="8" name="Picture 7" descr="A picture containing person, indoor&#10;&#10;Description automatically generated">
            <a:extLst>
              <a:ext uri="{FF2B5EF4-FFF2-40B4-BE49-F238E27FC236}">
                <a16:creationId xmlns:a16="http://schemas.microsoft.com/office/drawing/2014/main" id="{BB901A10-4A8A-964E-F648-2FC4DF1581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39203" y="1611891"/>
            <a:ext cx="2399480" cy="3199306"/>
          </a:xfrm>
          <a:prstGeom prst="rect">
            <a:avLst/>
          </a:prstGeom>
        </p:spPr>
      </p:pic>
      <p:pic>
        <p:nvPicPr>
          <p:cNvPr id="11" name="Picture 10">
            <a:extLst>
              <a:ext uri="{FF2B5EF4-FFF2-40B4-BE49-F238E27FC236}">
                <a16:creationId xmlns:a16="http://schemas.microsoft.com/office/drawing/2014/main" id="{4BFF9227-BD8B-711C-A9C0-DC117B7C92D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39203" y="4811197"/>
            <a:ext cx="3036778" cy="2046803"/>
          </a:xfrm>
          <a:prstGeom prst="rect">
            <a:avLst/>
          </a:prstGeom>
        </p:spPr>
      </p:pic>
      <p:pic>
        <p:nvPicPr>
          <p:cNvPr id="13" name="Picture 12" descr="A picture containing person, crowd&#10;&#10;Description automatically generated">
            <a:extLst>
              <a:ext uri="{FF2B5EF4-FFF2-40B4-BE49-F238E27FC236}">
                <a16:creationId xmlns:a16="http://schemas.microsoft.com/office/drawing/2014/main" id="{FCAE401D-C126-9473-D6B7-66C18B98B29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86508" y="0"/>
            <a:ext cx="2840240" cy="4258277"/>
          </a:xfrm>
          <a:prstGeom prst="rect">
            <a:avLst/>
          </a:prstGeom>
        </p:spPr>
      </p:pic>
      <p:pic>
        <p:nvPicPr>
          <p:cNvPr id="6" name="Picture 5" descr="A group of drinks on a table&#10;&#10;Description automatically generated with low confidence">
            <a:extLst>
              <a:ext uri="{FF2B5EF4-FFF2-40B4-BE49-F238E27FC236}">
                <a16:creationId xmlns:a16="http://schemas.microsoft.com/office/drawing/2014/main" id="{D8485366-E2C5-27FE-CB4F-00BEBD580FE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352747" y="4904789"/>
            <a:ext cx="2516141" cy="1953211"/>
          </a:xfrm>
          <a:prstGeom prst="rect">
            <a:avLst/>
          </a:prstGeom>
        </p:spPr>
      </p:pic>
      <p:pic>
        <p:nvPicPr>
          <p:cNvPr id="10" name="Picture 9" descr="A picture containing chain&#10;&#10;Description automatically generated">
            <a:extLst>
              <a:ext uri="{FF2B5EF4-FFF2-40B4-BE49-F238E27FC236}">
                <a16:creationId xmlns:a16="http://schemas.microsoft.com/office/drawing/2014/main" id="{9D3F75F1-5630-C3C3-D24B-538E652A13D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686508" y="4258277"/>
            <a:ext cx="2144196" cy="2599723"/>
          </a:xfrm>
          <a:prstGeom prst="rect">
            <a:avLst/>
          </a:prstGeom>
        </p:spPr>
      </p:pic>
      <p:pic>
        <p:nvPicPr>
          <p:cNvPr id="17" name="Picture 16" descr="A picture containing person, indoor&#10;&#10;Description automatically generated">
            <a:extLst>
              <a:ext uri="{FF2B5EF4-FFF2-40B4-BE49-F238E27FC236}">
                <a16:creationId xmlns:a16="http://schemas.microsoft.com/office/drawing/2014/main" id="{25863A55-4D82-A6F2-48F3-6ADF11EC63D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863867" y="-1"/>
            <a:ext cx="2347305" cy="3519237"/>
          </a:xfrm>
          <a:prstGeom prst="rect">
            <a:avLst/>
          </a:prstGeom>
        </p:spPr>
      </p:pic>
      <p:pic>
        <p:nvPicPr>
          <p:cNvPr id="15" name="Picture 14" descr="A person and person sitting at a table with drinks&#10;&#10;Description automatically generated with medium confidence">
            <a:extLst>
              <a:ext uri="{FF2B5EF4-FFF2-40B4-BE49-F238E27FC236}">
                <a16:creationId xmlns:a16="http://schemas.microsoft.com/office/drawing/2014/main" id="{828FCF07-BC49-FA9D-F9B8-1C90A42391B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863866" y="3367505"/>
            <a:ext cx="2328133" cy="3490495"/>
          </a:xfrm>
          <a:prstGeom prst="rect">
            <a:avLst/>
          </a:prstGeom>
        </p:spPr>
      </p:pic>
      <p:pic>
        <p:nvPicPr>
          <p:cNvPr id="20" name="Picture 19" descr="A picture containing indoor, several&#10;&#10;Description automatically generated">
            <a:extLst>
              <a:ext uri="{FF2B5EF4-FFF2-40B4-BE49-F238E27FC236}">
                <a16:creationId xmlns:a16="http://schemas.microsoft.com/office/drawing/2014/main" id="{A4DF62B6-E504-AD3C-4318-F5C47809979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475315" y="1989312"/>
            <a:ext cx="2399481" cy="3199306"/>
          </a:xfrm>
          <a:prstGeom prst="rect">
            <a:avLst/>
          </a:prstGeom>
        </p:spPr>
      </p:pic>
      <p:pic>
        <p:nvPicPr>
          <p:cNvPr id="21" name="Picture 20">
            <a:extLst>
              <a:ext uri="{FF2B5EF4-FFF2-40B4-BE49-F238E27FC236}">
                <a16:creationId xmlns:a16="http://schemas.microsoft.com/office/drawing/2014/main" id="{1946133E-B9F8-807E-8E57-479906845C28}"/>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rot="5400000">
            <a:off x="5849030" y="5220787"/>
            <a:ext cx="2599724" cy="674704"/>
          </a:xfrm>
          <a:prstGeom prst="rect">
            <a:avLst/>
          </a:prstGeom>
        </p:spPr>
      </p:pic>
      <p:pic>
        <p:nvPicPr>
          <p:cNvPr id="18" name="Picture 17">
            <a:extLst>
              <a:ext uri="{FF2B5EF4-FFF2-40B4-BE49-F238E27FC236}">
                <a16:creationId xmlns:a16="http://schemas.microsoft.com/office/drawing/2014/main" id="{B25EA8BA-1B21-CF4A-30D9-98F7F446A868}"/>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7475315" y="0"/>
            <a:ext cx="2399481" cy="2148840"/>
          </a:xfrm>
          <a:prstGeom prst="rect">
            <a:avLst/>
          </a:prstGeom>
        </p:spPr>
      </p:pic>
      <p:sp>
        <p:nvSpPr>
          <p:cNvPr id="22" name="Rectangle 21">
            <a:extLst>
              <a:ext uri="{FF2B5EF4-FFF2-40B4-BE49-F238E27FC236}">
                <a16:creationId xmlns:a16="http://schemas.microsoft.com/office/drawing/2014/main" id="{A6DE7D4E-7817-D940-D268-18426782636E}"/>
              </a:ext>
            </a:extLst>
          </p:cNvPr>
          <p:cNvSpPr/>
          <p:nvPr/>
        </p:nvSpPr>
        <p:spPr>
          <a:xfrm>
            <a:off x="-9586" y="-2"/>
            <a:ext cx="12211172" cy="6858000"/>
          </a:xfrm>
          <a:prstGeom prst="rect">
            <a:avLst/>
          </a:prstGeom>
          <a:solidFill>
            <a:schemeClr val="tx1">
              <a:alpha val="3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NL" sz="3000" b="0" i="0" u="none" strike="noStrike" kern="1200" cap="none" spc="0" normalizeH="0" baseline="0" noProof="0">
              <a:ln>
                <a:noFill/>
              </a:ln>
              <a:solidFill>
                <a:srgbClr val="FFFFFF"/>
              </a:solidFill>
              <a:effectLst/>
              <a:uLnTx/>
              <a:uFillTx/>
              <a:latin typeface="Calibri" panose="020F0502020204030204"/>
              <a:ea typeface="+mn-ea"/>
              <a:cs typeface="+mn-cs"/>
              <a:sym typeface="Helvetica Neue Medium"/>
            </a:endParaRPr>
          </a:p>
        </p:txBody>
      </p:sp>
      <p:pic>
        <p:nvPicPr>
          <p:cNvPr id="23" name="Image" descr="Image">
            <a:extLst>
              <a:ext uri="{FF2B5EF4-FFF2-40B4-BE49-F238E27FC236}">
                <a16:creationId xmlns:a16="http://schemas.microsoft.com/office/drawing/2014/main" id="{08F19566-4A5E-5E2F-D543-B52160BA090A}"/>
              </a:ext>
            </a:extLst>
          </p:cNvPr>
          <p:cNvPicPr>
            <a:picLocks noChangeAspect="1"/>
          </p:cNvPicPr>
          <p:nvPr/>
        </p:nvPicPr>
        <p:blipFill>
          <a:blip r:embed="rId15"/>
          <a:stretch>
            <a:fillRect/>
          </a:stretch>
        </p:blipFill>
        <p:spPr>
          <a:xfrm>
            <a:off x="178101" y="149048"/>
            <a:ext cx="5881336" cy="4904424"/>
          </a:xfrm>
          <a:prstGeom prst="rect">
            <a:avLst/>
          </a:prstGeom>
          <a:ln w="12700">
            <a:miter lim="400000"/>
          </a:ln>
        </p:spPr>
      </p:pic>
      <p:sp>
        <p:nvSpPr>
          <p:cNvPr id="24" name="INSIGHT…">
            <a:extLst>
              <a:ext uri="{FF2B5EF4-FFF2-40B4-BE49-F238E27FC236}">
                <a16:creationId xmlns:a16="http://schemas.microsoft.com/office/drawing/2014/main" id="{7D5987DE-1998-A69B-D1FF-7799F6ECC7F5}"/>
              </a:ext>
            </a:extLst>
          </p:cNvPr>
          <p:cNvSpPr txBox="1"/>
          <p:nvPr/>
        </p:nvSpPr>
        <p:spPr>
          <a:xfrm>
            <a:off x="2035938" y="4235546"/>
            <a:ext cx="9604001" cy="171360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35717" tIns="35717" rIns="35717" bIns="35717" anchor="ctr">
            <a:spAutoFit/>
          </a:bodyPr>
          <a:lstStyle>
            <a:lvl1pPr defTabSz="825500">
              <a:lnSpc>
                <a:spcPts val="4800"/>
              </a:lnSpc>
              <a:defRPr sz="4600" cap="all" spc="400">
                <a:solidFill>
                  <a:srgbClr val="FFB347"/>
                </a:solidFill>
              </a:defRPr>
            </a:lvl1pPr>
          </a:lstStyle>
          <a:p>
            <a:pPr marL="0" marR="0" lvl="0" indent="0" algn="ctr" defTabSz="1100639" rtl="0" eaLnBrk="1" fontAlgn="auto" latinLnBrk="0" hangingPunct="0">
              <a:lnSpc>
                <a:spcPts val="6400"/>
              </a:lnSpc>
              <a:spcBef>
                <a:spcPts val="0"/>
              </a:spcBef>
              <a:spcAft>
                <a:spcPts val="0"/>
              </a:spcAft>
              <a:buClrTx/>
              <a:buSzTx/>
              <a:buFontTx/>
              <a:buNone/>
              <a:tabLst/>
              <a:defRPr/>
            </a:pPr>
            <a:r>
              <a:rPr lang="en-US" sz="5867" kern="0" spc="533" dirty="0">
                <a:solidFill>
                  <a:srgbClr val="FFFFFF"/>
                </a:solidFill>
                <a:latin typeface="Adobe Caslon Pro Bold" panose="0205070206050A020403" pitchFamily="18" charset="0"/>
                <a:cs typeface="Brandon Grotesque Black"/>
                <a:sym typeface="Brandon Grotesque Black"/>
              </a:rPr>
              <a:t>Liqueurs</a:t>
            </a:r>
          </a:p>
          <a:p>
            <a:pPr marL="0" marR="0" lvl="0" indent="0" algn="ctr" defTabSz="1100639" rtl="0" eaLnBrk="1" fontAlgn="auto" latinLnBrk="0" hangingPunct="0">
              <a:lnSpc>
                <a:spcPts val="6400"/>
              </a:lnSpc>
              <a:spcBef>
                <a:spcPts val="0"/>
              </a:spcBef>
              <a:spcAft>
                <a:spcPts val="0"/>
              </a:spcAft>
              <a:buClrTx/>
              <a:buSzTx/>
              <a:buFontTx/>
              <a:buNone/>
              <a:tabLst/>
              <a:defRPr/>
            </a:pPr>
            <a:r>
              <a:rPr kumimoji="0" lang="en-US" sz="5867" b="0" i="0" u="none" strike="noStrike" kern="0" cap="all" spc="533" normalizeH="0" baseline="0" noProof="0" dirty="0">
                <a:ln>
                  <a:noFill/>
                </a:ln>
                <a:solidFill>
                  <a:srgbClr val="FFFFFF"/>
                </a:solidFill>
                <a:effectLst/>
                <a:uLnTx/>
                <a:uFillTx/>
                <a:latin typeface="Adobe Caslon Pro Bold" panose="0205070206050A020403" pitchFamily="18" charset="0"/>
                <a:ea typeface="+mn-ea"/>
                <a:cs typeface="Brandon Grotesque Black"/>
                <a:sym typeface="Brandon Grotesque Black"/>
              </a:rPr>
              <a:t>“dare to compare”</a:t>
            </a:r>
            <a:endParaRPr kumimoji="0" sz="5867" b="0" i="0" u="none" strike="noStrike" kern="0" cap="all" spc="533" normalizeH="0" baseline="0" noProof="0" dirty="0">
              <a:ln>
                <a:noFill/>
              </a:ln>
              <a:solidFill>
                <a:srgbClr val="FFFFFF"/>
              </a:solidFill>
              <a:effectLst/>
              <a:uLnTx/>
              <a:uFillTx/>
              <a:latin typeface="Adobe Caslon Pro Bold" panose="0205070206050A020403" pitchFamily="18" charset="0"/>
              <a:ea typeface="+mn-ea"/>
              <a:cs typeface="Brandon Grotesque Black"/>
              <a:sym typeface="Brandon Grotesque Black"/>
            </a:endParaRPr>
          </a:p>
        </p:txBody>
      </p:sp>
    </p:spTree>
    <p:extLst>
      <p:ext uri="{BB962C8B-B14F-4D97-AF65-F5344CB8AC3E}">
        <p14:creationId xmlns:p14="http://schemas.microsoft.com/office/powerpoint/2010/main" val="25288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DE6E2"/>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C4F6C5B-77D4-06DD-7C3B-1E8F91EA0CF5}"/>
              </a:ext>
            </a:extLst>
          </p:cNvPr>
          <p:cNvPicPr>
            <a:picLocks noChangeAspect="1"/>
          </p:cNvPicPr>
          <p:nvPr/>
        </p:nvPicPr>
        <p:blipFill>
          <a:blip r:embed="rId2">
            <a:extLst>
              <a:ext uri="{28A0092B-C50C-407E-A947-70E740481C1C}">
                <a14:useLocalDpi xmlns:a14="http://schemas.microsoft.com/office/drawing/2010/main" val="0"/>
              </a:ext>
            </a:extLst>
          </a:blip>
          <a:srcRect t="9626" r="3769" b="9441"/>
          <a:stretch/>
        </p:blipFill>
        <p:spPr>
          <a:xfrm>
            <a:off x="613747" y="1"/>
            <a:ext cx="11846659" cy="6974006"/>
          </a:xfrm>
          <a:prstGeom prst="rect">
            <a:avLst/>
          </a:prstGeom>
        </p:spPr>
      </p:pic>
      <p:grpSp>
        <p:nvGrpSpPr>
          <p:cNvPr id="3" name="Group 3"/>
          <p:cNvGrpSpPr/>
          <p:nvPr/>
        </p:nvGrpSpPr>
        <p:grpSpPr>
          <a:xfrm>
            <a:off x="-342900" y="1312211"/>
            <a:ext cx="5572032" cy="4859989"/>
            <a:chOff x="0" y="-38100"/>
            <a:chExt cx="2201297" cy="1919995"/>
          </a:xfrm>
        </p:grpSpPr>
        <p:sp>
          <p:nvSpPr>
            <p:cNvPr id="4" name="Freeform 4"/>
            <p:cNvSpPr/>
            <p:nvPr/>
          </p:nvSpPr>
          <p:spPr>
            <a:xfrm>
              <a:off x="0" y="0"/>
              <a:ext cx="2201297" cy="1881895"/>
            </a:xfrm>
            <a:custGeom>
              <a:avLst/>
              <a:gdLst/>
              <a:ahLst/>
              <a:cxnLst/>
              <a:rect l="l" t="t" r="r" b="b"/>
              <a:pathLst>
                <a:path w="2201297" h="1881895">
                  <a:moveTo>
                    <a:pt x="47240" y="0"/>
                  </a:moveTo>
                  <a:lnTo>
                    <a:pt x="2154056" y="0"/>
                  </a:lnTo>
                  <a:cubicBezTo>
                    <a:pt x="2166585" y="0"/>
                    <a:pt x="2178601" y="4977"/>
                    <a:pt x="2187460" y="13836"/>
                  </a:cubicBezTo>
                  <a:cubicBezTo>
                    <a:pt x="2196320" y="22696"/>
                    <a:pt x="2201297" y="34712"/>
                    <a:pt x="2201297" y="47240"/>
                  </a:cubicBezTo>
                  <a:lnTo>
                    <a:pt x="2201297" y="1834655"/>
                  </a:lnTo>
                  <a:cubicBezTo>
                    <a:pt x="2201297" y="1847184"/>
                    <a:pt x="2196320" y="1859200"/>
                    <a:pt x="2187460" y="1868059"/>
                  </a:cubicBezTo>
                  <a:cubicBezTo>
                    <a:pt x="2178601" y="1876918"/>
                    <a:pt x="2166585" y="1881895"/>
                    <a:pt x="2154056" y="1881895"/>
                  </a:cubicBezTo>
                  <a:lnTo>
                    <a:pt x="47240" y="1881895"/>
                  </a:lnTo>
                  <a:cubicBezTo>
                    <a:pt x="34712" y="1881895"/>
                    <a:pt x="22696" y="1876918"/>
                    <a:pt x="13836" y="1868059"/>
                  </a:cubicBezTo>
                  <a:cubicBezTo>
                    <a:pt x="4977" y="1859200"/>
                    <a:pt x="0" y="1847184"/>
                    <a:pt x="0" y="1834655"/>
                  </a:cubicBezTo>
                  <a:lnTo>
                    <a:pt x="0" y="47240"/>
                  </a:lnTo>
                  <a:cubicBezTo>
                    <a:pt x="0" y="34712"/>
                    <a:pt x="4977" y="22696"/>
                    <a:pt x="13836" y="13836"/>
                  </a:cubicBezTo>
                  <a:cubicBezTo>
                    <a:pt x="22696" y="4977"/>
                    <a:pt x="34712" y="0"/>
                    <a:pt x="47240"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201297" cy="1919995"/>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310101" y="3638059"/>
            <a:ext cx="751399" cy="320283"/>
          </a:xfrm>
          <a:custGeom>
            <a:avLst/>
            <a:gdLst/>
            <a:ahLst/>
            <a:cxnLst/>
            <a:rect l="l" t="t" r="r" b="b"/>
            <a:pathLst>
              <a:path w="1127098" h="480425">
                <a:moveTo>
                  <a:pt x="0" y="0"/>
                </a:moveTo>
                <a:lnTo>
                  <a:pt x="1127098" y="0"/>
                </a:lnTo>
                <a:lnTo>
                  <a:pt x="1127098" y="480425"/>
                </a:lnTo>
                <a:lnTo>
                  <a:pt x="0" y="4804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310101" y="2630074"/>
            <a:ext cx="751399" cy="320283"/>
          </a:xfrm>
          <a:custGeom>
            <a:avLst/>
            <a:gdLst/>
            <a:ahLst/>
            <a:cxnLst/>
            <a:rect l="l" t="t" r="r" b="b"/>
            <a:pathLst>
              <a:path w="1127098" h="480425">
                <a:moveTo>
                  <a:pt x="0" y="0"/>
                </a:moveTo>
                <a:lnTo>
                  <a:pt x="1127098" y="0"/>
                </a:lnTo>
                <a:lnTo>
                  <a:pt x="1127098" y="480426"/>
                </a:lnTo>
                <a:lnTo>
                  <a:pt x="0" y="4804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p:cNvGrpSpPr/>
          <p:nvPr/>
        </p:nvGrpSpPr>
        <p:grpSpPr>
          <a:xfrm>
            <a:off x="310101" y="4537632"/>
            <a:ext cx="4671855" cy="1430649"/>
            <a:chOff x="0" y="-38100"/>
            <a:chExt cx="1845671" cy="565194"/>
          </a:xfrm>
        </p:grpSpPr>
        <p:sp>
          <p:nvSpPr>
            <p:cNvPr id="9" name="Freeform 9"/>
            <p:cNvSpPr/>
            <p:nvPr/>
          </p:nvSpPr>
          <p:spPr>
            <a:xfrm>
              <a:off x="0" y="0"/>
              <a:ext cx="1845671" cy="527094"/>
            </a:xfrm>
            <a:custGeom>
              <a:avLst/>
              <a:gdLst/>
              <a:ahLst/>
              <a:cxnLst/>
              <a:rect l="l" t="t" r="r" b="b"/>
              <a:pathLst>
                <a:path w="1845671" h="527094">
                  <a:moveTo>
                    <a:pt x="56343" y="0"/>
                  </a:moveTo>
                  <a:lnTo>
                    <a:pt x="1789328" y="0"/>
                  </a:lnTo>
                  <a:cubicBezTo>
                    <a:pt x="1804271" y="0"/>
                    <a:pt x="1818602" y="5936"/>
                    <a:pt x="1829169" y="16502"/>
                  </a:cubicBezTo>
                  <a:cubicBezTo>
                    <a:pt x="1839735" y="27069"/>
                    <a:pt x="1845671" y="41400"/>
                    <a:pt x="1845671" y="56343"/>
                  </a:cubicBezTo>
                  <a:lnTo>
                    <a:pt x="1845671" y="470752"/>
                  </a:lnTo>
                  <a:cubicBezTo>
                    <a:pt x="1845671" y="485695"/>
                    <a:pt x="1839735" y="500026"/>
                    <a:pt x="1829169" y="510592"/>
                  </a:cubicBezTo>
                  <a:cubicBezTo>
                    <a:pt x="1818602" y="521158"/>
                    <a:pt x="1804271" y="527094"/>
                    <a:pt x="1789328" y="527094"/>
                  </a:cubicBezTo>
                  <a:lnTo>
                    <a:pt x="56343" y="527094"/>
                  </a:lnTo>
                  <a:cubicBezTo>
                    <a:pt x="25226" y="527094"/>
                    <a:pt x="0" y="501869"/>
                    <a:pt x="0" y="470752"/>
                  </a:cubicBezTo>
                  <a:lnTo>
                    <a:pt x="0" y="56343"/>
                  </a:lnTo>
                  <a:cubicBezTo>
                    <a:pt x="0" y="41400"/>
                    <a:pt x="5936" y="27069"/>
                    <a:pt x="16502" y="16502"/>
                  </a:cubicBezTo>
                  <a:cubicBezTo>
                    <a:pt x="27069" y="5936"/>
                    <a:pt x="41400" y="0"/>
                    <a:pt x="56343" y="0"/>
                  </a:cubicBezTo>
                  <a:close/>
                </a:path>
              </a:pathLst>
            </a:custGeom>
            <a:solidFill>
              <a:srgbClr val="0C234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1845671" cy="56519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a:off x="5345571" y="1266209"/>
            <a:ext cx="3994402" cy="5766883"/>
          </a:xfrm>
          <a:custGeom>
            <a:avLst/>
            <a:gdLst/>
            <a:ahLst/>
            <a:cxnLst/>
            <a:rect l="l" t="t" r="r" b="b"/>
            <a:pathLst>
              <a:path w="5991603" h="8650325">
                <a:moveTo>
                  <a:pt x="0" y="0"/>
                </a:moveTo>
                <a:lnTo>
                  <a:pt x="5991603" y="0"/>
                </a:lnTo>
                <a:lnTo>
                  <a:pt x="5991603" y="8650325"/>
                </a:lnTo>
                <a:lnTo>
                  <a:pt x="0" y="8650325"/>
                </a:lnTo>
                <a:lnTo>
                  <a:pt x="0" y="0"/>
                </a:lnTo>
                <a:close/>
              </a:path>
            </a:pathLst>
          </a:custGeom>
          <a:blipFill>
            <a:blip r:embed="rId5"/>
            <a:stretch>
              <a:fillRect r="-1423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9477270" y="948364"/>
            <a:ext cx="2994587" cy="6049780"/>
          </a:xfrm>
          <a:custGeom>
            <a:avLst/>
            <a:gdLst/>
            <a:ahLst/>
            <a:cxnLst/>
            <a:rect l="l" t="t" r="r" b="b"/>
            <a:pathLst>
              <a:path w="4491881" h="9074670">
                <a:moveTo>
                  <a:pt x="0" y="0"/>
                </a:moveTo>
                <a:lnTo>
                  <a:pt x="4491881" y="0"/>
                </a:lnTo>
                <a:lnTo>
                  <a:pt x="4491881" y="9074671"/>
                </a:lnTo>
                <a:lnTo>
                  <a:pt x="0" y="9074671"/>
                </a:lnTo>
                <a:lnTo>
                  <a:pt x="0" y="0"/>
                </a:lnTo>
                <a:close/>
              </a:path>
            </a:pathLst>
          </a:custGeom>
          <a:blipFill>
            <a:blip r:embed="rId6"/>
            <a:stretch>
              <a:fillRect t="-10806" b="-1371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974756">
            <a:off x="482831" y="4601133"/>
            <a:ext cx="359091" cy="1367964"/>
          </a:xfrm>
          <a:custGeom>
            <a:avLst/>
            <a:gdLst/>
            <a:ahLst/>
            <a:cxnLst/>
            <a:rect l="l" t="t" r="r" b="b"/>
            <a:pathLst>
              <a:path w="538636" h="2051946">
                <a:moveTo>
                  <a:pt x="0" y="0"/>
                </a:moveTo>
                <a:lnTo>
                  <a:pt x="538636" y="0"/>
                </a:lnTo>
                <a:lnTo>
                  <a:pt x="538636" y="2051945"/>
                </a:lnTo>
                <a:lnTo>
                  <a:pt x="0" y="2051945"/>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28">
            <a:extLst>
              <a:ext uri="{FF2B5EF4-FFF2-40B4-BE49-F238E27FC236}">
                <a16:creationId xmlns:a16="http://schemas.microsoft.com/office/drawing/2014/main" id="{1C0B1376-91CB-57A1-7A1D-CCF4B59BC2EC}"/>
              </a:ext>
            </a:extLst>
          </p:cNvPr>
          <p:cNvSpPr txBox="1"/>
          <p:nvPr/>
        </p:nvSpPr>
        <p:spPr>
          <a:xfrm>
            <a:off x="461924" y="76773"/>
            <a:ext cx="6566291" cy="1231106"/>
          </a:xfrm>
          <a:prstGeom prst="rect">
            <a:avLst/>
          </a:prstGeom>
        </p:spPr>
        <p:txBody>
          <a:bodyPr wrap="square" lIns="0" tIns="0" rIns="0" bIns="0" rtlCol="0" anchor="t">
            <a:spAutoFit/>
          </a:bodyPr>
          <a:lstStyle/>
          <a:p>
            <a:pPr marL="0" marR="0" lvl="0" indent="0" algn="l" defTabSz="609630" rtl="0" eaLnBrk="1" fontAlgn="auto" latinLnBrk="0" hangingPunct="1">
              <a:lnSpc>
                <a:spcPts val="475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SIGNATURE COCKTAIL</a:t>
            </a:r>
            <a:r>
              <a:rPr kumimoji="0" lang="en-US" sz="1900" b="0" i="0" u="none" strike="noStrike" kern="1200" cap="none" spc="0" normalizeH="0" baseline="0" noProof="0" dirty="0">
                <a:ln>
                  <a:noFill/>
                </a:ln>
                <a:solidFill>
                  <a:srgbClr val="0C2340"/>
                </a:solidFill>
                <a:effectLst/>
                <a:uLnTx/>
                <a:uFillTx/>
                <a:latin typeface="Adobe Caslon Pro" panose="0205050205050A020403" pitchFamily="18" charset="0"/>
                <a:ea typeface="Times New Roman"/>
                <a:cs typeface="Times New Roman"/>
                <a:sym typeface="Times New Roman"/>
              </a:rPr>
              <a:t>- </a:t>
            </a:r>
          </a:p>
          <a:p>
            <a:pPr marL="0" marR="0" lvl="0" indent="0" algn="l" defTabSz="609630" rtl="0" eaLnBrk="1" fontAlgn="auto" latinLnBrk="0" hangingPunct="1">
              <a:lnSpc>
                <a:spcPts val="475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C2340"/>
                </a:solidFill>
                <a:effectLst/>
                <a:uLnTx/>
                <a:uFillTx/>
                <a:latin typeface="Adobe Caslon Pro" panose="0205050205050A020403" pitchFamily="18" charset="0"/>
                <a:ea typeface="Times New Roman"/>
                <a:cs typeface="Times New Roman"/>
                <a:sym typeface="Times New Roman"/>
              </a:rPr>
              <a:t>MELON SOUR</a:t>
            </a:r>
            <a:endParaRPr kumimoji="0" lang="en-US" sz="2000" b="0" i="0" u="none" strike="noStrike" kern="1200" cap="none" spc="0" normalizeH="0" baseline="0" noProof="0" dirty="0">
              <a:ln>
                <a:noFill/>
              </a:ln>
              <a:solidFill>
                <a:srgbClr val="0C2340"/>
              </a:solidFill>
              <a:effectLst/>
              <a:uLnTx/>
              <a:uFillTx/>
              <a:latin typeface="Adobe Caslon Pro" panose="0205050205050A020403" pitchFamily="18" charset="0"/>
              <a:ea typeface="Times New Roman"/>
              <a:cs typeface="Times New Roman"/>
              <a:sym typeface="Times New Roman"/>
            </a:endParaRPr>
          </a:p>
        </p:txBody>
      </p:sp>
      <p:sp>
        <p:nvSpPr>
          <p:cNvPr id="19" name="TextBox 8">
            <a:extLst>
              <a:ext uri="{FF2B5EF4-FFF2-40B4-BE49-F238E27FC236}">
                <a16:creationId xmlns:a16="http://schemas.microsoft.com/office/drawing/2014/main" id="{2F013877-B124-35AA-3822-BF3183067FD1}"/>
              </a:ext>
            </a:extLst>
          </p:cNvPr>
          <p:cNvSpPr txBox="1"/>
          <p:nvPr/>
        </p:nvSpPr>
        <p:spPr>
          <a:xfrm>
            <a:off x="195392" y="1951361"/>
            <a:ext cx="4671855" cy="314894"/>
          </a:xfrm>
          <a:prstGeom prst="rect">
            <a:avLst/>
          </a:prstGeom>
        </p:spPr>
        <p:txBody>
          <a:bodyPr wrap="square" lIns="0" tIns="0" rIns="0" bIns="0" rtlCol="0" anchor="t">
            <a:spAutoFit/>
          </a:bodyPr>
          <a:lstStyle/>
          <a:p>
            <a:pPr marL="0" marR="0" lvl="0" indent="0" algn="l" defTabSz="609630" rtl="0" eaLnBrk="1" fontAlgn="auto" latinLnBrk="0" hangingPunct="1">
              <a:lnSpc>
                <a:spcPts val="2613"/>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The Key benefits of using a Bols Liqueur:</a:t>
            </a:r>
          </a:p>
        </p:txBody>
      </p:sp>
      <p:sp>
        <p:nvSpPr>
          <p:cNvPr id="20" name="Freeform 33">
            <a:extLst>
              <a:ext uri="{FF2B5EF4-FFF2-40B4-BE49-F238E27FC236}">
                <a16:creationId xmlns:a16="http://schemas.microsoft.com/office/drawing/2014/main" id="{97F657CF-E802-F938-B743-A0921E521CA6}"/>
              </a:ext>
            </a:extLst>
          </p:cNvPr>
          <p:cNvSpPr/>
          <p:nvPr/>
        </p:nvSpPr>
        <p:spPr>
          <a:xfrm>
            <a:off x="104619" y="6143690"/>
            <a:ext cx="714611" cy="714309"/>
          </a:xfrm>
          <a:custGeom>
            <a:avLst/>
            <a:gdLst/>
            <a:ahLst/>
            <a:cxnLst/>
            <a:rect l="l" t="t" r="r" b="b"/>
            <a:pathLst>
              <a:path w="1071916" h="1071463">
                <a:moveTo>
                  <a:pt x="0" y="0"/>
                </a:moveTo>
                <a:lnTo>
                  <a:pt x="1071916" y="0"/>
                </a:lnTo>
                <a:lnTo>
                  <a:pt x="1071916" y="1071463"/>
                </a:lnTo>
                <a:lnTo>
                  <a:pt x="0" y="1071463"/>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7">
            <a:extLst>
              <a:ext uri="{FF2B5EF4-FFF2-40B4-BE49-F238E27FC236}">
                <a16:creationId xmlns:a16="http://schemas.microsoft.com/office/drawing/2014/main" id="{3034E9D6-4E33-DDEF-53B2-0B0CC168DD5A}"/>
              </a:ext>
            </a:extLst>
          </p:cNvPr>
          <p:cNvSpPr txBox="1"/>
          <p:nvPr/>
        </p:nvSpPr>
        <p:spPr>
          <a:xfrm>
            <a:off x="1020193" y="4646044"/>
            <a:ext cx="3994402" cy="1291316"/>
          </a:xfrm>
          <a:prstGeom prst="rect">
            <a:avLst/>
          </a:prstGeom>
        </p:spPr>
        <p:txBody>
          <a:bodyPr wrap="square" lIns="0" tIns="0" rIns="0" bIns="0" rtlCol="0" anchor="t">
            <a:spAutoFit/>
          </a:bodyPr>
          <a:lstStyle/>
          <a:p>
            <a:pPr marL="0" marR="0" lvl="0" indent="0" algn="ctr" defTabSz="609630" rtl="0" eaLnBrk="1" fontAlgn="auto" latinLnBrk="0" hangingPunct="1">
              <a:lnSpc>
                <a:spcPts val="2613"/>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Adobe Caslon Pro" panose="0205050205050A020403" pitchFamily="18" charset="0"/>
                <a:ea typeface="Times New Roman Bold"/>
                <a:cs typeface="Times New Roman Bold"/>
                <a:sym typeface="Times New Roman Bold"/>
              </a:rPr>
              <a:t>Q: Why should a bar make a Melon Sour with Bols Melon instead of Midori?</a:t>
            </a:r>
          </a:p>
          <a:p>
            <a:pPr marL="0" marR="0" lvl="0" indent="0" algn="ctr" defTabSz="609630" rtl="0" eaLnBrk="1" fontAlgn="auto" latinLnBrk="0" hangingPunct="1">
              <a:lnSpc>
                <a:spcPts val="2613"/>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dobe Caslon Pro"/>
                <a:ea typeface="+mn-ea"/>
                <a:cs typeface="Times New Roman Bold"/>
              </a:rPr>
              <a:t>A: Bols delivers a more vibrant melon punch with better balance, creating a lighter, more drinkable Melon Sour.</a:t>
            </a:r>
          </a:p>
        </p:txBody>
      </p:sp>
      <p:sp>
        <p:nvSpPr>
          <p:cNvPr id="22" name="TextBox 26">
            <a:extLst>
              <a:ext uri="{FF2B5EF4-FFF2-40B4-BE49-F238E27FC236}">
                <a16:creationId xmlns:a16="http://schemas.microsoft.com/office/drawing/2014/main" id="{051D73B8-352D-D399-A9B5-41CA8AE46D9B}"/>
              </a:ext>
            </a:extLst>
          </p:cNvPr>
          <p:cNvSpPr txBox="1"/>
          <p:nvPr/>
        </p:nvSpPr>
        <p:spPr>
          <a:xfrm>
            <a:off x="1056999" y="2637160"/>
            <a:ext cx="3903515" cy="980076"/>
          </a:xfrm>
          <a:prstGeom prst="rect">
            <a:avLst/>
          </a:prstGeom>
        </p:spPr>
        <p:txBody>
          <a:bodyPr wrap="square" lIns="0" tIns="0" rIns="0" bIns="0" rtlCol="0" anchor="t">
            <a:spAutoFit/>
          </a:bodyPr>
          <a:lstStyle/>
          <a:p>
            <a:pPr marL="402590" marR="0" lvl="1" indent="-201295" algn="l" defTabSz="609630" rtl="0" eaLnBrk="1" fontAlgn="auto" latinLnBrk="0" hangingPunct="1">
              <a:lnSpc>
                <a:spcPts val="2613"/>
              </a:lnSpc>
              <a:spcBef>
                <a:spcPts val="0"/>
              </a:spcBef>
              <a:spcAft>
                <a:spcPts val="0"/>
              </a:spcAft>
              <a:buClrTx/>
              <a:buSzTx/>
              <a:buFont typeface="Arial"/>
              <a:buChar char="•"/>
              <a:tabLst/>
              <a:defRPr/>
            </a:pPr>
            <a:r>
              <a:rPr kumimoji="0" lang="en-US" sz="1850" b="1" i="0" u="none" strike="noStrike" kern="1200" cap="none" spc="0" normalizeH="0" baseline="0" noProof="0" dirty="0">
                <a:ln>
                  <a:noFill/>
                </a:ln>
                <a:solidFill>
                  <a:srgbClr val="0C2340"/>
                </a:solidFill>
                <a:effectLst/>
                <a:uLnTx/>
                <a:uFillTx/>
                <a:latin typeface="Adobe Caslon Pro"/>
                <a:ea typeface="Times New Roman"/>
                <a:cs typeface="Times New Roman"/>
                <a:sym typeface="Times New Roman"/>
              </a:rPr>
              <a:t>Stronger honeydew flavor:</a:t>
            </a:r>
            <a:r>
              <a:rPr kumimoji="0" lang="en-US" sz="1850" b="0" i="0" u="none" strike="noStrike" kern="1200" cap="none" spc="0" normalizeH="0" baseline="0" noProof="0" dirty="0">
                <a:ln>
                  <a:noFill/>
                </a:ln>
                <a:solidFill>
                  <a:srgbClr val="0C2340"/>
                </a:solidFill>
                <a:effectLst/>
                <a:uLnTx/>
                <a:uFillTx/>
                <a:latin typeface="Adobe Caslon Pro"/>
                <a:ea typeface="Times New Roman"/>
                <a:cs typeface="Times New Roman"/>
                <a:sym typeface="Times New Roman"/>
              </a:rPr>
              <a:t> Less artificial, more vibrant and fresh fruitiness.</a:t>
            </a:r>
            <a:endParaRPr kumimoji="0" lang="en-US" sz="1850" b="0" i="0" u="none" strike="noStrike" kern="1200" cap="none" spc="0" normalizeH="0" baseline="0" noProof="0" dirty="0">
              <a:ln>
                <a:noFill/>
              </a:ln>
              <a:solidFill>
                <a:srgbClr val="0C2340"/>
              </a:solidFill>
              <a:effectLst/>
              <a:uLnTx/>
              <a:uFillTx/>
              <a:latin typeface="Adobe Caslon Pro"/>
              <a:ea typeface="+mn-ea"/>
              <a:cs typeface="Times New Roman"/>
            </a:endParaRPr>
          </a:p>
        </p:txBody>
      </p:sp>
      <p:sp>
        <p:nvSpPr>
          <p:cNvPr id="23" name="TextBox 26">
            <a:extLst>
              <a:ext uri="{FF2B5EF4-FFF2-40B4-BE49-F238E27FC236}">
                <a16:creationId xmlns:a16="http://schemas.microsoft.com/office/drawing/2014/main" id="{D54F7190-8BE5-A812-C7C5-76B22FF85BB6}"/>
              </a:ext>
            </a:extLst>
          </p:cNvPr>
          <p:cNvSpPr txBox="1"/>
          <p:nvPr/>
        </p:nvSpPr>
        <p:spPr>
          <a:xfrm>
            <a:off x="1056999" y="3617465"/>
            <a:ext cx="3687272" cy="979948"/>
          </a:xfrm>
          <a:prstGeom prst="rect">
            <a:avLst/>
          </a:prstGeom>
        </p:spPr>
        <p:txBody>
          <a:bodyPr wrap="square" lIns="0" tIns="0" rIns="0" bIns="0" rtlCol="0" anchor="t">
            <a:spAutoFit/>
          </a:bodyPr>
          <a:lstStyle/>
          <a:p>
            <a:pPr marL="402590" marR="0" lvl="1" indent="-201295" algn="l" defTabSz="609630" rtl="0" eaLnBrk="1" fontAlgn="auto" latinLnBrk="0" hangingPunct="1">
              <a:lnSpc>
                <a:spcPts val="2613"/>
              </a:lnSpc>
              <a:spcBef>
                <a:spcPts val="0"/>
              </a:spcBef>
              <a:spcAft>
                <a:spcPts val="0"/>
              </a:spcAft>
              <a:buClrTx/>
              <a:buSzTx/>
              <a:buFont typeface="Arial"/>
              <a:buChar char="•"/>
              <a:tabLst/>
              <a:defRPr/>
            </a:pPr>
            <a:r>
              <a:rPr kumimoji="0" lang="en-US" sz="1850" b="1" i="0" u="none" strike="noStrike" kern="1200" cap="none" spc="0" normalizeH="0" baseline="0" noProof="0">
                <a:ln>
                  <a:noFill/>
                </a:ln>
                <a:solidFill>
                  <a:srgbClr val="0C2340"/>
                </a:solidFill>
                <a:effectLst/>
                <a:uLnTx/>
                <a:uFillTx/>
                <a:latin typeface="Adobe Caslon Pro"/>
                <a:ea typeface="+mn-ea"/>
                <a:cs typeface="Times New Roman"/>
                <a:sym typeface="Times New Roman"/>
              </a:rPr>
              <a:t>Less syrupy, better balance:</a:t>
            </a:r>
            <a:r>
              <a:rPr kumimoji="0" lang="en-US" sz="1850" b="0" i="0" u="none" strike="noStrike" kern="1200" cap="none" spc="0" normalizeH="0" baseline="0" noProof="0">
                <a:ln>
                  <a:noFill/>
                </a:ln>
                <a:solidFill>
                  <a:srgbClr val="0C2340"/>
                </a:solidFill>
                <a:effectLst/>
                <a:uLnTx/>
                <a:uFillTx/>
                <a:latin typeface="Adobe Caslon Pro"/>
                <a:ea typeface="+mn-ea"/>
                <a:cs typeface="Times New Roman"/>
                <a:sym typeface="Times New Roman"/>
              </a:rPr>
              <a:t> Keeps drinks refreshing, not overly sweet.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E6E2"/>
        </a:solidFill>
        <a:effectLst/>
      </p:bgPr>
    </p:bg>
    <p:spTree>
      <p:nvGrpSpPr>
        <p:cNvPr id="1" name="">
          <a:extLst>
            <a:ext uri="{FF2B5EF4-FFF2-40B4-BE49-F238E27FC236}">
              <a16:creationId xmlns:a16="http://schemas.microsoft.com/office/drawing/2014/main" id="{AB663C59-89A6-B7BE-1A52-F52EE1404CC4}"/>
            </a:ext>
          </a:extLst>
        </p:cNvPr>
        <p:cNvGrpSpPr/>
        <p:nvPr/>
      </p:nvGrpSpPr>
      <p:grpSpPr>
        <a:xfrm>
          <a:off x="0" y="0"/>
          <a:ext cx="0" cy="0"/>
          <a:chOff x="0" y="0"/>
          <a:chExt cx="0" cy="0"/>
        </a:xfrm>
      </p:grpSpPr>
      <p:sp>
        <p:nvSpPr>
          <p:cNvPr id="2" name="Freeform 38">
            <a:extLst>
              <a:ext uri="{FF2B5EF4-FFF2-40B4-BE49-F238E27FC236}">
                <a16:creationId xmlns:a16="http://schemas.microsoft.com/office/drawing/2014/main" id="{A6B6830E-090F-740A-0EEF-C02E991C4F7F}"/>
              </a:ext>
            </a:extLst>
          </p:cNvPr>
          <p:cNvSpPr/>
          <p:nvPr/>
        </p:nvSpPr>
        <p:spPr>
          <a:xfrm>
            <a:off x="6734201" y="-17054"/>
            <a:ext cx="4365599" cy="6892107"/>
          </a:xfrm>
          <a:custGeom>
            <a:avLst/>
            <a:gdLst/>
            <a:ahLst/>
            <a:cxnLst/>
            <a:rect l="l" t="t" r="r" b="b"/>
            <a:pathLst>
              <a:path w="4929355" h="9407637">
                <a:moveTo>
                  <a:pt x="0" y="0"/>
                </a:moveTo>
                <a:lnTo>
                  <a:pt x="4929354" y="0"/>
                </a:lnTo>
                <a:lnTo>
                  <a:pt x="4929354" y="9407637"/>
                </a:lnTo>
                <a:lnTo>
                  <a:pt x="0" y="9407637"/>
                </a:lnTo>
                <a:lnTo>
                  <a:pt x="0" y="0"/>
                </a:lnTo>
                <a:close/>
              </a:path>
            </a:pathLst>
          </a:custGeom>
          <a:blipFill>
            <a:blip r:embed="rId2"/>
            <a:stretch>
              <a:fillRect l="-908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1" name="Group 21">
            <a:extLst>
              <a:ext uri="{FF2B5EF4-FFF2-40B4-BE49-F238E27FC236}">
                <a16:creationId xmlns:a16="http://schemas.microsoft.com/office/drawing/2014/main" id="{4B743C18-0D33-8561-C37A-AACDB9AB7978}"/>
              </a:ext>
            </a:extLst>
          </p:cNvPr>
          <p:cNvGrpSpPr/>
          <p:nvPr/>
        </p:nvGrpSpPr>
        <p:grpSpPr>
          <a:xfrm>
            <a:off x="0" y="6528669"/>
            <a:ext cx="12192000" cy="365195"/>
            <a:chOff x="0" y="-38100"/>
            <a:chExt cx="4816593" cy="144274"/>
          </a:xfrm>
        </p:grpSpPr>
        <p:sp>
          <p:nvSpPr>
            <p:cNvPr id="22" name="Freeform 22">
              <a:extLst>
                <a:ext uri="{FF2B5EF4-FFF2-40B4-BE49-F238E27FC236}">
                  <a16:creationId xmlns:a16="http://schemas.microsoft.com/office/drawing/2014/main" id="{517DA049-8A0B-1032-428F-CE79CC23560C}"/>
                </a:ext>
              </a:extLst>
            </p:cNvPr>
            <p:cNvSpPr/>
            <p:nvPr/>
          </p:nvSpPr>
          <p:spPr>
            <a:xfrm>
              <a:off x="0" y="0"/>
              <a:ext cx="4816592" cy="106174"/>
            </a:xfrm>
            <a:custGeom>
              <a:avLst/>
              <a:gdLst/>
              <a:ahLst/>
              <a:cxnLst/>
              <a:rect l="l" t="t" r="r" b="b"/>
              <a:pathLst>
                <a:path w="4816592" h="106174">
                  <a:moveTo>
                    <a:pt x="0" y="0"/>
                  </a:moveTo>
                  <a:lnTo>
                    <a:pt x="4816592" y="0"/>
                  </a:lnTo>
                  <a:lnTo>
                    <a:pt x="4816592" y="106174"/>
                  </a:lnTo>
                  <a:lnTo>
                    <a:pt x="0" y="106174"/>
                  </a:lnTo>
                  <a:close/>
                </a:path>
              </a:pathLst>
            </a:custGeom>
            <a:solidFill>
              <a:srgbClr val="EE7D3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a:extLst>
                <a:ext uri="{FF2B5EF4-FFF2-40B4-BE49-F238E27FC236}">
                  <a16:creationId xmlns:a16="http://schemas.microsoft.com/office/drawing/2014/main" id="{2D6609A8-F81D-B14A-F532-D658CB3158F5}"/>
                </a:ext>
              </a:extLst>
            </p:cNvPr>
            <p:cNvSpPr txBox="1"/>
            <p:nvPr/>
          </p:nvSpPr>
          <p:spPr>
            <a:xfrm>
              <a:off x="0" y="-38100"/>
              <a:ext cx="4816593" cy="14427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Freeform 33">
            <a:extLst>
              <a:ext uri="{FF2B5EF4-FFF2-40B4-BE49-F238E27FC236}">
                <a16:creationId xmlns:a16="http://schemas.microsoft.com/office/drawing/2014/main" id="{CA77AA87-CF05-AB69-F6F1-3378022A369E}"/>
              </a:ext>
            </a:extLst>
          </p:cNvPr>
          <p:cNvSpPr/>
          <p:nvPr/>
        </p:nvSpPr>
        <p:spPr>
          <a:xfrm>
            <a:off x="507699" y="279400"/>
            <a:ext cx="4470701" cy="4622800"/>
          </a:xfrm>
          <a:custGeom>
            <a:avLst/>
            <a:gdLst/>
            <a:ahLst/>
            <a:cxnLst/>
            <a:rect l="l" t="t" r="r" b="b"/>
            <a:pathLst>
              <a:path w="1071916" h="1071463">
                <a:moveTo>
                  <a:pt x="0" y="0"/>
                </a:moveTo>
                <a:lnTo>
                  <a:pt x="1071916" y="0"/>
                </a:lnTo>
                <a:lnTo>
                  <a:pt x="1071916" y="1071463"/>
                </a:lnTo>
                <a:lnTo>
                  <a:pt x="0" y="1071463"/>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descr="A bottle of liquid with a label&#10;&#10;AI-generated content may be incorrect.">
            <a:extLst>
              <a:ext uri="{FF2B5EF4-FFF2-40B4-BE49-F238E27FC236}">
                <a16:creationId xmlns:a16="http://schemas.microsoft.com/office/drawing/2014/main" id="{45AF5778-CD08-8290-FE91-3DBAFC2855AC}"/>
              </a:ext>
            </a:extLst>
          </p:cNvPr>
          <p:cNvPicPr>
            <a:picLocks noChangeAspect="1"/>
          </p:cNvPicPr>
          <p:nvPr/>
        </p:nvPicPr>
        <p:blipFill>
          <a:blip r:embed="rId4"/>
          <a:srcRect t="20630" b="64626"/>
          <a:stretch/>
        </p:blipFill>
        <p:spPr>
          <a:xfrm>
            <a:off x="-787400" y="2980188"/>
            <a:ext cx="18072100" cy="3644922"/>
          </a:xfrm>
          <a:prstGeom prst="rect">
            <a:avLst/>
          </a:prstGeom>
        </p:spPr>
      </p:pic>
      <p:pic>
        <p:nvPicPr>
          <p:cNvPr id="13" name="Picture 12" descr="Awards — Taptails">
            <a:extLst>
              <a:ext uri="{FF2B5EF4-FFF2-40B4-BE49-F238E27FC236}">
                <a16:creationId xmlns:a16="http://schemas.microsoft.com/office/drawing/2014/main" id="{90032A6A-8703-7E19-9C7D-3C6341F06C59}"/>
              </a:ext>
            </a:extLst>
          </p:cNvPr>
          <p:cNvPicPr>
            <a:picLocks noChangeAspect="1"/>
          </p:cNvPicPr>
          <p:nvPr/>
        </p:nvPicPr>
        <p:blipFill>
          <a:blip r:embed="rId5"/>
          <a:stretch>
            <a:fillRect/>
          </a:stretch>
        </p:blipFill>
        <p:spPr>
          <a:xfrm>
            <a:off x="3581187" y="3531513"/>
            <a:ext cx="2794426" cy="2834393"/>
          </a:xfrm>
          <a:prstGeom prst="rect">
            <a:avLst/>
          </a:prstGeom>
        </p:spPr>
      </p:pic>
      <p:sp>
        <p:nvSpPr>
          <p:cNvPr id="10" name="TextBox 9">
            <a:extLst>
              <a:ext uri="{FF2B5EF4-FFF2-40B4-BE49-F238E27FC236}">
                <a16:creationId xmlns:a16="http://schemas.microsoft.com/office/drawing/2014/main" id="{5DC8076C-67FA-79C3-3A2B-571929B2D50C}"/>
              </a:ext>
            </a:extLst>
          </p:cNvPr>
          <p:cNvSpPr txBox="1"/>
          <p:nvPr/>
        </p:nvSpPr>
        <p:spPr>
          <a:xfrm>
            <a:off x="9845752" y="279400"/>
            <a:ext cx="2169042" cy="923330"/>
          </a:xfrm>
          <a:prstGeom prst="rect">
            <a:avLst/>
          </a:prstGeom>
          <a:noFill/>
        </p:spPr>
        <p:txBody>
          <a:bodyPr wrap="square" rtlCol="0">
            <a:spAutoFit/>
          </a:bodyPr>
          <a:lstStyle/>
          <a:p>
            <a:pPr algn="ctr"/>
            <a:r>
              <a:rPr lang="en-US" dirty="0"/>
              <a:t>NATIONAL QUARTERLY FOCUS</a:t>
            </a:r>
          </a:p>
          <a:p>
            <a:pPr algn="ctr"/>
            <a:r>
              <a:rPr lang="en-US" dirty="0"/>
              <a:t>OCT-NOV-DEC</a:t>
            </a:r>
          </a:p>
        </p:txBody>
      </p:sp>
    </p:spTree>
    <p:extLst>
      <p:ext uri="{BB962C8B-B14F-4D97-AF65-F5344CB8AC3E}">
        <p14:creationId xmlns:p14="http://schemas.microsoft.com/office/powerpoint/2010/main" val="2661995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D8A7F-5976-1422-8490-8F725C0A7475}"/>
            </a:ext>
          </a:extLst>
        </p:cNvPr>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C85155BE-2F12-D101-4731-5916034BAFB4}"/>
              </a:ext>
            </a:extLst>
          </p:cNvPr>
          <p:cNvPicPr>
            <a:picLocks noChangeAspect="1"/>
          </p:cNvPicPr>
          <p:nvPr/>
        </p:nvPicPr>
        <p:blipFill>
          <a:blip r:embed="rId2" cstate="screen">
            <a:duotone>
              <a:prstClr val="black"/>
              <a:schemeClr val="tx2">
                <a:tint val="45000"/>
                <a:satMod val="400000"/>
              </a:schemeClr>
            </a:duotone>
            <a:alphaModFix amt="20000"/>
            <a:extLst>
              <a:ext uri="{BEBA8EAE-BF5A-486C-A8C5-ECC9F3942E4B}">
                <a14:imgProps xmlns:a14="http://schemas.microsoft.com/office/drawing/2010/main">
                  <a14:imgLayer r:embed="rId3">
                    <a14:imgEffect>
                      <a14:colorTemperature colorTemp="5300"/>
                    </a14:imgEffect>
                    <a14:imgEffect>
                      <a14:saturation sat="33000"/>
                    </a14:imgEffect>
                  </a14:imgLayer>
                </a14:imgProps>
              </a:ext>
              <a:ext uri="{28A0092B-C50C-407E-A947-70E740481C1C}">
                <a14:useLocalDpi xmlns:a14="http://schemas.microsoft.com/office/drawing/2010/main"/>
              </a:ext>
            </a:extLst>
          </a:blip>
          <a:stretch>
            <a:fillRect/>
          </a:stretch>
        </p:blipFill>
        <p:spPr>
          <a:xfrm>
            <a:off x="-929032" y="-408746"/>
            <a:ext cx="5995998" cy="5396906"/>
          </a:xfrm>
          <a:prstGeom prst="rect">
            <a:avLst/>
          </a:prstGeom>
        </p:spPr>
      </p:pic>
      <p:sp>
        <p:nvSpPr>
          <p:cNvPr id="15" name="Rectangle 14">
            <a:extLst>
              <a:ext uri="{FF2B5EF4-FFF2-40B4-BE49-F238E27FC236}">
                <a16:creationId xmlns:a16="http://schemas.microsoft.com/office/drawing/2014/main" id="{F1A9DD97-A3A5-9A8B-5999-0ECC2BD5B229}"/>
              </a:ext>
            </a:extLst>
          </p:cNvPr>
          <p:cNvSpPr/>
          <p:nvPr/>
        </p:nvSpPr>
        <p:spPr>
          <a:xfrm>
            <a:off x="0" y="6610323"/>
            <a:ext cx="12192000" cy="247677"/>
          </a:xfrm>
          <a:prstGeom prst="rect">
            <a:avLst/>
          </a:prstGeom>
          <a:solidFill>
            <a:srgbClr val="EE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C76873E3-16D1-360E-3C7C-1BC55D03D43D}"/>
              </a:ext>
            </a:extLst>
          </p:cNvPr>
          <p:cNvSpPr/>
          <p:nvPr/>
        </p:nvSpPr>
        <p:spPr>
          <a:xfrm>
            <a:off x="1742390" y="1252783"/>
            <a:ext cx="10449609" cy="894155"/>
          </a:xfrm>
          <a:prstGeom prst="rect">
            <a:avLst/>
          </a:prstGeom>
          <a:gradFill>
            <a:gsLst>
              <a:gs pos="28000">
                <a:schemeClr val="accent1">
                  <a:lumMod val="5000"/>
                  <a:lumOff val="95000"/>
                  <a:alpha val="0"/>
                </a:schemeClr>
              </a:gs>
              <a:gs pos="90000">
                <a:srgbClr val="EE7D31"/>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NSIGHT…">
            <a:extLst>
              <a:ext uri="{FF2B5EF4-FFF2-40B4-BE49-F238E27FC236}">
                <a16:creationId xmlns:a16="http://schemas.microsoft.com/office/drawing/2014/main" id="{5069C5DE-4323-008B-6D0C-041BA0161A3A}"/>
              </a:ext>
            </a:extLst>
          </p:cNvPr>
          <p:cNvSpPr txBox="1"/>
          <p:nvPr/>
        </p:nvSpPr>
        <p:spPr>
          <a:xfrm>
            <a:off x="0" y="504000"/>
            <a:ext cx="12191998" cy="5645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nchorCtr="0">
            <a:noAutofit/>
          </a:bodyPr>
          <a:lstStyle>
            <a:lvl1pPr defTabSz="825500">
              <a:lnSpc>
                <a:spcPts val="4800"/>
              </a:lnSpc>
              <a:defRPr sz="4600" cap="all" spc="400">
                <a:solidFill>
                  <a:srgbClr val="FFB347"/>
                </a:solidFill>
              </a:defRPr>
            </a:lvl1pPr>
          </a:lstStyle>
          <a:p>
            <a:pPr marL="0" marR="0" lvl="0" indent="0" algn="ctr" defTabSz="1100639"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C2340"/>
                </a:solidFill>
                <a:effectLst/>
                <a:uLnTx/>
                <a:uFillTx/>
                <a:latin typeface="Adobe Caslon Pro Bold" panose="0205070206050A020403" pitchFamily="18" charset="0"/>
                <a:ea typeface="+mn-ea"/>
                <a:cs typeface="+mn-cs"/>
                <a:sym typeface="Brandon Grotesque Black"/>
              </a:rPr>
              <a:t>ORANGE CURACAO </a:t>
            </a:r>
            <a:r>
              <a:rPr kumimoji="0" lang="en-US" sz="2400" b="0" i="0" u="none" strike="noStrike" kern="0" cap="none" spc="0" normalizeH="0" baseline="0" noProof="0">
                <a:ln>
                  <a:noFill/>
                </a:ln>
                <a:solidFill>
                  <a:srgbClr val="0C2340"/>
                </a:solidFill>
                <a:effectLst/>
                <a:uLnTx/>
                <a:uFillTx/>
                <a:latin typeface="Adobe Caslon Pro" panose="0205050205050A020403" pitchFamily="18" charset="77"/>
                <a:ea typeface="+mn-ea"/>
                <a:cs typeface="+mn-cs"/>
                <a:sym typeface="Brandon Grotesque Black"/>
              </a:rPr>
              <a:t>– 24% ABV</a:t>
            </a:r>
            <a:endParaRPr kumimoji="0" lang="en-US" sz="3200" b="0" i="0" u="none" strike="noStrike" kern="0" cap="none" spc="0" normalizeH="0" baseline="0" noProof="0">
              <a:ln>
                <a:noFill/>
              </a:ln>
              <a:solidFill>
                <a:srgbClr val="0C2340"/>
              </a:solidFill>
              <a:effectLst/>
              <a:uLnTx/>
              <a:uFillTx/>
              <a:latin typeface="Adobe Caslon Pro" panose="0205050205050A020403" pitchFamily="18" charset="77"/>
              <a:ea typeface="+mn-ea"/>
              <a:cs typeface="+mn-cs"/>
              <a:sym typeface="Brandon Grotesque Black"/>
            </a:endParaRPr>
          </a:p>
        </p:txBody>
      </p:sp>
      <p:sp>
        <p:nvSpPr>
          <p:cNvPr id="41" name="TextBox 40">
            <a:extLst>
              <a:ext uri="{FF2B5EF4-FFF2-40B4-BE49-F238E27FC236}">
                <a16:creationId xmlns:a16="http://schemas.microsoft.com/office/drawing/2014/main" id="{45A530DA-4D8A-42FD-3816-82B8DBC7EAE7}"/>
              </a:ext>
            </a:extLst>
          </p:cNvPr>
          <p:cNvSpPr txBox="1"/>
          <p:nvPr/>
        </p:nvSpPr>
        <p:spPr>
          <a:xfrm>
            <a:off x="9986470" y="2459684"/>
            <a:ext cx="991182" cy="461665"/>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C2340"/>
                </a:solidFill>
                <a:effectLst/>
                <a:uLnTx/>
                <a:uFillTx/>
                <a:latin typeface="Adobe Caslon Pro" panose="0205050205050A020403" pitchFamily="18" charset="0"/>
                <a:ea typeface="+mn-ea"/>
                <a:cs typeface="+mn-cs"/>
              </a:rPr>
              <a:t>Scan for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C2340"/>
                </a:solidFill>
                <a:effectLst/>
                <a:uLnTx/>
                <a:uFillTx/>
                <a:latin typeface="Adobe Caslon Pro" panose="0205050205050A020403" pitchFamily="18" charset="0"/>
                <a:ea typeface="+mn-ea"/>
                <a:cs typeface="+mn-cs"/>
              </a:rPr>
              <a:t>more cocktail inspiration</a:t>
            </a:r>
          </a:p>
        </p:txBody>
      </p:sp>
      <p:pic>
        <p:nvPicPr>
          <p:cNvPr id="43" name="Picture 42">
            <a:extLst>
              <a:ext uri="{FF2B5EF4-FFF2-40B4-BE49-F238E27FC236}">
                <a16:creationId xmlns:a16="http://schemas.microsoft.com/office/drawing/2014/main" id="{4CDCC93C-A7EA-E699-717C-757445BD730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1054713" y="2471570"/>
            <a:ext cx="538978" cy="550956"/>
          </a:xfrm>
          <a:prstGeom prst="rect">
            <a:avLst/>
          </a:prstGeom>
        </p:spPr>
      </p:pic>
      <p:graphicFrame>
        <p:nvGraphicFramePr>
          <p:cNvPr id="4" name="Table 28">
            <a:extLst>
              <a:ext uri="{FF2B5EF4-FFF2-40B4-BE49-F238E27FC236}">
                <a16:creationId xmlns:a16="http://schemas.microsoft.com/office/drawing/2014/main" id="{AF84D4D5-6FD8-FB27-3C59-02D65F26EF86}"/>
              </a:ext>
            </a:extLst>
          </p:cNvPr>
          <p:cNvGraphicFramePr>
            <a:graphicFrameLocks noGrp="1"/>
          </p:cNvGraphicFramePr>
          <p:nvPr/>
        </p:nvGraphicFramePr>
        <p:xfrm>
          <a:off x="5406105" y="1414940"/>
          <a:ext cx="6206097" cy="573232"/>
        </p:xfrm>
        <a:graphic>
          <a:graphicData uri="http://schemas.openxmlformats.org/drawingml/2006/table">
            <a:tbl>
              <a:tblPr firstRow="1" bandRow="1">
                <a:tableStyleId>{5C22544A-7EE6-4342-B048-85BDC9FD1C3A}</a:tableStyleId>
              </a:tblPr>
              <a:tblGrid>
                <a:gridCol w="1832895">
                  <a:extLst>
                    <a:ext uri="{9D8B030D-6E8A-4147-A177-3AD203B41FA5}">
                      <a16:colId xmlns:a16="http://schemas.microsoft.com/office/drawing/2014/main" val="2766655694"/>
                    </a:ext>
                  </a:extLst>
                </a:gridCol>
                <a:gridCol w="1196340">
                  <a:extLst>
                    <a:ext uri="{9D8B030D-6E8A-4147-A177-3AD203B41FA5}">
                      <a16:colId xmlns:a16="http://schemas.microsoft.com/office/drawing/2014/main" val="4208268503"/>
                    </a:ext>
                  </a:extLst>
                </a:gridCol>
                <a:gridCol w="1714500">
                  <a:extLst>
                    <a:ext uri="{9D8B030D-6E8A-4147-A177-3AD203B41FA5}">
                      <a16:colId xmlns:a16="http://schemas.microsoft.com/office/drawing/2014/main" val="154315022"/>
                    </a:ext>
                  </a:extLst>
                </a:gridCol>
                <a:gridCol w="1462362">
                  <a:extLst>
                    <a:ext uri="{9D8B030D-6E8A-4147-A177-3AD203B41FA5}">
                      <a16:colId xmlns:a16="http://schemas.microsoft.com/office/drawing/2014/main" val="947762647"/>
                    </a:ext>
                  </a:extLst>
                </a:gridCol>
              </a:tblGrid>
              <a:tr h="23072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100" normalizeH="0" baseline="0" noProof="0" err="1">
                          <a:ln>
                            <a:noFill/>
                          </a:ln>
                          <a:solidFill>
                            <a:schemeClr val="bg1"/>
                          </a:solidFill>
                          <a:effectLst/>
                          <a:uLnTx/>
                          <a:uFillTx/>
                          <a:latin typeface="Adobe Caslon Pro Bold" panose="0205050205050A020403" pitchFamily="18" charset="77"/>
                          <a:ea typeface="+mn-ea"/>
                          <a:cs typeface="+mn-cs"/>
                        </a:rPr>
                        <a:t>FLAVOUR</a:t>
                      </a:r>
                      <a:r>
                        <a:rPr kumimoji="0" lang="en-US" sz="900" b="1" i="0" u="none" strike="noStrike" kern="1200" cap="none" spc="100" normalizeH="0" baseline="0" noProof="0">
                          <a:ln>
                            <a:noFill/>
                          </a:ln>
                          <a:solidFill>
                            <a:schemeClr val="bg1"/>
                          </a:solidFill>
                          <a:effectLst/>
                          <a:uLnTx/>
                          <a:uFillTx/>
                          <a:latin typeface="Adobe Caslon Pro Bold" panose="0205050205050A020403" pitchFamily="18" charset="77"/>
                          <a:ea typeface="+mn-ea"/>
                          <a:cs typeface="+mn-cs"/>
                        </a:rPr>
                        <a:t> PROFILE</a:t>
                      </a:r>
                      <a:endParaRPr lang="en-GB" sz="900" b="1" i="0" spc="100" baseline="0">
                        <a:solidFill>
                          <a:schemeClr val="bg1"/>
                        </a:solidFill>
                        <a:latin typeface="Adobe Caslon Pro Bold" panose="0205050205050A020403" pitchFamily="18" charset="77"/>
                      </a:endParaRPr>
                    </a:p>
                  </a:txBody>
                  <a:tcPr marL="0" marR="0" marT="36000" marB="0" anchor="ctr">
                    <a:lnL w="12700" cap="flat" cmpd="sng" algn="ctr">
                      <a:solidFill>
                        <a:srgbClr val="00206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B234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100" normalizeH="0" baseline="0" noProof="0" err="1">
                          <a:ln>
                            <a:noFill/>
                          </a:ln>
                          <a:solidFill>
                            <a:schemeClr val="bg1"/>
                          </a:solidFill>
                          <a:effectLst/>
                          <a:uLnTx/>
                          <a:uFillTx/>
                          <a:latin typeface="Adobe Caslon Pro Bold" panose="0205050205050A020403" pitchFamily="18" charset="77"/>
                          <a:ea typeface="+mn-ea"/>
                          <a:cs typeface="+mn-cs"/>
                        </a:rPr>
                        <a:t>COLOUR</a:t>
                      </a:r>
                      <a:endParaRPr lang="en-GB" sz="900" b="1" i="0" spc="100" baseline="0">
                        <a:solidFill>
                          <a:schemeClr val="bg1"/>
                        </a:solidFill>
                        <a:latin typeface="Adobe Caslon Pro Bold" panose="0205050205050A020403" pitchFamily="18" charset="77"/>
                      </a:endParaRPr>
                    </a:p>
                  </a:txBody>
                  <a:tcPr marL="0" marR="0" marT="360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B234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100" normalizeH="0" baseline="0" noProof="0" err="1">
                          <a:ln>
                            <a:noFill/>
                          </a:ln>
                          <a:solidFill>
                            <a:schemeClr val="bg1"/>
                          </a:solidFill>
                          <a:effectLst/>
                          <a:uLnTx/>
                          <a:uFillTx/>
                          <a:latin typeface="Adobe Caslon Pro Bold" panose="0205050205050A020403" pitchFamily="18" charset="77"/>
                          <a:ea typeface="+mn-ea"/>
                          <a:cs typeface="+mn-cs"/>
                        </a:rPr>
                        <a:t>FLAVOUR</a:t>
                      </a:r>
                      <a:endParaRPr lang="en-GB" sz="900" b="1" i="0" spc="100" baseline="0">
                        <a:solidFill>
                          <a:schemeClr val="bg1"/>
                        </a:solidFill>
                        <a:latin typeface="Adobe Caslon Pro Bold" panose="0205050205050A020403" pitchFamily="18" charset="77"/>
                      </a:endParaRPr>
                    </a:p>
                  </a:txBody>
                  <a:tcPr marL="0" marR="0" marT="360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B234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100" normalizeH="0" baseline="0" noProof="0">
                          <a:ln>
                            <a:noFill/>
                          </a:ln>
                          <a:solidFill>
                            <a:schemeClr val="bg1"/>
                          </a:solidFill>
                          <a:effectLst/>
                          <a:uLnTx/>
                          <a:uFillTx/>
                          <a:latin typeface="Adobe Caslon Pro Bold" panose="0205050205050A020403" pitchFamily="18" charset="77"/>
                          <a:ea typeface="+mn-ea"/>
                          <a:cs typeface="+mn-cs"/>
                        </a:rPr>
                        <a:t>THE NOSE</a:t>
                      </a:r>
                      <a:endParaRPr lang="en-GB" sz="900" b="1" i="0" spc="100" baseline="0">
                        <a:solidFill>
                          <a:schemeClr val="bg1"/>
                        </a:solidFill>
                        <a:latin typeface="Adobe Caslon Pro Bold" panose="0205050205050A020403" pitchFamily="18" charset="77"/>
                      </a:endParaRPr>
                    </a:p>
                  </a:txBody>
                  <a:tcPr marL="0" marR="0" marT="36000" marB="0" anchor="ctr">
                    <a:lnL w="12700" cap="flat" cmpd="sng" algn="ctr">
                      <a:solidFill>
                        <a:schemeClr val="bg1"/>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B2340"/>
                    </a:solidFill>
                  </a:tcPr>
                </a:tc>
                <a:extLst>
                  <a:ext uri="{0D108BD9-81ED-4DB2-BD59-A6C34878D82A}">
                    <a16:rowId xmlns:a16="http://schemas.microsoft.com/office/drawing/2014/main" val="4008170520"/>
                  </a:ext>
                </a:extLst>
              </a:tr>
              <a:tr h="34250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dobe Caslon Pro" panose="0205050205050A020403" pitchFamily="18" charset="0"/>
                          <a:ea typeface="+mn-ea"/>
                          <a:cs typeface="+mn-cs"/>
                        </a:rPr>
                        <a:t>Fruity</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dobe Caslon Pro" panose="0205050205050A020403" pitchFamily="18" charset="0"/>
                          <a:ea typeface="+mn-ea"/>
                          <a:cs typeface="+mn-cs"/>
                        </a:rPr>
                        <a:t>Dark Gold, </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dobe Caslon Pro" panose="0205050205050A020403" pitchFamily="18" charset="0"/>
                          <a:ea typeface="+mn-ea"/>
                          <a:cs typeface="+mn-cs"/>
                        </a:rPr>
                        <a:t>Orange Glow</a:t>
                      </a:r>
                    </a:p>
                  </a:txBody>
                  <a:tcPr marL="0" marR="0" marT="0" marB="0" anchor="ctr">
                    <a:lnL w="1270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dobe Caslon Pro" panose="0205050205050A020403" pitchFamily="18" charset="0"/>
                          <a:ea typeface="+mn-ea"/>
                          <a:cs typeface="+mn-cs"/>
                        </a:rPr>
                        <a:t>Fine citrus balanced by fruity sweetness, dry and firm finish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dobe Caslon Pro" panose="0205050205050A020403" pitchFamily="18" charset="0"/>
                          <a:ea typeface="+mn-ea"/>
                          <a:cs typeface="+mn-cs"/>
                        </a:rPr>
                        <a:t>Fresh orange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dobe Caslon Pro" panose="0205050205050A020403" pitchFamily="18" charset="0"/>
                          <a:ea typeface="+mn-ea"/>
                          <a:cs typeface="+mn-cs"/>
                        </a:rPr>
                        <a:t>a hint of rum</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3022442387"/>
                  </a:ext>
                </a:extLst>
              </a:tr>
            </a:tbl>
          </a:graphicData>
        </a:graphic>
      </p:graphicFrame>
      <p:sp>
        <p:nvSpPr>
          <p:cNvPr id="33" name="TextBox 32">
            <a:extLst>
              <a:ext uri="{FF2B5EF4-FFF2-40B4-BE49-F238E27FC236}">
                <a16:creationId xmlns:a16="http://schemas.microsoft.com/office/drawing/2014/main" id="{66806DE4-C6D0-4D8E-8123-83E6CE9A431F}"/>
              </a:ext>
            </a:extLst>
          </p:cNvPr>
          <p:cNvSpPr txBox="1"/>
          <p:nvPr/>
        </p:nvSpPr>
        <p:spPr>
          <a:xfrm>
            <a:off x="1742391" y="1132546"/>
            <a:ext cx="3286200" cy="1818383"/>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tab pos="665163" algn="l"/>
              </a:tabLst>
              <a:defRPr/>
            </a:pPr>
            <a:r>
              <a:rPr kumimoji="0" lang="en-GB" sz="1200" b="1" i="0" u="none" strike="noStrike" kern="1200" cap="none" spc="0" normalizeH="0" baseline="0" noProof="0">
                <a:ln>
                  <a:noFill/>
                </a:ln>
                <a:solidFill>
                  <a:srgbClr val="0C2340"/>
                </a:solidFill>
                <a:effectLst/>
                <a:uLnTx/>
                <a:uFillTx/>
                <a:latin typeface="Adobe Caslon Pro Bold" panose="0205050205050A020403" pitchFamily="18" charset="77"/>
                <a:ea typeface="+mn-ea"/>
                <a:cs typeface="+mn-cs"/>
              </a:rPr>
              <a:t>Bols Orange Curacao is famous for its unparalleled aroma, taste and beautiful deep orange glow that matches its rich full flavour. Made from Curacao orange peel distillates and a hint of rum, it gives fine citrus on the palate, balanced by fruity sweetness for a dry and firm finish. Bols Orange is THE ingredient to use in the world’s most important rum cocktails. 24% ABV</a:t>
            </a:r>
          </a:p>
        </p:txBody>
      </p:sp>
      <p:sp>
        <p:nvSpPr>
          <p:cNvPr id="38" name="TextBox 37">
            <a:extLst>
              <a:ext uri="{FF2B5EF4-FFF2-40B4-BE49-F238E27FC236}">
                <a16:creationId xmlns:a16="http://schemas.microsoft.com/office/drawing/2014/main" id="{408327AC-8A5F-7420-E3EB-F1BC0A7EA479}"/>
              </a:ext>
            </a:extLst>
          </p:cNvPr>
          <p:cNvSpPr txBox="1"/>
          <p:nvPr/>
        </p:nvSpPr>
        <p:spPr>
          <a:xfrm>
            <a:off x="5967498" y="3709301"/>
            <a:ext cx="2079072" cy="1987275"/>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500"/>
              </a:spcAft>
              <a:buClrTx/>
              <a:buSzTx/>
              <a:buFontTx/>
              <a:buNone/>
              <a:tabLst/>
              <a:defRPr/>
            </a:pPr>
            <a:r>
              <a:rPr kumimoji="0" lang="en-US" sz="1900" b="1" i="0" u="none" strike="noStrike" kern="1200" cap="none" spc="0" normalizeH="0" baseline="0" noProof="0">
                <a:ln>
                  <a:noFill/>
                </a:ln>
                <a:solidFill>
                  <a:srgbClr val="0C2340"/>
                </a:solidFill>
                <a:effectLst/>
                <a:uLnTx/>
                <a:uFillTx/>
                <a:latin typeface="Adobe Caslon Pro Bold" panose="0205050205050A020403" pitchFamily="18" charset="77"/>
                <a:ea typeface="+mn-ea"/>
                <a:cs typeface="+mn-cs"/>
              </a:rPr>
              <a:t>Popular Choice</a:t>
            </a:r>
          </a:p>
          <a:p>
            <a:pPr marL="0" marR="0" lvl="0" indent="0" algn="l" defTabSz="914400" rtl="0" eaLnBrk="1" fontAlgn="auto" latinLnBrk="0" hangingPunct="1">
              <a:lnSpc>
                <a:spcPct val="110000"/>
              </a:lnSpc>
              <a:spcBef>
                <a:spcPts val="0"/>
              </a:spcBef>
              <a:spcAft>
                <a:spcPts val="200"/>
              </a:spcAft>
              <a:buClrTx/>
              <a:buSzTx/>
              <a:buFontTx/>
              <a:buNone/>
              <a:tabLst/>
              <a:defRPr/>
            </a:pPr>
            <a:r>
              <a:rPr kumimoji="0" lang="en-US" sz="1600" b="1" i="0" u="none" strike="noStrike" kern="1200" cap="none" spc="0" normalizeH="0" baseline="0" noProof="0">
                <a:ln>
                  <a:noFill/>
                </a:ln>
                <a:solidFill>
                  <a:srgbClr val="0C2340"/>
                </a:solidFill>
                <a:effectLst/>
                <a:uLnTx/>
                <a:uFillTx/>
                <a:latin typeface="Adobe Caslon Pro Bold" panose="0205050205050A020403" pitchFamily="18" charset="77"/>
                <a:ea typeface="+mn-ea"/>
                <a:cs typeface="+mn-cs"/>
              </a:rPr>
              <a:t>Margarita</a:t>
            </a:r>
            <a:r>
              <a:rPr kumimoji="0" lang="en-US" sz="1100" b="1" i="0" u="none" strike="noStrike" kern="1200" cap="none" spc="0" normalizeH="0" baseline="0" noProof="0">
                <a:ln>
                  <a:noFill/>
                </a:ln>
                <a:solidFill>
                  <a:srgbClr val="0C2340"/>
                </a:solidFill>
                <a:effectLst/>
                <a:uLnTx/>
                <a:uFillTx/>
                <a:latin typeface="Adobe Caslon Pro Bold" panose="0205050205050A020403" pitchFamily="18" charset="77"/>
                <a:ea typeface="+mn-ea"/>
                <a:cs typeface="+mn-cs"/>
              </a:rPr>
              <a:t>:</a:t>
            </a:r>
          </a:p>
          <a:p>
            <a:pPr marL="115888" marR="0" lvl="0" indent="-115888" algn="l" defTabSz="914400" rtl="0" eaLnBrk="1" fontAlgn="auto" latinLnBrk="0" hangingPunct="1">
              <a:lnSpc>
                <a:spcPct val="110000"/>
              </a:lnSpc>
              <a:spcBef>
                <a:spcPts val="0"/>
              </a:spcBef>
              <a:spcAft>
                <a:spcPts val="0"/>
              </a:spcAft>
              <a:buClrTx/>
              <a:buSzTx/>
              <a:buFont typeface="Wingdings" pitchFamily="2" charset="2"/>
              <a:buChar char="§"/>
              <a:tabLst/>
              <a:defRPr/>
            </a:pPr>
            <a:r>
              <a:rPr kumimoji="0" lang="en-US" sz="1000" b="0" i="0" u="none" strike="noStrike" kern="1200" cap="none" spc="0" normalizeH="0" baseline="0" noProof="0">
                <a:ln>
                  <a:noFill/>
                </a:ln>
                <a:solidFill>
                  <a:srgbClr val="0C2340"/>
                </a:solidFill>
                <a:effectLst/>
                <a:uLnTx/>
                <a:uFillTx/>
                <a:latin typeface="Adobe Caslon Pro" panose="0205050205050A020403" pitchFamily="18" charset="0"/>
                <a:ea typeface="+mn-ea"/>
                <a:cs typeface="+mn-cs"/>
              </a:rPr>
              <a:t>30ml Bols Orange Curacao</a:t>
            </a:r>
          </a:p>
          <a:p>
            <a:pPr marL="115888" marR="0" lvl="0" indent="-115888" algn="l" defTabSz="914400" rtl="0" eaLnBrk="1" fontAlgn="auto" latinLnBrk="0" hangingPunct="1">
              <a:lnSpc>
                <a:spcPct val="110000"/>
              </a:lnSpc>
              <a:spcBef>
                <a:spcPts val="0"/>
              </a:spcBef>
              <a:spcAft>
                <a:spcPts val="500"/>
              </a:spcAft>
              <a:buClrTx/>
              <a:buSzTx/>
              <a:buFont typeface="Wingdings" pitchFamily="2" charset="2"/>
              <a:buChar char="§"/>
              <a:tabLst/>
              <a:defRPr/>
            </a:pPr>
            <a:r>
              <a:rPr kumimoji="0" lang="en-US" sz="1000" b="0" i="0" u="none" strike="noStrike" kern="1200" cap="none" spc="0" normalizeH="0" baseline="0" noProof="0">
                <a:ln>
                  <a:noFill/>
                </a:ln>
                <a:solidFill>
                  <a:srgbClr val="0C2340"/>
                </a:solidFill>
                <a:effectLst/>
                <a:uLnTx/>
                <a:uFillTx/>
                <a:latin typeface="Adobe Caslon Pro" panose="0205050205050A020403" pitchFamily="18" charset="0"/>
                <a:ea typeface="+mn-ea"/>
                <a:cs typeface="+mn-cs"/>
              </a:rPr>
              <a:t>40ML Tequila Blanco </a:t>
            </a:r>
          </a:p>
          <a:p>
            <a:pPr marL="115888" marR="0" lvl="0" indent="-115888" algn="l" defTabSz="914400" rtl="0" eaLnBrk="1" fontAlgn="auto" latinLnBrk="0" hangingPunct="1">
              <a:lnSpc>
                <a:spcPct val="110000"/>
              </a:lnSpc>
              <a:spcBef>
                <a:spcPts val="0"/>
              </a:spcBef>
              <a:spcAft>
                <a:spcPts val="500"/>
              </a:spcAft>
              <a:buClrTx/>
              <a:buSzTx/>
              <a:buFont typeface="Wingdings" pitchFamily="2" charset="2"/>
              <a:buChar char="§"/>
              <a:tabLst/>
              <a:defRPr/>
            </a:pPr>
            <a:r>
              <a:rPr kumimoji="0" lang="en-US" sz="1000" b="0" i="0" u="none" strike="noStrike" kern="1200" cap="none" spc="0" normalizeH="0" baseline="0" noProof="0">
                <a:ln>
                  <a:noFill/>
                </a:ln>
                <a:solidFill>
                  <a:srgbClr val="0C2340"/>
                </a:solidFill>
                <a:effectLst/>
                <a:uLnTx/>
                <a:uFillTx/>
                <a:latin typeface="Adobe Caslon Pro" panose="0205050205050A020403" pitchFamily="18" charset="0"/>
                <a:ea typeface="+mn-ea"/>
                <a:cs typeface="+mn-cs"/>
              </a:rPr>
              <a:t>25ml Lime juice</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C2340"/>
                </a:solidFill>
                <a:effectLst/>
                <a:uLnTx/>
                <a:uFillTx/>
                <a:latin typeface="Adobe Caslon Pro" panose="0205050205050A020403" pitchFamily="18" charset="0"/>
                <a:ea typeface="+mn-ea"/>
                <a:cs typeface="+mn-cs"/>
              </a:rPr>
              <a:t>Shake all ingredients and </a:t>
            </a:r>
            <a:br>
              <a:rPr kumimoji="0" lang="en-US" sz="1000" b="0" i="0" u="none" strike="noStrike" kern="1200" cap="none" spc="0" normalizeH="0" baseline="0" noProof="0">
                <a:ln>
                  <a:noFill/>
                </a:ln>
                <a:solidFill>
                  <a:srgbClr val="0C2340"/>
                </a:solidFill>
                <a:effectLst/>
                <a:uLnTx/>
                <a:uFillTx/>
                <a:latin typeface="Adobe Caslon Pro" panose="0205050205050A020403" pitchFamily="18" charset="0"/>
                <a:ea typeface="+mn-ea"/>
                <a:cs typeface="+mn-cs"/>
              </a:rPr>
            </a:br>
            <a:r>
              <a:rPr kumimoji="0" lang="en-US" sz="1000" b="0" i="0" u="none" strike="noStrike" kern="1200" cap="none" spc="0" normalizeH="0" baseline="0" noProof="0">
                <a:ln>
                  <a:noFill/>
                </a:ln>
                <a:solidFill>
                  <a:srgbClr val="0C2340"/>
                </a:solidFill>
                <a:effectLst/>
                <a:uLnTx/>
                <a:uFillTx/>
                <a:latin typeface="Adobe Caslon Pro" panose="0205050205050A020403" pitchFamily="18" charset="0"/>
                <a:ea typeface="+mn-ea"/>
                <a:cs typeface="+mn-cs"/>
              </a:rPr>
              <a:t>pour into a margarita glass. </a:t>
            </a:r>
            <a:br>
              <a:rPr kumimoji="0" lang="en-US" sz="1000" b="0" i="0" u="none" strike="noStrike" kern="1200" cap="none" spc="0" normalizeH="0" baseline="0" noProof="0">
                <a:ln>
                  <a:noFill/>
                </a:ln>
                <a:solidFill>
                  <a:srgbClr val="0C2340"/>
                </a:solidFill>
                <a:effectLst/>
                <a:uLnTx/>
                <a:uFillTx/>
                <a:latin typeface="Adobe Caslon Pro" panose="0205050205050A020403" pitchFamily="18" charset="0"/>
                <a:ea typeface="+mn-ea"/>
                <a:cs typeface="+mn-cs"/>
              </a:rPr>
            </a:br>
            <a:r>
              <a:rPr kumimoji="0" lang="en-US" sz="1000" b="0" i="0" u="none" strike="noStrike" kern="1200" cap="none" spc="0" normalizeH="0" baseline="0" noProof="0">
                <a:ln>
                  <a:noFill/>
                </a:ln>
                <a:solidFill>
                  <a:srgbClr val="0C2340"/>
                </a:solidFill>
                <a:effectLst/>
                <a:uLnTx/>
                <a:uFillTx/>
                <a:latin typeface="Adobe Caslon Pro" panose="0205050205050A020403" pitchFamily="18" charset="0"/>
                <a:ea typeface="+mn-ea"/>
                <a:cs typeface="+mn-cs"/>
              </a:rPr>
              <a:t>Garnish with a lime wedge </a:t>
            </a:r>
            <a:br>
              <a:rPr kumimoji="0" lang="en-US" sz="1000" b="0" i="0" u="none" strike="noStrike" kern="1200" cap="none" spc="0" normalizeH="0" baseline="0" noProof="0">
                <a:ln>
                  <a:noFill/>
                </a:ln>
                <a:solidFill>
                  <a:srgbClr val="0C2340"/>
                </a:solidFill>
                <a:effectLst/>
                <a:uLnTx/>
                <a:uFillTx/>
                <a:latin typeface="Adobe Caslon Pro" panose="0205050205050A020403" pitchFamily="18" charset="0"/>
                <a:ea typeface="+mn-ea"/>
                <a:cs typeface="+mn-cs"/>
              </a:rPr>
            </a:br>
            <a:r>
              <a:rPr kumimoji="0" lang="en-US" sz="1000" b="0" i="0" u="none" strike="noStrike" kern="1200" cap="none" spc="0" normalizeH="0" baseline="0" noProof="0">
                <a:ln>
                  <a:noFill/>
                </a:ln>
                <a:solidFill>
                  <a:srgbClr val="0C2340"/>
                </a:solidFill>
                <a:effectLst/>
                <a:uLnTx/>
                <a:uFillTx/>
                <a:latin typeface="Adobe Caslon Pro" panose="0205050205050A020403" pitchFamily="18" charset="0"/>
                <a:ea typeface="+mn-ea"/>
                <a:cs typeface="+mn-cs"/>
              </a:rPr>
              <a:t>and a half salt rim.</a:t>
            </a:r>
          </a:p>
        </p:txBody>
      </p:sp>
      <p:cxnSp>
        <p:nvCxnSpPr>
          <p:cNvPr id="19" name="Straight Connector 18">
            <a:extLst>
              <a:ext uri="{FF2B5EF4-FFF2-40B4-BE49-F238E27FC236}">
                <a16:creationId xmlns:a16="http://schemas.microsoft.com/office/drawing/2014/main" id="{371E4876-DB2A-9F95-1640-F7824E831B06}"/>
              </a:ext>
            </a:extLst>
          </p:cNvPr>
          <p:cNvCxnSpPr/>
          <p:nvPr/>
        </p:nvCxnSpPr>
        <p:spPr>
          <a:xfrm>
            <a:off x="2381700" y="3429000"/>
            <a:ext cx="0" cy="3137157"/>
          </a:xfrm>
          <a:prstGeom prst="line">
            <a:avLst/>
          </a:prstGeom>
          <a:ln>
            <a:solidFill>
              <a:srgbClr val="EE7D3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89D51E1-58C0-7CF5-1625-7722B9C45F48}"/>
              </a:ext>
            </a:extLst>
          </p:cNvPr>
          <p:cNvCxnSpPr/>
          <p:nvPr/>
        </p:nvCxnSpPr>
        <p:spPr>
          <a:xfrm>
            <a:off x="5762531" y="3429000"/>
            <a:ext cx="0" cy="3137157"/>
          </a:xfrm>
          <a:prstGeom prst="line">
            <a:avLst/>
          </a:prstGeom>
          <a:ln>
            <a:solidFill>
              <a:srgbClr val="EE7D3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C08DB6F-DBAD-3127-43FA-D3C67E548EAE}"/>
              </a:ext>
            </a:extLst>
          </p:cNvPr>
          <p:cNvCxnSpPr/>
          <p:nvPr/>
        </p:nvCxnSpPr>
        <p:spPr>
          <a:xfrm>
            <a:off x="9143361" y="3429000"/>
            <a:ext cx="0" cy="3137157"/>
          </a:xfrm>
          <a:prstGeom prst="line">
            <a:avLst/>
          </a:prstGeom>
          <a:ln>
            <a:solidFill>
              <a:srgbClr val="EE7D3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7A32D99-6A9F-9C77-64BF-FF10C6047A0F}"/>
              </a:ext>
            </a:extLst>
          </p:cNvPr>
          <p:cNvSpPr txBox="1"/>
          <p:nvPr/>
        </p:nvSpPr>
        <p:spPr>
          <a:xfrm>
            <a:off x="9342872" y="3709301"/>
            <a:ext cx="1224586" cy="2689519"/>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500"/>
              </a:spcAft>
              <a:buClrTx/>
              <a:buSzTx/>
              <a:buFontTx/>
              <a:buNone/>
              <a:tabLst/>
              <a:defRPr/>
            </a:pPr>
            <a:r>
              <a:rPr kumimoji="0" lang="en-US" sz="1900" b="1" i="0" u="none" strike="noStrike" kern="1200" cap="none" spc="0" normalizeH="0" baseline="0" noProof="0">
                <a:ln>
                  <a:noFill/>
                </a:ln>
                <a:solidFill>
                  <a:srgbClr val="0C2340"/>
                </a:solidFill>
                <a:effectLst/>
                <a:uLnTx/>
                <a:uFillTx/>
                <a:latin typeface="Adobe Caslon Pro Bold"/>
                <a:ea typeface="+mn-ea"/>
                <a:cs typeface="+mn-cs"/>
              </a:rPr>
              <a:t>Easy Mix</a:t>
            </a:r>
          </a:p>
          <a:p>
            <a:pPr marL="107950" marR="0" lvl="0" indent="-107950" algn="l" defTabSz="914400" rtl="0" eaLnBrk="1" fontAlgn="auto" latinLnBrk="0" hangingPunct="1">
              <a:lnSpc>
                <a:spcPct val="110000"/>
              </a:lnSpc>
              <a:spcBef>
                <a:spcPts val="0"/>
              </a:spcBef>
              <a:spcAft>
                <a:spcPts val="0"/>
              </a:spcAft>
              <a:buClrTx/>
              <a:buSzTx/>
              <a:buFont typeface="Wingdings" pitchFamily="2" charset="2"/>
              <a:buChar char="§"/>
              <a:tabLst/>
              <a:defRPr/>
            </a:pPr>
            <a:r>
              <a:rPr kumimoji="0" lang="en-US" sz="1000" b="0" i="0" u="none" strike="noStrike" kern="1200" cap="none" spc="0" normalizeH="0" baseline="0" noProof="0">
                <a:ln>
                  <a:noFill/>
                </a:ln>
                <a:solidFill>
                  <a:srgbClr val="0C2340"/>
                </a:solidFill>
                <a:effectLst/>
                <a:uLnTx/>
                <a:uFillTx/>
                <a:latin typeface="Adobe Caslon Pro"/>
                <a:ea typeface="+mn-ea"/>
                <a:cs typeface="+mn-cs"/>
              </a:rPr>
              <a:t>1/4 Bols Orange Curacao</a:t>
            </a:r>
          </a:p>
          <a:p>
            <a:pPr marL="107950" marR="0" lvl="0" indent="-107950" algn="l" defTabSz="914400" rtl="0" eaLnBrk="1" fontAlgn="auto" latinLnBrk="0" hangingPunct="1">
              <a:lnSpc>
                <a:spcPct val="110000"/>
              </a:lnSpc>
              <a:spcBef>
                <a:spcPts val="0"/>
              </a:spcBef>
              <a:spcAft>
                <a:spcPts val="500"/>
              </a:spcAft>
              <a:buClrTx/>
              <a:buSzTx/>
              <a:buFont typeface="Wingdings" pitchFamily="2" charset="2"/>
              <a:buChar char="§"/>
              <a:tabLst/>
              <a:defRPr/>
            </a:pPr>
            <a:r>
              <a:rPr kumimoji="0" lang="en-US" sz="1000" b="0" i="0" u="none" strike="noStrike" kern="1200" cap="none" spc="0" normalizeH="0" baseline="0" noProof="0">
                <a:ln>
                  <a:noFill/>
                </a:ln>
                <a:solidFill>
                  <a:srgbClr val="0C2340"/>
                </a:solidFill>
                <a:effectLst/>
                <a:uLnTx/>
                <a:uFillTx/>
                <a:latin typeface="Adobe Caslon Pro"/>
                <a:ea typeface="+mn-ea"/>
                <a:cs typeface="+mn-cs"/>
              </a:rPr>
              <a:t>3/4 Tonic water</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C2340"/>
                </a:solidFill>
                <a:effectLst/>
                <a:uLnTx/>
                <a:uFillTx/>
                <a:latin typeface="Adobe Caslon Pro"/>
                <a:ea typeface="+mn-ea"/>
                <a:cs typeface="+mn-cs"/>
              </a:rPr>
              <a:t>Pour over cubed ice.</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C2340"/>
              </a:solidFill>
              <a:effectLst/>
              <a:uLnTx/>
              <a:uFillTx/>
              <a:latin typeface="Adobe Caslon Pro" panose="0205050205050A020403" pitchFamily="18" charset="0"/>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B314C"/>
              </a:solidFill>
              <a:effectLst/>
              <a:uLnTx/>
              <a:uFillTx/>
              <a:latin typeface="Adobe Caslon Pro" panose="0205050205050A020403" pitchFamily="18" charset="0"/>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900" b="1" i="0" u="none" strike="noStrike" kern="1200" cap="none" spc="0" normalizeH="0" baseline="0" noProof="0">
                <a:ln>
                  <a:noFill/>
                </a:ln>
                <a:solidFill>
                  <a:srgbClr val="1B314C"/>
                </a:solidFill>
                <a:effectLst/>
                <a:uLnTx/>
                <a:uFillTx/>
                <a:latin typeface="Adobe Caslon Pro Bold"/>
                <a:ea typeface="+mn-ea"/>
                <a:cs typeface="+mn-cs"/>
              </a:rPr>
              <a:t>Spritz </a:t>
            </a:r>
            <a:endParaRPr kumimoji="0" lang="en-US" sz="1900" b="0" i="0" u="none" strike="noStrike" kern="1200" cap="none" spc="0" normalizeH="0" baseline="0" noProof="0">
              <a:ln>
                <a:noFill/>
              </a:ln>
              <a:solidFill>
                <a:srgbClr val="1B314C"/>
              </a:solidFill>
              <a:effectLst/>
              <a:uLnTx/>
              <a:uFillTx/>
              <a:latin typeface="Adobe Caslon Pro" panose="0205050205050A020403" pitchFamily="18" charset="0"/>
              <a:ea typeface="+mn-ea"/>
              <a:cs typeface="+mn-cs"/>
            </a:endParaRPr>
          </a:p>
          <a:p>
            <a:pPr marL="107950" marR="0" lvl="0" indent="-107950" algn="l" defTabSz="914400" rtl="0" eaLnBrk="1" fontAlgn="auto" latinLnBrk="0" hangingPunct="1">
              <a:lnSpc>
                <a:spcPct val="110000"/>
              </a:lnSpc>
              <a:spcBef>
                <a:spcPts val="0"/>
              </a:spcBef>
              <a:spcAft>
                <a:spcPts val="0"/>
              </a:spcAft>
              <a:buClrTx/>
              <a:buSzTx/>
              <a:buFont typeface="Wingdings" pitchFamily="2" charset="2"/>
              <a:buChar char="§"/>
              <a:tabLst/>
              <a:defRPr/>
            </a:pPr>
            <a:r>
              <a:rPr kumimoji="0" lang="en-US" sz="1000" b="0" i="0" u="none" strike="noStrike" kern="1200" cap="none" spc="0" normalizeH="0" baseline="0" noProof="0">
                <a:ln>
                  <a:noFill/>
                </a:ln>
                <a:solidFill>
                  <a:srgbClr val="1B314C"/>
                </a:solidFill>
                <a:effectLst/>
                <a:uLnTx/>
                <a:uFillTx/>
                <a:latin typeface="Adobe Caslon Pro" panose="0205050205050A020403" pitchFamily="18" charset="0"/>
                <a:ea typeface="+mn-ea"/>
                <a:cs typeface="+mn-cs"/>
              </a:rPr>
              <a:t>3 parts Prosecco</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107950" marR="0" lvl="0" indent="-107950" algn="l" defTabSz="914400" rtl="0" eaLnBrk="1" fontAlgn="auto" latinLnBrk="0" hangingPunct="1">
              <a:lnSpc>
                <a:spcPct val="110000"/>
              </a:lnSpc>
              <a:spcBef>
                <a:spcPts val="0"/>
              </a:spcBef>
              <a:spcAft>
                <a:spcPts val="0"/>
              </a:spcAft>
              <a:buClrTx/>
              <a:buSzTx/>
              <a:buFont typeface="Wingdings" pitchFamily="2" charset="2"/>
              <a:buChar char="§"/>
              <a:tabLst/>
              <a:defRPr/>
            </a:pPr>
            <a:r>
              <a:rPr kumimoji="0" lang="en-US" sz="1000" b="0" i="0" u="none" strike="noStrike" kern="1200" cap="none" spc="0" normalizeH="0" baseline="0" noProof="0">
                <a:ln>
                  <a:noFill/>
                </a:ln>
                <a:solidFill>
                  <a:srgbClr val="1B314C"/>
                </a:solidFill>
                <a:effectLst/>
                <a:uLnTx/>
                <a:uFillTx/>
                <a:latin typeface="Adobe Caslon Pro" panose="0205050205050A020403" pitchFamily="18" charset="0"/>
                <a:ea typeface="+mn-ea"/>
                <a:cs typeface="+mn-cs"/>
              </a:rPr>
              <a:t>2 parts Bols </a:t>
            </a:r>
            <a:r>
              <a:rPr kumimoji="0" lang="en-US" sz="1000" b="0" i="0" u="none" strike="noStrike" kern="1200" cap="none" spc="0" normalizeH="0" baseline="0" noProof="0">
                <a:ln>
                  <a:noFill/>
                </a:ln>
                <a:solidFill>
                  <a:srgbClr val="0C2340"/>
                </a:solidFill>
                <a:effectLst/>
                <a:uLnTx/>
                <a:uFillTx/>
                <a:latin typeface="Adobe Caslon Pro" panose="0205050205050A020403" pitchFamily="18" charset="0"/>
                <a:ea typeface="+mn-ea"/>
                <a:cs typeface="+mn-cs"/>
              </a:rPr>
              <a:t>Orange Curacao</a:t>
            </a:r>
            <a:endParaRPr kumimoji="0" lang="en-US" sz="1000" b="0" i="0" u="none" strike="noStrike" kern="1200" cap="none" spc="0" normalizeH="0" baseline="0" noProof="0">
              <a:ln>
                <a:noFill/>
              </a:ln>
              <a:solidFill>
                <a:srgbClr val="1B314C"/>
              </a:solidFill>
              <a:effectLst/>
              <a:uLnTx/>
              <a:uFillTx/>
              <a:latin typeface="Adobe Caslon Pro" panose="0205050205050A020403" pitchFamily="18" charset="0"/>
              <a:ea typeface="+mn-ea"/>
              <a:cs typeface="+mn-cs"/>
            </a:endParaRPr>
          </a:p>
          <a:p>
            <a:pPr marL="107950" marR="0" lvl="0" indent="-107950" algn="l" defTabSz="914400" rtl="0" eaLnBrk="1" fontAlgn="auto" latinLnBrk="0" hangingPunct="1">
              <a:lnSpc>
                <a:spcPct val="110000"/>
              </a:lnSpc>
              <a:spcBef>
                <a:spcPts val="0"/>
              </a:spcBef>
              <a:spcAft>
                <a:spcPts val="500"/>
              </a:spcAft>
              <a:buClrTx/>
              <a:buSzTx/>
              <a:buFont typeface="Wingdings" pitchFamily="2" charset="2"/>
              <a:buChar char="§"/>
              <a:tabLst/>
              <a:defRPr/>
            </a:pPr>
            <a:r>
              <a:rPr kumimoji="0" lang="en-US" sz="1000" b="0" i="0" u="none" strike="noStrike" kern="1200" cap="none" spc="0" normalizeH="0" baseline="0" noProof="0">
                <a:ln>
                  <a:noFill/>
                </a:ln>
                <a:solidFill>
                  <a:srgbClr val="1B314C"/>
                </a:solidFill>
                <a:effectLst/>
                <a:uLnTx/>
                <a:uFillTx/>
                <a:latin typeface="Adobe Caslon Pro" panose="0205050205050A020403" pitchFamily="18" charset="0"/>
                <a:ea typeface="+mn-ea"/>
                <a:cs typeface="+mn-cs"/>
              </a:rPr>
              <a:t>1 part Soda water</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0000"/>
              </a:lnSpc>
              <a:spcBef>
                <a:spcPts val="0"/>
              </a:spcBef>
              <a:spcAft>
                <a:spcPts val="500"/>
              </a:spcAft>
              <a:buClrTx/>
              <a:buSzTx/>
              <a:buFontTx/>
              <a:buNone/>
              <a:tabLst/>
              <a:defRPr/>
            </a:pPr>
            <a:r>
              <a:rPr kumimoji="0" lang="en-US" sz="1000" b="0" i="0" u="none" strike="noStrike" kern="1200" cap="none" spc="0" normalizeH="0" baseline="0" noProof="0">
                <a:ln>
                  <a:noFill/>
                </a:ln>
                <a:solidFill>
                  <a:srgbClr val="1B314C"/>
                </a:solidFill>
                <a:effectLst/>
                <a:uLnTx/>
                <a:uFillTx/>
                <a:latin typeface="Adobe Caslon Pro" panose="0205050205050A020403" pitchFamily="18" charset="0"/>
                <a:ea typeface="+mn-ea"/>
                <a:cs typeface="+mn-cs"/>
              </a:rPr>
              <a:t>Pour over cubed ice.</a:t>
            </a:r>
          </a:p>
        </p:txBody>
      </p:sp>
      <p:sp>
        <p:nvSpPr>
          <p:cNvPr id="37" name="TextBox 36">
            <a:extLst>
              <a:ext uri="{FF2B5EF4-FFF2-40B4-BE49-F238E27FC236}">
                <a16:creationId xmlns:a16="http://schemas.microsoft.com/office/drawing/2014/main" id="{930AE2F2-3A38-1261-13E1-2223DC6F0254}"/>
              </a:ext>
            </a:extLst>
          </p:cNvPr>
          <p:cNvSpPr txBox="1"/>
          <p:nvPr/>
        </p:nvSpPr>
        <p:spPr>
          <a:xfrm>
            <a:off x="2589498" y="3709301"/>
            <a:ext cx="2352658" cy="246139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500"/>
              </a:spcAft>
              <a:buClrTx/>
              <a:buSzTx/>
              <a:buFontTx/>
              <a:buNone/>
              <a:tabLst/>
              <a:defRPr/>
            </a:pPr>
            <a:r>
              <a:rPr kumimoji="0" lang="en-US" sz="1900" b="1" i="0" u="none" strike="noStrike" kern="1200" cap="none" spc="0" normalizeH="0" baseline="0" noProof="0">
                <a:ln>
                  <a:noFill/>
                </a:ln>
                <a:solidFill>
                  <a:srgbClr val="0C2340"/>
                </a:solidFill>
                <a:effectLst/>
                <a:uLnTx/>
                <a:uFillTx/>
                <a:latin typeface="Adobe Caslon Pro Bold" panose="0205050205050A020403" pitchFamily="18" charset="77"/>
                <a:ea typeface="+mn-ea"/>
                <a:cs typeface="+mn-cs"/>
              </a:rPr>
              <a:t>Mixologist’s Choice</a:t>
            </a:r>
          </a:p>
          <a:p>
            <a:pPr marL="0" marR="0" lvl="0" indent="0" algn="l" defTabSz="914400" rtl="0" eaLnBrk="1" fontAlgn="auto" latinLnBrk="0" hangingPunct="1">
              <a:lnSpc>
                <a:spcPct val="110000"/>
              </a:lnSpc>
              <a:spcBef>
                <a:spcPts val="0"/>
              </a:spcBef>
              <a:spcAft>
                <a:spcPts val="400"/>
              </a:spcAft>
              <a:buClrTx/>
              <a:buSzTx/>
              <a:buFontTx/>
              <a:buNone/>
              <a:tabLst/>
              <a:defRPr/>
            </a:pPr>
            <a:r>
              <a:rPr kumimoji="0" lang="en-US" sz="1600" b="1" i="0" u="none" strike="noStrike" kern="1200" cap="none" spc="0" normalizeH="0" baseline="0" noProof="0">
                <a:ln>
                  <a:noFill/>
                </a:ln>
                <a:solidFill>
                  <a:srgbClr val="0C2340"/>
                </a:solidFill>
                <a:effectLst/>
                <a:uLnTx/>
                <a:uFillTx/>
                <a:latin typeface="Adobe Caslon Pro Bold"/>
                <a:ea typeface="+mn-ea"/>
                <a:cs typeface="+mn-cs"/>
              </a:rPr>
              <a:t>Aged Mai Tai</a:t>
            </a:r>
            <a:r>
              <a:rPr kumimoji="0" lang="en-US" sz="1100" b="1" i="0" u="none" strike="noStrike" kern="1200" cap="none" spc="0" normalizeH="0" baseline="0" noProof="0">
                <a:ln>
                  <a:noFill/>
                </a:ln>
                <a:solidFill>
                  <a:srgbClr val="0C2340"/>
                </a:solidFill>
                <a:effectLst/>
                <a:uLnTx/>
                <a:uFillTx/>
                <a:latin typeface="Adobe Caslon Pro Bold"/>
                <a:ea typeface="+mn-ea"/>
                <a:cs typeface="+mn-cs"/>
              </a:rPr>
              <a:t>:</a:t>
            </a:r>
            <a:endParaRPr kumimoji="0" lang="en-US" sz="1000" b="0" i="0" u="none" strike="noStrike" kern="1200" cap="none" spc="0" normalizeH="0" baseline="0" noProof="0">
              <a:ln>
                <a:noFill/>
              </a:ln>
              <a:solidFill>
                <a:srgbClr val="0C2340"/>
              </a:solidFill>
              <a:effectLst/>
              <a:uLnTx/>
              <a:uFillTx/>
              <a:latin typeface="Adobe Caslon Pro Bold"/>
              <a:ea typeface="+mn-ea"/>
              <a:cs typeface="+mn-cs"/>
            </a:endParaRPr>
          </a:p>
          <a:p>
            <a:pPr marL="171450" marR="0" lvl="0" indent="-171450" algn="l" defTabSz="914400" rtl="0" eaLnBrk="1" fontAlgn="auto" latinLnBrk="0" hangingPunct="1">
              <a:lnSpc>
                <a:spcPct val="110000"/>
              </a:lnSpc>
              <a:spcBef>
                <a:spcPts val="0"/>
              </a:spcBef>
              <a:spcAft>
                <a:spcPts val="0"/>
              </a:spcAft>
              <a:buClrTx/>
              <a:buSzTx/>
              <a:buFont typeface="Wingdings" pitchFamily="2" charset="2"/>
              <a:buChar char="§"/>
              <a:tabLst/>
              <a:defRPr/>
            </a:pPr>
            <a:r>
              <a:rPr kumimoji="0" lang="en-US" sz="1000" b="0" i="0" u="none" strike="noStrike" kern="1200" cap="none" spc="0" normalizeH="0" baseline="0" noProof="0">
                <a:ln>
                  <a:noFill/>
                </a:ln>
                <a:solidFill>
                  <a:srgbClr val="0C2340"/>
                </a:solidFill>
                <a:effectLst/>
                <a:uLnTx/>
                <a:uFillTx/>
                <a:latin typeface="Adobe Caslon Pro"/>
                <a:ea typeface="+mn-ea"/>
                <a:cs typeface="+mn-cs"/>
              </a:rPr>
              <a:t>25ml Bols Orange Curacao</a:t>
            </a:r>
          </a:p>
          <a:p>
            <a:pPr marL="171450" marR="0" lvl="0" indent="-171450" algn="l" defTabSz="914400" rtl="0" eaLnBrk="1" fontAlgn="auto" latinLnBrk="0" hangingPunct="1">
              <a:lnSpc>
                <a:spcPct val="110000"/>
              </a:lnSpc>
              <a:spcBef>
                <a:spcPts val="0"/>
              </a:spcBef>
              <a:spcAft>
                <a:spcPts val="0"/>
              </a:spcAft>
              <a:buClrTx/>
              <a:buSzTx/>
              <a:buFont typeface="Wingdings" pitchFamily="2" charset="2"/>
              <a:buChar char="§"/>
              <a:tabLst/>
              <a:defRPr/>
            </a:pPr>
            <a:r>
              <a:rPr kumimoji="0" lang="en-US" sz="1000" b="0" i="0" u="none" strike="noStrike" kern="1200" cap="none" spc="0" normalizeH="0" baseline="0" noProof="0">
                <a:ln>
                  <a:noFill/>
                </a:ln>
                <a:solidFill>
                  <a:srgbClr val="0C2340"/>
                </a:solidFill>
                <a:effectLst/>
                <a:uLnTx/>
                <a:uFillTx/>
                <a:latin typeface="Adobe Caslon Pro"/>
                <a:ea typeface="+mn-ea"/>
                <a:cs typeface="+mn-cs"/>
              </a:rPr>
              <a:t>45ml Bols Barrel Aged Genever</a:t>
            </a:r>
          </a:p>
          <a:p>
            <a:pPr marL="171450" marR="0" lvl="0" indent="-171450" algn="l" defTabSz="914400" rtl="0" eaLnBrk="1" fontAlgn="auto" latinLnBrk="0" hangingPunct="1">
              <a:lnSpc>
                <a:spcPct val="110000"/>
              </a:lnSpc>
              <a:spcBef>
                <a:spcPts val="0"/>
              </a:spcBef>
              <a:spcAft>
                <a:spcPts val="0"/>
              </a:spcAft>
              <a:buClrTx/>
              <a:buSzTx/>
              <a:buFont typeface="Wingdings" pitchFamily="2" charset="2"/>
              <a:buChar char="§"/>
              <a:tabLst/>
              <a:defRPr/>
            </a:pPr>
            <a:r>
              <a:rPr kumimoji="0" lang="en-US" sz="1000" b="0" i="0" u="none" strike="noStrike" kern="1200" cap="none" spc="0" normalizeH="0" baseline="0" noProof="0">
                <a:ln>
                  <a:noFill/>
                </a:ln>
                <a:solidFill>
                  <a:srgbClr val="0C2340"/>
                </a:solidFill>
                <a:effectLst/>
                <a:uLnTx/>
                <a:uFillTx/>
                <a:latin typeface="Adobe Caslon Pro"/>
                <a:ea typeface="+mn-ea"/>
                <a:cs typeface="+mn-cs"/>
              </a:rPr>
              <a:t>25ml Fresh Lime Juice</a:t>
            </a:r>
            <a:endParaRPr kumimoji="0" lang="en-US" sz="1000" b="0" i="0" u="none" strike="noStrike" kern="1200" cap="none" spc="0" normalizeH="0" baseline="0" noProof="0">
              <a:ln>
                <a:noFill/>
              </a:ln>
              <a:solidFill>
                <a:srgbClr val="0C2340"/>
              </a:solidFill>
              <a:effectLst/>
              <a:uLnTx/>
              <a:uFillTx/>
              <a:latin typeface="Adobe Caslon Pro"/>
              <a:ea typeface="Calibri" panose="020F0502020204030204"/>
              <a:cs typeface="Calibri" panose="020F0502020204030204"/>
            </a:endParaRPr>
          </a:p>
          <a:p>
            <a:pPr marL="171450" marR="0" lvl="0" indent="-171450" algn="l" defTabSz="914400" rtl="0" eaLnBrk="1" fontAlgn="auto" latinLnBrk="0" hangingPunct="1">
              <a:lnSpc>
                <a:spcPct val="110000"/>
              </a:lnSpc>
              <a:spcBef>
                <a:spcPts val="0"/>
              </a:spcBef>
              <a:spcAft>
                <a:spcPts val="500"/>
              </a:spcAft>
              <a:buClrTx/>
              <a:buSzTx/>
              <a:buFont typeface="Wingdings" pitchFamily="2" charset="2"/>
              <a:buChar char="§"/>
              <a:tabLst/>
              <a:defRPr/>
            </a:pPr>
            <a:r>
              <a:rPr kumimoji="0" lang="en-US" sz="1000" b="0" i="0" u="none" strike="noStrike" kern="1200" cap="none" spc="0" normalizeH="0" baseline="0" noProof="0">
                <a:ln>
                  <a:noFill/>
                </a:ln>
                <a:solidFill>
                  <a:srgbClr val="0C2340"/>
                </a:solidFill>
                <a:effectLst/>
                <a:uLnTx/>
                <a:uFillTx/>
                <a:latin typeface="Adobe Caslon Pro"/>
                <a:ea typeface="+mn-ea"/>
                <a:cs typeface="+mn-cs"/>
              </a:rPr>
              <a:t>5ml Orgeat Syrup</a:t>
            </a:r>
            <a:br>
              <a:rPr kumimoji="0" lang="en-US" sz="1000" b="0" i="0" u="none" strike="noStrike" kern="1200" cap="none" spc="0" normalizeH="0" baseline="0" noProof="0">
                <a:ln>
                  <a:noFill/>
                </a:ln>
                <a:solidFill>
                  <a:srgbClr val="0C2340"/>
                </a:solidFill>
                <a:effectLst/>
                <a:uLnTx/>
                <a:uFillTx/>
                <a:latin typeface="Adobe Caslon Pro"/>
                <a:ea typeface="+mn-ea"/>
                <a:cs typeface="+mn-cs"/>
              </a:rPr>
            </a:br>
            <a:r>
              <a:rPr kumimoji="0" lang="en-US" sz="1000" b="0" i="0" u="none" strike="noStrike" kern="1200" cap="none" spc="0" normalizeH="0" baseline="0" noProof="0">
                <a:ln>
                  <a:noFill/>
                </a:ln>
                <a:solidFill>
                  <a:srgbClr val="0C2340"/>
                </a:solidFill>
                <a:effectLst/>
                <a:uLnTx/>
                <a:uFillTx/>
                <a:latin typeface="Adobe Caslon Pro"/>
                <a:ea typeface="+mn-ea"/>
                <a:cs typeface="+mn-cs"/>
              </a:rPr>
              <a:t>10 ml Sugar Syrup (2:1)</a:t>
            </a:r>
            <a:br>
              <a:rPr kumimoji="0" lang="en-US" sz="1000" b="0" i="0" u="none" strike="noStrike" kern="1200" cap="none" spc="0" normalizeH="0" baseline="0" noProof="0">
                <a:ln>
                  <a:noFill/>
                </a:ln>
                <a:solidFill>
                  <a:prstClr val="black"/>
                </a:solidFill>
                <a:effectLst/>
                <a:uLnTx/>
                <a:uFillTx/>
                <a:latin typeface="Adobe Caslon Pro"/>
                <a:ea typeface="+mn-ea"/>
                <a:cs typeface="+mn-cs"/>
              </a:rPr>
            </a:br>
            <a:endParaRPr kumimoji="0" lang="en-US" sz="1000" b="0" i="0" u="none" strike="noStrike" kern="1200" cap="none" spc="0" normalizeH="0" baseline="0" noProof="0">
              <a:ln>
                <a:noFill/>
              </a:ln>
              <a:solidFill>
                <a:prstClr val="black"/>
              </a:solidFill>
              <a:effectLst/>
              <a:uLnTx/>
              <a:uFillTx/>
              <a:latin typeface="Adobe Caslon Pro"/>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C2340"/>
                </a:solidFill>
                <a:effectLst/>
                <a:uLnTx/>
                <a:uFillTx/>
                <a:latin typeface="Adobe Caslon Pro"/>
                <a:ea typeface="+mn-ea"/>
                <a:cs typeface="+mn-cs"/>
              </a:rPr>
              <a:t>Shake all ingredients with ice </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C2340"/>
                </a:solidFill>
                <a:effectLst/>
                <a:uLnTx/>
                <a:uFillTx/>
                <a:latin typeface="Adobe Caslon Pro"/>
                <a:ea typeface="+mn-ea"/>
                <a:cs typeface="+mn-cs"/>
              </a:rPr>
              <a:t>And strain into a tiki glass over</a:t>
            </a:r>
            <a:endParaRPr kumimoji="0" lang="en-US" sz="1000" b="0" i="0" u="none" strike="noStrike" kern="1200" cap="none" spc="0" normalizeH="0" baseline="0" noProof="0">
              <a:ln>
                <a:noFill/>
              </a:ln>
              <a:solidFill>
                <a:srgbClr val="0C2340"/>
              </a:solidFill>
              <a:effectLst/>
              <a:uLnTx/>
              <a:uFillTx/>
              <a:latin typeface="Adobe Caslon Pro" panose="0205050205050A020403" pitchFamily="18" charset="0"/>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C2340"/>
                </a:solidFill>
                <a:effectLst/>
                <a:uLnTx/>
                <a:uFillTx/>
                <a:latin typeface="Adobe Caslon Pro"/>
                <a:ea typeface="+mn-ea"/>
                <a:cs typeface="+mn-cs"/>
              </a:rPr>
              <a:t>Crushed ice. Garnish with lime</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C2340"/>
                </a:solidFill>
                <a:effectLst/>
                <a:uLnTx/>
                <a:uFillTx/>
                <a:latin typeface="Adobe Caslon Pro"/>
                <a:ea typeface="+mn-ea"/>
                <a:cs typeface="+mn-cs"/>
              </a:rPr>
              <a:t>shell and a mint sprig.</a:t>
            </a:r>
          </a:p>
        </p:txBody>
      </p:sp>
      <p:sp>
        <p:nvSpPr>
          <p:cNvPr id="29" name="TextBox 28">
            <a:extLst>
              <a:ext uri="{FF2B5EF4-FFF2-40B4-BE49-F238E27FC236}">
                <a16:creationId xmlns:a16="http://schemas.microsoft.com/office/drawing/2014/main" id="{7025EAD6-FBED-9178-B82A-7B2BF44DB3FA}"/>
              </a:ext>
            </a:extLst>
          </p:cNvPr>
          <p:cNvSpPr txBox="1"/>
          <p:nvPr/>
        </p:nvSpPr>
        <p:spPr>
          <a:xfrm>
            <a:off x="5406105" y="2520000"/>
            <a:ext cx="3036177" cy="40011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C2340"/>
                </a:solidFill>
                <a:effectLst/>
                <a:uLnTx/>
                <a:uFillTx/>
                <a:latin typeface="Adobe Caslon Pro Bold" panose="0205050205050A020403" pitchFamily="18" charset="77"/>
                <a:ea typeface="+mn-ea"/>
                <a:cs typeface="+mn-cs"/>
              </a:rPr>
              <a:t>How to Enjoy: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C2340"/>
                </a:solidFill>
                <a:effectLst/>
                <a:uLnTx/>
                <a:uFillTx/>
                <a:latin typeface="Adobe Caslon Pro" panose="0205050205050A020403" pitchFamily="18" charset="0"/>
                <a:ea typeface="+mn-ea"/>
                <a:cs typeface="+mn-cs"/>
              </a:rPr>
              <a:t>Best served in one of our delicious cocktails:</a:t>
            </a:r>
          </a:p>
        </p:txBody>
      </p:sp>
      <p:pic>
        <p:nvPicPr>
          <p:cNvPr id="30" name="Picture 29" descr="A bottle of liquid with a label&#10;&#10;AI-generated content may be incorrect.">
            <a:extLst>
              <a:ext uri="{FF2B5EF4-FFF2-40B4-BE49-F238E27FC236}">
                <a16:creationId xmlns:a16="http://schemas.microsoft.com/office/drawing/2014/main" id="{5F2CFF8E-06DC-7CF4-97AA-3812A0D651A0}"/>
              </a:ext>
            </a:extLst>
          </p:cNvPr>
          <p:cNvPicPr>
            <a:picLocks noChangeAspect="1"/>
          </p:cNvPicPr>
          <p:nvPr/>
        </p:nvPicPr>
        <p:blipFill>
          <a:blip r:embed="rId5"/>
          <a:stretch>
            <a:fillRect/>
          </a:stretch>
        </p:blipFill>
        <p:spPr>
          <a:xfrm>
            <a:off x="-1543516" y="-226523"/>
            <a:ext cx="5121313" cy="7223876"/>
          </a:xfrm>
          <a:prstGeom prst="rect">
            <a:avLst/>
          </a:prstGeom>
        </p:spPr>
      </p:pic>
      <p:pic>
        <p:nvPicPr>
          <p:cNvPr id="3" name="Picture 2" descr="A glass with a lime and mint garnish&#10;&#10;AI-generated content may be incorrect.">
            <a:extLst>
              <a:ext uri="{FF2B5EF4-FFF2-40B4-BE49-F238E27FC236}">
                <a16:creationId xmlns:a16="http://schemas.microsoft.com/office/drawing/2014/main" id="{5BB32D15-4CEF-2C07-BDB6-70989E314C3C}"/>
              </a:ext>
            </a:extLst>
          </p:cNvPr>
          <p:cNvPicPr>
            <a:picLocks noChangeAspect="1"/>
          </p:cNvPicPr>
          <p:nvPr/>
        </p:nvPicPr>
        <p:blipFill>
          <a:blip r:embed="rId6"/>
          <a:stretch>
            <a:fillRect/>
          </a:stretch>
        </p:blipFill>
        <p:spPr>
          <a:xfrm>
            <a:off x="3996077" y="4425696"/>
            <a:ext cx="2035767" cy="2572512"/>
          </a:xfrm>
          <a:prstGeom prst="rect">
            <a:avLst/>
          </a:prstGeom>
        </p:spPr>
      </p:pic>
      <p:pic>
        <p:nvPicPr>
          <p:cNvPr id="6" name="Picture 5" descr="A glass of liquid with a lime and ice&#10;&#10;AI-generated content may be incorrect.">
            <a:extLst>
              <a:ext uri="{FF2B5EF4-FFF2-40B4-BE49-F238E27FC236}">
                <a16:creationId xmlns:a16="http://schemas.microsoft.com/office/drawing/2014/main" id="{B9859E63-BB4F-4BAC-1D12-9A71E83C1DA0}"/>
              </a:ext>
            </a:extLst>
          </p:cNvPr>
          <p:cNvPicPr>
            <a:picLocks noChangeAspect="1"/>
          </p:cNvPicPr>
          <p:nvPr/>
        </p:nvPicPr>
        <p:blipFill>
          <a:blip r:embed="rId7"/>
          <a:stretch>
            <a:fillRect/>
          </a:stretch>
        </p:blipFill>
        <p:spPr>
          <a:xfrm>
            <a:off x="10979624" y="4700016"/>
            <a:ext cx="1327472" cy="2191318"/>
          </a:xfrm>
          <a:prstGeom prst="rect">
            <a:avLst/>
          </a:prstGeom>
        </p:spPr>
      </p:pic>
      <p:pic>
        <p:nvPicPr>
          <p:cNvPr id="5" name="Picture 4" descr="A glass with a drink and a lime slice&#10;&#10;AI-generated content may be incorrect.">
            <a:extLst>
              <a:ext uri="{FF2B5EF4-FFF2-40B4-BE49-F238E27FC236}">
                <a16:creationId xmlns:a16="http://schemas.microsoft.com/office/drawing/2014/main" id="{8454C486-8AB1-BC9D-BC03-D44BFD5BDD45}"/>
              </a:ext>
            </a:extLst>
          </p:cNvPr>
          <p:cNvPicPr>
            <a:picLocks noChangeAspect="1"/>
          </p:cNvPicPr>
          <p:nvPr/>
        </p:nvPicPr>
        <p:blipFill>
          <a:blip r:embed="rId8"/>
          <a:stretch>
            <a:fillRect/>
          </a:stretch>
        </p:blipFill>
        <p:spPr>
          <a:xfrm>
            <a:off x="7110919" y="4152900"/>
            <a:ext cx="2084962" cy="2844453"/>
          </a:xfrm>
          <a:prstGeom prst="rect">
            <a:avLst/>
          </a:prstGeom>
        </p:spPr>
      </p:pic>
      <p:pic>
        <p:nvPicPr>
          <p:cNvPr id="7" name="Picture 6" descr="A glass of liquid with ice and a slice of lemon&#10;&#10;AI-generated content may be incorrect.">
            <a:extLst>
              <a:ext uri="{FF2B5EF4-FFF2-40B4-BE49-F238E27FC236}">
                <a16:creationId xmlns:a16="http://schemas.microsoft.com/office/drawing/2014/main" id="{D8A2D38B-2472-A609-1A94-A1609FA947DF}"/>
              </a:ext>
            </a:extLst>
          </p:cNvPr>
          <p:cNvPicPr>
            <a:picLocks noChangeAspect="1"/>
          </p:cNvPicPr>
          <p:nvPr/>
        </p:nvPicPr>
        <p:blipFill>
          <a:blip r:embed="rId9"/>
          <a:stretch>
            <a:fillRect/>
          </a:stretch>
        </p:blipFill>
        <p:spPr>
          <a:xfrm>
            <a:off x="10298749" y="2828925"/>
            <a:ext cx="1229211" cy="2381250"/>
          </a:xfrm>
          <a:prstGeom prst="rect">
            <a:avLst/>
          </a:prstGeom>
        </p:spPr>
      </p:pic>
      <p:pic>
        <p:nvPicPr>
          <p:cNvPr id="10" name="Picture 9">
            <a:extLst>
              <a:ext uri="{FF2B5EF4-FFF2-40B4-BE49-F238E27FC236}">
                <a16:creationId xmlns:a16="http://schemas.microsoft.com/office/drawing/2014/main" id="{530182D9-EFDA-D421-5FB0-59487DA088D9}"/>
              </a:ext>
            </a:extLst>
          </p:cNvPr>
          <p:cNvPicPr>
            <a:picLocks noChangeAspect="1"/>
          </p:cNvPicPr>
          <p:nvPr/>
        </p:nvPicPr>
        <p:blipFill>
          <a:blip r:embed="rId10"/>
          <a:srcRect l="34313" t="33059" r="62047" b="58476"/>
          <a:stretch/>
        </p:blipFill>
        <p:spPr>
          <a:xfrm>
            <a:off x="552204" y="61610"/>
            <a:ext cx="839924" cy="1220753"/>
          </a:xfrm>
          <a:prstGeom prst="rect">
            <a:avLst/>
          </a:prstGeom>
        </p:spPr>
      </p:pic>
      <p:sp>
        <p:nvSpPr>
          <p:cNvPr id="11" name="Freeform 33">
            <a:extLst>
              <a:ext uri="{FF2B5EF4-FFF2-40B4-BE49-F238E27FC236}">
                <a16:creationId xmlns:a16="http://schemas.microsoft.com/office/drawing/2014/main" id="{B1F4E1DC-95A8-7698-CD16-6E5EEB204247}"/>
              </a:ext>
            </a:extLst>
          </p:cNvPr>
          <p:cNvSpPr/>
          <p:nvPr/>
        </p:nvSpPr>
        <p:spPr>
          <a:xfrm>
            <a:off x="11477389" y="0"/>
            <a:ext cx="714611" cy="714309"/>
          </a:xfrm>
          <a:custGeom>
            <a:avLst/>
            <a:gdLst/>
            <a:ahLst/>
            <a:cxnLst/>
            <a:rect l="l" t="t" r="r" b="b"/>
            <a:pathLst>
              <a:path w="1071916" h="1071463">
                <a:moveTo>
                  <a:pt x="0" y="0"/>
                </a:moveTo>
                <a:lnTo>
                  <a:pt x="1071916" y="0"/>
                </a:lnTo>
                <a:lnTo>
                  <a:pt x="1071916" y="1071463"/>
                </a:lnTo>
                <a:lnTo>
                  <a:pt x="0" y="1071463"/>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514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DE6E2"/>
        </a:solidFill>
        <a:effectLst/>
      </p:bgPr>
    </p:bg>
    <p:spTree>
      <p:nvGrpSpPr>
        <p:cNvPr id="1" name="">
          <a:extLst>
            <a:ext uri="{FF2B5EF4-FFF2-40B4-BE49-F238E27FC236}">
              <a16:creationId xmlns:a16="http://schemas.microsoft.com/office/drawing/2014/main" id="{D59A1BD2-9B95-1F9F-F84D-FC55AA806118}"/>
            </a:ext>
          </a:extLst>
        </p:cNvPr>
        <p:cNvGrpSpPr/>
        <p:nvPr/>
      </p:nvGrpSpPr>
      <p:grpSpPr>
        <a:xfrm>
          <a:off x="0" y="0"/>
          <a:ext cx="0" cy="0"/>
          <a:chOff x="0" y="0"/>
          <a:chExt cx="0" cy="0"/>
        </a:xfrm>
      </p:grpSpPr>
      <p:grpSp>
        <p:nvGrpSpPr>
          <p:cNvPr id="49" name="Group 2">
            <a:extLst>
              <a:ext uri="{FF2B5EF4-FFF2-40B4-BE49-F238E27FC236}">
                <a16:creationId xmlns:a16="http://schemas.microsoft.com/office/drawing/2014/main" id="{5CAB9806-7630-4465-5D52-66A7660D8EAA}"/>
              </a:ext>
            </a:extLst>
          </p:cNvPr>
          <p:cNvGrpSpPr/>
          <p:nvPr/>
        </p:nvGrpSpPr>
        <p:grpSpPr>
          <a:xfrm>
            <a:off x="1644306" y="2360461"/>
            <a:ext cx="4324694" cy="1493686"/>
            <a:chOff x="0" y="-38100"/>
            <a:chExt cx="1708521" cy="590098"/>
          </a:xfrm>
        </p:grpSpPr>
        <p:sp>
          <p:nvSpPr>
            <p:cNvPr id="50" name="Freeform 3">
              <a:extLst>
                <a:ext uri="{FF2B5EF4-FFF2-40B4-BE49-F238E27FC236}">
                  <a16:creationId xmlns:a16="http://schemas.microsoft.com/office/drawing/2014/main" id="{08F52BB6-7541-9840-3D73-6400F983DE09}"/>
                </a:ext>
              </a:extLst>
            </p:cNvPr>
            <p:cNvSpPr/>
            <p:nvPr/>
          </p:nvSpPr>
          <p:spPr>
            <a:xfrm>
              <a:off x="0" y="0"/>
              <a:ext cx="1708521" cy="551998"/>
            </a:xfrm>
            <a:custGeom>
              <a:avLst/>
              <a:gdLst/>
              <a:ahLst/>
              <a:cxnLst/>
              <a:rect l="l" t="t" r="r" b="b"/>
              <a:pathLst>
                <a:path w="1708521" h="551998">
                  <a:moveTo>
                    <a:pt x="60866" y="0"/>
                  </a:moveTo>
                  <a:lnTo>
                    <a:pt x="1647655" y="0"/>
                  </a:lnTo>
                  <a:cubicBezTo>
                    <a:pt x="1681271" y="0"/>
                    <a:pt x="1708521" y="27250"/>
                    <a:pt x="1708521" y="60866"/>
                  </a:cubicBezTo>
                  <a:lnTo>
                    <a:pt x="1708521" y="491132"/>
                  </a:lnTo>
                  <a:cubicBezTo>
                    <a:pt x="1708521" y="507275"/>
                    <a:pt x="1702109" y="522756"/>
                    <a:pt x="1690694" y="534171"/>
                  </a:cubicBezTo>
                  <a:cubicBezTo>
                    <a:pt x="1679279" y="545585"/>
                    <a:pt x="1663798" y="551998"/>
                    <a:pt x="1647655" y="551998"/>
                  </a:cubicBezTo>
                  <a:lnTo>
                    <a:pt x="60866" y="551998"/>
                  </a:lnTo>
                  <a:cubicBezTo>
                    <a:pt x="27250" y="551998"/>
                    <a:pt x="0" y="524747"/>
                    <a:pt x="0" y="491132"/>
                  </a:cubicBezTo>
                  <a:lnTo>
                    <a:pt x="0" y="60866"/>
                  </a:lnTo>
                  <a:cubicBezTo>
                    <a:pt x="0" y="27250"/>
                    <a:pt x="27250" y="0"/>
                    <a:pt x="60866"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 name="TextBox 4">
              <a:extLst>
                <a:ext uri="{FF2B5EF4-FFF2-40B4-BE49-F238E27FC236}">
                  <a16:creationId xmlns:a16="http://schemas.microsoft.com/office/drawing/2014/main" id="{787643DC-BD71-8159-48AB-537F0FAFA90D}"/>
                </a:ext>
              </a:extLst>
            </p:cNvPr>
            <p:cNvSpPr txBox="1"/>
            <p:nvPr/>
          </p:nvSpPr>
          <p:spPr>
            <a:xfrm>
              <a:off x="0" y="-38100"/>
              <a:ext cx="1708521" cy="59009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2" name="Group 5">
            <a:extLst>
              <a:ext uri="{FF2B5EF4-FFF2-40B4-BE49-F238E27FC236}">
                <a16:creationId xmlns:a16="http://schemas.microsoft.com/office/drawing/2014/main" id="{31CC459B-F768-8F47-AB9C-3782E692C033}"/>
              </a:ext>
            </a:extLst>
          </p:cNvPr>
          <p:cNvGrpSpPr/>
          <p:nvPr/>
        </p:nvGrpSpPr>
        <p:grpSpPr>
          <a:xfrm>
            <a:off x="1644306" y="4277031"/>
            <a:ext cx="5260346" cy="1493686"/>
            <a:chOff x="0" y="-38100"/>
            <a:chExt cx="2078161" cy="590098"/>
          </a:xfrm>
        </p:grpSpPr>
        <p:sp>
          <p:nvSpPr>
            <p:cNvPr id="53" name="Freeform 6">
              <a:extLst>
                <a:ext uri="{FF2B5EF4-FFF2-40B4-BE49-F238E27FC236}">
                  <a16:creationId xmlns:a16="http://schemas.microsoft.com/office/drawing/2014/main" id="{0446115B-5641-96CF-10F8-3D1114E617D8}"/>
                </a:ext>
              </a:extLst>
            </p:cNvPr>
            <p:cNvSpPr/>
            <p:nvPr/>
          </p:nvSpPr>
          <p:spPr>
            <a:xfrm>
              <a:off x="0" y="0"/>
              <a:ext cx="2078161" cy="551998"/>
            </a:xfrm>
            <a:custGeom>
              <a:avLst/>
              <a:gdLst/>
              <a:ahLst/>
              <a:cxnLst/>
              <a:rect l="l" t="t" r="r" b="b"/>
              <a:pathLst>
                <a:path w="2078161" h="551998">
                  <a:moveTo>
                    <a:pt x="50040" y="0"/>
                  </a:moveTo>
                  <a:lnTo>
                    <a:pt x="2028122" y="0"/>
                  </a:lnTo>
                  <a:cubicBezTo>
                    <a:pt x="2041393" y="0"/>
                    <a:pt x="2054121" y="5272"/>
                    <a:pt x="2063505" y="14656"/>
                  </a:cubicBezTo>
                  <a:cubicBezTo>
                    <a:pt x="2072889" y="24040"/>
                    <a:pt x="2078161" y="36768"/>
                    <a:pt x="2078161" y="50040"/>
                  </a:cubicBezTo>
                  <a:lnTo>
                    <a:pt x="2078161" y="501958"/>
                  </a:lnTo>
                  <a:cubicBezTo>
                    <a:pt x="2078161" y="529594"/>
                    <a:pt x="2055758" y="551998"/>
                    <a:pt x="2028122" y="551998"/>
                  </a:cubicBezTo>
                  <a:lnTo>
                    <a:pt x="50040" y="551998"/>
                  </a:lnTo>
                  <a:cubicBezTo>
                    <a:pt x="22403" y="551998"/>
                    <a:pt x="0" y="529594"/>
                    <a:pt x="0" y="501958"/>
                  </a:cubicBezTo>
                  <a:lnTo>
                    <a:pt x="0" y="50040"/>
                  </a:lnTo>
                  <a:cubicBezTo>
                    <a:pt x="0" y="22403"/>
                    <a:pt x="22403" y="0"/>
                    <a:pt x="50040"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4" name="TextBox 7">
              <a:extLst>
                <a:ext uri="{FF2B5EF4-FFF2-40B4-BE49-F238E27FC236}">
                  <a16:creationId xmlns:a16="http://schemas.microsoft.com/office/drawing/2014/main" id="{6C382C3C-0BFC-25E5-A215-7A2157414D11}"/>
                </a:ext>
              </a:extLst>
            </p:cNvPr>
            <p:cNvSpPr txBox="1"/>
            <p:nvPr/>
          </p:nvSpPr>
          <p:spPr>
            <a:xfrm>
              <a:off x="0" y="-38100"/>
              <a:ext cx="2078161" cy="59009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AutoShape 9">
            <a:extLst>
              <a:ext uri="{FF2B5EF4-FFF2-40B4-BE49-F238E27FC236}">
                <a16:creationId xmlns:a16="http://schemas.microsoft.com/office/drawing/2014/main" id="{7B217E69-CE26-FB3C-290D-E11FE3DEBBF5}"/>
              </a:ext>
            </a:extLst>
          </p:cNvPr>
          <p:cNvSpPr/>
          <p:nvPr/>
        </p:nvSpPr>
        <p:spPr>
          <a:xfrm flipV="1">
            <a:off x="2110399" y="5641341"/>
            <a:ext cx="4749780" cy="12700"/>
          </a:xfrm>
          <a:prstGeom prst="line">
            <a:avLst/>
          </a:prstGeom>
          <a:ln w="38100" cap="flat">
            <a:solidFill>
              <a:srgbClr val="EE7D31"/>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a:extLst>
              <a:ext uri="{FF2B5EF4-FFF2-40B4-BE49-F238E27FC236}">
                <a16:creationId xmlns:a16="http://schemas.microsoft.com/office/drawing/2014/main" id="{6ECB9728-809D-F5E3-67DB-4DB962ECAC3E}"/>
              </a:ext>
            </a:extLst>
          </p:cNvPr>
          <p:cNvSpPr/>
          <p:nvPr/>
        </p:nvSpPr>
        <p:spPr>
          <a:xfrm>
            <a:off x="2110399" y="3726308"/>
            <a:ext cx="3812703" cy="13864"/>
          </a:xfrm>
          <a:prstGeom prst="line">
            <a:avLst/>
          </a:prstGeom>
          <a:ln w="38100" cap="flat">
            <a:solidFill>
              <a:srgbClr val="EE7D31"/>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21">
            <a:extLst>
              <a:ext uri="{FF2B5EF4-FFF2-40B4-BE49-F238E27FC236}">
                <a16:creationId xmlns:a16="http://schemas.microsoft.com/office/drawing/2014/main" id="{55B3C519-D09B-7DA1-372E-33175730B6E7}"/>
              </a:ext>
            </a:extLst>
          </p:cNvPr>
          <p:cNvGrpSpPr/>
          <p:nvPr/>
        </p:nvGrpSpPr>
        <p:grpSpPr>
          <a:xfrm>
            <a:off x="0" y="6528669"/>
            <a:ext cx="12192000" cy="365195"/>
            <a:chOff x="0" y="-38100"/>
            <a:chExt cx="4816593" cy="144274"/>
          </a:xfrm>
        </p:grpSpPr>
        <p:sp>
          <p:nvSpPr>
            <p:cNvPr id="22" name="Freeform 22">
              <a:extLst>
                <a:ext uri="{FF2B5EF4-FFF2-40B4-BE49-F238E27FC236}">
                  <a16:creationId xmlns:a16="http://schemas.microsoft.com/office/drawing/2014/main" id="{B1AD0270-36D9-8AAF-62E6-E9CA66B81586}"/>
                </a:ext>
              </a:extLst>
            </p:cNvPr>
            <p:cNvSpPr/>
            <p:nvPr/>
          </p:nvSpPr>
          <p:spPr>
            <a:xfrm>
              <a:off x="0" y="0"/>
              <a:ext cx="4816592" cy="106174"/>
            </a:xfrm>
            <a:custGeom>
              <a:avLst/>
              <a:gdLst/>
              <a:ahLst/>
              <a:cxnLst/>
              <a:rect l="l" t="t" r="r" b="b"/>
              <a:pathLst>
                <a:path w="4816592" h="106174">
                  <a:moveTo>
                    <a:pt x="0" y="0"/>
                  </a:moveTo>
                  <a:lnTo>
                    <a:pt x="4816592" y="0"/>
                  </a:lnTo>
                  <a:lnTo>
                    <a:pt x="4816592" y="106174"/>
                  </a:lnTo>
                  <a:lnTo>
                    <a:pt x="0" y="106174"/>
                  </a:lnTo>
                  <a:close/>
                </a:path>
              </a:pathLst>
            </a:custGeom>
            <a:solidFill>
              <a:srgbClr val="EE7D3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a:extLst>
                <a:ext uri="{FF2B5EF4-FFF2-40B4-BE49-F238E27FC236}">
                  <a16:creationId xmlns:a16="http://schemas.microsoft.com/office/drawing/2014/main" id="{BC76B2E5-DA45-26B1-0589-BD15A8C92137}"/>
                </a:ext>
              </a:extLst>
            </p:cNvPr>
            <p:cNvSpPr txBox="1"/>
            <p:nvPr/>
          </p:nvSpPr>
          <p:spPr>
            <a:xfrm>
              <a:off x="0" y="-38100"/>
              <a:ext cx="4816593" cy="14427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5" name="TextBox 8">
            <a:extLst>
              <a:ext uri="{FF2B5EF4-FFF2-40B4-BE49-F238E27FC236}">
                <a16:creationId xmlns:a16="http://schemas.microsoft.com/office/drawing/2014/main" id="{CBF618F4-4DA1-E4C7-96CC-08A390D8B981}"/>
              </a:ext>
            </a:extLst>
          </p:cNvPr>
          <p:cNvSpPr txBox="1"/>
          <p:nvPr/>
        </p:nvSpPr>
        <p:spPr>
          <a:xfrm>
            <a:off x="2167866" y="2672517"/>
            <a:ext cx="2558121" cy="314894"/>
          </a:xfrm>
          <a:prstGeom prst="rect">
            <a:avLst/>
          </a:prstGeom>
        </p:spPr>
        <p:txBody>
          <a:bodyPr lIns="0" tIns="0" rIns="0" bIns="0" rtlCol="0" anchor="t">
            <a:spAutoFit/>
          </a:bodyPr>
          <a:lstStyle/>
          <a:p>
            <a:pPr marL="0" marR="0" lvl="0" indent="0" algn="l" defTabSz="609630" rtl="0" eaLnBrk="1" fontAlgn="auto" latinLnBrk="0" hangingPunct="1">
              <a:lnSpc>
                <a:spcPts val="2613"/>
              </a:lnSpc>
              <a:spcBef>
                <a:spcPts val="0"/>
              </a:spcBef>
              <a:spcAft>
                <a:spcPts val="0"/>
              </a:spcAft>
              <a:buClrTx/>
              <a:buSzTx/>
              <a:buFontTx/>
              <a:buNone/>
              <a:tabLst/>
              <a:defRPr/>
            </a:pPr>
            <a:r>
              <a:rPr kumimoji="0" lang="en-US" sz="1900" b="1" i="0" u="none" strike="noStrike" kern="1200" cap="none" spc="0" normalizeH="0" baseline="0" noProof="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In </a:t>
            </a:r>
            <a:r>
              <a:rPr kumimoji="0" lang="en-US" sz="1900" b="1" i="0" u="sng" strike="noStrike" kern="1200" cap="none" spc="0" normalizeH="0" baseline="0" noProof="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Neat</a:t>
            </a:r>
            <a:r>
              <a:rPr kumimoji="0" lang="en-US" sz="1900" b="1" i="0" u="none" strike="noStrike" kern="1200" cap="none" spc="0" normalizeH="0" baseline="0" noProof="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 tasting:</a:t>
            </a:r>
          </a:p>
        </p:txBody>
      </p:sp>
      <p:sp>
        <p:nvSpPr>
          <p:cNvPr id="56" name="TextBox 27">
            <a:extLst>
              <a:ext uri="{FF2B5EF4-FFF2-40B4-BE49-F238E27FC236}">
                <a16:creationId xmlns:a16="http://schemas.microsoft.com/office/drawing/2014/main" id="{0EF681D9-8A7B-E5C1-A359-363D907DE9F8}"/>
              </a:ext>
            </a:extLst>
          </p:cNvPr>
          <p:cNvSpPr txBox="1"/>
          <p:nvPr/>
        </p:nvSpPr>
        <p:spPr>
          <a:xfrm>
            <a:off x="2019066" y="4346178"/>
            <a:ext cx="2908461" cy="314894"/>
          </a:xfrm>
          <a:prstGeom prst="rect">
            <a:avLst/>
          </a:prstGeom>
        </p:spPr>
        <p:txBody>
          <a:bodyPr wrap="square" lIns="0" tIns="0" rIns="0" bIns="0" rtlCol="0" anchor="t">
            <a:spAutoFit/>
          </a:bodyPr>
          <a:lstStyle/>
          <a:p>
            <a:pPr marL="0" marR="0" lvl="0" indent="0" algn="l" defTabSz="609630" rtl="0" eaLnBrk="1" fontAlgn="auto" latinLnBrk="0" hangingPunct="1">
              <a:lnSpc>
                <a:spcPts val="2613"/>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As a </a:t>
            </a:r>
            <a:r>
              <a:rPr kumimoji="0" lang="en-US" sz="1900" b="1" i="0" u="sng" strike="noStrike" kern="1200" cap="none" spc="0" normalizeH="0" baseline="0" noProof="0" dirty="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Cocktail </a:t>
            </a:r>
            <a:r>
              <a:rPr kumimoji="0" lang="en-US" sz="1900" b="1" i="0" u="none" strike="noStrike" kern="1200" cap="none" spc="0" normalizeH="0" baseline="0" noProof="0" dirty="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ingredient:</a:t>
            </a:r>
          </a:p>
        </p:txBody>
      </p:sp>
      <p:sp>
        <p:nvSpPr>
          <p:cNvPr id="57" name="TextBox 31">
            <a:extLst>
              <a:ext uri="{FF2B5EF4-FFF2-40B4-BE49-F238E27FC236}">
                <a16:creationId xmlns:a16="http://schemas.microsoft.com/office/drawing/2014/main" id="{D82D3566-60B7-ECD6-8642-295B91A5CB2D}"/>
              </a:ext>
            </a:extLst>
          </p:cNvPr>
          <p:cNvSpPr txBox="1"/>
          <p:nvPr/>
        </p:nvSpPr>
        <p:spPr>
          <a:xfrm>
            <a:off x="2017687" y="3054419"/>
            <a:ext cx="2879808" cy="957891"/>
          </a:xfrm>
          <a:prstGeom prst="rect">
            <a:avLst/>
          </a:prstGeom>
        </p:spPr>
        <p:txBody>
          <a:bodyPr wrap="square" lIns="0" tIns="0" rIns="0" bIns="0" rtlCol="0" anchor="t">
            <a:spAutoFit/>
          </a:bodyPr>
          <a:lstStyle/>
          <a:p>
            <a:pPr marL="0" marR="0" lvl="0" indent="0" algn="l" defTabSz="609630" rtl="0" eaLnBrk="1" fontAlgn="auto" latinLnBrk="0" hangingPunct="1">
              <a:lnSpc>
                <a:spcPts val="2613"/>
              </a:lnSpc>
              <a:spcBef>
                <a:spcPts val="0"/>
              </a:spcBef>
              <a:spcAft>
                <a:spcPts val="0"/>
              </a:spcAft>
              <a:buClrTx/>
              <a:buSzTx/>
              <a:buFontTx/>
              <a:buNone/>
              <a:tabLst/>
              <a:defRPr/>
            </a:pPr>
            <a:r>
              <a:rPr lang="en-US" sz="1200" dirty="0">
                <a:solidFill>
                  <a:srgbClr val="0C2340"/>
                </a:solidFill>
                <a:latin typeface="Adobe Caslon Pro" panose="0205050205050A020403" pitchFamily="18" charset="0"/>
                <a:ea typeface="Times New Roman"/>
                <a:cs typeface="Times New Roman"/>
                <a:sym typeface="Times New Roman"/>
              </a:rPr>
              <a:t>Fresh o</a:t>
            </a:r>
            <a:r>
              <a:rPr kumimoji="0" lang="en-US" sz="1200" b="0" i="0" u="none" strike="noStrike" kern="1200" cap="none" spc="0" normalizeH="0" baseline="0" noProof="0" dirty="0">
                <a:ln>
                  <a:noFill/>
                </a:ln>
                <a:solidFill>
                  <a:srgbClr val="0C2340"/>
                </a:solidFill>
                <a:effectLst/>
                <a:uLnTx/>
                <a:uFillTx/>
                <a:latin typeface="Adobe Caslon Pro" panose="0205050205050A020403" pitchFamily="18" charset="0"/>
                <a:ea typeface="Times New Roman"/>
                <a:cs typeface="Times New Roman"/>
                <a:sym typeface="Times New Roman"/>
              </a:rPr>
              <a:t>range aroma, hint of rum. </a:t>
            </a:r>
            <a:endParaRPr lang="en-US" sz="1200" dirty="0">
              <a:solidFill>
                <a:srgbClr val="0C2340"/>
              </a:solidFill>
              <a:latin typeface="Adobe Caslon Pro" panose="0205050205050A020403" pitchFamily="18" charset="0"/>
              <a:ea typeface="Times New Roman"/>
              <a:cs typeface="Times New Roman"/>
              <a:sym typeface="Times New Roman"/>
            </a:endParaRPr>
          </a:p>
          <a:p>
            <a:pPr marL="0" marR="0" lvl="0" indent="0" algn="l" defTabSz="609630" rtl="0" eaLnBrk="1" fontAlgn="auto" latinLnBrk="0" hangingPunct="1">
              <a:lnSpc>
                <a:spcPts val="2613"/>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dobe Caslon Pro" panose="0205050205050A020403" pitchFamily="18" charset="0"/>
                <a:ea typeface="+mn-ea"/>
                <a:cs typeface="+mn-cs"/>
              </a:rPr>
              <a:t>Fine citrus, fruity sweetness, dry finish</a:t>
            </a:r>
          </a:p>
          <a:p>
            <a:pPr marL="0" marR="0" lvl="0" indent="0" algn="l" defTabSz="609630" rtl="0" eaLnBrk="1" fontAlgn="auto" latinLnBrk="0" hangingPunct="1">
              <a:lnSpc>
                <a:spcPts val="2613"/>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C2340"/>
              </a:solidFill>
              <a:effectLst/>
              <a:uLnTx/>
              <a:uFillTx/>
              <a:latin typeface="Adobe Caslon Pro" panose="0205050205050A020403" pitchFamily="18" charset="0"/>
              <a:ea typeface="Times New Roman"/>
              <a:cs typeface="Times New Roman"/>
              <a:sym typeface="Times New Roman"/>
            </a:endParaRPr>
          </a:p>
        </p:txBody>
      </p:sp>
      <p:grpSp>
        <p:nvGrpSpPr>
          <p:cNvPr id="11" name="Group 11">
            <a:extLst>
              <a:ext uri="{FF2B5EF4-FFF2-40B4-BE49-F238E27FC236}">
                <a16:creationId xmlns:a16="http://schemas.microsoft.com/office/drawing/2014/main" id="{6509F474-0583-27F3-0F0F-C9833DC8E6FC}"/>
              </a:ext>
            </a:extLst>
          </p:cNvPr>
          <p:cNvGrpSpPr/>
          <p:nvPr/>
        </p:nvGrpSpPr>
        <p:grpSpPr>
          <a:xfrm>
            <a:off x="6195202" y="4346178"/>
            <a:ext cx="1415005" cy="1415005"/>
            <a:chOff x="0" y="0"/>
            <a:chExt cx="812800" cy="812800"/>
          </a:xfrm>
        </p:grpSpPr>
        <p:sp>
          <p:nvSpPr>
            <p:cNvPr id="12" name="Freeform 12">
              <a:extLst>
                <a:ext uri="{FF2B5EF4-FFF2-40B4-BE49-F238E27FC236}">
                  <a16:creationId xmlns:a16="http://schemas.microsoft.com/office/drawing/2014/main" id="{A68F9C75-EF55-EA0A-E308-0F2A528DE19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234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a:extLst>
                <a:ext uri="{FF2B5EF4-FFF2-40B4-BE49-F238E27FC236}">
                  <a16:creationId xmlns:a16="http://schemas.microsoft.com/office/drawing/2014/main" id="{F649FD0C-84C3-271C-A761-4E9C486CDA89}"/>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a:extLst>
              <a:ext uri="{FF2B5EF4-FFF2-40B4-BE49-F238E27FC236}">
                <a16:creationId xmlns:a16="http://schemas.microsoft.com/office/drawing/2014/main" id="{950DA341-D8B7-72B1-D59B-DF4ADEF68C3A}"/>
              </a:ext>
            </a:extLst>
          </p:cNvPr>
          <p:cNvGrpSpPr/>
          <p:nvPr/>
        </p:nvGrpSpPr>
        <p:grpSpPr>
          <a:xfrm>
            <a:off x="4859986" y="2456904"/>
            <a:ext cx="1415005" cy="1415005"/>
            <a:chOff x="0" y="0"/>
            <a:chExt cx="812800" cy="812800"/>
          </a:xfrm>
        </p:grpSpPr>
        <p:sp>
          <p:nvSpPr>
            <p:cNvPr id="15" name="Freeform 15">
              <a:extLst>
                <a:ext uri="{FF2B5EF4-FFF2-40B4-BE49-F238E27FC236}">
                  <a16:creationId xmlns:a16="http://schemas.microsoft.com/office/drawing/2014/main" id="{89613A17-C63F-C630-293F-0469FDB9D21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234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8CC9FB7A-D367-4976-8679-0BE7043349ED}"/>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TextBox 28">
            <a:extLst>
              <a:ext uri="{FF2B5EF4-FFF2-40B4-BE49-F238E27FC236}">
                <a16:creationId xmlns:a16="http://schemas.microsoft.com/office/drawing/2014/main" id="{68B7AD57-98EC-6189-7AE4-D7B1101EBE60}"/>
              </a:ext>
            </a:extLst>
          </p:cNvPr>
          <p:cNvSpPr txBox="1"/>
          <p:nvPr/>
        </p:nvSpPr>
        <p:spPr>
          <a:xfrm>
            <a:off x="2606016" y="1462327"/>
            <a:ext cx="6659602" cy="570926"/>
          </a:xfrm>
          <a:prstGeom prst="rect">
            <a:avLst/>
          </a:prstGeom>
        </p:spPr>
        <p:txBody>
          <a:bodyPr lIns="0" tIns="0" rIns="0" bIns="0" rtlCol="0" anchor="t">
            <a:spAutoFit/>
          </a:bodyPr>
          <a:lstStyle/>
          <a:p>
            <a:pPr marL="0" marR="0" lvl="0" indent="0" algn="l" defTabSz="609630" rtl="0" eaLnBrk="1" fontAlgn="auto" latinLnBrk="0" hangingPunct="1">
              <a:lnSpc>
                <a:spcPts val="4750"/>
              </a:lnSpc>
              <a:spcBef>
                <a:spcPts val="0"/>
              </a:spcBef>
              <a:spcAft>
                <a:spcPts val="0"/>
              </a:spcAft>
              <a:buClrTx/>
              <a:buSzTx/>
              <a:buFontTx/>
              <a:buNone/>
              <a:tabLst/>
              <a:defRPr/>
            </a:pPr>
            <a:r>
              <a:rPr lang="en-US" sz="2800" b="1" dirty="0">
                <a:solidFill>
                  <a:srgbClr val="0C2340"/>
                </a:solidFill>
                <a:latin typeface="Adobe Caslon Pro Bold" panose="0205070206050A020403" pitchFamily="18" charset="0"/>
                <a:ea typeface="Times New Roman"/>
                <a:cs typeface="Times New Roman Bold"/>
                <a:sym typeface="Times New Roman Bold"/>
              </a:rPr>
              <a:t>ORANGE CURACAO</a:t>
            </a:r>
            <a:r>
              <a:rPr kumimoji="0" lang="en-US" b="0" i="0" u="none" strike="noStrike" kern="1200" cap="none" spc="0" normalizeH="0" baseline="0" noProof="0" dirty="0">
                <a:ln>
                  <a:noFill/>
                </a:ln>
                <a:solidFill>
                  <a:srgbClr val="0C2340"/>
                </a:solidFill>
                <a:effectLst/>
                <a:uLnTx/>
                <a:uFillTx/>
                <a:latin typeface="Adobe Caslon Pro" panose="0205050205050A020403" pitchFamily="18" charset="0"/>
                <a:ea typeface="Times New Roman"/>
                <a:cs typeface="Times New Roman"/>
                <a:sym typeface="Times New Roman"/>
              </a:rPr>
              <a:t>- </a:t>
            </a:r>
            <a:r>
              <a:rPr kumimoji="0" lang="en-US" sz="1900" b="0" i="0" u="none" strike="noStrike" kern="1200" cap="none" spc="0" normalizeH="0" baseline="0" noProof="0" dirty="0">
                <a:ln>
                  <a:noFill/>
                </a:ln>
                <a:solidFill>
                  <a:srgbClr val="0C2340"/>
                </a:solidFill>
                <a:effectLst/>
                <a:uLnTx/>
                <a:uFillTx/>
                <a:latin typeface="Adobe Caslon Pro" panose="0205050205050A020403" pitchFamily="18" charset="0"/>
                <a:ea typeface="Times New Roman"/>
                <a:cs typeface="Times New Roman"/>
                <a:sym typeface="Times New Roman"/>
              </a:rPr>
              <a:t>2</a:t>
            </a:r>
            <a:r>
              <a:rPr lang="en-US" sz="1900" dirty="0">
                <a:solidFill>
                  <a:srgbClr val="0C2340"/>
                </a:solidFill>
                <a:latin typeface="Adobe Caslon Pro" panose="0205050205050A020403" pitchFamily="18" charset="0"/>
                <a:ea typeface="Times New Roman"/>
                <a:cs typeface="Times New Roman"/>
                <a:sym typeface="Times New Roman"/>
              </a:rPr>
              <a:t>4</a:t>
            </a:r>
            <a:r>
              <a:rPr kumimoji="0" lang="en-US" sz="1900" b="0" i="0" u="none" strike="noStrike" kern="1200" cap="none" spc="0" normalizeH="0" baseline="0" noProof="0" dirty="0">
                <a:ln>
                  <a:noFill/>
                </a:ln>
                <a:solidFill>
                  <a:srgbClr val="0C2340"/>
                </a:solidFill>
                <a:effectLst/>
                <a:uLnTx/>
                <a:uFillTx/>
                <a:latin typeface="Adobe Caslon Pro" panose="0205050205050A020403" pitchFamily="18" charset="0"/>
                <a:ea typeface="Times New Roman"/>
                <a:cs typeface="Times New Roman"/>
                <a:sym typeface="Times New Roman"/>
              </a:rPr>
              <a:t>% ABV</a:t>
            </a:r>
          </a:p>
        </p:txBody>
      </p:sp>
      <p:sp>
        <p:nvSpPr>
          <p:cNvPr id="33" name="Freeform 33">
            <a:extLst>
              <a:ext uri="{FF2B5EF4-FFF2-40B4-BE49-F238E27FC236}">
                <a16:creationId xmlns:a16="http://schemas.microsoft.com/office/drawing/2014/main" id="{58B330B6-EE42-33B1-B849-E926FC1B676E}"/>
              </a:ext>
            </a:extLst>
          </p:cNvPr>
          <p:cNvSpPr/>
          <p:nvPr/>
        </p:nvSpPr>
        <p:spPr>
          <a:xfrm>
            <a:off x="11477389" y="0"/>
            <a:ext cx="714611" cy="714309"/>
          </a:xfrm>
          <a:custGeom>
            <a:avLst/>
            <a:gdLst/>
            <a:ahLst/>
            <a:cxnLst/>
            <a:rect l="l" t="t" r="r" b="b"/>
            <a:pathLst>
              <a:path w="1071916" h="1071463">
                <a:moveTo>
                  <a:pt x="0" y="0"/>
                </a:moveTo>
                <a:lnTo>
                  <a:pt x="1071916" y="0"/>
                </a:lnTo>
                <a:lnTo>
                  <a:pt x="1071916" y="1071463"/>
                </a:lnTo>
                <a:lnTo>
                  <a:pt x="0" y="1071463"/>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36">
            <a:extLst>
              <a:ext uri="{FF2B5EF4-FFF2-40B4-BE49-F238E27FC236}">
                <a16:creationId xmlns:a16="http://schemas.microsoft.com/office/drawing/2014/main" id="{9D806A1A-5FBC-567A-CB42-ED8A36A49019}"/>
              </a:ext>
            </a:extLst>
          </p:cNvPr>
          <p:cNvSpPr/>
          <p:nvPr/>
        </p:nvSpPr>
        <p:spPr>
          <a:xfrm>
            <a:off x="4729359" y="2778261"/>
            <a:ext cx="1498459" cy="869107"/>
          </a:xfrm>
          <a:custGeom>
            <a:avLst/>
            <a:gdLst/>
            <a:ahLst/>
            <a:cxnLst/>
            <a:rect l="l" t="t" r="r" b="b"/>
            <a:pathLst>
              <a:path w="2247689" h="1303660">
                <a:moveTo>
                  <a:pt x="0" y="0"/>
                </a:moveTo>
                <a:lnTo>
                  <a:pt x="2247690" y="0"/>
                </a:lnTo>
                <a:lnTo>
                  <a:pt x="2247690" y="1303660"/>
                </a:lnTo>
                <a:lnTo>
                  <a:pt x="0" y="1303660"/>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1" name="Group 17">
            <a:extLst>
              <a:ext uri="{FF2B5EF4-FFF2-40B4-BE49-F238E27FC236}">
                <a16:creationId xmlns:a16="http://schemas.microsoft.com/office/drawing/2014/main" id="{9D0F4D98-7FED-B135-537D-0FD0A094436F}"/>
              </a:ext>
            </a:extLst>
          </p:cNvPr>
          <p:cNvGrpSpPr/>
          <p:nvPr/>
        </p:nvGrpSpPr>
        <p:grpSpPr>
          <a:xfrm>
            <a:off x="7391584" y="772931"/>
            <a:ext cx="5231750" cy="5755738"/>
            <a:chOff x="18863" y="19832"/>
            <a:chExt cx="775074" cy="775036"/>
          </a:xfrm>
        </p:grpSpPr>
        <p:sp>
          <p:nvSpPr>
            <p:cNvPr id="42" name="Freeform 18">
              <a:extLst>
                <a:ext uri="{FF2B5EF4-FFF2-40B4-BE49-F238E27FC236}">
                  <a16:creationId xmlns:a16="http://schemas.microsoft.com/office/drawing/2014/main" id="{D32FE6EE-080A-FA34-3966-F30553048465}"/>
                </a:ext>
              </a:extLst>
            </p:cNvPr>
            <p:cNvSpPr/>
            <p:nvPr/>
          </p:nvSpPr>
          <p:spPr>
            <a:xfrm>
              <a:off x="18863" y="19832"/>
              <a:ext cx="775074" cy="775036"/>
            </a:xfrm>
            <a:custGeom>
              <a:avLst/>
              <a:gdLst/>
              <a:ahLst/>
              <a:cxnLst/>
              <a:rect l="l" t="t" r="r" b="b"/>
              <a:pathLst>
                <a:path w="775074" h="775036">
                  <a:moveTo>
                    <a:pt x="408807" y="11210"/>
                  </a:moveTo>
                  <a:lnTo>
                    <a:pt x="426264" y="36687"/>
                  </a:lnTo>
                  <a:cubicBezTo>
                    <a:pt x="438011" y="53833"/>
                    <a:pt x="461432" y="58211"/>
                    <a:pt x="478580" y="46467"/>
                  </a:cubicBezTo>
                  <a:lnTo>
                    <a:pt x="503928" y="29109"/>
                  </a:lnTo>
                  <a:cubicBezTo>
                    <a:pt x="510949" y="24301"/>
                    <a:pt x="519888" y="23262"/>
                    <a:pt x="527825" y="26332"/>
                  </a:cubicBezTo>
                  <a:cubicBezTo>
                    <a:pt x="535761" y="29402"/>
                    <a:pt x="541675" y="36186"/>
                    <a:pt x="543633" y="44467"/>
                  </a:cubicBezTo>
                  <a:lnTo>
                    <a:pt x="550766" y="74641"/>
                  </a:lnTo>
                  <a:cubicBezTo>
                    <a:pt x="555551" y="94880"/>
                    <a:pt x="575815" y="107426"/>
                    <a:pt x="596064" y="102689"/>
                  </a:cubicBezTo>
                  <a:lnTo>
                    <a:pt x="625859" y="95718"/>
                  </a:lnTo>
                  <a:cubicBezTo>
                    <a:pt x="634157" y="93777"/>
                    <a:pt x="642878" y="96044"/>
                    <a:pt x="649179" y="101780"/>
                  </a:cubicBezTo>
                  <a:cubicBezTo>
                    <a:pt x="655481" y="107515"/>
                    <a:pt x="658556" y="115986"/>
                    <a:pt x="657401" y="124428"/>
                  </a:cubicBezTo>
                  <a:lnTo>
                    <a:pt x="653198" y="155165"/>
                  </a:lnTo>
                  <a:cubicBezTo>
                    <a:pt x="650378" y="175788"/>
                    <a:pt x="664747" y="194815"/>
                    <a:pt x="685355" y="197747"/>
                  </a:cubicBezTo>
                  <a:lnTo>
                    <a:pt x="715635" y="202055"/>
                  </a:lnTo>
                  <a:cubicBezTo>
                    <a:pt x="724084" y="203257"/>
                    <a:pt x="731402" y="208534"/>
                    <a:pt x="735211" y="216171"/>
                  </a:cubicBezTo>
                  <a:cubicBezTo>
                    <a:pt x="739019" y="223808"/>
                    <a:pt x="738831" y="232829"/>
                    <a:pt x="734708" y="240300"/>
                  </a:cubicBezTo>
                  <a:lnTo>
                    <a:pt x="719767" y="267374"/>
                  </a:lnTo>
                  <a:cubicBezTo>
                    <a:pt x="709702" y="285611"/>
                    <a:pt x="716229" y="308552"/>
                    <a:pt x="734387" y="318760"/>
                  </a:cubicBezTo>
                  <a:lnTo>
                    <a:pt x="761135" y="333797"/>
                  </a:lnTo>
                  <a:cubicBezTo>
                    <a:pt x="768580" y="337983"/>
                    <a:pt x="773495" y="345557"/>
                    <a:pt x="774285" y="354061"/>
                  </a:cubicBezTo>
                  <a:cubicBezTo>
                    <a:pt x="775074" y="362565"/>
                    <a:pt x="771637" y="370915"/>
                    <a:pt x="765089" y="376399"/>
                  </a:cubicBezTo>
                  <a:lnTo>
                    <a:pt x="741505" y="396152"/>
                  </a:lnTo>
                  <a:cubicBezTo>
                    <a:pt x="725533" y="409529"/>
                    <a:pt x="723333" y="433280"/>
                    <a:pt x="736574" y="449364"/>
                  </a:cubicBezTo>
                  <a:lnTo>
                    <a:pt x="756181" y="473179"/>
                  </a:lnTo>
                  <a:cubicBezTo>
                    <a:pt x="761607" y="479770"/>
                    <a:pt x="763450" y="488607"/>
                    <a:pt x="761110" y="496819"/>
                  </a:cubicBezTo>
                  <a:cubicBezTo>
                    <a:pt x="758770" y="505030"/>
                    <a:pt x="752546" y="511569"/>
                    <a:pt x="744460" y="514310"/>
                  </a:cubicBezTo>
                  <a:lnTo>
                    <a:pt x="715457" y="524141"/>
                  </a:lnTo>
                  <a:cubicBezTo>
                    <a:pt x="695735" y="530826"/>
                    <a:pt x="685106" y="552174"/>
                    <a:pt x="691656" y="571940"/>
                  </a:cubicBezTo>
                  <a:lnTo>
                    <a:pt x="701404" y="601353"/>
                  </a:lnTo>
                  <a:cubicBezTo>
                    <a:pt x="704086" y="609447"/>
                    <a:pt x="702616" y="618344"/>
                    <a:pt x="697472" y="625145"/>
                  </a:cubicBezTo>
                  <a:cubicBezTo>
                    <a:pt x="692328" y="631947"/>
                    <a:pt x="684168" y="635783"/>
                    <a:pt x="675648" y="635406"/>
                  </a:cubicBezTo>
                  <a:lnTo>
                    <a:pt x="645100" y="634052"/>
                  </a:lnTo>
                  <a:cubicBezTo>
                    <a:pt x="624315" y="633131"/>
                    <a:pt x="606698" y="649191"/>
                    <a:pt x="605698" y="669973"/>
                  </a:cubicBezTo>
                  <a:lnTo>
                    <a:pt x="604205" y="700966"/>
                  </a:lnTo>
                  <a:cubicBezTo>
                    <a:pt x="603796" y="709471"/>
                    <a:pt x="599223" y="717229"/>
                    <a:pt x="591981" y="721706"/>
                  </a:cubicBezTo>
                  <a:cubicBezTo>
                    <a:pt x="584738" y="726184"/>
                    <a:pt x="575755" y="726807"/>
                    <a:pt x="567964" y="723372"/>
                  </a:cubicBezTo>
                  <a:lnTo>
                    <a:pt x="539919" y="711006"/>
                  </a:lnTo>
                  <a:cubicBezTo>
                    <a:pt x="520897" y="702620"/>
                    <a:pt x="498676" y="711228"/>
                    <a:pt x="490269" y="730241"/>
                  </a:cubicBezTo>
                  <a:lnTo>
                    <a:pt x="477751" y="758553"/>
                  </a:lnTo>
                  <a:cubicBezTo>
                    <a:pt x="474311" y="766332"/>
                    <a:pt x="467256" y="771915"/>
                    <a:pt x="458895" y="773476"/>
                  </a:cubicBezTo>
                  <a:cubicBezTo>
                    <a:pt x="450533" y="775037"/>
                    <a:pt x="441940" y="772374"/>
                    <a:pt x="435925" y="766359"/>
                  </a:cubicBezTo>
                  <a:lnTo>
                    <a:pt x="414145" y="744578"/>
                  </a:lnTo>
                  <a:cubicBezTo>
                    <a:pt x="407088" y="737521"/>
                    <a:pt x="397517" y="733557"/>
                    <a:pt x="387537" y="733557"/>
                  </a:cubicBezTo>
                  <a:cubicBezTo>
                    <a:pt x="377557" y="733557"/>
                    <a:pt x="367986" y="737521"/>
                    <a:pt x="360929" y="744578"/>
                  </a:cubicBezTo>
                  <a:lnTo>
                    <a:pt x="339149" y="766359"/>
                  </a:lnTo>
                  <a:cubicBezTo>
                    <a:pt x="333134" y="772374"/>
                    <a:pt x="324541" y="775037"/>
                    <a:pt x="316179" y="773476"/>
                  </a:cubicBezTo>
                  <a:cubicBezTo>
                    <a:pt x="307818" y="771915"/>
                    <a:pt x="300763" y="766332"/>
                    <a:pt x="297323" y="758553"/>
                  </a:cubicBezTo>
                  <a:lnTo>
                    <a:pt x="284805" y="730241"/>
                  </a:lnTo>
                  <a:cubicBezTo>
                    <a:pt x="276398" y="711228"/>
                    <a:pt x="254177" y="702620"/>
                    <a:pt x="235155" y="711006"/>
                  </a:cubicBezTo>
                  <a:lnTo>
                    <a:pt x="207110" y="723372"/>
                  </a:lnTo>
                  <a:cubicBezTo>
                    <a:pt x="199319" y="726807"/>
                    <a:pt x="190336" y="726184"/>
                    <a:pt x="183093" y="721706"/>
                  </a:cubicBezTo>
                  <a:cubicBezTo>
                    <a:pt x="175851" y="717229"/>
                    <a:pt x="171278" y="709471"/>
                    <a:pt x="170869" y="700966"/>
                  </a:cubicBezTo>
                  <a:lnTo>
                    <a:pt x="169376" y="669973"/>
                  </a:lnTo>
                  <a:cubicBezTo>
                    <a:pt x="168376" y="649191"/>
                    <a:pt x="150759" y="633131"/>
                    <a:pt x="129974" y="634052"/>
                  </a:cubicBezTo>
                  <a:lnTo>
                    <a:pt x="99426" y="635406"/>
                  </a:lnTo>
                  <a:cubicBezTo>
                    <a:pt x="90907" y="635783"/>
                    <a:pt x="82746" y="631947"/>
                    <a:pt x="77602" y="625145"/>
                  </a:cubicBezTo>
                  <a:cubicBezTo>
                    <a:pt x="72458" y="618344"/>
                    <a:pt x="70988" y="609447"/>
                    <a:pt x="73671" y="601352"/>
                  </a:cubicBezTo>
                  <a:lnTo>
                    <a:pt x="83417" y="571940"/>
                  </a:lnTo>
                  <a:cubicBezTo>
                    <a:pt x="89968" y="552174"/>
                    <a:pt x="79338" y="530826"/>
                    <a:pt x="59617" y="524141"/>
                  </a:cubicBezTo>
                  <a:lnTo>
                    <a:pt x="30614" y="514310"/>
                  </a:lnTo>
                  <a:cubicBezTo>
                    <a:pt x="22528" y="511569"/>
                    <a:pt x="16304" y="505030"/>
                    <a:pt x="13964" y="496819"/>
                  </a:cubicBezTo>
                  <a:cubicBezTo>
                    <a:pt x="11624" y="488607"/>
                    <a:pt x="13467" y="479770"/>
                    <a:pt x="18894" y="473179"/>
                  </a:cubicBezTo>
                  <a:lnTo>
                    <a:pt x="38500" y="449364"/>
                  </a:lnTo>
                  <a:cubicBezTo>
                    <a:pt x="51741" y="433280"/>
                    <a:pt x="49541" y="409529"/>
                    <a:pt x="33569" y="396152"/>
                  </a:cubicBezTo>
                  <a:lnTo>
                    <a:pt x="9985" y="376399"/>
                  </a:lnTo>
                  <a:cubicBezTo>
                    <a:pt x="3437" y="370915"/>
                    <a:pt x="0" y="362565"/>
                    <a:pt x="789" y="354061"/>
                  </a:cubicBezTo>
                  <a:cubicBezTo>
                    <a:pt x="1579" y="345557"/>
                    <a:pt x="6494" y="337983"/>
                    <a:pt x="13939" y="333797"/>
                  </a:cubicBezTo>
                  <a:lnTo>
                    <a:pt x="40687" y="318760"/>
                  </a:lnTo>
                  <a:cubicBezTo>
                    <a:pt x="58844" y="308552"/>
                    <a:pt x="65371" y="285611"/>
                    <a:pt x="55307" y="267374"/>
                  </a:cubicBezTo>
                  <a:lnTo>
                    <a:pt x="40366" y="240300"/>
                  </a:lnTo>
                  <a:cubicBezTo>
                    <a:pt x="36242" y="232829"/>
                    <a:pt x="36054" y="223808"/>
                    <a:pt x="39863" y="216171"/>
                  </a:cubicBezTo>
                  <a:cubicBezTo>
                    <a:pt x="43671" y="208534"/>
                    <a:pt x="50990" y="203257"/>
                    <a:pt x="59439" y="202055"/>
                  </a:cubicBezTo>
                  <a:lnTo>
                    <a:pt x="89719" y="197747"/>
                  </a:lnTo>
                  <a:cubicBezTo>
                    <a:pt x="110327" y="194815"/>
                    <a:pt x="124696" y="175788"/>
                    <a:pt x="121875" y="155165"/>
                  </a:cubicBezTo>
                  <a:lnTo>
                    <a:pt x="117673" y="124428"/>
                  </a:lnTo>
                  <a:cubicBezTo>
                    <a:pt x="116518" y="115986"/>
                    <a:pt x="119593" y="107515"/>
                    <a:pt x="125895" y="101780"/>
                  </a:cubicBezTo>
                  <a:cubicBezTo>
                    <a:pt x="132196" y="96044"/>
                    <a:pt x="140917" y="93777"/>
                    <a:pt x="149215" y="95718"/>
                  </a:cubicBezTo>
                  <a:lnTo>
                    <a:pt x="179010" y="102689"/>
                  </a:lnTo>
                  <a:cubicBezTo>
                    <a:pt x="199260" y="107426"/>
                    <a:pt x="219523" y="94880"/>
                    <a:pt x="224308" y="74641"/>
                  </a:cubicBezTo>
                  <a:lnTo>
                    <a:pt x="231441" y="44467"/>
                  </a:lnTo>
                  <a:cubicBezTo>
                    <a:pt x="233399" y="36186"/>
                    <a:pt x="239313" y="29402"/>
                    <a:pt x="247249" y="26332"/>
                  </a:cubicBezTo>
                  <a:cubicBezTo>
                    <a:pt x="255186" y="23262"/>
                    <a:pt x="264125" y="24301"/>
                    <a:pt x="271146" y="29109"/>
                  </a:cubicBezTo>
                  <a:lnTo>
                    <a:pt x="296494" y="46467"/>
                  </a:lnTo>
                  <a:cubicBezTo>
                    <a:pt x="313642" y="58211"/>
                    <a:pt x="337063" y="53833"/>
                    <a:pt x="348810" y="36687"/>
                  </a:cubicBezTo>
                  <a:lnTo>
                    <a:pt x="366267" y="11210"/>
                  </a:lnTo>
                  <a:cubicBezTo>
                    <a:pt x="371075" y="4194"/>
                    <a:pt x="379032" y="0"/>
                    <a:pt x="387537" y="0"/>
                  </a:cubicBezTo>
                  <a:cubicBezTo>
                    <a:pt x="396042" y="0"/>
                    <a:pt x="403999" y="4194"/>
                    <a:pt x="408807" y="11210"/>
                  </a:cubicBezTo>
                  <a:close/>
                </a:path>
              </a:pathLst>
            </a:custGeom>
            <a:solidFill>
              <a:srgbClr val="FFFFFF"/>
            </a:solidFill>
            <a:ln w="142875" cap="rnd">
              <a:solidFill>
                <a:srgbClr val="FFFFFF"/>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3" name="TextBox 19">
              <a:extLst>
                <a:ext uri="{FF2B5EF4-FFF2-40B4-BE49-F238E27FC236}">
                  <a16:creationId xmlns:a16="http://schemas.microsoft.com/office/drawing/2014/main" id="{94EA4A78-D5FA-4879-30B4-AACAFEA3EEFD}"/>
                </a:ext>
              </a:extLst>
            </p:cNvPr>
            <p:cNvSpPr txBox="1"/>
            <p:nvPr/>
          </p:nvSpPr>
          <p:spPr>
            <a:xfrm>
              <a:off x="127000" y="88900"/>
              <a:ext cx="558800" cy="596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4" name="Freeform 20">
            <a:extLst>
              <a:ext uri="{FF2B5EF4-FFF2-40B4-BE49-F238E27FC236}">
                <a16:creationId xmlns:a16="http://schemas.microsoft.com/office/drawing/2014/main" id="{D626A635-6355-9A7C-C676-EEE4BAC963F3}"/>
              </a:ext>
            </a:extLst>
          </p:cNvPr>
          <p:cNvSpPr/>
          <p:nvPr/>
        </p:nvSpPr>
        <p:spPr>
          <a:xfrm rot="20911623">
            <a:off x="8928950" y="3985643"/>
            <a:ext cx="1893875" cy="1131591"/>
          </a:xfrm>
          <a:custGeom>
            <a:avLst/>
            <a:gdLst/>
            <a:ahLst/>
            <a:cxnLst/>
            <a:rect l="l" t="t" r="r" b="b"/>
            <a:pathLst>
              <a:path w="2840813" h="1697386">
                <a:moveTo>
                  <a:pt x="0" y="0"/>
                </a:moveTo>
                <a:lnTo>
                  <a:pt x="2840813" y="0"/>
                </a:lnTo>
                <a:lnTo>
                  <a:pt x="2840813" y="1697386"/>
                </a:lnTo>
                <a:lnTo>
                  <a:pt x="0" y="16973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 name="TextBox 26">
            <a:extLst>
              <a:ext uri="{FF2B5EF4-FFF2-40B4-BE49-F238E27FC236}">
                <a16:creationId xmlns:a16="http://schemas.microsoft.com/office/drawing/2014/main" id="{6100B43B-E4BB-2FF3-17A0-C770A8D33A5D}"/>
              </a:ext>
            </a:extLst>
          </p:cNvPr>
          <p:cNvSpPr txBox="1"/>
          <p:nvPr/>
        </p:nvSpPr>
        <p:spPr>
          <a:xfrm>
            <a:off x="8176412" y="2250383"/>
            <a:ext cx="3932897" cy="1980863"/>
          </a:xfrm>
          <a:prstGeom prst="rect">
            <a:avLst/>
          </a:prstGeom>
        </p:spPr>
        <p:txBody>
          <a:bodyPr wrap="square" lIns="0" tIns="0" rIns="0" bIns="0" rtlCol="0" anchor="t">
            <a:spAutoFit/>
          </a:bodyPr>
          <a:lstStyle/>
          <a:p>
            <a:pPr marL="403033" marR="0" lvl="1" indent="-201517" algn="l" defTabSz="609630" rtl="0" eaLnBrk="1" fontAlgn="auto" latinLnBrk="0" hangingPunct="1">
              <a:lnSpc>
                <a:spcPts val="2613"/>
              </a:lnSpc>
              <a:spcBef>
                <a:spcPts val="0"/>
              </a:spcBef>
              <a:spcAft>
                <a:spcPts val="0"/>
              </a:spcAft>
              <a:buClrTx/>
              <a:buSzTx/>
              <a:buFont typeface="Arial"/>
              <a:buChar char="•"/>
              <a:tabLst/>
              <a:defRPr/>
            </a:pPr>
            <a:r>
              <a:rPr lang="en-US" dirty="0">
                <a:latin typeface="Adobe Caslon Pro" panose="0205050205050A020403"/>
              </a:rPr>
              <a:t>Bright orange zest notes add </a:t>
            </a:r>
            <a:r>
              <a:rPr lang="en-US" b="1" dirty="0">
                <a:latin typeface="Adobe Caslon Pro" panose="0205050205050A020403"/>
              </a:rPr>
              <a:t>citrus-forward freshness</a:t>
            </a:r>
            <a:r>
              <a:rPr lang="en-US" dirty="0">
                <a:latin typeface="Adobe Caslon Pro" panose="0205050205050A020403"/>
              </a:rPr>
              <a:t> to cocktails</a:t>
            </a:r>
            <a:endParaRPr kumimoji="0" lang="en-US" b="0" i="0" u="none" strike="noStrike" kern="1200" cap="none" spc="0" normalizeH="0" baseline="0" noProof="0" dirty="0">
              <a:ln>
                <a:noFill/>
              </a:ln>
              <a:solidFill>
                <a:srgbClr val="0C2340"/>
              </a:solidFill>
              <a:effectLst/>
              <a:uLnTx/>
              <a:uFillTx/>
              <a:latin typeface="Adobe Caslon Pro" panose="0205050205050A020403"/>
              <a:ea typeface="Times New Roman"/>
              <a:cs typeface="Times New Roman"/>
              <a:sym typeface="Times New Roman"/>
            </a:endParaRPr>
          </a:p>
          <a:p>
            <a:pPr marL="403033" marR="0" lvl="1" indent="-201517" algn="l" defTabSz="609630" rtl="0" eaLnBrk="1" fontAlgn="auto" latinLnBrk="0" hangingPunct="1">
              <a:lnSpc>
                <a:spcPts val="2613"/>
              </a:lnSpc>
              <a:spcBef>
                <a:spcPts val="0"/>
              </a:spcBef>
              <a:spcAft>
                <a:spcPts val="0"/>
              </a:spcAft>
              <a:buClrTx/>
              <a:buSzTx/>
              <a:buFont typeface="Arial"/>
              <a:buChar char="•"/>
              <a:tabLst/>
              <a:defRPr/>
            </a:pPr>
            <a:r>
              <a:rPr kumimoji="0" lang="en-US" b="0" i="0" u="none" strike="noStrike" kern="1200" cap="none" spc="0" normalizeH="0" baseline="0" noProof="0" dirty="0">
                <a:ln>
                  <a:noFill/>
                </a:ln>
                <a:solidFill>
                  <a:srgbClr val="0C2340"/>
                </a:solidFill>
                <a:effectLst/>
                <a:uLnTx/>
                <a:uFillTx/>
                <a:latin typeface="Adobe Caslon Pro" panose="0205050205050A020403"/>
                <a:ea typeface="Times New Roman"/>
                <a:cs typeface="Times New Roman"/>
                <a:sym typeface="Times New Roman"/>
              </a:rPr>
              <a:t>Perfect for </a:t>
            </a:r>
            <a:r>
              <a:rPr lang="en-US" b="1" dirty="0">
                <a:latin typeface="Adobe Caslon Pro" panose="0205050205050A020403"/>
              </a:rPr>
              <a:t>bright, balanced, and refreshing drinks</a:t>
            </a:r>
            <a:r>
              <a:rPr lang="en-US" dirty="0">
                <a:latin typeface="Adobe Caslon Pro" panose="0205050205050A020403"/>
              </a:rPr>
              <a:t>.</a:t>
            </a:r>
            <a:endParaRPr kumimoji="0" lang="en-US" b="0" i="0" u="none" strike="noStrike" kern="1200" cap="none" spc="0" normalizeH="0" baseline="0" noProof="0" dirty="0">
              <a:ln>
                <a:noFill/>
              </a:ln>
              <a:solidFill>
                <a:srgbClr val="0C2340"/>
              </a:solidFill>
              <a:effectLst/>
              <a:uLnTx/>
              <a:uFillTx/>
              <a:latin typeface="Adobe Caslon Pro" panose="0205050205050A020403"/>
              <a:ea typeface="Times New Roman"/>
              <a:cs typeface="Times New Roman"/>
              <a:sym typeface="Times New Roman"/>
            </a:endParaRPr>
          </a:p>
          <a:p>
            <a:pPr marL="403033" marR="0" lvl="1" indent="-201517" algn="l" defTabSz="609630" rtl="0" eaLnBrk="1" fontAlgn="auto" latinLnBrk="0" hangingPunct="1">
              <a:lnSpc>
                <a:spcPts val="2613"/>
              </a:lnSpc>
              <a:spcBef>
                <a:spcPts val="0"/>
              </a:spcBef>
              <a:spcAft>
                <a:spcPts val="0"/>
              </a:spcAft>
              <a:buClrTx/>
              <a:buSzTx/>
              <a:buFont typeface="Arial"/>
              <a:buChar char="•"/>
              <a:tabLst/>
              <a:defRPr/>
            </a:pPr>
            <a:endParaRPr kumimoji="0" lang="en-US" b="0" i="0" u="none" strike="noStrike" kern="1200" cap="none" spc="0" normalizeH="0" baseline="0" noProof="0" dirty="0">
              <a:ln>
                <a:noFill/>
              </a:ln>
              <a:solidFill>
                <a:srgbClr val="0C2340"/>
              </a:solidFill>
              <a:effectLst/>
              <a:uLnTx/>
              <a:uFillTx/>
              <a:latin typeface="Adobe Caslon Pro" panose="0205050205050A020403" pitchFamily="18" charset="0"/>
              <a:ea typeface="Times New Roman"/>
              <a:cs typeface="Times New Roman"/>
              <a:sym typeface="Times New Roman"/>
            </a:endParaRPr>
          </a:p>
        </p:txBody>
      </p:sp>
      <p:sp>
        <p:nvSpPr>
          <p:cNvPr id="46" name="TextBox 27">
            <a:extLst>
              <a:ext uri="{FF2B5EF4-FFF2-40B4-BE49-F238E27FC236}">
                <a16:creationId xmlns:a16="http://schemas.microsoft.com/office/drawing/2014/main" id="{5FB002A7-2291-6D84-4300-344DFB1B0BAB}"/>
              </a:ext>
            </a:extLst>
          </p:cNvPr>
          <p:cNvSpPr txBox="1"/>
          <p:nvPr/>
        </p:nvSpPr>
        <p:spPr>
          <a:xfrm>
            <a:off x="8512875" y="1423459"/>
            <a:ext cx="2726025" cy="666849"/>
          </a:xfrm>
          <a:prstGeom prst="rect">
            <a:avLst/>
          </a:prstGeom>
        </p:spPr>
        <p:txBody>
          <a:bodyPr lIns="0" tIns="0" rIns="0" bIns="0" rtlCol="0" anchor="t">
            <a:spAutoFit/>
          </a:bodyPr>
          <a:lstStyle/>
          <a:p>
            <a:pPr marL="0" marR="0" lvl="0" indent="0" algn="ctr" defTabSz="609630" rtl="0" eaLnBrk="1" fontAlgn="auto" latinLnBrk="0" hangingPunct="1">
              <a:lnSpc>
                <a:spcPts val="2613"/>
              </a:lnSpc>
              <a:spcBef>
                <a:spcPts val="0"/>
              </a:spcBef>
              <a:spcAft>
                <a:spcPts val="0"/>
              </a:spcAft>
              <a:buClrTx/>
              <a:buSzTx/>
              <a:buFontTx/>
              <a:buNone/>
              <a:tabLst/>
              <a:defRPr/>
            </a:pPr>
            <a:r>
              <a:rPr kumimoji="0" lang="en-US" sz="1866" b="1" i="0" u="none" strike="noStrike" kern="1200" cap="none" spc="0" normalizeH="0" baseline="0" noProof="0" dirty="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          VS</a:t>
            </a:r>
          </a:p>
          <a:p>
            <a:pPr marL="0" marR="0" lvl="0" indent="0" algn="ctr" defTabSz="609630" rtl="0" eaLnBrk="1" fontAlgn="auto" latinLnBrk="0" hangingPunct="1">
              <a:lnSpc>
                <a:spcPts val="2613"/>
              </a:lnSpc>
              <a:spcBef>
                <a:spcPts val="0"/>
              </a:spcBef>
              <a:spcAft>
                <a:spcPts val="0"/>
              </a:spcAft>
              <a:buClrTx/>
              <a:buSzTx/>
              <a:buFontTx/>
              <a:buNone/>
              <a:tabLst/>
              <a:defRPr/>
            </a:pPr>
            <a:r>
              <a:rPr kumimoji="0" lang="en-US" sz="1866" b="1" i="0" u="none" strike="noStrike" kern="1200" cap="none" spc="0" normalizeH="0" baseline="0" noProof="0" dirty="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Global category leader</a:t>
            </a:r>
          </a:p>
        </p:txBody>
      </p:sp>
      <p:sp>
        <p:nvSpPr>
          <p:cNvPr id="47" name="Freeform 33">
            <a:extLst>
              <a:ext uri="{FF2B5EF4-FFF2-40B4-BE49-F238E27FC236}">
                <a16:creationId xmlns:a16="http://schemas.microsoft.com/office/drawing/2014/main" id="{AF196D4D-4AFC-4188-51F4-550E4B978EC5}"/>
              </a:ext>
            </a:extLst>
          </p:cNvPr>
          <p:cNvSpPr/>
          <p:nvPr/>
        </p:nvSpPr>
        <p:spPr>
          <a:xfrm>
            <a:off x="9245008" y="1162071"/>
            <a:ext cx="714611" cy="714309"/>
          </a:xfrm>
          <a:custGeom>
            <a:avLst/>
            <a:gdLst/>
            <a:ahLst/>
            <a:cxnLst/>
            <a:rect l="l" t="t" r="r" b="b"/>
            <a:pathLst>
              <a:path w="1071916" h="1071463">
                <a:moveTo>
                  <a:pt x="0" y="0"/>
                </a:moveTo>
                <a:lnTo>
                  <a:pt x="1071916" y="0"/>
                </a:lnTo>
                <a:lnTo>
                  <a:pt x="1071916" y="1071463"/>
                </a:lnTo>
                <a:lnTo>
                  <a:pt x="0" y="1071463"/>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descr="A yellow and purple sign&#10;&#10;AI-generated content may be incorrect.">
            <a:extLst>
              <a:ext uri="{FF2B5EF4-FFF2-40B4-BE49-F238E27FC236}">
                <a16:creationId xmlns:a16="http://schemas.microsoft.com/office/drawing/2014/main" id="{EF20BD52-2520-4B13-86C3-94DFE96863EB}"/>
              </a:ext>
            </a:extLst>
          </p:cNvPr>
          <p:cNvPicPr>
            <a:picLocks noChangeAspect="1"/>
          </p:cNvPicPr>
          <p:nvPr/>
        </p:nvPicPr>
        <p:blipFill>
          <a:blip r:embed="rId6">
            <a:extLst>
              <a:ext uri="{28A0092B-C50C-407E-A947-70E740481C1C}">
                <a14:useLocalDpi xmlns:a14="http://schemas.microsoft.com/office/drawing/2010/main" val="0"/>
              </a:ext>
            </a:extLst>
          </a:blip>
          <a:srcRect t="21047" b="18129"/>
          <a:stretch/>
        </p:blipFill>
        <p:spPr>
          <a:xfrm>
            <a:off x="37742" y="54797"/>
            <a:ext cx="5433876" cy="1859108"/>
          </a:xfrm>
          <a:prstGeom prst="rect">
            <a:avLst/>
          </a:prstGeom>
        </p:spPr>
      </p:pic>
      <p:sp>
        <p:nvSpPr>
          <p:cNvPr id="58" name="TextBox 32">
            <a:extLst>
              <a:ext uri="{FF2B5EF4-FFF2-40B4-BE49-F238E27FC236}">
                <a16:creationId xmlns:a16="http://schemas.microsoft.com/office/drawing/2014/main" id="{E4F4D817-A377-39D1-E62F-156BA7FBFA5F}"/>
              </a:ext>
            </a:extLst>
          </p:cNvPr>
          <p:cNvSpPr txBox="1"/>
          <p:nvPr/>
        </p:nvSpPr>
        <p:spPr>
          <a:xfrm>
            <a:off x="2054751" y="4641718"/>
            <a:ext cx="4036788" cy="957891"/>
          </a:xfrm>
          <a:prstGeom prst="rect">
            <a:avLst/>
          </a:prstGeom>
        </p:spPr>
        <p:txBody>
          <a:bodyPr wrap="square" lIns="0" tIns="0" rIns="0" bIns="0" rtlCol="0" anchor="t">
            <a:spAutoFit/>
          </a:bodyPr>
          <a:lstStyle/>
          <a:p>
            <a:pPr marL="0" marR="0" lvl="0" indent="0" algn="l" defTabSz="609630" rtl="0" eaLnBrk="1" fontAlgn="auto" latinLnBrk="0" hangingPunct="1">
              <a:lnSpc>
                <a:spcPts val="2613"/>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C2340"/>
                </a:solidFill>
                <a:effectLst/>
                <a:uLnTx/>
                <a:uFillTx/>
                <a:latin typeface="Adobe Caslon Pro" panose="0205050205050A020403" pitchFamily="18" charset="0"/>
                <a:ea typeface="Times New Roman"/>
                <a:cs typeface="Times New Roman"/>
                <a:sym typeface="Times New Roman"/>
              </a:rPr>
              <a:t>Enhances cocktails </a:t>
            </a:r>
            <a:r>
              <a:rPr lang="en-US" sz="1200" dirty="0">
                <a:solidFill>
                  <a:srgbClr val="0C2340"/>
                </a:solidFill>
                <a:latin typeface="Adobe Caslon Pro" panose="0205050205050A020403"/>
                <a:ea typeface="Times New Roman"/>
                <a:cs typeface="Times New Roman"/>
                <a:sym typeface="Times New Roman"/>
              </a:rPr>
              <a:t>by adding </a:t>
            </a:r>
            <a:r>
              <a:rPr lang="en-US" sz="1200" dirty="0">
                <a:latin typeface="Adobe Caslon Pro" panose="0205050205050A020403"/>
              </a:rPr>
              <a:t>rich, bittersweet citrus depth, balancing acidity with nuanced sweetness, enhancing aroma, and contributing vibrant color and complexity.</a:t>
            </a:r>
            <a:endParaRPr kumimoji="0" lang="en-US" sz="1200" b="0" i="0" u="none" strike="noStrike" kern="1200" cap="none" spc="0" normalizeH="0" baseline="0" noProof="0" dirty="0">
              <a:ln>
                <a:noFill/>
              </a:ln>
              <a:solidFill>
                <a:srgbClr val="0C2340"/>
              </a:solidFill>
              <a:effectLst/>
              <a:uLnTx/>
              <a:uFillTx/>
              <a:latin typeface="Adobe Caslon Pro" panose="0205050205050A020403"/>
              <a:ea typeface="Times New Roman"/>
              <a:cs typeface="Times New Roman"/>
              <a:sym typeface="Times New Roman"/>
            </a:endParaRPr>
          </a:p>
        </p:txBody>
      </p:sp>
      <p:pic>
        <p:nvPicPr>
          <p:cNvPr id="5" name="Picture 4" descr="A bottle of liquid with a label&#10;&#10;AI-generated content may be incorrect.">
            <a:extLst>
              <a:ext uri="{FF2B5EF4-FFF2-40B4-BE49-F238E27FC236}">
                <a16:creationId xmlns:a16="http://schemas.microsoft.com/office/drawing/2014/main" id="{8C72EB87-5755-9179-00B3-DEF32C9E651F}"/>
              </a:ext>
            </a:extLst>
          </p:cNvPr>
          <p:cNvPicPr>
            <a:picLocks noChangeAspect="1"/>
          </p:cNvPicPr>
          <p:nvPr/>
        </p:nvPicPr>
        <p:blipFill>
          <a:blip r:embed="rId7"/>
          <a:stretch>
            <a:fillRect/>
          </a:stretch>
        </p:blipFill>
        <p:spPr>
          <a:xfrm>
            <a:off x="7528873" y="3775997"/>
            <a:ext cx="1793956" cy="2530465"/>
          </a:xfrm>
          <a:prstGeom prst="rect">
            <a:avLst/>
          </a:prstGeom>
        </p:spPr>
      </p:pic>
      <p:pic>
        <p:nvPicPr>
          <p:cNvPr id="6" name="Picture 4" descr="http://i1.disneyfoodblog.com/wp-content/uploads/2010/07/Grand-Marnier-lg.jpg.jpg">
            <a:extLst>
              <a:ext uri="{FF2B5EF4-FFF2-40B4-BE49-F238E27FC236}">
                <a16:creationId xmlns:a16="http://schemas.microsoft.com/office/drawing/2014/main" id="{B57B92A0-126D-828F-C937-BFEFFBE70F1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752887" y="4280216"/>
            <a:ext cx="1081807" cy="1680893"/>
          </a:xfrm>
          <a:prstGeom prst="rect">
            <a:avLst/>
          </a:prstGeom>
          <a:noFill/>
          <a:ln w="9525">
            <a:noFill/>
            <a:miter lim="800000"/>
            <a:headEnd/>
            <a:tailEnd/>
          </a:ln>
        </p:spPr>
      </p:pic>
      <p:sp>
        <p:nvSpPr>
          <p:cNvPr id="7" name="TextBox 6">
            <a:extLst>
              <a:ext uri="{FF2B5EF4-FFF2-40B4-BE49-F238E27FC236}">
                <a16:creationId xmlns:a16="http://schemas.microsoft.com/office/drawing/2014/main" id="{E04FAE2B-548F-26DF-3B06-CC4304644526}"/>
              </a:ext>
            </a:extLst>
          </p:cNvPr>
          <p:cNvSpPr txBox="1"/>
          <p:nvPr/>
        </p:nvSpPr>
        <p:spPr>
          <a:xfrm>
            <a:off x="8937430" y="5412410"/>
            <a:ext cx="1810217" cy="1292662"/>
          </a:xfrm>
          <a:prstGeom prst="rect">
            <a:avLst/>
          </a:prstGeom>
          <a:noFill/>
        </p:spPr>
        <p:txBody>
          <a:bodyPr wrap="square" rtlCol="0">
            <a:spAutoFit/>
          </a:bodyPr>
          <a:lstStyle/>
          <a:p>
            <a:pPr algn="ctr"/>
            <a:r>
              <a:rPr lang="en-US" dirty="0">
                <a:solidFill>
                  <a:schemeClr val="tx1">
                    <a:lumMod val="65000"/>
                    <a:lumOff val="35000"/>
                  </a:schemeClr>
                </a:solidFill>
              </a:rPr>
              <a:t>$0.30 vs $1.00 per oz</a:t>
            </a:r>
          </a:p>
          <a:p>
            <a:pPr algn="ctr"/>
            <a:r>
              <a:rPr lang="en-US" sz="2400" b="1" dirty="0">
                <a:solidFill>
                  <a:schemeClr val="tx1">
                    <a:lumMod val="65000"/>
                    <a:lumOff val="35000"/>
                  </a:schemeClr>
                </a:solidFill>
                <a:highlight>
                  <a:srgbClr val="FFFF00"/>
                </a:highlight>
              </a:rPr>
              <a:t>70% savings</a:t>
            </a:r>
          </a:p>
          <a:p>
            <a:pPr algn="ctr"/>
            <a:endParaRPr lang="en-US" b="1" dirty="0">
              <a:solidFill>
                <a:schemeClr val="tx1">
                  <a:lumMod val="65000"/>
                  <a:lumOff val="35000"/>
                </a:schemeClr>
              </a:solidFill>
            </a:endParaRPr>
          </a:p>
        </p:txBody>
      </p:sp>
      <p:pic>
        <p:nvPicPr>
          <p:cNvPr id="4" name="Picture 3" descr="A bottle of liquid with a label&#10;&#10;AI-generated content may be incorrect.">
            <a:extLst>
              <a:ext uri="{FF2B5EF4-FFF2-40B4-BE49-F238E27FC236}">
                <a16:creationId xmlns:a16="http://schemas.microsoft.com/office/drawing/2014/main" id="{61682AEC-BBB5-DC29-1907-97EB132C55ED}"/>
              </a:ext>
            </a:extLst>
          </p:cNvPr>
          <p:cNvPicPr>
            <a:picLocks noChangeAspect="1"/>
          </p:cNvPicPr>
          <p:nvPr/>
        </p:nvPicPr>
        <p:blipFill>
          <a:blip r:embed="rId7"/>
          <a:srcRect l="42314" r="39776" b="64626"/>
          <a:stretch/>
        </p:blipFill>
        <p:spPr>
          <a:xfrm>
            <a:off x="0" y="284053"/>
            <a:ext cx="2257713" cy="6289894"/>
          </a:xfrm>
          <a:prstGeom prst="rect">
            <a:avLst/>
          </a:prstGeom>
        </p:spPr>
      </p:pic>
      <p:pic>
        <p:nvPicPr>
          <p:cNvPr id="17" name="Picture 16">
            <a:extLst>
              <a:ext uri="{FF2B5EF4-FFF2-40B4-BE49-F238E27FC236}">
                <a16:creationId xmlns:a16="http://schemas.microsoft.com/office/drawing/2014/main" id="{B5517871-56DC-39C4-7F29-73B7AD3116CC}"/>
              </a:ext>
            </a:extLst>
          </p:cNvPr>
          <p:cNvPicPr>
            <a:picLocks noChangeAspect="1"/>
          </p:cNvPicPr>
          <p:nvPr/>
        </p:nvPicPr>
        <p:blipFill>
          <a:blip r:embed="rId9"/>
          <a:srcRect l="32347" t="42291" r="59732" b="40563"/>
          <a:stretch/>
        </p:blipFill>
        <p:spPr>
          <a:xfrm>
            <a:off x="135296" y="1616757"/>
            <a:ext cx="1878055" cy="2540925"/>
          </a:xfrm>
          <a:prstGeom prst="rect">
            <a:avLst/>
          </a:prstGeom>
        </p:spPr>
      </p:pic>
      <p:pic>
        <p:nvPicPr>
          <p:cNvPr id="18" name="Picture 17" descr="A glass with a drink and a lime slice&#10;&#10;AI-generated content may be incorrect.">
            <a:extLst>
              <a:ext uri="{FF2B5EF4-FFF2-40B4-BE49-F238E27FC236}">
                <a16:creationId xmlns:a16="http://schemas.microsoft.com/office/drawing/2014/main" id="{BB94EAE7-F172-A5B3-9FD4-0466D36C183F}"/>
              </a:ext>
            </a:extLst>
          </p:cNvPr>
          <p:cNvPicPr>
            <a:picLocks noChangeAspect="1"/>
          </p:cNvPicPr>
          <p:nvPr/>
        </p:nvPicPr>
        <p:blipFill>
          <a:blip r:embed="rId10"/>
          <a:srcRect b="36437"/>
          <a:stretch/>
        </p:blipFill>
        <p:spPr>
          <a:xfrm>
            <a:off x="6100708" y="4452700"/>
            <a:ext cx="1493569" cy="1295175"/>
          </a:xfrm>
          <a:prstGeom prst="rect">
            <a:avLst/>
          </a:prstGeom>
        </p:spPr>
      </p:pic>
    </p:spTree>
    <p:extLst>
      <p:ext uri="{BB962C8B-B14F-4D97-AF65-F5344CB8AC3E}">
        <p14:creationId xmlns:p14="http://schemas.microsoft.com/office/powerpoint/2010/main" val="1338992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E6E2"/>
        </a:solidFill>
        <a:effectLst/>
      </p:bgPr>
    </p:bg>
    <p:spTree>
      <p:nvGrpSpPr>
        <p:cNvPr id="1" name="">
          <a:extLst>
            <a:ext uri="{FF2B5EF4-FFF2-40B4-BE49-F238E27FC236}">
              <a16:creationId xmlns:a16="http://schemas.microsoft.com/office/drawing/2014/main" id="{E671F102-131B-F398-AA43-1A841103C83D}"/>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20AC0095-C375-DE4A-9F4A-E30DFD592D72}"/>
              </a:ext>
            </a:extLst>
          </p:cNvPr>
          <p:cNvPicPr>
            <a:picLocks noChangeAspect="1"/>
          </p:cNvPicPr>
          <p:nvPr/>
        </p:nvPicPr>
        <p:blipFill>
          <a:blip r:embed="rId2">
            <a:extLst>
              <a:ext uri="{28A0092B-C50C-407E-A947-70E740481C1C}">
                <a14:useLocalDpi xmlns:a14="http://schemas.microsoft.com/office/drawing/2010/main" val="0"/>
              </a:ext>
            </a:extLst>
          </a:blip>
          <a:srcRect t="9626" r="3769" b="9441"/>
          <a:stretch/>
        </p:blipFill>
        <p:spPr>
          <a:xfrm>
            <a:off x="613747" y="1"/>
            <a:ext cx="11846659" cy="6974006"/>
          </a:xfrm>
          <a:prstGeom prst="rect">
            <a:avLst/>
          </a:prstGeom>
        </p:spPr>
      </p:pic>
      <p:grpSp>
        <p:nvGrpSpPr>
          <p:cNvPr id="3" name="Group 3">
            <a:extLst>
              <a:ext uri="{FF2B5EF4-FFF2-40B4-BE49-F238E27FC236}">
                <a16:creationId xmlns:a16="http://schemas.microsoft.com/office/drawing/2014/main" id="{7058DF05-DE6F-5CC8-B3C2-7BF82D118F91}"/>
              </a:ext>
            </a:extLst>
          </p:cNvPr>
          <p:cNvGrpSpPr/>
          <p:nvPr/>
        </p:nvGrpSpPr>
        <p:grpSpPr>
          <a:xfrm>
            <a:off x="-342900" y="1312211"/>
            <a:ext cx="5572032" cy="4859989"/>
            <a:chOff x="0" y="-38100"/>
            <a:chExt cx="2201297" cy="1919995"/>
          </a:xfrm>
        </p:grpSpPr>
        <p:sp>
          <p:nvSpPr>
            <p:cNvPr id="4" name="Freeform 4">
              <a:extLst>
                <a:ext uri="{FF2B5EF4-FFF2-40B4-BE49-F238E27FC236}">
                  <a16:creationId xmlns:a16="http://schemas.microsoft.com/office/drawing/2014/main" id="{46049FAD-49F6-A2B6-7E9F-EDB4250D2FBB}"/>
                </a:ext>
              </a:extLst>
            </p:cNvPr>
            <p:cNvSpPr/>
            <p:nvPr/>
          </p:nvSpPr>
          <p:spPr>
            <a:xfrm>
              <a:off x="0" y="0"/>
              <a:ext cx="2201297" cy="1881895"/>
            </a:xfrm>
            <a:custGeom>
              <a:avLst/>
              <a:gdLst/>
              <a:ahLst/>
              <a:cxnLst/>
              <a:rect l="l" t="t" r="r" b="b"/>
              <a:pathLst>
                <a:path w="2201297" h="1881895">
                  <a:moveTo>
                    <a:pt x="47240" y="0"/>
                  </a:moveTo>
                  <a:lnTo>
                    <a:pt x="2154056" y="0"/>
                  </a:lnTo>
                  <a:cubicBezTo>
                    <a:pt x="2166585" y="0"/>
                    <a:pt x="2178601" y="4977"/>
                    <a:pt x="2187460" y="13836"/>
                  </a:cubicBezTo>
                  <a:cubicBezTo>
                    <a:pt x="2196320" y="22696"/>
                    <a:pt x="2201297" y="34712"/>
                    <a:pt x="2201297" y="47240"/>
                  </a:cubicBezTo>
                  <a:lnTo>
                    <a:pt x="2201297" y="1834655"/>
                  </a:lnTo>
                  <a:cubicBezTo>
                    <a:pt x="2201297" y="1847184"/>
                    <a:pt x="2196320" y="1859200"/>
                    <a:pt x="2187460" y="1868059"/>
                  </a:cubicBezTo>
                  <a:cubicBezTo>
                    <a:pt x="2178601" y="1876918"/>
                    <a:pt x="2166585" y="1881895"/>
                    <a:pt x="2154056" y="1881895"/>
                  </a:cubicBezTo>
                  <a:lnTo>
                    <a:pt x="47240" y="1881895"/>
                  </a:lnTo>
                  <a:cubicBezTo>
                    <a:pt x="34712" y="1881895"/>
                    <a:pt x="22696" y="1876918"/>
                    <a:pt x="13836" y="1868059"/>
                  </a:cubicBezTo>
                  <a:cubicBezTo>
                    <a:pt x="4977" y="1859200"/>
                    <a:pt x="0" y="1847184"/>
                    <a:pt x="0" y="1834655"/>
                  </a:cubicBezTo>
                  <a:lnTo>
                    <a:pt x="0" y="47240"/>
                  </a:lnTo>
                  <a:cubicBezTo>
                    <a:pt x="0" y="34712"/>
                    <a:pt x="4977" y="22696"/>
                    <a:pt x="13836" y="13836"/>
                  </a:cubicBezTo>
                  <a:cubicBezTo>
                    <a:pt x="22696" y="4977"/>
                    <a:pt x="34712" y="0"/>
                    <a:pt x="47240"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940D611A-0EEC-976D-8D69-52FF1E8FE172}"/>
                </a:ext>
              </a:extLst>
            </p:cNvPr>
            <p:cNvSpPr txBox="1"/>
            <p:nvPr/>
          </p:nvSpPr>
          <p:spPr>
            <a:xfrm>
              <a:off x="0" y="-38100"/>
              <a:ext cx="2201297" cy="1919995"/>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id="{C84B7D77-13F9-5D77-85A4-6790773E858B}"/>
              </a:ext>
            </a:extLst>
          </p:cNvPr>
          <p:cNvSpPr/>
          <p:nvPr/>
        </p:nvSpPr>
        <p:spPr>
          <a:xfrm>
            <a:off x="337648" y="2453951"/>
            <a:ext cx="751399" cy="320283"/>
          </a:xfrm>
          <a:custGeom>
            <a:avLst/>
            <a:gdLst/>
            <a:ahLst/>
            <a:cxnLst/>
            <a:rect l="l" t="t" r="r" b="b"/>
            <a:pathLst>
              <a:path w="1127098" h="480425">
                <a:moveTo>
                  <a:pt x="0" y="0"/>
                </a:moveTo>
                <a:lnTo>
                  <a:pt x="1127098" y="0"/>
                </a:lnTo>
                <a:lnTo>
                  <a:pt x="1127098" y="480426"/>
                </a:lnTo>
                <a:lnTo>
                  <a:pt x="0" y="4804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a:extLst>
              <a:ext uri="{FF2B5EF4-FFF2-40B4-BE49-F238E27FC236}">
                <a16:creationId xmlns:a16="http://schemas.microsoft.com/office/drawing/2014/main" id="{E5B41518-0FE4-BE0D-32F4-44BD4FB3CC4A}"/>
              </a:ext>
            </a:extLst>
          </p:cNvPr>
          <p:cNvGrpSpPr/>
          <p:nvPr/>
        </p:nvGrpSpPr>
        <p:grpSpPr>
          <a:xfrm>
            <a:off x="353233" y="4020748"/>
            <a:ext cx="4585591" cy="1904401"/>
            <a:chOff x="0" y="-38100"/>
            <a:chExt cx="1845671" cy="565194"/>
          </a:xfrm>
        </p:grpSpPr>
        <p:sp>
          <p:nvSpPr>
            <p:cNvPr id="9" name="Freeform 9">
              <a:extLst>
                <a:ext uri="{FF2B5EF4-FFF2-40B4-BE49-F238E27FC236}">
                  <a16:creationId xmlns:a16="http://schemas.microsoft.com/office/drawing/2014/main" id="{066CE90C-BA44-B91D-9FF7-3A49B3040081}"/>
                </a:ext>
              </a:extLst>
            </p:cNvPr>
            <p:cNvSpPr/>
            <p:nvPr/>
          </p:nvSpPr>
          <p:spPr>
            <a:xfrm>
              <a:off x="0" y="0"/>
              <a:ext cx="1845671" cy="527094"/>
            </a:xfrm>
            <a:custGeom>
              <a:avLst/>
              <a:gdLst/>
              <a:ahLst/>
              <a:cxnLst/>
              <a:rect l="l" t="t" r="r" b="b"/>
              <a:pathLst>
                <a:path w="1845671" h="527094">
                  <a:moveTo>
                    <a:pt x="56343" y="0"/>
                  </a:moveTo>
                  <a:lnTo>
                    <a:pt x="1789328" y="0"/>
                  </a:lnTo>
                  <a:cubicBezTo>
                    <a:pt x="1804271" y="0"/>
                    <a:pt x="1818602" y="5936"/>
                    <a:pt x="1829169" y="16502"/>
                  </a:cubicBezTo>
                  <a:cubicBezTo>
                    <a:pt x="1839735" y="27069"/>
                    <a:pt x="1845671" y="41400"/>
                    <a:pt x="1845671" y="56343"/>
                  </a:cubicBezTo>
                  <a:lnTo>
                    <a:pt x="1845671" y="470752"/>
                  </a:lnTo>
                  <a:cubicBezTo>
                    <a:pt x="1845671" y="485695"/>
                    <a:pt x="1839735" y="500026"/>
                    <a:pt x="1829169" y="510592"/>
                  </a:cubicBezTo>
                  <a:cubicBezTo>
                    <a:pt x="1818602" y="521158"/>
                    <a:pt x="1804271" y="527094"/>
                    <a:pt x="1789328" y="527094"/>
                  </a:cubicBezTo>
                  <a:lnTo>
                    <a:pt x="56343" y="527094"/>
                  </a:lnTo>
                  <a:cubicBezTo>
                    <a:pt x="25226" y="527094"/>
                    <a:pt x="0" y="501869"/>
                    <a:pt x="0" y="470752"/>
                  </a:cubicBezTo>
                  <a:lnTo>
                    <a:pt x="0" y="56343"/>
                  </a:lnTo>
                  <a:cubicBezTo>
                    <a:pt x="0" y="41400"/>
                    <a:pt x="5936" y="27069"/>
                    <a:pt x="16502" y="16502"/>
                  </a:cubicBezTo>
                  <a:cubicBezTo>
                    <a:pt x="27069" y="5936"/>
                    <a:pt x="41400" y="0"/>
                    <a:pt x="56343" y="0"/>
                  </a:cubicBezTo>
                  <a:close/>
                </a:path>
              </a:pathLst>
            </a:custGeom>
            <a:solidFill>
              <a:srgbClr val="0C234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A2659770-F71D-B322-AF11-61995116DBC3}"/>
                </a:ext>
              </a:extLst>
            </p:cNvPr>
            <p:cNvSpPr txBox="1"/>
            <p:nvPr/>
          </p:nvSpPr>
          <p:spPr>
            <a:xfrm>
              <a:off x="0" y="-38100"/>
              <a:ext cx="1845671" cy="56519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a:extLst>
              <a:ext uri="{FF2B5EF4-FFF2-40B4-BE49-F238E27FC236}">
                <a16:creationId xmlns:a16="http://schemas.microsoft.com/office/drawing/2014/main" id="{708F93BD-12B6-028F-7B2B-09FE58C6B968}"/>
              </a:ext>
            </a:extLst>
          </p:cNvPr>
          <p:cNvSpPr/>
          <p:nvPr/>
        </p:nvSpPr>
        <p:spPr>
          <a:xfrm>
            <a:off x="9974049" y="570567"/>
            <a:ext cx="2126542" cy="6678980"/>
          </a:xfrm>
          <a:custGeom>
            <a:avLst/>
            <a:gdLst/>
            <a:ahLst/>
            <a:cxnLst/>
            <a:rect l="l" t="t" r="r" b="b"/>
            <a:pathLst>
              <a:path w="3189813" h="10018470">
                <a:moveTo>
                  <a:pt x="0" y="0"/>
                </a:moveTo>
                <a:lnTo>
                  <a:pt x="3189813" y="0"/>
                </a:lnTo>
                <a:lnTo>
                  <a:pt x="3189813" y="10018470"/>
                </a:lnTo>
                <a:lnTo>
                  <a:pt x="0" y="10018470"/>
                </a:lnTo>
                <a:lnTo>
                  <a:pt x="0" y="0"/>
                </a:lnTo>
                <a:close/>
              </a:path>
            </a:pathLst>
          </a:custGeom>
          <a:blipFill>
            <a:blip r:embed="rId5"/>
            <a:stretch>
              <a:fillRect l="-66659" r="-555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28">
            <a:extLst>
              <a:ext uri="{FF2B5EF4-FFF2-40B4-BE49-F238E27FC236}">
                <a16:creationId xmlns:a16="http://schemas.microsoft.com/office/drawing/2014/main" id="{61B53A59-F7D0-1ABF-4A2B-4FBDF51CEE36}"/>
              </a:ext>
            </a:extLst>
          </p:cNvPr>
          <p:cNvSpPr txBox="1"/>
          <p:nvPr/>
        </p:nvSpPr>
        <p:spPr>
          <a:xfrm>
            <a:off x="353233" y="59627"/>
            <a:ext cx="7704378" cy="1200137"/>
          </a:xfrm>
          <a:prstGeom prst="rect">
            <a:avLst/>
          </a:prstGeom>
        </p:spPr>
        <p:txBody>
          <a:bodyPr wrap="square" lIns="0" tIns="0" rIns="0" bIns="0" rtlCol="0" anchor="t">
            <a:spAutoFit/>
          </a:bodyPr>
          <a:lstStyle/>
          <a:p>
            <a:pPr marL="0" marR="0" lvl="0" indent="0" algn="l" defTabSz="609630" rtl="0" eaLnBrk="1" fontAlgn="auto" latinLnBrk="0" hangingPunct="1">
              <a:lnSpc>
                <a:spcPts val="475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SIGNATURE COCKTAIL</a:t>
            </a:r>
            <a:r>
              <a:rPr kumimoji="0" lang="en-US" sz="1900" b="0" i="0" u="none" strike="noStrike" kern="1200" cap="none" spc="0" normalizeH="0" baseline="0" noProof="0" dirty="0">
                <a:ln>
                  <a:noFill/>
                </a:ln>
                <a:solidFill>
                  <a:srgbClr val="0C2340"/>
                </a:solidFill>
                <a:effectLst/>
                <a:uLnTx/>
                <a:uFillTx/>
                <a:latin typeface="Adobe Caslon Pro" panose="0205050205050A020403" pitchFamily="18" charset="0"/>
                <a:ea typeface="Times New Roman"/>
                <a:cs typeface="Times New Roman"/>
                <a:sym typeface="Times New Roman"/>
              </a:rPr>
              <a:t>- </a:t>
            </a:r>
          </a:p>
          <a:p>
            <a:pPr marL="0" marR="0" lvl="0" indent="0" algn="l" defTabSz="609630" rtl="0" eaLnBrk="1" fontAlgn="auto" latinLnBrk="0" hangingPunct="1">
              <a:lnSpc>
                <a:spcPts val="475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C2340"/>
                </a:solidFill>
                <a:effectLst/>
                <a:uLnTx/>
                <a:uFillTx/>
                <a:latin typeface="Adobe Caslon Pro" panose="0205050205050A020403" pitchFamily="18" charset="0"/>
                <a:ea typeface="Times New Roman"/>
                <a:cs typeface="Times New Roman"/>
                <a:sym typeface="Times New Roman"/>
              </a:rPr>
              <a:t>MARGARITA</a:t>
            </a:r>
            <a:endParaRPr kumimoji="0" lang="en-US" sz="2000" b="0" i="0" u="none" strike="noStrike" kern="1200" cap="none" spc="0" normalizeH="0" baseline="0" noProof="0" dirty="0">
              <a:ln>
                <a:noFill/>
              </a:ln>
              <a:solidFill>
                <a:srgbClr val="0C2340"/>
              </a:solidFill>
              <a:effectLst/>
              <a:uLnTx/>
              <a:uFillTx/>
              <a:latin typeface="Adobe Caslon Pro" panose="0205050205050A020403" pitchFamily="18" charset="0"/>
              <a:ea typeface="Times New Roman"/>
              <a:cs typeface="Times New Roman"/>
              <a:sym typeface="Times New Roman"/>
            </a:endParaRPr>
          </a:p>
        </p:txBody>
      </p:sp>
      <p:sp>
        <p:nvSpPr>
          <p:cNvPr id="19" name="TextBox 8">
            <a:extLst>
              <a:ext uri="{FF2B5EF4-FFF2-40B4-BE49-F238E27FC236}">
                <a16:creationId xmlns:a16="http://schemas.microsoft.com/office/drawing/2014/main" id="{38484B12-3B71-7AD8-8186-E0F39A61BD99}"/>
              </a:ext>
            </a:extLst>
          </p:cNvPr>
          <p:cNvSpPr txBox="1"/>
          <p:nvPr/>
        </p:nvSpPr>
        <p:spPr>
          <a:xfrm>
            <a:off x="353233" y="1609375"/>
            <a:ext cx="4628723" cy="314894"/>
          </a:xfrm>
          <a:prstGeom prst="rect">
            <a:avLst/>
          </a:prstGeom>
        </p:spPr>
        <p:txBody>
          <a:bodyPr wrap="square" lIns="0" tIns="0" rIns="0" bIns="0" rtlCol="0" anchor="t">
            <a:spAutoFit/>
          </a:bodyPr>
          <a:lstStyle/>
          <a:p>
            <a:pPr marL="0" marR="0" lvl="0" indent="0" algn="l" defTabSz="609630" rtl="0" eaLnBrk="1" fontAlgn="auto" latinLnBrk="0" hangingPunct="1">
              <a:lnSpc>
                <a:spcPts val="2613"/>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The Key benefits of using a Bols Liqueur:</a:t>
            </a:r>
          </a:p>
        </p:txBody>
      </p:sp>
      <p:sp>
        <p:nvSpPr>
          <p:cNvPr id="20" name="Freeform 33">
            <a:extLst>
              <a:ext uri="{FF2B5EF4-FFF2-40B4-BE49-F238E27FC236}">
                <a16:creationId xmlns:a16="http://schemas.microsoft.com/office/drawing/2014/main" id="{331940B9-38C0-E71E-231A-4A5178A92C17}"/>
              </a:ext>
            </a:extLst>
          </p:cNvPr>
          <p:cNvSpPr/>
          <p:nvPr/>
        </p:nvSpPr>
        <p:spPr>
          <a:xfrm>
            <a:off x="104619" y="6143690"/>
            <a:ext cx="714611" cy="714309"/>
          </a:xfrm>
          <a:custGeom>
            <a:avLst/>
            <a:gdLst/>
            <a:ahLst/>
            <a:cxnLst/>
            <a:rect l="l" t="t" r="r" b="b"/>
            <a:pathLst>
              <a:path w="1071916" h="1071463">
                <a:moveTo>
                  <a:pt x="0" y="0"/>
                </a:moveTo>
                <a:lnTo>
                  <a:pt x="1071916" y="0"/>
                </a:lnTo>
                <a:lnTo>
                  <a:pt x="1071916" y="1071463"/>
                </a:lnTo>
                <a:lnTo>
                  <a:pt x="0" y="1071463"/>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7">
            <a:extLst>
              <a:ext uri="{FF2B5EF4-FFF2-40B4-BE49-F238E27FC236}">
                <a16:creationId xmlns:a16="http://schemas.microsoft.com/office/drawing/2014/main" id="{451EEFF7-3C38-7A51-9E3C-10CD13A95EC9}"/>
              </a:ext>
            </a:extLst>
          </p:cNvPr>
          <p:cNvSpPr txBox="1"/>
          <p:nvPr/>
        </p:nvSpPr>
        <p:spPr>
          <a:xfrm>
            <a:off x="353234" y="4186630"/>
            <a:ext cx="4585590" cy="964688"/>
          </a:xfrm>
          <a:prstGeom prst="rect">
            <a:avLst/>
          </a:prstGeom>
        </p:spPr>
        <p:txBody>
          <a:bodyPr wrap="square" lIns="0" tIns="0" rIns="0" bIns="0" rtlCol="0" anchor="t">
            <a:spAutoFit/>
          </a:bodyPr>
          <a:lstStyle/>
          <a:p>
            <a:pPr marL="0" marR="0" lvl="0" indent="0" algn="ctr" defTabSz="609630" rtl="0" eaLnBrk="1" fontAlgn="auto" latinLnBrk="0" hangingPunct="1">
              <a:lnSpc>
                <a:spcPts val="2613"/>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Adobe Caslon Pro" panose="0205050205050A020403" pitchFamily="18" charset="0"/>
                <a:ea typeface="Times New Roman Bold"/>
                <a:cs typeface="Times New Roman Bold"/>
                <a:sym typeface="Times New Roman Bold"/>
              </a:rPr>
              <a:t>Q: Why should a bartender make a Margarita  with </a:t>
            </a:r>
          </a:p>
          <a:p>
            <a:pPr marL="0" marR="0" lvl="0" indent="0" algn="ctr" defTabSz="609630" rtl="0" eaLnBrk="1" fontAlgn="auto" latinLnBrk="0" hangingPunct="1">
              <a:lnSpc>
                <a:spcPts val="2613"/>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Adobe Caslon Pro" panose="0205050205050A020403" pitchFamily="18" charset="0"/>
                <a:ea typeface="Times New Roman Bold"/>
                <a:cs typeface="Times New Roman Bold"/>
                <a:sym typeface="Times New Roman Bold"/>
              </a:rPr>
              <a:t>Bols </a:t>
            </a:r>
            <a:r>
              <a:rPr lang="en-US" sz="1400" b="1" i="1" dirty="0">
                <a:solidFill>
                  <a:prstClr val="white"/>
                </a:solidFill>
                <a:latin typeface="Adobe Caslon Pro" panose="0205050205050A020403" pitchFamily="18" charset="0"/>
                <a:ea typeface="Times New Roman Bold"/>
                <a:cs typeface="Times New Roman Bold"/>
                <a:sym typeface="Times New Roman Bold"/>
              </a:rPr>
              <a:t>Orange Curacao </a:t>
            </a:r>
            <a:r>
              <a:rPr kumimoji="0" lang="en-US" sz="1400" b="1" i="1" u="none" strike="noStrike" kern="1200" cap="none" spc="0" normalizeH="0" baseline="0" noProof="0" dirty="0">
                <a:ln>
                  <a:noFill/>
                </a:ln>
                <a:solidFill>
                  <a:prstClr val="white"/>
                </a:solidFill>
                <a:effectLst/>
                <a:uLnTx/>
                <a:uFillTx/>
                <a:latin typeface="Adobe Caslon Pro" panose="0205050205050A020403" pitchFamily="18" charset="0"/>
                <a:ea typeface="Times New Roman Bold"/>
                <a:cs typeface="Times New Roman Bold"/>
                <a:sym typeface="Times New Roman Bold"/>
              </a:rPr>
              <a:t>instead of Grand Marnier ?</a:t>
            </a:r>
            <a:br>
              <a:rPr kumimoji="0" lang="en-US" sz="1400" b="1" i="1" u="none" strike="noStrike" kern="1200" cap="none" spc="0" normalizeH="0" baseline="0" noProof="0" dirty="0">
                <a:ln>
                  <a:noFill/>
                </a:ln>
                <a:solidFill>
                  <a:prstClr val="white"/>
                </a:solidFill>
                <a:effectLst/>
                <a:uLnTx/>
                <a:uFillTx/>
                <a:latin typeface="Adobe Caslon Pro" panose="0205050205050A020403" pitchFamily="18" charset="0"/>
                <a:ea typeface="Times New Roman Bold"/>
                <a:cs typeface="Times New Roman Bold"/>
                <a:sym typeface="Times New Roman Bold"/>
              </a:rPr>
            </a:br>
            <a:endParaRPr kumimoji="0" lang="en-US" sz="1400" b="1" i="0" u="none" strike="noStrike" kern="1200" cap="none" spc="0" normalizeH="0" baseline="0" noProof="0" dirty="0">
              <a:ln>
                <a:noFill/>
              </a:ln>
              <a:solidFill>
                <a:prstClr val="white"/>
              </a:solidFill>
              <a:effectLst/>
              <a:uLnTx/>
              <a:uFillTx/>
              <a:latin typeface="Adobe Caslon Pro" panose="0205050205050A020403" pitchFamily="18" charset="0"/>
              <a:ea typeface="Times New Roman Bold"/>
              <a:cs typeface="Times New Roman Bold"/>
              <a:sym typeface="Times New Roman Bold"/>
            </a:endParaRPr>
          </a:p>
        </p:txBody>
      </p:sp>
      <p:sp>
        <p:nvSpPr>
          <p:cNvPr id="22" name="TextBox 26">
            <a:extLst>
              <a:ext uri="{FF2B5EF4-FFF2-40B4-BE49-F238E27FC236}">
                <a16:creationId xmlns:a16="http://schemas.microsoft.com/office/drawing/2014/main" id="{2066D6FF-6B07-02FC-A314-2C12A5AFA44B}"/>
              </a:ext>
            </a:extLst>
          </p:cNvPr>
          <p:cNvSpPr txBox="1"/>
          <p:nvPr/>
        </p:nvSpPr>
        <p:spPr>
          <a:xfrm>
            <a:off x="1022280" y="2186120"/>
            <a:ext cx="3855340" cy="985206"/>
          </a:xfrm>
          <a:prstGeom prst="rect">
            <a:avLst/>
          </a:prstGeom>
        </p:spPr>
        <p:txBody>
          <a:bodyPr wrap="square" lIns="0" tIns="0" rIns="0" bIns="0" rtlCol="0" anchor="t">
            <a:spAutoFit/>
          </a:bodyPr>
          <a:lstStyle/>
          <a:p>
            <a:pPr marL="402590" lvl="1" indent="-201295" defTabSz="609630">
              <a:lnSpc>
                <a:spcPts val="2613"/>
              </a:lnSpc>
              <a:buFont typeface="Arial"/>
              <a:buChar char="•"/>
              <a:defRPr/>
            </a:pPr>
            <a:r>
              <a:rPr lang="en-US" sz="2000" dirty="0">
                <a:latin typeface="Adobe Caslon Pro" panose="0205050205050A020403"/>
              </a:rPr>
              <a:t>Bright orange zest notes at 24% ABV that add </a:t>
            </a:r>
            <a:r>
              <a:rPr lang="en-US" sz="2000" b="1" dirty="0">
                <a:latin typeface="Adobe Caslon Pro" panose="0205050205050A020403"/>
              </a:rPr>
              <a:t>citrus-forward freshness </a:t>
            </a:r>
            <a:r>
              <a:rPr lang="en-US" sz="2000" dirty="0">
                <a:latin typeface="Adobe Caslon Pro" panose="0205050205050A020403"/>
              </a:rPr>
              <a:t>to cocktails</a:t>
            </a:r>
            <a:endParaRPr kumimoji="0" lang="en-US" sz="1850" i="0" u="none" strike="noStrike" kern="1200" cap="none" spc="0" normalizeH="0" baseline="0" noProof="0" dirty="0">
              <a:ln>
                <a:noFill/>
              </a:ln>
              <a:solidFill>
                <a:prstClr val="black"/>
              </a:solidFill>
              <a:effectLst/>
              <a:uLnTx/>
              <a:uFillTx/>
              <a:latin typeface="Adobe Caslon Pro"/>
              <a:ea typeface="+mn-ea"/>
              <a:cs typeface="+mn-cs"/>
            </a:endParaRPr>
          </a:p>
        </p:txBody>
      </p:sp>
      <p:sp>
        <p:nvSpPr>
          <p:cNvPr id="2" name="TextBox 27">
            <a:extLst>
              <a:ext uri="{FF2B5EF4-FFF2-40B4-BE49-F238E27FC236}">
                <a16:creationId xmlns:a16="http://schemas.microsoft.com/office/drawing/2014/main" id="{91FE0681-F94B-3387-E336-85EB8B7AF06E}"/>
              </a:ext>
            </a:extLst>
          </p:cNvPr>
          <p:cNvSpPr txBox="1"/>
          <p:nvPr/>
        </p:nvSpPr>
        <p:spPr>
          <a:xfrm>
            <a:off x="1135663" y="4848794"/>
            <a:ext cx="3772129" cy="957891"/>
          </a:xfrm>
          <a:prstGeom prst="rect">
            <a:avLst/>
          </a:prstGeom>
        </p:spPr>
        <p:txBody>
          <a:bodyPr wrap="square" lIns="0" tIns="0" rIns="0" bIns="0" rtlCol="0" anchor="t">
            <a:spAutoFit/>
          </a:bodyPr>
          <a:lstStyle/>
          <a:p>
            <a:pPr marL="0" marR="0" lvl="0" indent="0" algn="ctr" defTabSz="609630" rtl="0" eaLnBrk="1" fontAlgn="auto" latinLnBrk="0" hangingPunct="1">
              <a:lnSpc>
                <a:spcPts val="2613"/>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dobe Caslon Pro" panose="0205050205050A020403" pitchFamily="18" charset="0"/>
                <a:ea typeface="Times New Roman Bold"/>
                <a:cs typeface="Times New Roman Bold"/>
                <a:sym typeface="Times New Roman Bold"/>
              </a:rPr>
              <a:t>A: Bols </a:t>
            </a:r>
            <a:r>
              <a:rPr lang="en-US" sz="1200" b="1" dirty="0">
                <a:solidFill>
                  <a:schemeClr val="bg1"/>
                </a:solidFill>
              </a:rPr>
              <a:t>citrus-forward freshness</a:t>
            </a:r>
            <a:r>
              <a:rPr lang="en-US" sz="1200" dirty="0">
                <a:solidFill>
                  <a:schemeClr val="bg1"/>
                </a:solidFill>
              </a:rPr>
              <a:t> leads to </a:t>
            </a:r>
            <a:r>
              <a:rPr lang="en-US" sz="1200" b="1" dirty="0">
                <a:solidFill>
                  <a:schemeClr val="bg1"/>
                </a:solidFill>
              </a:rPr>
              <a:t>bright, balanced, and refreshing Margaritas</a:t>
            </a:r>
            <a:r>
              <a:rPr kumimoji="0" lang="en-US" sz="1200" b="0" i="0" u="none" strike="noStrike" kern="1200" cap="none" spc="0" normalizeH="0" baseline="0" noProof="0" dirty="0">
                <a:ln>
                  <a:noFill/>
                </a:ln>
                <a:solidFill>
                  <a:schemeClr val="bg1"/>
                </a:solidFill>
                <a:effectLst/>
                <a:uLnTx/>
                <a:uFillTx/>
                <a:latin typeface="Adobe Caslon Pro" panose="0205050205050A020403" pitchFamily="18" charset="0"/>
                <a:ea typeface="Times New Roman Bold"/>
                <a:cs typeface="Times New Roman Bold"/>
                <a:sym typeface="Times New Roman Bold"/>
              </a:rPr>
              <a:t>. </a:t>
            </a:r>
            <a:r>
              <a:rPr lang="en-US" sz="1200" dirty="0">
                <a:solidFill>
                  <a:schemeClr val="bg1"/>
                </a:solidFill>
                <a:latin typeface="Adobe Caslon Pro" panose="0205050205050A020403" pitchFamily="18" charset="0"/>
                <a:ea typeface="Times New Roman Bold"/>
                <a:cs typeface="Times New Roman Bold"/>
                <a:sym typeface="Times New Roman Bold"/>
              </a:rPr>
              <a:t>Grand Marnier’s notes of oak vanilla and spice </a:t>
            </a:r>
            <a:r>
              <a:rPr kumimoji="0" lang="en-US" sz="1200" b="0" i="0" u="none" strike="noStrike" kern="1200" cap="none" spc="0" normalizeH="0" baseline="0" noProof="0" dirty="0">
                <a:ln>
                  <a:noFill/>
                </a:ln>
                <a:solidFill>
                  <a:schemeClr val="bg1"/>
                </a:solidFill>
                <a:effectLst/>
                <a:uLnTx/>
                <a:uFillTx/>
                <a:latin typeface="Adobe Caslon Pro" panose="0205050205050A020403" pitchFamily="18" charset="0"/>
                <a:ea typeface="Times New Roman Bold"/>
                <a:cs typeface="Times New Roman Bold"/>
                <a:sym typeface="Times New Roman Bold"/>
              </a:rPr>
              <a:t>can be overpowering </a:t>
            </a:r>
          </a:p>
        </p:txBody>
      </p:sp>
      <p:sp>
        <p:nvSpPr>
          <p:cNvPr id="6" name="Freeform 7">
            <a:extLst>
              <a:ext uri="{FF2B5EF4-FFF2-40B4-BE49-F238E27FC236}">
                <a16:creationId xmlns:a16="http://schemas.microsoft.com/office/drawing/2014/main" id="{C3721E32-33E0-3916-957C-3EF53D42C2C9}"/>
              </a:ext>
            </a:extLst>
          </p:cNvPr>
          <p:cNvSpPr/>
          <p:nvPr/>
        </p:nvSpPr>
        <p:spPr>
          <a:xfrm>
            <a:off x="310100" y="3348941"/>
            <a:ext cx="751399" cy="320283"/>
          </a:xfrm>
          <a:custGeom>
            <a:avLst/>
            <a:gdLst/>
            <a:ahLst/>
            <a:cxnLst/>
            <a:rect l="l" t="t" r="r" b="b"/>
            <a:pathLst>
              <a:path w="1127098" h="480425">
                <a:moveTo>
                  <a:pt x="0" y="0"/>
                </a:moveTo>
                <a:lnTo>
                  <a:pt x="1127098" y="0"/>
                </a:lnTo>
                <a:lnTo>
                  <a:pt x="1127098" y="480426"/>
                </a:lnTo>
                <a:lnTo>
                  <a:pt x="0" y="4804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6">
            <a:extLst>
              <a:ext uri="{FF2B5EF4-FFF2-40B4-BE49-F238E27FC236}">
                <a16:creationId xmlns:a16="http://schemas.microsoft.com/office/drawing/2014/main" id="{3B968A08-952C-4198-5097-B6768C5FDBD1}"/>
              </a:ext>
            </a:extLst>
          </p:cNvPr>
          <p:cNvSpPr txBox="1"/>
          <p:nvPr/>
        </p:nvSpPr>
        <p:spPr>
          <a:xfrm>
            <a:off x="1046700" y="3356027"/>
            <a:ext cx="4093475" cy="646652"/>
          </a:xfrm>
          <a:prstGeom prst="rect">
            <a:avLst/>
          </a:prstGeom>
        </p:spPr>
        <p:txBody>
          <a:bodyPr wrap="square" lIns="0" tIns="0" rIns="0" bIns="0" rtlCol="0" anchor="t">
            <a:spAutoFit/>
          </a:bodyPr>
          <a:lstStyle/>
          <a:p>
            <a:pPr marL="402590" lvl="1" indent="-201295" defTabSz="609630">
              <a:lnSpc>
                <a:spcPts val="2613"/>
              </a:lnSpc>
              <a:buFont typeface="Arial"/>
              <a:buChar char="•"/>
              <a:defRPr/>
            </a:pPr>
            <a:r>
              <a:rPr lang="en-US" sz="2000" b="1" dirty="0">
                <a:latin typeface="Adobe Caslon Pro" panose="0205050205050A020403"/>
              </a:rPr>
              <a:t>Bright, balanced, and refreshing drinks</a:t>
            </a:r>
            <a:r>
              <a:rPr lang="en-US" sz="1850" b="1" dirty="0">
                <a:solidFill>
                  <a:srgbClr val="0C2340"/>
                </a:solidFill>
                <a:latin typeface="Adobe Caslon Pro"/>
                <a:cs typeface="Times New Roman"/>
                <a:sym typeface="Times New Roman"/>
              </a:rPr>
              <a:t> </a:t>
            </a:r>
            <a:r>
              <a:rPr kumimoji="0" lang="en-US" sz="1850" b="0" i="0" u="none" strike="noStrike" kern="1200" cap="none" spc="0" normalizeH="0" baseline="0" noProof="0" dirty="0">
                <a:ln>
                  <a:noFill/>
                </a:ln>
                <a:solidFill>
                  <a:srgbClr val="0C2340"/>
                </a:solidFill>
                <a:effectLst/>
                <a:uLnTx/>
                <a:uFillTx/>
                <a:latin typeface="Adobe Caslon Pro"/>
                <a:ea typeface="Times New Roman"/>
                <a:cs typeface="Times New Roman"/>
                <a:sym typeface="Times New Roman"/>
              </a:rPr>
              <a:t>at a lower cost.</a:t>
            </a:r>
            <a:endParaRPr kumimoji="0" lang="en-US" sz="1850" b="0" i="0" u="none" strike="noStrike" kern="1200" cap="none" spc="0" normalizeH="0" baseline="0" noProof="0" dirty="0">
              <a:ln>
                <a:noFill/>
              </a:ln>
              <a:solidFill>
                <a:prstClr val="black"/>
              </a:solidFill>
              <a:effectLst/>
              <a:uLnTx/>
              <a:uFillTx/>
              <a:latin typeface="Adobe Caslon Pro"/>
              <a:ea typeface="+mn-ea"/>
              <a:cs typeface="+mn-cs"/>
            </a:endParaRPr>
          </a:p>
        </p:txBody>
      </p:sp>
      <p:pic>
        <p:nvPicPr>
          <p:cNvPr id="25" name="Picture 4" descr="http://i1.disneyfoodblog.com/wp-content/uploads/2010/07/Grand-Marnier-lg.jpg.jpg">
            <a:extLst>
              <a:ext uri="{FF2B5EF4-FFF2-40B4-BE49-F238E27FC236}">
                <a16:creationId xmlns:a16="http://schemas.microsoft.com/office/drawing/2014/main" id="{F7F09F45-3E4F-44D4-446F-C3B6E7B6B6C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98386" y="4913168"/>
            <a:ext cx="475502" cy="970009"/>
          </a:xfrm>
          <a:prstGeom prst="rect">
            <a:avLst/>
          </a:prstGeom>
          <a:noFill/>
          <a:ln w="9525">
            <a:noFill/>
            <a:miter lim="800000"/>
            <a:headEnd/>
            <a:tailEnd/>
          </a:ln>
        </p:spPr>
      </p:pic>
      <p:pic>
        <p:nvPicPr>
          <p:cNvPr id="27" name="Picture 26" descr="A bottle of liquid with a label&#10;&#10;AI-generated content may be incorrect.">
            <a:extLst>
              <a:ext uri="{FF2B5EF4-FFF2-40B4-BE49-F238E27FC236}">
                <a16:creationId xmlns:a16="http://schemas.microsoft.com/office/drawing/2014/main" id="{F9EFB4D1-FC8B-01CE-7481-834790F80E1B}"/>
              </a:ext>
            </a:extLst>
          </p:cNvPr>
          <p:cNvPicPr>
            <a:picLocks noChangeAspect="1"/>
          </p:cNvPicPr>
          <p:nvPr/>
        </p:nvPicPr>
        <p:blipFill>
          <a:blip r:embed="rId8"/>
          <a:stretch>
            <a:fillRect/>
          </a:stretch>
        </p:blipFill>
        <p:spPr>
          <a:xfrm>
            <a:off x="8775231" y="952503"/>
            <a:ext cx="4237371" cy="5977024"/>
          </a:xfrm>
          <a:prstGeom prst="rect">
            <a:avLst/>
          </a:prstGeom>
        </p:spPr>
      </p:pic>
      <p:pic>
        <p:nvPicPr>
          <p:cNvPr id="12" name="Picture 11" descr="A glass with a drink and a lime slice&#10;&#10;AI-generated content may be incorrect.">
            <a:extLst>
              <a:ext uri="{FF2B5EF4-FFF2-40B4-BE49-F238E27FC236}">
                <a16:creationId xmlns:a16="http://schemas.microsoft.com/office/drawing/2014/main" id="{52EF215A-F66B-9540-78C8-F385012FF6ED}"/>
              </a:ext>
            </a:extLst>
          </p:cNvPr>
          <p:cNvPicPr>
            <a:picLocks noChangeAspect="1"/>
          </p:cNvPicPr>
          <p:nvPr/>
        </p:nvPicPr>
        <p:blipFill>
          <a:blip r:embed="rId9"/>
          <a:stretch>
            <a:fillRect/>
          </a:stretch>
        </p:blipFill>
        <p:spPr>
          <a:xfrm>
            <a:off x="4656010" y="513622"/>
            <a:ext cx="4979120" cy="6792869"/>
          </a:xfrm>
          <a:prstGeom prst="rect">
            <a:avLst/>
          </a:prstGeom>
        </p:spPr>
      </p:pic>
    </p:spTree>
    <p:extLst>
      <p:ext uri="{BB962C8B-B14F-4D97-AF65-F5344CB8AC3E}">
        <p14:creationId xmlns:p14="http://schemas.microsoft.com/office/powerpoint/2010/main" val="3219006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D61859-E49F-AEB8-5F15-3DF6399AB5E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02244" y="2943529"/>
            <a:ext cx="5289756" cy="3914471"/>
          </a:xfrm>
          <a:prstGeom prst="rect">
            <a:avLst/>
          </a:prstGeom>
        </p:spPr>
      </p:pic>
      <p:pic>
        <p:nvPicPr>
          <p:cNvPr id="5" name="Picture 4" descr="A picture containing metal&#10;&#10;Description automatically generated">
            <a:extLst>
              <a:ext uri="{FF2B5EF4-FFF2-40B4-BE49-F238E27FC236}">
                <a16:creationId xmlns:a16="http://schemas.microsoft.com/office/drawing/2014/main" id="{5902F15C-9709-8C2F-913E-3EB6D854D4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02244" y="2"/>
            <a:ext cx="5289756" cy="2943528"/>
          </a:xfrm>
          <a:prstGeom prst="rect">
            <a:avLst/>
          </a:prstGeom>
        </p:spPr>
      </p:pic>
      <p:sp>
        <p:nvSpPr>
          <p:cNvPr id="7" name="TextBox 6">
            <a:extLst>
              <a:ext uri="{FF2B5EF4-FFF2-40B4-BE49-F238E27FC236}">
                <a16:creationId xmlns:a16="http://schemas.microsoft.com/office/drawing/2014/main" id="{64CA2367-905D-1422-FFEF-3DA9ECFCFEC9}"/>
              </a:ext>
            </a:extLst>
          </p:cNvPr>
          <p:cNvSpPr txBox="1"/>
          <p:nvPr/>
        </p:nvSpPr>
        <p:spPr>
          <a:xfrm>
            <a:off x="720000" y="2647063"/>
            <a:ext cx="5376000" cy="2371803"/>
          </a:xfrm>
          <a:prstGeom prst="rect">
            <a:avLst/>
          </a:prstGeom>
          <a:noFill/>
        </p:spPr>
        <p:txBody>
          <a:bodyPr wrap="square" lIns="0" tIns="0" rIns="0" bIns="0">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t>Bols liqueurs are </a:t>
            </a:r>
            <a:r>
              <a:rPr kumimoji="0" lang="en-US" sz="2000" b="1" i="0" u="none" strike="noStrike" kern="1200" cap="none" spc="0" normalizeH="0" baseline="0" noProof="0" dirty="0">
                <a:ln>
                  <a:noFill/>
                </a:ln>
                <a:solidFill>
                  <a:srgbClr val="0C2340"/>
                </a:solidFill>
                <a:effectLst/>
                <a:uLnTx/>
                <a:uFillTx/>
                <a:latin typeface="Adobe Caslon Pro Bold" panose="0205050205050A020403" pitchFamily="18" charset="0"/>
                <a:ea typeface="+mn-ea"/>
                <a:cs typeface="+mn-cs"/>
              </a:rPr>
              <a:t>crafted with natural botanicals </a:t>
            </a:r>
            <a:r>
              <a:rPr kumimoji="0" lang="en-US" sz="2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t>to enrich their </a:t>
            </a:r>
            <a:r>
              <a:rPr kumimoji="0" lang="en-US" sz="2000" b="0" i="0" u="none" strike="noStrike" kern="1200" cap="none" spc="0" normalizeH="0" baseline="0" noProof="0" dirty="0" err="1">
                <a:ln>
                  <a:noFill/>
                </a:ln>
                <a:solidFill>
                  <a:srgbClr val="0C2340"/>
                </a:solidFill>
                <a:effectLst/>
                <a:uLnTx/>
                <a:uFillTx/>
                <a:latin typeface="Adobe Caslon Pro" panose="0205050205050A020403" pitchFamily="18" charset="0"/>
                <a:ea typeface="+mn-ea"/>
                <a:cs typeface="+mn-cs"/>
              </a:rPr>
              <a:t>flavour</a:t>
            </a:r>
            <a:r>
              <a:rPr kumimoji="0" lang="en-US" sz="2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t> and to create unique tasting cocktails. We are </a:t>
            </a:r>
            <a:r>
              <a:rPr kumimoji="0" lang="en-US" sz="2000" b="1" i="0" u="none" strike="noStrike" kern="1200" cap="none" spc="0" normalizeH="0" baseline="0" noProof="0" dirty="0">
                <a:ln>
                  <a:noFill/>
                </a:ln>
                <a:solidFill>
                  <a:srgbClr val="0C2340"/>
                </a:solidFill>
                <a:effectLst/>
                <a:uLnTx/>
                <a:uFillTx/>
                <a:latin typeface="Adobe Caslon Pro Bold" panose="0205050205050A020403" pitchFamily="18" charset="0"/>
                <a:ea typeface="+mn-ea"/>
                <a:cs typeface="+mn-cs"/>
              </a:rPr>
              <a:t>the only liqueur range</a:t>
            </a:r>
            <a:r>
              <a:rPr kumimoji="0" lang="en-US" sz="2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t> to do so!  </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t>It is our philosophy that our liqueurs taste like real fruit, herbs or spices. This means that in order to match the real taste, you have to use </a:t>
            </a:r>
            <a:r>
              <a:rPr kumimoji="0" lang="en-US" sz="2000" b="1" i="0" u="none" strike="noStrike" kern="1200" cap="none" spc="0" normalizeH="0" baseline="0" noProof="0" dirty="0">
                <a:ln>
                  <a:noFill/>
                </a:ln>
                <a:solidFill>
                  <a:srgbClr val="0C2340"/>
                </a:solidFill>
                <a:effectLst/>
                <a:uLnTx/>
                <a:uFillTx/>
                <a:latin typeface="Adobe Caslon Pro Bold" panose="0205050205050A020403" pitchFamily="18" charset="0"/>
                <a:ea typeface="+mn-ea"/>
                <a:cs typeface="+mn-cs"/>
              </a:rPr>
              <a:t>real, natural botanicals. </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t>It simply tastes better!</a:t>
            </a:r>
          </a:p>
        </p:txBody>
      </p:sp>
      <p:sp>
        <p:nvSpPr>
          <p:cNvPr id="2" name="INSIGHT…">
            <a:extLst>
              <a:ext uri="{FF2B5EF4-FFF2-40B4-BE49-F238E27FC236}">
                <a16:creationId xmlns:a16="http://schemas.microsoft.com/office/drawing/2014/main" id="{A821D1B3-C83E-F81D-6DDE-07BC6E46AFD8}"/>
              </a:ext>
            </a:extLst>
          </p:cNvPr>
          <p:cNvSpPr txBox="1"/>
          <p:nvPr/>
        </p:nvSpPr>
        <p:spPr>
          <a:xfrm>
            <a:off x="690394" y="199209"/>
            <a:ext cx="10811212" cy="5645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nchorCtr="0">
            <a:noAutofit/>
          </a:bodyPr>
          <a:lstStyle>
            <a:lvl1pPr defTabSz="825500">
              <a:lnSpc>
                <a:spcPts val="4800"/>
              </a:lnSpc>
              <a:defRPr sz="4600" cap="all" spc="400">
                <a:solidFill>
                  <a:srgbClr val="FFB347"/>
                </a:solidFill>
              </a:defRPr>
            </a:lvl1pPr>
          </a:lstStyle>
          <a:p>
            <a:pPr marL="0" marR="0" lvl="0" indent="0" algn="l" defTabSz="1100639"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0C2340"/>
                </a:solidFill>
                <a:effectLst/>
                <a:uLnTx/>
                <a:uFillTx/>
                <a:latin typeface="Adobe Caslon Pro Bold" panose="0205070206050A020403" pitchFamily="18" charset="0"/>
                <a:ea typeface="+mn-ea"/>
                <a:cs typeface="+mn-cs"/>
                <a:sym typeface="Brandon Grotesque Black"/>
              </a:rPr>
              <a:t>BOLS LIQUEURS’ </a:t>
            </a:r>
            <a:br>
              <a:rPr kumimoji="0" lang="en-US" sz="4000" b="0" i="0" u="none" strike="noStrike" kern="0" cap="none" spc="0" normalizeH="0" baseline="0" noProof="0" dirty="0">
                <a:ln>
                  <a:noFill/>
                </a:ln>
                <a:solidFill>
                  <a:srgbClr val="0C2340"/>
                </a:solidFill>
                <a:effectLst/>
                <a:uLnTx/>
                <a:uFillTx/>
                <a:latin typeface="Adobe Caslon Pro Bold" panose="0205070206050A020403" pitchFamily="18" charset="0"/>
                <a:ea typeface="+mn-ea"/>
                <a:cs typeface="+mn-cs"/>
                <a:sym typeface="Brandon Grotesque Black"/>
              </a:rPr>
            </a:br>
            <a:r>
              <a:rPr kumimoji="0" lang="en-US" sz="4000" b="0" i="0" u="none" strike="noStrike" kern="0" cap="none" spc="0" normalizeH="0" baseline="0" noProof="0" dirty="0">
                <a:ln>
                  <a:noFill/>
                </a:ln>
                <a:solidFill>
                  <a:srgbClr val="0C2340"/>
                </a:solidFill>
                <a:effectLst/>
                <a:uLnTx/>
                <a:uFillTx/>
                <a:latin typeface="Adobe Caslon Pro Bold" panose="0205070206050A020403" pitchFamily="18" charset="0"/>
                <a:ea typeface="+mn-ea"/>
                <a:cs typeface="+mn-cs"/>
                <a:sym typeface="Brandon Grotesque Black"/>
              </a:rPr>
              <a:t>UNIQUE BENEFIT</a:t>
            </a:r>
          </a:p>
        </p:txBody>
      </p:sp>
      <p:sp>
        <p:nvSpPr>
          <p:cNvPr id="6" name="TextBox 5">
            <a:extLst>
              <a:ext uri="{FF2B5EF4-FFF2-40B4-BE49-F238E27FC236}">
                <a16:creationId xmlns:a16="http://schemas.microsoft.com/office/drawing/2014/main" id="{B1F754F7-592F-C19B-A901-7320B21BA1CD}"/>
              </a:ext>
            </a:extLst>
          </p:cNvPr>
          <p:cNvSpPr txBox="1"/>
          <p:nvPr/>
        </p:nvSpPr>
        <p:spPr>
          <a:xfrm>
            <a:off x="720000" y="1614774"/>
            <a:ext cx="6478242" cy="5645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F0"/>
                </a:solidFill>
                <a:effectLst/>
                <a:uLnTx/>
                <a:uFillTx/>
                <a:latin typeface="Adobe Caslon Pro Bold" panose="0205070206050A020403" pitchFamily="18" charset="0"/>
                <a:ea typeface="+mn-ea"/>
                <a:cs typeface="+mn-cs"/>
              </a:rPr>
              <a:t>THE ONLY LIQUEUR RANGE  </a:t>
            </a:r>
            <a:br>
              <a:rPr kumimoji="0" lang="en-US" sz="2400" b="0" i="0" u="none" strike="noStrike" kern="1200" cap="none" spc="0" normalizeH="0" baseline="0" noProof="0" dirty="0">
                <a:ln>
                  <a:noFill/>
                </a:ln>
                <a:solidFill>
                  <a:srgbClr val="00B0F0"/>
                </a:solidFill>
                <a:effectLst/>
                <a:uLnTx/>
                <a:uFillTx/>
                <a:latin typeface="Adobe Caslon Pro Bold" panose="0205070206050A020403" pitchFamily="18" charset="0"/>
                <a:ea typeface="+mn-ea"/>
                <a:cs typeface="+mn-cs"/>
              </a:rPr>
            </a:br>
            <a:r>
              <a:rPr kumimoji="0" lang="en-US" sz="2400" b="0" i="0" u="none" strike="noStrike" kern="1200" cap="none" spc="0" normalizeH="0" baseline="0" noProof="0" dirty="0">
                <a:ln>
                  <a:noFill/>
                </a:ln>
                <a:solidFill>
                  <a:srgbClr val="00B0F0"/>
                </a:solidFill>
                <a:effectLst/>
                <a:uLnTx/>
                <a:uFillTx/>
                <a:latin typeface="Adobe Caslon Pro Bold" panose="0205070206050A020403" pitchFamily="18" charset="0"/>
                <a:ea typeface="+mn-ea"/>
                <a:cs typeface="+mn-cs"/>
              </a:rPr>
              <a:t>CRAFTED WITH NATURAL BOTANICALS</a:t>
            </a:r>
          </a:p>
        </p:txBody>
      </p:sp>
      <p:pic>
        <p:nvPicPr>
          <p:cNvPr id="4" name="Picture 3">
            <a:extLst>
              <a:ext uri="{FF2B5EF4-FFF2-40B4-BE49-F238E27FC236}">
                <a16:creationId xmlns:a16="http://schemas.microsoft.com/office/drawing/2014/main" id="{113F7A37-13BD-08D0-8D55-FA69581020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09330" y="5497938"/>
            <a:ext cx="1160853" cy="1160853"/>
          </a:xfrm>
          <a:prstGeom prst="rect">
            <a:avLst/>
          </a:prstGeom>
        </p:spPr>
      </p:pic>
    </p:spTree>
    <p:extLst>
      <p:ext uri="{BB962C8B-B14F-4D97-AF65-F5344CB8AC3E}">
        <p14:creationId xmlns:p14="http://schemas.microsoft.com/office/powerpoint/2010/main" val="66726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E6E2"/>
        </a:solidFill>
        <a:effectLst/>
      </p:bgPr>
    </p:bg>
    <p:spTree>
      <p:nvGrpSpPr>
        <p:cNvPr id="1" name="">
          <a:extLst>
            <a:ext uri="{FF2B5EF4-FFF2-40B4-BE49-F238E27FC236}">
              <a16:creationId xmlns:a16="http://schemas.microsoft.com/office/drawing/2014/main" id="{F0A52F5F-2D38-FDDC-2859-C6000F88B043}"/>
            </a:ext>
          </a:extLst>
        </p:cNvPr>
        <p:cNvGrpSpPr/>
        <p:nvPr/>
      </p:nvGrpSpPr>
      <p:grpSpPr>
        <a:xfrm>
          <a:off x="0" y="0"/>
          <a:ext cx="0" cy="0"/>
          <a:chOff x="0" y="0"/>
          <a:chExt cx="0" cy="0"/>
        </a:xfrm>
      </p:grpSpPr>
      <p:grpSp>
        <p:nvGrpSpPr>
          <p:cNvPr id="21" name="Group 21">
            <a:extLst>
              <a:ext uri="{FF2B5EF4-FFF2-40B4-BE49-F238E27FC236}">
                <a16:creationId xmlns:a16="http://schemas.microsoft.com/office/drawing/2014/main" id="{AA973D0C-50DF-FC87-AD22-90FA8B68BE08}"/>
              </a:ext>
            </a:extLst>
          </p:cNvPr>
          <p:cNvGrpSpPr/>
          <p:nvPr/>
        </p:nvGrpSpPr>
        <p:grpSpPr>
          <a:xfrm>
            <a:off x="0" y="6515021"/>
            <a:ext cx="12192000" cy="365195"/>
            <a:chOff x="0" y="-38100"/>
            <a:chExt cx="4816593" cy="144274"/>
          </a:xfrm>
        </p:grpSpPr>
        <p:sp>
          <p:nvSpPr>
            <p:cNvPr id="22" name="Freeform 22">
              <a:extLst>
                <a:ext uri="{FF2B5EF4-FFF2-40B4-BE49-F238E27FC236}">
                  <a16:creationId xmlns:a16="http://schemas.microsoft.com/office/drawing/2014/main" id="{F1F87DCF-B3C0-EA64-5395-85E87969C807}"/>
                </a:ext>
              </a:extLst>
            </p:cNvPr>
            <p:cNvSpPr/>
            <p:nvPr/>
          </p:nvSpPr>
          <p:spPr>
            <a:xfrm>
              <a:off x="0" y="0"/>
              <a:ext cx="4816592" cy="106174"/>
            </a:xfrm>
            <a:custGeom>
              <a:avLst/>
              <a:gdLst/>
              <a:ahLst/>
              <a:cxnLst/>
              <a:rect l="l" t="t" r="r" b="b"/>
              <a:pathLst>
                <a:path w="4816592" h="106174">
                  <a:moveTo>
                    <a:pt x="0" y="0"/>
                  </a:moveTo>
                  <a:lnTo>
                    <a:pt x="4816592" y="0"/>
                  </a:lnTo>
                  <a:lnTo>
                    <a:pt x="4816592" y="106174"/>
                  </a:lnTo>
                  <a:lnTo>
                    <a:pt x="0" y="106174"/>
                  </a:lnTo>
                  <a:close/>
                </a:path>
              </a:pathLst>
            </a:custGeom>
            <a:solidFill>
              <a:srgbClr val="DCC87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a:extLst>
                <a:ext uri="{FF2B5EF4-FFF2-40B4-BE49-F238E27FC236}">
                  <a16:creationId xmlns:a16="http://schemas.microsoft.com/office/drawing/2014/main" id="{7D931287-2490-1E7F-A5E5-9119264F14B4}"/>
                </a:ext>
              </a:extLst>
            </p:cNvPr>
            <p:cNvSpPr txBox="1"/>
            <p:nvPr/>
          </p:nvSpPr>
          <p:spPr>
            <a:xfrm>
              <a:off x="0" y="-38100"/>
              <a:ext cx="4816593" cy="14427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6" name="Freeform 36">
            <a:extLst>
              <a:ext uri="{FF2B5EF4-FFF2-40B4-BE49-F238E27FC236}">
                <a16:creationId xmlns:a16="http://schemas.microsoft.com/office/drawing/2014/main" id="{C769D6B9-2681-05D1-6F0B-2916AC8842A4}"/>
              </a:ext>
            </a:extLst>
          </p:cNvPr>
          <p:cNvSpPr/>
          <p:nvPr/>
        </p:nvSpPr>
        <p:spPr>
          <a:xfrm>
            <a:off x="5978674" y="-79669"/>
            <a:ext cx="4470701" cy="6691131"/>
          </a:xfrm>
          <a:custGeom>
            <a:avLst/>
            <a:gdLst/>
            <a:ahLst/>
            <a:cxnLst/>
            <a:rect l="l" t="t" r="r" b="b"/>
            <a:pathLst>
              <a:path w="4992201" h="9194167">
                <a:moveTo>
                  <a:pt x="0" y="0"/>
                </a:moveTo>
                <a:lnTo>
                  <a:pt x="4992202" y="0"/>
                </a:lnTo>
                <a:lnTo>
                  <a:pt x="4992202" y="9194167"/>
                </a:lnTo>
                <a:lnTo>
                  <a:pt x="0" y="9194167"/>
                </a:lnTo>
                <a:lnTo>
                  <a:pt x="0" y="0"/>
                </a:lnTo>
                <a:close/>
              </a:path>
            </a:pathLst>
          </a:custGeom>
          <a:blipFill>
            <a:blip r:embed="rId2"/>
            <a:stretch>
              <a:fillRect l="-8417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3">
            <a:extLst>
              <a:ext uri="{FF2B5EF4-FFF2-40B4-BE49-F238E27FC236}">
                <a16:creationId xmlns:a16="http://schemas.microsoft.com/office/drawing/2014/main" id="{B33CDCBD-7BF4-9A27-B3B0-A0D18F500F57}"/>
              </a:ext>
            </a:extLst>
          </p:cNvPr>
          <p:cNvSpPr/>
          <p:nvPr/>
        </p:nvSpPr>
        <p:spPr>
          <a:xfrm>
            <a:off x="507699" y="279400"/>
            <a:ext cx="4470701" cy="4622800"/>
          </a:xfrm>
          <a:custGeom>
            <a:avLst/>
            <a:gdLst/>
            <a:ahLst/>
            <a:cxnLst/>
            <a:rect l="l" t="t" r="r" b="b"/>
            <a:pathLst>
              <a:path w="1071916" h="1071463">
                <a:moveTo>
                  <a:pt x="0" y="0"/>
                </a:moveTo>
                <a:lnTo>
                  <a:pt x="1071916" y="0"/>
                </a:lnTo>
                <a:lnTo>
                  <a:pt x="1071916" y="1071463"/>
                </a:lnTo>
                <a:lnTo>
                  <a:pt x="0" y="1071463"/>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descr="A hexagon shaped gold logo with white text&#10;&#10;Description automatically generated">
            <a:extLst>
              <a:ext uri="{FF2B5EF4-FFF2-40B4-BE49-F238E27FC236}">
                <a16:creationId xmlns:a16="http://schemas.microsoft.com/office/drawing/2014/main" id="{487C7FF0-6B6D-FC48-0D44-595EE7907989}"/>
              </a:ext>
            </a:extLst>
          </p:cNvPr>
          <p:cNvPicPr>
            <a:picLocks noChangeAspect="1"/>
          </p:cNvPicPr>
          <p:nvPr/>
        </p:nvPicPr>
        <p:blipFill>
          <a:blip r:embed="rId4"/>
          <a:stretch>
            <a:fillRect/>
          </a:stretch>
        </p:blipFill>
        <p:spPr>
          <a:xfrm>
            <a:off x="3374246" y="3598513"/>
            <a:ext cx="2718342" cy="2718344"/>
          </a:xfrm>
          <a:prstGeom prst="rect">
            <a:avLst/>
          </a:prstGeom>
        </p:spPr>
      </p:pic>
      <p:pic>
        <p:nvPicPr>
          <p:cNvPr id="5" name="Picture 4" descr="A logo for a wine tasting&#10;&#10;Description automatically generated">
            <a:extLst>
              <a:ext uri="{FF2B5EF4-FFF2-40B4-BE49-F238E27FC236}">
                <a16:creationId xmlns:a16="http://schemas.microsoft.com/office/drawing/2014/main" id="{C1249E9A-78DC-E1CC-3E89-39A73FCEBC01}"/>
              </a:ext>
            </a:extLst>
          </p:cNvPr>
          <p:cNvPicPr>
            <a:picLocks noChangeAspect="1"/>
          </p:cNvPicPr>
          <p:nvPr/>
        </p:nvPicPr>
        <p:blipFill>
          <a:blip r:embed="rId5"/>
          <a:stretch>
            <a:fillRect/>
          </a:stretch>
        </p:blipFill>
        <p:spPr>
          <a:xfrm>
            <a:off x="9523205" y="2735873"/>
            <a:ext cx="2161096" cy="1905000"/>
          </a:xfrm>
          <a:prstGeom prst="rect">
            <a:avLst/>
          </a:prstGeom>
        </p:spPr>
      </p:pic>
      <p:sp>
        <p:nvSpPr>
          <p:cNvPr id="2" name="TextBox 1">
            <a:extLst>
              <a:ext uri="{FF2B5EF4-FFF2-40B4-BE49-F238E27FC236}">
                <a16:creationId xmlns:a16="http://schemas.microsoft.com/office/drawing/2014/main" id="{7FAADD45-DE15-A5F4-C93E-1CC5A5EFE7CD}"/>
              </a:ext>
            </a:extLst>
          </p:cNvPr>
          <p:cNvSpPr txBox="1"/>
          <p:nvPr/>
        </p:nvSpPr>
        <p:spPr>
          <a:xfrm>
            <a:off x="9622465" y="279400"/>
            <a:ext cx="2169042" cy="923330"/>
          </a:xfrm>
          <a:prstGeom prst="rect">
            <a:avLst/>
          </a:prstGeom>
          <a:noFill/>
        </p:spPr>
        <p:txBody>
          <a:bodyPr wrap="square" rtlCol="0">
            <a:spAutoFit/>
          </a:bodyPr>
          <a:lstStyle/>
          <a:p>
            <a:pPr algn="ctr"/>
            <a:r>
              <a:rPr lang="en-US" dirty="0"/>
              <a:t>NATIONAL QUARTERLY FOCUS</a:t>
            </a:r>
          </a:p>
          <a:p>
            <a:pPr algn="ctr"/>
            <a:r>
              <a:rPr lang="en-US" dirty="0"/>
              <a:t>APRIL-MAY-JUNE</a:t>
            </a:r>
          </a:p>
        </p:txBody>
      </p:sp>
    </p:spTree>
    <p:extLst>
      <p:ext uri="{BB962C8B-B14F-4D97-AF65-F5344CB8AC3E}">
        <p14:creationId xmlns:p14="http://schemas.microsoft.com/office/powerpoint/2010/main" val="3793512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with medium confidence">
            <a:extLst>
              <a:ext uri="{FF2B5EF4-FFF2-40B4-BE49-F238E27FC236}">
                <a16:creationId xmlns:a16="http://schemas.microsoft.com/office/drawing/2014/main" id="{E485646B-2AE4-7EF8-31CB-3598334BFFA9}"/>
              </a:ext>
            </a:extLst>
          </p:cNvPr>
          <p:cNvPicPr>
            <a:picLocks noChangeAspect="1"/>
          </p:cNvPicPr>
          <p:nvPr/>
        </p:nvPicPr>
        <p:blipFill>
          <a:blip r:embed="rId2" cstate="screen">
            <a:duotone>
              <a:prstClr val="black"/>
              <a:schemeClr val="tx2">
                <a:tint val="45000"/>
                <a:satMod val="400000"/>
              </a:schemeClr>
            </a:duotone>
            <a:alphaModFix amt="35000"/>
            <a:extLst>
              <a:ext uri="{28A0092B-C50C-407E-A947-70E740481C1C}">
                <a14:useLocalDpi xmlns:a14="http://schemas.microsoft.com/office/drawing/2010/main"/>
              </a:ext>
            </a:extLst>
          </a:blip>
          <a:stretch>
            <a:fillRect/>
          </a:stretch>
        </p:blipFill>
        <p:spPr>
          <a:xfrm>
            <a:off x="-554829" y="-504315"/>
            <a:ext cx="7199391" cy="6480061"/>
          </a:xfrm>
          <a:prstGeom prst="rect">
            <a:avLst/>
          </a:prstGeom>
        </p:spPr>
      </p:pic>
      <p:sp>
        <p:nvSpPr>
          <p:cNvPr id="15" name="Rectangle 14">
            <a:extLst>
              <a:ext uri="{FF2B5EF4-FFF2-40B4-BE49-F238E27FC236}">
                <a16:creationId xmlns:a16="http://schemas.microsoft.com/office/drawing/2014/main" id="{DC078528-5767-B87F-C611-61961AE73432}"/>
              </a:ext>
            </a:extLst>
          </p:cNvPr>
          <p:cNvSpPr/>
          <p:nvPr/>
        </p:nvSpPr>
        <p:spPr>
          <a:xfrm>
            <a:off x="0" y="6610323"/>
            <a:ext cx="12192000" cy="247677"/>
          </a:xfrm>
          <a:prstGeom prst="rect">
            <a:avLst/>
          </a:prstGeom>
          <a:solidFill>
            <a:srgbClr val="DCC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A14421B-0AC7-7216-BE70-2A4E61CCA3BB}"/>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5824334" y="4725200"/>
            <a:ext cx="1640457" cy="2244838"/>
          </a:xfrm>
          <a:prstGeom prst="rect">
            <a:avLst/>
          </a:prstGeom>
        </p:spPr>
      </p:pic>
      <p:pic>
        <p:nvPicPr>
          <p:cNvPr id="17" name="Picture 16">
            <a:extLst>
              <a:ext uri="{FF2B5EF4-FFF2-40B4-BE49-F238E27FC236}">
                <a16:creationId xmlns:a16="http://schemas.microsoft.com/office/drawing/2014/main" id="{BE6654E3-47D6-D41C-0E27-199A8E7C171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8731"/>
          <a:stretch/>
        </p:blipFill>
        <p:spPr>
          <a:xfrm>
            <a:off x="-271434" y="-74276"/>
            <a:ext cx="2459076" cy="6722395"/>
          </a:xfrm>
          <a:prstGeom prst="rect">
            <a:avLst/>
          </a:prstGeom>
        </p:spPr>
      </p:pic>
      <p:sp>
        <p:nvSpPr>
          <p:cNvPr id="44" name="Rectangle 43">
            <a:extLst>
              <a:ext uri="{FF2B5EF4-FFF2-40B4-BE49-F238E27FC236}">
                <a16:creationId xmlns:a16="http://schemas.microsoft.com/office/drawing/2014/main" id="{94761CB8-A5EA-3FFD-1881-F1A0370094FA}"/>
              </a:ext>
            </a:extLst>
          </p:cNvPr>
          <p:cNvSpPr/>
          <p:nvPr/>
        </p:nvSpPr>
        <p:spPr>
          <a:xfrm>
            <a:off x="1742390" y="1252783"/>
            <a:ext cx="10449609" cy="894155"/>
          </a:xfrm>
          <a:prstGeom prst="rect">
            <a:avLst/>
          </a:prstGeom>
          <a:gradFill>
            <a:gsLst>
              <a:gs pos="28000">
                <a:schemeClr val="accent1">
                  <a:lumMod val="5000"/>
                  <a:lumOff val="95000"/>
                  <a:alpha val="0"/>
                </a:schemeClr>
              </a:gs>
              <a:gs pos="91000">
                <a:srgbClr val="DCC87A"/>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NSIGHT…">
            <a:extLst>
              <a:ext uri="{FF2B5EF4-FFF2-40B4-BE49-F238E27FC236}">
                <a16:creationId xmlns:a16="http://schemas.microsoft.com/office/drawing/2014/main" id="{323A929D-1BCA-B7B3-684B-3DA9878CC8D0}"/>
              </a:ext>
            </a:extLst>
          </p:cNvPr>
          <p:cNvSpPr txBox="1"/>
          <p:nvPr/>
        </p:nvSpPr>
        <p:spPr>
          <a:xfrm>
            <a:off x="0" y="504000"/>
            <a:ext cx="12191998" cy="5645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nchorCtr="0">
            <a:noAutofit/>
          </a:bodyPr>
          <a:lstStyle>
            <a:lvl1pPr defTabSz="825500">
              <a:lnSpc>
                <a:spcPts val="4800"/>
              </a:lnSpc>
              <a:defRPr sz="4600" cap="all" spc="400">
                <a:solidFill>
                  <a:srgbClr val="FFB347"/>
                </a:solidFill>
              </a:defRPr>
            </a:lvl1pPr>
          </a:lstStyle>
          <a:p>
            <a:pPr marL="0" marR="0" lvl="0" indent="0" algn="ctr" defTabSz="1100639"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C2340"/>
                </a:solidFill>
                <a:effectLst/>
                <a:uLnTx/>
                <a:uFillTx/>
                <a:latin typeface="Adobe Caslon Pro Bold" panose="0205070206050A020403" pitchFamily="18" charset="0"/>
                <a:ea typeface="+mn-ea"/>
                <a:cs typeface="+mn-cs"/>
                <a:sym typeface="Brandon Grotesque Black"/>
              </a:rPr>
              <a:t>ELDERFLOWER </a:t>
            </a:r>
            <a:r>
              <a:rPr kumimoji="0" lang="en-US" sz="2400" b="0" i="0" u="none" strike="noStrike" kern="0" cap="none" spc="0" normalizeH="0" baseline="0" noProof="0">
                <a:ln>
                  <a:noFill/>
                </a:ln>
                <a:solidFill>
                  <a:srgbClr val="0C2340"/>
                </a:solidFill>
                <a:effectLst/>
                <a:uLnTx/>
                <a:uFillTx/>
                <a:latin typeface="Adobe Caslon Pro" panose="0205050205050A020403" pitchFamily="18" charset="77"/>
                <a:ea typeface="+mn-ea"/>
                <a:cs typeface="+mn-cs"/>
                <a:sym typeface="Brandon Grotesque Black"/>
              </a:rPr>
              <a:t>– 17% ABV</a:t>
            </a:r>
            <a:endParaRPr kumimoji="0" lang="en-US" sz="3200" b="0" i="0" u="none" strike="noStrike" kern="0" cap="none" spc="0" normalizeH="0" baseline="0" noProof="0">
              <a:ln>
                <a:noFill/>
              </a:ln>
              <a:solidFill>
                <a:srgbClr val="0C2340"/>
              </a:solidFill>
              <a:effectLst/>
              <a:uLnTx/>
              <a:uFillTx/>
              <a:latin typeface="Adobe Caslon Pro" panose="0205050205050A020403" pitchFamily="18" charset="77"/>
              <a:ea typeface="+mn-ea"/>
              <a:cs typeface="+mn-cs"/>
              <a:sym typeface="Brandon Grotesque Black"/>
            </a:endParaRPr>
          </a:p>
        </p:txBody>
      </p:sp>
      <p:sp>
        <p:nvSpPr>
          <p:cNvPr id="37" name="TextBox 36">
            <a:extLst>
              <a:ext uri="{FF2B5EF4-FFF2-40B4-BE49-F238E27FC236}">
                <a16:creationId xmlns:a16="http://schemas.microsoft.com/office/drawing/2014/main" id="{752E53F8-C766-5E07-ADA3-9796A492700C}"/>
              </a:ext>
            </a:extLst>
          </p:cNvPr>
          <p:cNvSpPr txBox="1"/>
          <p:nvPr/>
        </p:nvSpPr>
        <p:spPr>
          <a:xfrm>
            <a:off x="2589498" y="3709301"/>
            <a:ext cx="2190733" cy="293881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500"/>
              </a:spcAft>
              <a:buClrTx/>
              <a:buSzTx/>
              <a:buFontTx/>
              <a:buNone/>
              <a:tabLst/>
              <a:defRPr/>
            </a:pPr>
            <a:r>
              <a:rPr kumimoji="0" lang="en-US" sz="1900" b="1" i="0" u="none" strike="noStrike" kern="1200" cap="none" spc="0" normalizeH="0" baseline="0" noProof="0" dirty="0">
                <a:ln>
                  <a:noFill/>
                </a:ln>
                <a:solidFill>
                  <a:srgbClr val="0C2340"/>
                </a:solidFill>
                <a:effectLst/>
                <a:uLnTx/>
                <a:uFillTx/>
                <a:latin typeface="Adobe Caslon Pro Bold" panose="0205050205050A020403" pitchFamily="18" charset="77"/>
                <a:ea typeface="+mn-ea"/>
                <a:cs typeface="+mn-cs"/>
              </a:rPr>
              <a:t>Mixologist’s Choice</a:t>
            </a:r>
          </a:p>
          <a:p>
            <a:pPr marL="0" marR="0" lvl="0" indent="0" algn="l" defTabSz="914400" rtl="0" eaLnBrk="1" fontAlgn="auto" latinLnBrk="0" hangingPunct="1">
              <a:lnSpc>
                <a:spcPct val="110000"/>
              </a:lnSpc>
              <a:spcBef>
                <a:spcPts val="0"/>
              </a:spcBef>
              <a:spcAft>
                <a:spcPts val="200"/>
              </a:spcAft>
              <a:buClrTx/>
              <a:buSzTx/>
              <a:buFontTx/>
              <a:buNone/>
              <a:tabLst/>
              <a:defRPr/>
            </a:pPr>
            <a:r>
              <a:rPr kumimoji="0" lang="en-US" sz="1600" b="1" i="0" u="none" strike="noStrike" kern="1200" cap="none" spc="0" normalizeH="0" baseline="0" noProof="0" dirty="0">
                <a:ln>
                  <a:noFill/>
                </a:ln>
                <a:solidFill>
                  <a:srgbClr val="0C2340"/>
                </a:solidFill>
                <a:effectLst/>
                <a:uLnTx/>
                <a:uFillTx/>
                <a:latin typeface="Adobe Caslon Pro Bold" panose="0205050205050A020403" pitchFamily="18" charset="77"/>
                <a:ea typeface="+mn-ea"/>
                <a:cs typeface="+mn-cs"/>
              </a:rPr>
              <a:t>Elderflower Collins</a:t>
            </a:r>
            <a:r>
              <a:rPr kumimoji="0" lang="en-US" sz="1100" b="1" i="0" u="none" strike="noStrike" kern="1200" cap="none" spc="0" normalizeH="0" baseline="0" noProof="0" dirty="0">
                <a:ln>
                  <a:noFill/>
                </a:ln>
                <a:solidFill>
                  <a:srgbClr val="0C2340"/>
                </a:solidFill>
                <a:effectLst/>
                <a:uLnTx/>
                <a:uFillTx/>
                <a:latin typeface="Adobe Caslon Pro Bold" panose="0205050205050A020403" pitchFamily="18" charset="77"/>
                <a:ea typeface="+mn-ea"/>
                <a:cs typeface="+mn-cs"/>
              </a:rPr>
              <a:t>:</a:t>
            </a:r>
            <a:endPar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endParaRPr>
          </a:p>
          <a:p>
            <a:pPr marL="107950" marR="0" lvl="0" indent="-107950" algn="l" defTabSz="914400" rtl="0" eaLnBrk="1" fontAlgn="auto" latinLnBrk="0" hangingPunct="1">
              <a:lnSpc>
                <a:spcPct val="110000"/>
              </a:lnSpc>
              <a:spcBef>
                <a:spcPts val="0"/>
              </a:spcBef>
              <a:spcAft>
                <a:spcPts val="0"/>
              </a:spcAft>
              <a:buClrTx/>
              <a:buSzTx/>
              <a:buFont typeface="Wingdings" pitchFamily="2" charset="2"/>
              <a:buChar char="§"/>
              <a:tabLst/>
              <a:defRPr/>
            </a:pPr>
            <a: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t>30ml Bols Elderflower​</a:t>
            </a:r>
          </a:p>
          <a:p>
            <a:pPr marL="107950" marR="0" lvl="0" indent="-107950" algn="l" defTabSz="914400" rtl="0" eaLnBrk="1" fontAlgn="auto" latinLnBrk="0" hangingPunct="1">
              <a:lnSpc>
                <a:spcPct val="110000"/>
              </a:lnSpc>
              <a:spcBef>
                <a:spcPts val="0"/>
              </a:spcBef>
              <a:spcAft>
                <a:spcPts val="0"/>
              </a:spcAft>
              <a:buClrTx/>
              <a:buSzTx/>
              <a:buFont typeface="Wingdings" pitchFamily="2" charset="2"/>
              <a:buChar char="§"/>
              <a:tabLst/>
              <a:defRPr/>
            </a:pPr>
            <a: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t>30ml Bols Genever​</a:t>
            </a:r>
          </a:p>
          <a:p>
            <a:pPr marL="107950" marR="0" lvl="0" indent="-107950" algn="l" defTabSz="914400" rtl="0" eaLnBrk="1" fontAlgn="auto" latinLnBrk="0" hangingPunct="1">
              <a:lnSpc>
                <a:spcPct val="110000"/>
              </a:lnSpc>
              <a:spcBef>
                <a:spcPts val="0"/>
              </a:spcBef>
              <a:spcAft>
                <a:spcPts val="0"/>
              </a:spcAft>
              <a:buClrTx/>
              <a:buSzTx/>
              <a:buFont typeface="Wingdings" pitchFamily="2" charset="2"/>
              <a:buChar char="§"/>
              <a:tabLst/>
              <a:defRPr/>
            </a:pPr>
            <a: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t>20ml Fresh lemon juice​</a:t>
            </a:r>
          </a:p>
          <a:p>
            <a:pPr marL="107950" marR="0" lvl="0" indent="-107950" algn="l" defTabSz="914400" rtl="0" eaLnBrk="1" fontAlgn="auto" latinLnBrk="0" hangingPunct="1">
              <a:lnSpc>
                <a:spcPct val="110000"/>
              </a:lnSpc>
              <a:spcBef>
                <a:spcPts val="0"/>
              </a:spcBef>
              <a:spcAft>
                <a:spcPts val="0"/>
              </a:spcAft>
              <a:buClrTx/>
              <a:buSzTx/>
              <a:buFont typeface="Wingdings" pitchFamily="2" charset="2"/>
              <a:buChar char="§"/>
              <a:tabLst/>
              <a:defRPr/>
            </a:pPr>
            <a: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t>10ml Sugar Syrup​</a:t>
            </a:r>
          </a:p>
          <a:p>
            <a:pPr marL="107950" marR="0" lvl="0" indent="-107950" algn="l" defTabSz="914400" rtl="0" eaLnBrk="1" fontAlgn="auto" latinLnBrk="0" hangingPunct="1">
              <a:lnSpc>
                <a:spcPct val="110000"/>
              </a:lnSpc>
              <a:spcBef>
                <a:spcPts val="0"/>
              </a:spcBef>
              <a:spcAft>
                <a:spcPts val="500"/>
              </a:spcAft>
              <a:buClrTx/>
              <a:buSzTx/>
              <a:buFont typeface="Wingdings" pitchFamily="2" charset="2"/>
              <a:buChar char="§"/>
              <a:tabLst/>
              <a:defRPr/>
            </a:pPr>
            <a: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t>Top up Soda Water</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t>Shake all the ingredients, </a:t>
            </a:r>
            <a:b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br>
            <a: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t>except the soda water, </a:t>
            </a:r>
            <a:b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br>
            <a: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t>with ice and strain in </a:t>
            </a:r>
            <a:b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br>
            <a: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t>a Collins glass over </a:t>
            </a:r>
            <a:b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br>
            <a: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t>cubed ice. Top with </a:t>
            </a:r>
            <a:b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br>
            <a: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t>soda water and garnish </a:t>
            </a:r>
            <a:b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br>
            <a: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t>with a lemon wedge. </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t>​</a:t>
            </a:r>
          </a:p>
        </p:txBody>
      </p:sp>
      <p:sp>
        <p:nvSpPr>
          <p:cNvPr id="32" name="TextBox 31">
            <a:extLst>
              <a:ext uri="{FF2B5EF4-FFF2-40B4-BE49-F238E27FC236}">
                <a16:creationId xmlns:a16="http://schemas.microsoft.com/office/drawing/2014/main" id="{583B40EA-25D0-FE74-3770-8F6338679785}"/>
              </a:ext>
            </a:extLst>
          </p:cNvPr>
          <p:cNvSpPr txBox="1"/>
          <p:nvPr/>
        </p:nvSpPr>
        <p:spPr>
          <a:xfrm>
            <a:off x="10090029" y="3709301"/>
            <a:ext cx="1369710" cy="953851"/>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500"/>
              </a:spcAft>
              <a:buClrTx/>
              <a:buSzTx/>
              <a:buFontTx/>
              <a:buNone/>
              <a:tabLst/>
              <a:defRPr/>
            </a:pPr>
            <a:r>
              <a:rPr kumimoji="0" lang="en-US" sz="1900" b="1" i="0" u="none" strike="noStrike" kern="1200" cap="none" spc="0" normalizeH="0" baseline="0" noProof="0">
                <a:ln>
                  <a:noFill/>
                </a:ln>
                <a:solidFill>
                  <a:srgbClr val="0C2340"/>
                </a:solidFill>
                <a:effectLst/>
                <a:uLnTx/>
                <a:uFillTx/>
                <a:latin typeface="Adobe Caslon Pro Bold" panose="0205050205050A020403" pitchFamily="18" charset="77"/>
                <a:ea typeface="+mn-ea"/>
                <a:cs typeface="+mn-cs"/>
              </a:rPr>
              <a:t>Easy Mix</a:t>
            </a:r>
          </a:p>
          <a:p>
            <a:pPr marL="107950" marR="0" lvl="0" indent="-107950" algn="l" defTabSz="914400" rtl="0" eaLnBrk="1" fontAlgn="auto" latinLnBrk="0" hangingPunct="1">
              <a:lnSpc>
                <a:spcPct val="110000"/>
              </a:lnSpc>
              <a:spcBef>
                <a:spcPts val="0"/>
              </a:spcBef>
              <a:spcAft>
                <a:spcPts val="0"/>
              </a:spcAft>
              <a:buClrTx/>
              <a:buSzTx/>
              <a:buFont typeface="Wingdings" pitchFamily="2" charset="2"/>
              <a:buChar char="§"/>
              <a:tabLst/>
              <a:defRPr/>
            </a:pPr>
            <a:r>
              <a:rPr kumimoji="0" lang="en-US" sz="1000" b="0" i="0" u="none" strike="noStrike" kern="1200" cap="none" spc="0" normalizeH="0" baseline="0" noProof="0">
                <a:ln>
                  <a:noFill/>
                </a:ln>
                <a:solidFill>
                  <a:srgbClr val="0C2340"/>
                </a:solidFill>
                <a:effectLst/>
                <a:uLnTx/>
                <a:uFillTx/>
                <a:latin typeface="Adobe Caslon Pro" panose="0205050205050A020403" pitchFamily="18" charset="0"/>
                <a:ea typeface="+mn-ea"/>
                <a:cs typeface="+mn-cs"/>
              </a:rPr>
              <a:t>1/4 Bols Elderflower</a:t>
            </a:r>
          </a:p>
          <a:p>
            <a:pPr marL="107950" marR="0" lvl="0" indent="-107950" algn="l" defTabSz="914400" rtl="0" eaLnBrk="1" fontAlgn="auto" latinLnBrk="0" hangingPunct="1">
              <a:lnSpc>
                <a:spcPct val="110000"/>
              </a:lnSpc>
              <a:spcBef>
                <a:spcPts val="0"/>
              </a:spcBef>
              <a:spcAft>
                <a:spcPts val="500"/>
              </a:spcAft>
              <a:buClrTx/>
              <a:buSzTx/>
              <a:buFont typeface="Wingdings" pitchFamily="2" charset="2"/>
              <a:buChar char="§"/>
              <a:tabLst/>
              <a:defRPr/>
            </a:pPr>
            <a:r>
              <a:rPr kumimoji="0" lang="en-US" sz="1000" b="0" i="0" u="none" strike="noStrike" kern="1200" cap="none" spc="0" normalizeH="0" baseline="0" noProof="0">
                <a:ln>
                  <a:noFill/>
                </a:ln>
                <a:solidFill>
                  <a:srgbClr val="0C2340"/>
                </a:solidFill>
                <a:effectLst/>
                <a:uLnTx/>
                <a:uFillTx/>
                <a:latin typeface="Adobe Caslon Pro" panose="0205050205050A020403" pitchFamily="18" charset="0"/>
                <a:ea typeface="+mn-ea"/>
                <a:cs typeface="+mn-cs"/>
              </a:rPr>
              <a:t>3/4 T</a:t>
            </a:r>
            <a:r>
              <a:rPr kumimoji="0" lang="en-US" sz="1000" b="0" i="0" u="none" strike="noStrike" kern="1200" cap="none" spc="0" normalizeH="0" baseline="0" noProof="0" err="1">
                <a:ln>
                  <a:noFill/>
                </a:ln>
                <a:solidFill>
                  <a:srgbClr val="0C2340"/>
                </a:solidFill>
                <a:effectLst/>
                <a:uLnTx/>
                <a:uFillTx/>
                <a:latin typeface="Adobe Caslon Pro" panose="0205050205050A020403" pitchFamily="18" charset="0"/>
                <a:ea typeface="+mn-ea"/>
                <a:cs typeface="+mn-cs"/>
              </a:rPr>
              <a:t>onic</a:t>
            </a:r>
            <a:r>
              <a:rPr kumimoji="0" lang="en-US" sz="1000" b="0" i="0" u="none" strike="noStrike" kern="1200" cap="none" spc="0" normalizeH="0" baseline="0" noProof="0">
                <a:ln>
                  <a:noFill/>
                </a:ln>
                <a:solidFill>
                  <a:srgbClr val="0C2340"/>
                </a:solidFill>
                <a:effectLst/>
                <a:uLnTx/>
                <a:uFillTx/>
                <a:latin typeface="Adobe Caslon Pro" panose="0205050205050A020403" pitchFamily="18" charset="0"/>
                <a:ea typeface="+mn-ea"/>
                <a:cs typeface="+mn-cs"/>
              </a:rPr>
              <a:t> water</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C2340"/>
                </a:solidFill>
                <a:effectLst/>
                <a:uLnTx/>
                <a:uFillTx/>
                <a:latin typeface="Adobe Caslon Pro" panose="0205050205050A020403" pitchFamily="18" charset="0"/>
                <a:ea typeface="+mn-ea"/>
                <a:cs typeface="+mn-cs"/>
              </a:rPr>
              <a:t>Pour over cubed ice.</a:t>
            </a:r>
          </a:p>
        </p:txBody>
      </p:sp>
      <p:sp>
        <p:nvSpPr>
          <p:cNvPr id="41" name="TextBox 40">
            <a:extLst>
              <a:ext uri="{FF2B5EF4-FFF2-40B4-BE49-F238E27FC236}">
                <a16:creationId xmlns:a16="http://schemas.microsoft.com/office/drawing/2014/main" id="{6C7AA2C6-C85C-0ADA-40EA-72D43CD4EECA}"/>
              </a:ext>
            </a:extLst>
          </p:cNvPr>
          <p:cNvSpPr txBox="1"/>
          <p:nvPr/>
        </p:nvSpPr>
        <p:spPr>
          <a:xfrm>
            <a:off x="9986470" y="2459684"/>
            <a:ext cx="991182" cy="461665"/>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060"/>
                </a:solidFill>
                <a:effectLst/>
                <a:uLnTx/>
                <a:uFillTx/>
                <a:latin typeface="Adobe Caslon Pro" panose="0205050205050A020403" pitchFamily="18" charset="0"/>
                <a:ea typeface="+mn-ea"/>
                <a:cs typeface="+mn-cs"/>
              </a:rPr>
              <a:t>Scan for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2060"/>
                </a:solidFill>
                <a:effectLst/>
                <a:uLnTx/>
                <a:uFillTx/>
                <a:latin typeface="Adobe Caslon Pro" panose="0205050205050A020403" pitchFamily="18" charset="0"/>
                <a:ea typeface="+mn-ea"/>
                <a:cs typeface="+mn-cs"/>
              </a:rPr>
              <a:t>more cocktail inspiration</a:t>
            </a:r>
          </a:p>
        </p:txBody>
      </p:sp>
      <p:pic>
        <p:nvPicPr>
          <p:cNvPr id="43" name="Picture 42">
            <a:extLst>
              <a:ext uri="{FF2B5EF4-FFF2-40B4-BE49-F238E27FC236}">
                <a16:creationId xmlns:a16="http://schemas.microsoft.com/office/drawing/2014/main" id="{779ECA44-8D8C-E871-0370-96F00140C071}"/>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11036202" y="2459048"/>
            <a:ext cx="576000" cy="576000"/>
          </a:xfrm>
          <a:prstGeom prst="rect">
            <a:avLst/>
          </a:prstGeom>
        </p:spPr>
      </p:pic>
      <p:graphicFrame>
        <p:nvGraphicFramePr>
          <p:cNvPr id="4" name="Table 28">
            <a:extLst>
              <a:ext uri="{FF2B5EF4-FFF2-40B4-BE49-F238E27FC236}">
                <a16:creationId xmlns:a16="http://schemas.microsoft.com/office/drawing/2014/main" id="{4FCAF3B2-2CCE-034A-C991-9D642858833D}"/>
              </a:ext>
            </a:extLst>
          </p:cNvPr>
          <p:cNvGraphicFramePr>
            <a:graphicFrameLocks noGrp="1"/>
          </p:cNvGraphicFramePr>
          <p:nvPr/>
        </p:nvGraphicFramePr>
        <p:xfrm>
          <a:off x="5406105" y="1414940"/>
          <a:ext cx="6206097" cy="573232"/>
        </p:xfrm>
        <a:graphic>
          <a:graphicData uri="http://schemas.openxmlformats.org/drawingml/2006/table">
            <a:tbl>
              <a:tblPr firstRow="1" bandRow="1">
                <a:tableStyleId>{5C22544A-7EE6-4342-B048-85BDC9FD1C3A}</a:tableStyleId>
              </a:tblPr>
              <a:tblGrid>
                <a:gridCol w="1710297">
                  <a:extLst>
                    <a:ext uri="{9D8B030D-6E8A-4147-A177-3AD203B41FA5}">
                      <a16:colId xmlns:a16="http://schemas.microsoft.com/office/drawing/2014/main" val="2766655694"/>
                    </a:ext>
                  </a:extLst>
                </a:gridCol>
                <a:gridCol w="990600">
                  <a:extLst>
                    <a:ext uri="{9D8B030D-6E8A-4147-A177-3AD203B41FA5}">
                      <a16:colId xmlns:a16="http://schemas.microsoft.com/office/drawing/2014/main" val="4208268503"/>
                    </a:ext>
                  </a:extLst>
                </a:gridCol>
                <a:gridCol w="1348740">
                  <a:extLst>
                    <a:ext uri="{9D8B030D-6E8A-4147-A177-3AD203B41FA5}">
                      <a16:colId xmlns:a16="http://schemas.microsoft.com/office/drawing/2014/main" val="154315022"/>
                    </a:ext>
                  </a:extLst>
                </a:gridCol>
                <a:gridCol w="2156460">
                  <a:extLst>
                    <a:ext uri="{9D8B030D-6E8A-4147-A177-3AD203B41FA5}">
                      <a16:colId xmlns:a16="http://schemas.microsoft.com/office/drawing/2014/main" val="947762647"/>
                    </a:ext>
                  </a:extLst>
                </a:gridCol>
              </a:tblGrid>
              <a:tr h="23072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100" normalizeH="0" baseline="0" noProof="0" err="1">
                          <a:ln>
                            <a:noFill/>
                          </a:ln>
                          <a:solidFill>
                            <a:schemeClr val="bg1"/>
                          </a:solidFill>
                          <a:effectLst/>
                          <a:uLnTx/>
                          <a:uFillTx/>
                          <a:latin typeface="Adobe Caslon Pro Bold" panose="0205050205050A020403" pitchFamily="18" charset="77"/>
                          <a:ea typeface="+mn-ea"/>
                          <a:cs typeface="+mn-cs"/>
                        </a:rPr>
                        <a:t>FLAVOUR</a:t>
                      </a:r>
                      <a:r>
                        <a:rPr kumimoji="0" lang="en-US" sz="900" b="1" i="0" u="none" strike="noStrike" kern="1200" cap="none" spc="100" normalizeH="0" baseline="0" noProof="0">
                          <a:ln>
                            <a:noFill/>
                          </a:ln>
                          <a:solidFill>
                            <a:schemeClr val="bg1"/>
                          </a:solidFill>
                          <a:effectLst/>
                          <a:uLnTx/>
                          <a:uFillTx/>
                          <a:latin typeface="Adobe Caslon Pro Bold" panose="0205050205050A020403" pitchFamily="18" charset="77"/>
                          <a:ea typeface="+mn-ea"/>
                          <a:cs typeface="+mn-cs"/>
                        </a:rPr>
                        <a:t> PROFILE</a:t>
                      </a:r>
                      <a:endParaRPr lang="en-GB" sz="900" b="1" i="0" spc="100" baseline="0">
                        <a:solidFill>
                          <a:schemeClr val="bg1"/>
                        </a:solidFill>
                        <a:latin typeface="Adobe Caslon Pro Bold" panose="0205050205050A020403" pitchFamily="18" charset="77"/>
                      </a:endParaRPr>
                    </a:p>
                  </a:txBody>
                  <a:tcPr marL="0" marR="0" marT="36000" marB="0" anchor="ctr">
                    <a:lnL w="12700" cap="flat" cmpd="sng" algn="ctr">
                      <a:solidFill>
                        <a:srgbClr val="00206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B234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100" normalizeH="0" baseline="0" noProof="0" err="1">
                          <a:ln>
                            <a:noFill/>
                          </a:ln>
                          <a:solidFill>
                            <a:schemeClr val="bg1"/>
                          </a:solidFill>
                          <a:effectLst/>
                          <a:uLnTx/>
                          <a:uFillTx/>
                          <a:latin typeface="Adobe Caslon Pro Bold" panose="0205050205050A020403" pitchFamily="18" charset="77"/>
                          <a:ea typeface="+mn-ea"/>
                          <a:cs typeface="+mn-cs"/>
                        </a:rPr>
                        <a:t>COLOUR</a:t>
                      </a:r>
                      <a:endParaRPr lang="en-GB" sz="900" b="1" i="0" spc="100" baseline="0">
                        <a:solidFill>
                          <a:schemeClr val="bg1"/>
                        </a:solidFill>
                        <a:latin typeface="Adobe Caslon Pro Bold" panose="0205050205050A020403" pitchFamily="18" charset="77"/>
                      </a:endParaRPr>
                    </a:p>
                  </a:txBody>
                  <a:tcPr marL="0" marR="0" marT="360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B234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100" normalizeH="0" baseline="0" noProof="0" err="1">
                          <a:ln>
                            <a:noFill/>
                          </a:ln>
                          <a:solidFill>
                            <a:schemeClr val="bg1"/>
                          </a:solidFill>
                          <a:effectLst/>
                          <a:uLnTx/>
                          <a:uFillTx/>
                          <a:latin typeface="Adobe Caslon Pro Bold" panose="0205050205050A020403" pitchFamily="18" charset="77"/>
                          <a:ea typeface="+mn-ea"/>
                          <a:cs typeface="+mn-cs"/>
                        </a:rPr>
                        <a:t>FLAVOUR</a:t>
                      </a:r>
                      <a:endParaRPr lang="en-GB" sz="900" b="1" i="0" spc="100" baseline="0">
                        <a:solidFill>
                          <a:schemeClr val="bg1"/>
                        </a:solidFill>
                        <a:latin typeface="Adobe Caslon Pro Bold" panose="0205050205050A020403" pitchFamily="18" charset="77"/>
                      </a:endParaRPr>
                    </a:p>
                  </a:txBody>
                  <a:tcPr marL="0" marR="0" marT="360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B234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100" normalizeH="0" baseline="0" noProof="0">
                          <a:ln>
                            <a:noFill/>
                          </a:ln>
                          <a:solidFill>
                            <a:schemeClr val="bg1"/>
                          </a:solidFill>
                          <a:effectLst/>
                          <a:uLnTx/>
                          <a:uFillTx/>
                          <a:latin typeface="Adobe Caslon Pro Bold" panose="0205050205050A020403" pitchFamily="18" charset="77"/>
                          <a:ea typeface="+mn-ea"/>
                          <a:cs typeface="+mn-cs"/>
                        </a:rPr>
                        <a:t>THE NOSE</a:t>
                      </a:r>
                      <a:endParaRPr lang="en-GB" sz="900" b="1" i="0" spc="100" baseline="0">
                        <a:solidFill>
                          <a:schemeClr val="bg1"/>
                        </a:solidFill>
                        <a:latin typeface="Adobe Caslon Pro Bold" panose="0205050205050A020403" pitchFamily="18" charset="77"/>
                      </a:endParaRPr>
                    </a:p>
                  </a:txBody>
                  <a:tcPr marL="0" marR="0" marT="36000" marB="0" anchor="ctr">
                    <a:lnL w="12700" cap="flat" cmpd="sng" algn="ctr">
                      <a:solidFill>
                        <a:schemeClr val="bg1"/>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B2340"/>
                    </a:solidFill>
                  </a:tcPr>
                </a:tc>
                <a:extLst>
                  <a:ext uri="{0D108BD9-81ED-4DB2-BD59-A6C34878D82A}">
                    <a16:rowId xmlns:a16="http://schemas.microsoft.com/office/drawing/2014/main" val="4008170520"/>
                  </a:ext>
                </a:extLst>
              </a:tr>
              <a:tr h="34250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dobe Caslon Pro" panose="0205050205050A020403" pitchFamily="18" charset="0"/>
                          <a:ea typeface="+mn-ea"/>
                          <a:cs typeface="+mn-cs"/>
                        </a:rPr>
                        <a:t>Floral</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dobe Caslon Pro" panose="0205050205050A020403" pitchFamily="18" charset="0"/>
                          <a:ea typeface="+mn-ea"/>
                          <a:cs typeface="+mn-cs"/>
                        </a:rPr>
                        <a:t>Light gold</a:t>
                      </a:r>
                    </a:p>
                  </a:txBody>
                  <a:tcPr marL="0" marR="0" marT="0" marB="0" anchor="ctr">
                    <a:lnL w="1270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dobe Caslon Pro" panose="0205050205050A020403" pitchFamily="18" charset="0"/>
                          <a:ea typeface="+mn-ea"/>
                          <a:cs typeface="+mn-cs"/>
                        </a:rPr>
                        <a:t>Fresh and very floral</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dobe Caslon Pro" panose="0205050205050A020403" pitchFamily="18" charset="0"/>
                          <a:ea typeface="+mn-ea"/>
                          <a:cs typeface="+mn-cs"/>
                        </a:rPr>
                        <a:t>Full bouquet of honey scented</a:t>
                      </a:r>
                      <a:br>
                        <a:rPr kumimoji="0" lang="en-US" sz="900" b="0" i="0" u="none" strike="noStrike" kern="1200" cap="none" spc="0" normalizeH="0" baseline="0" noProof="0">
                          <a:ln>
                            <a:noFill/>
                          </a:ln>
                          <a:solidFill>
                            <a:prstClr val="black"/>
                          </a:solidFill>
                          <a:effectLst/>
                          <a:uLnTx/>
                          <a:uFillTx/>
                          <a:latin typeface="Adobe Caslon Pro" panose="0205050205050A020403" pitchFamily="18" charset="0"/>
                          <a:ea typeface="+mn-ea"/>
                          <a:cs typeface="+mn-cs"/>
                        </a:rPr>
                      </a:br>
                      <a:r>
                        <a:rPr kumimoji="0" lang="en-US" sz="900" b="0" i="0" u="none" strike="noStrike" kern="1200" cap="none" spc="0" normalizeH="0" baseline="0" noProof="0">
                          <a:ln>
                            <a:noFill/>
                          </a:ln>
                          <a:solidFill>
                            <a:prstClr val="black"/>
                          </a:solidFill>
                          <a:effectLst/>
                          <a:uLnTx/>
                          <a:uFillTx/>
                          <a:latin typeface="Adobe Caslon Pro" panose="0205050205050A020403" pitchFamily="18" charset="0"/>
                          <a:ea typeface="+mn-ea"/>
                          <a:cs typeface="+mn-cs"/>
                        </a:rPr>
                        <a:t> elder blossoms, with a hint of apple</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3022442387"/>
                  </a:ext>
                </a:extLst>
              </a:tr>
            </a:tbl>
          </a:graphicData>
        </a:graphic>
      </p:graphicFrame>
      <p:pic>
        <p:nvPicPr>
          <p:cNvPr id="2" name="Picture 1">
            <a:extLst>
              <a:ext uri="{FF2B5EF4-FFF2-40B4-BE49-F238E27FC236}">
                <a16:creationId xmlns:a16="http://schemas.microsoft.com/office/drawing/2014/main" id="{52984D88-AE05-2BA0-3258-108D5E6D1942}"/>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flipH="1">
            <a:off x="3650242" y="4465276"/>
            <a:ext cx="1315649" cy="2571496"/>
          </a:xfrm>
          <a:prstGeom prst="rect">
            <a:avLst/>
          </a:prstGeom>
        </p:spPr>
      </p:pic>
      <p:sp>
        <p:nvSpPr>
          <p:cNvPr id="5" name="TextBox 4">
            <a:extLst>
              <a:ext uri="{FF2B5EF4-FFF2-40B4-BE49-F238E27FC236}">
                <a16:creationId xmlns:a16="http://schemas.microsoft.com/office/drawing/2014/main" id="{51DD3D5F-608E-4C15-F9E4-FA7E9DD44A46}"/>
              </a:ext>
            </a:extLst>
          </p:cNvPr>
          <p:cNvSpPr txBox="1"/>
          <p:nvPr/>
        </p:nvSpPr>
        <p:spPr>
          <a:xfrm>
            <a:off x="5406105" y="2520000"/>
            <a:ext cx="3036177" cy="76944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C2340"/>
                </a:solidFill>
                <a:effectLst/>
                <a:uLnTx/>
                <a:uFillTx/>
                <a:latin typeface="Adobe Caslon Pro Bold" panose="0205050205050A020403" pitchFamily="18" charset="77"/>
                <a:ea typeface="+mn-ea"/>
                <a:cs typeface="+mn-cs"/>
              </a:rPr>
              <a:t>How to Enjoy: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C2340"/>
                </a:solidFill>
                <a:effectLst/>
                <a:uLnTx/>
                <a:uFillTx/>
                <a:latin typeface="Adobe Caslon Pro" panose="0205050205050A020403" pitchFamily="18" charset="0"/>
                <a:ea typeface="+mn-ea"/>
                <a:cs typeface="+mn-cs"/>
              </a:rPr>
              <a:t>Best served in one of our delicious cocktails, </a:t>
            </a:r>
            <a:br>
              <a:rPr kumimoji="0" lang="en-US" sz="1200" b="0" i="0" u="none" strike="noStrike" kern="1200" cap="none" spc="0" normalizeH="0" baseline="0" noProof="0">
                <a:ln>
                  <a:noFill/>
                </a:ln>
                <a:solidFill>
                  <a:srgbClr val="0C2340"/>
                </a:solidFill>
                <a:effectLst/>
                <a:uLnTx/>
                <a:uFillTx/>
                <a:latin typeface="Adobe Caslon Pro" panose="0205050205050A020403" pitchFamily="18" charset="0"/>
                <a:ea typeface="+mn-ea"/>
                <a:cs typeface="+mn-cs"/>
              </a:rPr>
            </a:br>
            <a:r>
              <a:rPr kumimoji="0" lang="en-US" sz="1200" b="0" i="0" u="none" strike="noStrike" kern="1200" cap="none" spc="0" normalizeH="0" baseline="0" noProof="0">
                <a:ln>
                  <a:noFill/>
                </a:ln>
                <a:solidFill>
                  <a:srgbClr val="0C2340"/>
                </a:solidFill>
                <a:effectLst/>
                <a:uLnTx/>
                <a:uFillTx/>
                <a:latin typeface="Adobe Caslon Pro" panose="0205050205050A020403" pitchFamily="18" charset="0"/>
                <a:ea typeface="+mn-ea"/>
                <a:cs typeface="+mn-cs"/>
              </a:rPr>
              <a:t>also perfect when poured over Bols Genever </a:t>
            </a:r>
            <a:br>
              <a:rPr kumimoji="0" lang="en-US" sz="1200" b="0" i="0" u="none" strike="noStrike" kern="1200" cap="none" spc="0" normalizeH="0" baseline="0" noProof="0">
                <a:ln>
                  <a:noFill/>
                </a:ln>
                <a:solidFill>
                  <a:srgbClr val="0C2340"/>
                </a:solidFill>
                <a:effectLst/>
                <a:uLnTx/>
                <a:uFillTx/>
                <a:latin typeface="Adobe Caslon Pro" panose="0205050205050A020403" pitchFamily="18" charset="0"/>
                <a:ea typeface="+mn-ea"/>
                <a:cs typeface="+mn-cs"/>
              </a:rPr>
            </a:br>
            <a:r>
              <a:rPr kumimoji="0" lang="en-US" sz="1200" b="0" i="0" u="none" strike="noStrike" kern="1200" cap="none" spc="0" normalizeH="0" baseline="0" noProof="0">
                <a:ln>
                  <a:noFill/>
                </a:ln>
                <a:solidFill>
                  <a:srgbClr val="0C2340"/>
                </a:solidFill>
                <a:effectLst/>
                <a:uLnTx/>
                <a:uFillTx/>
                <a:latin typeface="Adobe Caslon Pro" panose="0205050205050A020403" pitchFamily="18" charset="0"/>
                <a:ea typeface="+mn-ea"/>
                <a:cs typeface="+mn-cs"/>
              </a:rPr>
              <a:t>or with tonic water on ice.​</a:t>
            </a:r>
          </a:p>
        </p:txBody>
      </p:sp>
      <p:pic>
        <p:nvPicPr>
          <p:cNvPr id="14" name="Picture 13">
            <a:extLst>
              <a:ext uri="{FF2B5EF4-FFF2-40B4-BE49-F238E27FC236}">
                <a16:creationId xmlns:a16="http://schemas.microsoft.com/office/drawing/2014/main" id="{9A9AD4F4-B424-172E-2154-608A746E188F}"/>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311984" y="4606238"/>
            <a:ext cx="1238657" cy="2422989"/>
          </a:xfrm>
          <a:prstGeom prst="rect">
            <a:avLst/>
          </a:prstGeom>
        </p:spPr>
      </p:pic>
      <p:sp>
        <p:nvSpPr>
          <p:cNvPr id="27" name="TextBox 26">
            <a:extLst>
              <a:ext uri="{FF2B5EF4-FFF2-40B4-BE49-F238E27FC236}">
                <a16:creationId xmlns:a16="http://schemas.microsoft.com/office/drawing/2014/main" id="{7E6CBF4E-08D2-636D-260B-214C2822D5E8}"/>
              </a:ext>
            </a:extLst>
          </p:cNvPr>
          <p:cNvSpPr txBox="1"/>
          <p:nvPr/>
        </p:nvSpPr>
        <p:spPr>
          <a:xfrm>
            <a:off x="7588354" y="3709301"/>
            <a:ext cx="2068397" cy="1461682"/>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500"/>
              </a:spcAft>
              <a:buClrTx/>
              <a:buSzTx/>
              <a:buFontTx/>
              <a:buNone/>
              <a:tabLst/>
              <a:defRPr/>
            </a:pPr>
            <a:r>
              <a:rPr kumimoji="0" lang="en-US" sz="1900" b="1" i="0" u="none" strike="noStrike" kern="1200" cap="none" spc="0" normalizeH="0" baseline="0" noProof="0">
                <a:ln>
                  <a:noFill/>
                </a:ln>
                <a:solidFill>
                  <a:srgbClr val="0C2340"/>
                </a:solidFill>
                <a:effectLst/>
                <a:uLnTx/>
                <a:uFillTx/>
                <a:latin typeface="Adobe Caslon Pro Bold" panose="0205050205050A020403" pitchFamily="18" charset="77"/>
                <a:ea typeface="+mn-ea"/>
                <a:cs typeface="+mn-cs"/>
              </a:rPr>
              <a:t>Elderflower Spritz</a:t>
            </a:r>
          </a:p>
          <a:p>
            <a:pPr marL="107950" marR="0" lvl="0" indent="-107950" algn="l" defTabSz="914400" rtl="0" eaLnBrk="1" fontAlgn="auto" latinLnBrk="0" hangingPunct="1">
              <a:lnSpc>
                <a:spcPct val="110000"/>
              </a:lnSpc>
              <a:spcBef>
                <a:spcPts val="0"/>
              </a:spcBef>
              <a:spcAft>
                <a:spcPts val="0"/>
              </a:spcAft>
              <a:buClrTx/>
              <a:buSzTx/>
              <a:buFont typeface="Wingdings" pitchFamily="2" charset="2"/>
              <a:buChar char="§"/>
              <a:tabLst/>
              <a:defRPr/>
            </a:pPr>
            <a:r>
              <a:rPr kumimoji="0" lang="en-US" sz="1000" b="0" i="0" u="none" strike="noStrike" kern="1200" cap="none" spc="0" normalizeH="0" baseline="0" noProof="0">
                <a:ln>
                  <a:noFill/>
                </a:ln>
                <a:solidFill>
                  <a:srgbClr val="0C2340"/>
                </a:solidFill>
                <a:effectLst/>
                <a:uLnTx/>
                <a:uFillTx/>
                <a:latin typeface="Adobe Caslon Pro" panose="0205050205050A020403" pitchFamily="18" charset="0"/>
                <a:ea typeface="+mn-ea"/>
                <a:cs typeface="+mn-cs"/>
              </a:rPr>
              <a:t>60ml Bols Elderflower</a:t>
            </a:r>
          </a:p>
          <a:p>
            <a:pPr marL="107950" marR="0" lvl="0" indent="-107950" algn="l" defTabSz="914400" rtl="0" eaLnBrk="1" fontAlgn="auto" latinLnBrk="0" hangingPunct="1">
              <a:lnSpc>
                <a:spcPct val="110000"/>
              </a:lnSpc>
              <a:spcBef>
                <a:spcPts val="0"/>
              </a:spcBef>
              <a:spcAft>
                <a:spcPts val="0"/>
              </a:spcAft>
              <a:buClrTx/>
              <a:buSzTx/>
              <a:buFont typeface="Wingdings" pitchFamily="2" charset="2"/>
              <a:buChar char="§"/>
              <a:tabLst/>
              <a:defRPr/>
            </a:pPr>
            <a:r>
              <a:rPr kumimoji="0" lang="en-US" sz="1000" b="0" i="0" u="none" strike="noStrike" kern="1200" cap="none" spc="0" normalizeH="0" baseline="0" noProof="0">
                <a:ln>
                  <a:noFill/>
                </a:ln>
                <a:solidFill>
                  <a:srgbClr val="0C2340"/>
                </a:solidFill>
                <a:effectLst/>
                <a:uLnTx/>
                <a:uFillTx/>
                <a:latin typeface="Adobe Caslon Pro" panose="0205050205050A020403" pitchFamily="18" charset="0"/>
                <a:ea typeface="+mn-ea"/>
                <a:cs typeface="+mn-cs"/>
              </a:rPr>
              <a:t>90ml Prosecco</a:t>
            </a:r>
          </a:p>
          <a:p>
            <a:pPr marL="107950" marR="0" lvl="0" indent="-107950" algn="l" defTabSz="914400" rtl="0" eaLnBrk="1" fontAlgn="auto" latinLnBrk="0" hangingPunct="1">
              <a:lnSpc>
                <a:spcPct val="110000"/>
              </a:lnSpc>
              <a:spcBef>
                <a:spcPts val="0"/>
              </a:spcBef>
              <a:spcAft>
                <a:spcPts val="500"/>
              </a:spcAft>
              <a:buClrTx/>
              <a:buSzTx/>
              <a:buFont typeface="Wingdings" pitchFamily="2" charset="2"/>
              <a:buChar char="§"/>
              <a:tabLst/>
              <a:defRPr/>
            </a:pPr>
            <a:r>
              <a:rPr kumimoji="0" lang="en-US" sz="1000" b="0" i="0" u="none" strike="noStrike" kern="1200" cap="none" spc="0" normalizeH="0" baseline="0" noProof="0">
                <a:ln>
                  <a:noFill/>
                </a:ln>
                <a:solidFill>
                  <a:srgbClr val="0C2340"/>
                </a:solidFill>
                <a:effectLst/>
                <a:uLnTx/>
                <a:uFillTx/>
                <a:latin typeface="Adobe Caslon Pro" panose="0205050205050A020403" pitchFamily="18" charset="0"/>
                <a:ea typeface="+mn-ea"/>
                <a:cs typeface="+mn-cs"/>
              </a:rPr>
              <a:t>30ml Soda water</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C2340"/>
                </a:solidFill>
                <a:effectLst/>
                <a:uLnTx/>
                <a:uFillTx/>
                <a:latin typeface="Adobe Caslon Pro" panose="0205050205050A020403" pitchFamily="18" charset="0"/>
                <a:ea typeface="+mn-ea"/>
                <a:cs typeface="+mn-cs"/>
              </a:rPr>
              <a:t>Pour over cubed ice.</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C2340"/>
                </a:solidFill>
                <a:effectLst/>
                <a:uLnTx/>
                <a:uFillTx/>
                <a:latin typeface="Adobe Caslon Pro" panose="0205050205050A020403" pitchFamily="18" charset="0"/>
                <a:ea typeface="+mn-ea"/>
                <a:cs typeface="+mn-cs"/>
              </a:rPr>
              <a:t>Garnish with </a:t>
            </a:r>
            <a:br>
              <a:rPr kumimoji="0" lang="en-US" sz="1000" b="0" i="0" u="none" strike="noStrike" kern="1200" cap="none" spc="0" normalizeH="0" baseline="0" noProof="0">
                <a:ln>
                  <a:noFill/>
                </a:ln>
                <a:solidFill>
                  <a:srgbClr val="0C2340"/>
                </a:solidFill>
                <a:effectLst/>
                <a:uLnTx/>
                <a:uFillTx/>
                <a:latin typeface="Adobe Caslon Pro" panose="0205050205050A020403" pitchFamily="18" charset="0"/>
                <a:ea typeface="+mn-ea"/>
                <a:cs typeface="+mn-cs"/>
              </a:rPr>
            </a:br>
            <a:r>
              <a:rPr kumimoji="0" lang="en-US" sz="1000" b="0" i="0" u="none" strike="noStrike" kern="1200" cap="none" spc="0" normalizeH="0" baseline="0" noProof="0">
                <a:ln>
                  <a:noFill/>
                </a:ln>
                <a:solidFill>
                  <a:srgbClr val="0C2340"/>
                </a:solidFill>
                <a:effectLst/>
                <a:uLnTx/>
                <a:uFillTx/>
                <a:latin typeface="Adobe Caslon Pro" panose="0205050205050A020403" pitchFamily="18" charset="0"/>
                <a:ea typeface="+mn-ea"/>
                <a:cs typeface="+mn-cs"/>
              </a:rPr>
              <a:t>lime wheel.</a:t>
            </a:r>
          </a:p>
        </p:txBody>
      </p:sp>
      <p:sp>
        <p:nvSpPr>
          <p:cNvPr id="33" name="TextBox 32">
            <a:extLst>
              <a:ext uri="{FF2B5EF4-FFF2-40B4-BE49-F238E27FC236}">
                <a16:creationId xmlns:a16="http://schemas.microsoft.com/office/drawing/2014/main" id="{8DA284A3-DA1B-608C-9CAE-0CC728A0588E}"/>
              </a:ext>
            </a:extLst>
          </p:cNvPr>
          <p:cNvSpPr txBox="1"/>
          <p:nvPr/>
        </p:nvSpPr>
        <p:spPr>
          <a:xfrm>
            <a:off x="1742391" y="1132546"/>
            <a:ext cx="2959149" cy="182357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tab pos="665163" algn="l"/>
              </a:tabLst>
              <a:defRPr/>
            </a:pPr>
            <a:r>
              <a:rPr kumimoji="0" lang="en-GB" sz="1200" b="1" i="0" u="none" strike="noStrike" kern="1200" cap="none" spc="0" normalizeH="0" baseline="0" noProof="0">
                <a:ln>
                  <a:noFill/>
                </a:ln>
                <a:solidFill>
                  <a:srgbClr val="0C2340"/>
                </a:solidFill>
                <a:effectLst/>
                <a:uLnTx/>
                <a:uFillTx/>
                <a:latin typeface="Adobe Caslon Pro Bold" panose="0205050205050A020403" pitchFamily="18" charset="77"/>
                <a:ea typeface="+mn-ea"/>
                <a:cs typeface="+mn-cs"/>
              </a:rPr>
              <a:t>Bols Elderflower is made from the cream coloured, honey scented blossoms of the elder tree. The elder tree blooms in early summer with crisp and somewhat juicy flowers which give Bols Elderflower a really fresh and fragrant flavour. Its pleasant aroma and full bouquet capture the feeling of a beautiful summer day, thanks to the secret extraction method of the Lucas Bols Master Distiller.</a:t>
            </a:r>
          </a:p>
        </p:txBody>
      </p:sp>
      <p:pic>
        <p:nvPicPr>
          <p:cNvPr id="12" name="Picture 11" descr="A glass with a drink in it&#10;&#10;Description automatically generated with low confidence">
            <a:extLst>
              <a:ext uri="{FF2B5EF4-FFF2-40B4-BE49-F238E27FC236}">
                <a16:creationId xmlns:a16="http://schemas.microsoft.com/office/drawing/2014/main" id="{48D42092-39DA-409C-06F3-A4F2EAA6D47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444872" y="4606237"/>
            <a:ext cx="1106890" cy="2209861"/>
          </a:xfrm>
          <a:prstGeom prst="rect">
            <a:avLst/>
          </a:prstGeom>
        </p:spPr>
      </p:pic>
      <p:sp>
        <p:nvSpPr>
          <p:cNvPr id="38" name="TextBox 37">
            <a:extLst>
              <a:ext uri="{FF2B5EF4-FFF2-40B4-BE49-F238E27FC236}">
                <a16:creationId xmlns:a16="http://schemas.microsoft.com/office/drawing/2014/main" id="{BF66F61F-0C31-146F-C0CC-8976E9ACA480}"/>
              </a:ext>
            </a:extLst>
          </p:cNvPr>
          <p:cNvSpPr txBox="1"/>
          <p:nvPr/>
        </p:nvSpPr>
        <p:spPr>
          <a:xfrm>
            <a:off x="5080877" y="3709301"/>
            <a:ext cx="2199183" cy="2092432"/>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500"/>
              </a:spcAft>
              <a:buClrTx/>
              <a:buSzTx/>
              <a:buFontTx/>
              <a:buNone/>
              <a:tabLst/>
              <a:defRPr/>
            </a:pPr>
            <a:r>
              <a:rPr kumimoji="0" lang="en-US" sz="1900" b="1" i="0" u="none" strike="noStrike" kern="1200" cap="none" spc="0" normalizeH="0" baseline="0" noProof="0" dirty="0">
                <a:ln>
                  <a:noFill/>
                </a:ln>
                <a:solidFill>
                  <a:srgbClr val="0C2340"/>
                </a:solidFill>
                <a:effectLst/>
                <a:uLnTx/>
                <a:uFillTx/>
                <a:latin typeface="Adobe Caslon Pro Bold" panose="0205050205050A020403" pitchFamily="18" charset="77"/>
                <a:ea typeface="+mn-ea"/>
                <a:cs typeface="+mn-cs"/>
              </a:rPr>
              <a:t>Popular Choice</a:t>
            </a:r>
          </a:p>
          <a:p>
            <a:pPr marL="0" marR="0" lvl="0" indent="0" algn="l" defTabSz="914400" rtl="0" eaLnBrk="1" fontAlgn="auto" latinLnBrk="0" hangingPunct="1">
              <a:lnSpc>
                <a:spcPct val="110000"/>
              </a:lnSpc>
              <a:spcBef>
                <a:spcPts val="0"/>
              </a:spcBef>
              <a:spcAft>
                <a:spcPts val="200"/>
              </a:spcAft>
              <a:buClrTx/>
              <a:buSzTx/>
              <a:buFontTx/>
              <a:buNone/>
              <a:tabLst/>
              <a:defRPr/>
            </a:pPr>
            <a:r>
              <a:rPr kumimoji="0" lang="en-US" sz="1600" b="1" i="0" u="none" strike="noStrike" kern="1200" cap="none" spc="0" normalizeH="0" baseline="0" noProof="0" dirty="0">
                <a:ln>
                  <a:noFill/>
                </a:ln>
                <a:solidFill>
                  <a:srgbClr val="0C2340"/>
                </a:solidFill>
                <a:effectLst/>
                <a:uLnTx/>
                <a:uFillTx/>
                <a:latin typeface="Adobe Caslon Pro Bold" panose="0205050205050A020403" pitchFamily="18" charset="77"/>
                <a:ea typeface="+mn-ea"/>
                <a:cs typeface="+mn-cs"/>
              </a:rPr>
              <a:t>Elderflower Margarita</a:t>
            </a:r>
            <a:r>
              <a:rPr kumimoji="0" lang="en-US" sz="1100" b="1" i="0" u="none" strike="noStrike" kern="1200" cap="none" spc="0" normalizeH="0" baseline="0" noProof="0" dirty="0">
                <a:ln>
                  <a:noFill/>
                </a:ln>
                <a:solidFill>
                  <a:srgbClr val="0C2340"/>
                </a:solidFill>
                <a:effectLst/>
                <a:uLnTx/>
                <a:uFillTx/>
                <a:latin typeface="Adobe Caslon Pro Bold" panose="0205050205050A020403" pitchFamily="18" charset="77"/>
                <a:ea typeface="+mn-ea"/>
                <a:cs typeface="+mn-cs"/>
              </a:rPr>
              <a:t>:</a:t>
            </a:r>
            <a:endPar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endParaRPr>
          </a:p>
          <a:p>
            <a:pPr marL="115888" marR="0" lvl="0" indent="-115888" algn="l" defTabSz="914400" rtl="0" eaLnBrk="1" fontAlgn="auto" latinLnBrk="0" hangingPunct="1">
              <a:lnSpc>
                <a:spcPct val="110000"/>
              </a:lnSpc>
              <a:spcBef>
                <a:spcPts val="0"/>
              </a:spcBef>
              <a:spcAft>
                <a:spcPts val="0"/>
              </a:spcAft>
              <a:buClrTx/>
              <a:buSzTx/>
              <a:buFont typeface="Wingdings" pitchFamily="2" charset="2"/>
              <a:buChar char="§"/>
              <a:tabLst/>
              <a:defRPr/>
            </a:pPr>
            <a: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t>25ml Bols Elderflower​</a:t>
            </a:r>
          </a:p>
          <a:p>
            <a:pPr marL="115888" marR="0" lvl="0" indent="-115888" algn="l" defTabSz="914400" rtl="0" eaLnBrk="1" fontAlgn="auto" latinLnBrk="0" hangingPunct="1">
              <a:lnSpc>
                <a:spcPct val="110000"/>
              </a:lnSpc>
              <a:spcBef>
                <a:spcPts val="0"/>
              </a:spcBef>
              <a:spcAft>
                <a:spcPts val="0"/>
              </a:spcAft>
              <a:buClrTx/>
              <a:buSzTx/>
              <a:buFont typeface="Wingdings" pitchFamily="2" charset="2"/>
              <a:buChar char="§"/>
              <a:tabLst/>
              <a:defRPr/>
            </a:pPr>
            <a: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t>45ml Tequila Blanco​</a:t>
            </a:r>
          </a:p>
          <a:p>
            <a:pPr marL="115888" marR="0" lvl="0" indent="-115888" algn="l" defTabSz="914400" rtl="0" eaLnBrk="1" fontAlgn="auto" latinLnBrk="0" hangingPunct="1">
              <a:lnSpc>
                <a:spcPct val="110000"/>
              </a:lnSpc>
              <a:spcBef>
                <a:spcPts val="0"/>
              </a:spcBef>
              <a:spcAft>
                <a:spcPts val="500"/>
              </a:spcAft>
              <a:buClrTx/>
              <a:buSzTx/>
              <a:buFont typeface="Wingdings" pitchFamily="2" charset="2"/>
              <a:buChar char="§"/>
              <a:tabLst/>
              <a:defRPr/>
            </a:pPr>
            <a: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t>30ml Fresh Lime Juice</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t>Shake all ingredients with cubed ice and fine strain into </a:t>
            </a:r>
            <a:b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br>
            <a: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t>a margarita glass. </a:t>
            </a:r>
            <a:b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br>
            <a: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t>Garnish with</a:t>
            </a:r>
            <a:b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br>
            <a: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t>lime wheel.</a:t>
            </a:r>
          </a:p>
        </p:txBody>
      </p:sp>
      <p:cxnSp>
        <p:nvCxnSpPr>
          <p:cNvPr id="19" name="Straight Connector 18">
            <a:extLst>
              <a:ext uri="{FF2B5EF4-FFF2-40B4-BE49-F238E27FC236}">
                <a16:creationId xmlns:a16="http://schemas.microsoft.com/office/drawing/2014/main" id="{93744280-2EFE-F2C1-8103-DB4F86A59908}"/>
              </a:ext>
            </a:extLst>
          </p:cNvPr>
          <p:cNvCxnSpPr/>
          <p:nvPr/>
        </p:nvCxnSpPr>
        <p:spPr>
          <a:xfrm>
            <a:off x="2381700" y="3429000"/>
            <a:ext cx="0" cy="3137157"/>
          </a:xfrm>
          <a:prstGeom prst="line">
            <a:avLst/>
          </a:prstGeom>
          <a:ln>
            <a:solidFill>
              <a:srgbClr val="DCC87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72A6697-199A-9F51-4379-F9E45A79DD32}"/>
              </a:ext>
            </a:extLst>
          </p:cNvPr>
          <p:cNvCxnSpPr/>
          <p:nvPr/>
        </p:nvCxnSpPr>
        <p:spPr>
          <a:xfrm>
            <a:off x="4883375" y="3429000"/>
            <a:ext cx="0" cy="3137157"/>
          </a:xfrm>
          <a:prstGeom prst="line">
            <a:avLst/>
          </a:prstGeom>
          <a:ln>
            <a:solidFill>
              <a:srgbClr val="DCC87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5EE8D23-4667-48A1-F51E-EB8FC3748122}"/>
              </a:ext>
            </a:extLst>
          </p:cNvPr>
          <p:cNvCxnSpPr/>
          <p:nvPr/>
        </p:nvCxnSpPr>
        <p:spPr>
          <a:xfrm>
            <a:off x="7385050" y="3429000"/>
            <a:ext cx="0" cy="3137157"/>
          </a:xfrm>
          <a:prstGeom prst="line">
            <a:avLst/>
          </a:prstGeom>
          <a:ln>
            <a:solidFill>
              <a:srgbClr val="DCC87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5DB51E7-071E-0323-5F90-CDE414E26A19}"/>
              </a:ext>
            </a:extLst>
          </p:cNvPr>
          <p:cNvCxnSpPr/>
          <p:nvPr/>
        </p:nvCxnSpPr>
        <p:spPr>
          <a:xfrm>
            <a:off x="9886725" y="3429000"/>
            <a:ext cx="0" cy="3137157"/>
          </a:xfrm>
          <a:prstGeom prst="line">
            <a:avLst/>
          </a:prstGeom>
          <a:ln>
            <a:solidFill>
              <a:srgbClr val="DCC87A"/>
            </a:solidFill>
          </a:ln>
        </p:spPr>
        <p:style>
          <a:lnRef idx="1">
            <a:schemeClr val="accent1"/>
          </a:lnRef>
          <a:fillRef idx="0">
            <a:schemeClr val="accent1"/>
          </a:fillRef>
          <a:effectRef idx="0">
            <a:schemeClr val="accent1"/>
          </a:effectRef>
          <a:fontRef idx="minor">
            <a:schemeClr val="tx1"/>
          </a:fontRef>
        </p:style>
      </p:cxnSp>
      <p:sp>
        <p:nvSpPr>
          <p:cNvPr id="3" name="Freeform 33">
            <a:extLst>
              <a:ext uri="{FF2B5EF4-FFF2-40B4-BE49-F238E27FC236}">
                <a16:creationId xmlns:a16="http://schemas.microsoft.com/office/drawing/2014/main" id="{2CDE7EF7-12F0-99CD-395B-BD324E92C722}"/>
              </a:ext>
            </a:extLst>
          </p:cNvPr>
          <p:cNvSpPr/>
          <p:nvPr/>
        </p:nvSpPr>
        <p:spPr>
          <a:xfrm>
            <a:off x="11477389" y="0"/>
            <a:ext cx="714611" cy="714309"/>
          </a:xfrm>
          <a:custGeom>
            <a:avLst/>
            <a:gdLst/>
            <a:ahLst/>
            <a:cxnLst/>
            <a:rect l="l" t="t" r="r" b="b"/>
            <a:pathLst>
              <a:path w="1071916" h="1071463">
                <a:moveTo>
                  <a:pt x="0" y="0"/>
                </a:moveTo>
                <a:lnTo>
                  <a:pt x="1071916" y="0"/>
                </a:lnTo>
                <a:lnTo>
                  <a:pt x="1071916" y="1071463"/>
                </a:lnTo>
                <a:lnTo>
                  <a:pt x="0" y="1071463"/>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8906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DE6E2"/>
        </a:solidFill>
        <a:effectLst/>
      </p:bgPr>
    </p:bg>
    <p:spTree>
      <p:nvGrpSpPr>
        <p:cNvPr id="1" name=""/>
        <p:cNvGrpSpPr/>
        <p:nvPr/>
      </p:nvGrpSpPr>
      <p:grpSpPr>
        <a:xfrm>
          <a:off x="0" y="0"/>
          <a:ext cx="0" cy="0"/>
          <a:chOff x="0" y="0"/>
          <a:chExt cx="0" cy="0"/>
        </a:xfrm>
      </p:grpSpPr>
      <p:grpSp>
        <p:nvGrpSpPr>
          <p:cNvPr id="49" name="Group 2">
            <a:extLst>
              <a:ext uri="{FF2B5EF4-FFF2-40B4-BE49-F238E27FC236}">
                <a16:creationId xmlns:a16="http://schemas.microsoft.com/office/drawing/2014/main" id="{D90E24B7-4B7B-025A-9634-C4F036C71FC0}"/>
              </a:ext>
            </a:extLst>
          </p:cNvPr>
          <p:cNvGrpSpPr/>
          <p:nvPr/>
        </p:nvGrpSpPr>
        <p:grpSpPr>
          <a:xfrm>
            <a:off x="1771306" y="2360461"/>
            <a:ext cx="4324694" cy="1493686"/>
            <a:chOff x="0" y="-38100"/>
            <a:chExt cx="1708521" cy="590098"/>
          </a:xfrm>
        </p:grpSpPr>
        <p:sp>
          <p:nvSpPr>
            <p:cNvPr id="50" name="Freeform 3">
              <a:extLst>
                <a:ext uri="{FF2B5EF4-FFF2-40B4-BE49-F238E27FC236}">
                  <a16:creationId xmlns:a16="http://schemas.microsoft.com/office/drawing/2014/main" id="{9DE0D149-DA7B-63E1-A17A-2540C46BEE36}"/>
                </a:ext>
              </a:extLst>
            </p:cNvPr>
            <p:cNvSpPr/>
            <p:nvPr/>
          </p:nvSpPr>
          <p:spPr>
            <a:xfrm>
              <a:off x="0" y="0"/>
              <a:ext cx="1708521" cy="551998"/>
            </a:xfrm>
            <a:custGeom>
              <a:avLst/>
              <a:gdLst/>
              <a:ahLst/>
              <a:cxnLst/>
              <a:rect l="l" t="t" r="r" b="b"/>
              <a:pathLst>
                <a:path w="1708521" h="551998">
                  <a:moveTo>
                    <a:pt x="60866" y="0"/>
                  </a:moveTo>
                  <a:lnTo>
                    <a:pt x="1647655" y="0"/>
                  </a:lnTo>
                  <a:cubicBezTo>
                    <a:pt x="1681271" y="0"/>
                    <a:pt x="1708521" y="27250"/>
                    <a:pt x="1708521" y="60866"/>
                  </a:cubicBezTo>
                  <a:lnTo>
                    <a:pt x="1708521" y="491132"/>
                  </a:lnTo>
                  <a:cubicBezTo>
                    <a:pt x="1708521" y="507275"/>
                    <a:pt x="1702109" y="522756"/>
                    <a:pt x="1690694" y="534171"/>
                  </a:cubicBezTo>
                  <a:cubicBezTo>
                    <a:pt x="1679279" y="545585"/>
                    <a:pt x="1663798" y="551998"/>
                    <a:pt x="1647655" y="551998"/>
                  </a:cubicBezTo>
                  <a:lnTo>
                    <a:pt x="60866" y="551998"/>
                  </a:lnTo>
                  <a:cubicBezTo>
                    <a:pt x="27250" y="551998"/>
                    <a:pt x="0" y="524747"/>
                    <a:pt x="0" y="491132"/>
                  </a:cubicBezTo>
                  <a:lnTo>
                    <a:pt x="0" y="60866"/>
                  </a:lnTo>
                  <a:cubicBezTo>
                    <a:pt x="0" y="27250"/>
                    <a:pt x="27250" y="0"/>
                    <a:pt x="60866"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 name="TextBox 4">
              <a:extLst>
                <a:ext uri="{FF2B5EF4-FFF2-40B4-BE49-F238E27FC236}">
                  <a16:creationId xmlns:a16="http://schemas.microsoft.com/office/drawing/2014/main" id="{F6B7243E-65F4-BC9D-1161-AACE5A89180E}"/>
                </a:ext>
              </a:extLst>
            </p:cNvPr>
            <p:cNvSpPr txBox="1"/>
            <p:nvPr/>
          </p:nvSpPr>
          <p:spPr>
            <a:xfrm>
              <a:off x="0" y="-38100"/>
              <a:ext cx="1708521" cy="59009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2" name="Group 5">
            <a:extLst>
              <a:ext uri="{FF2B5EF4-FFF2-40B4-BE49-F238E27FC236}">
                <a16:creationId xmlns:a16="http://schemas.microsoft.com/office/drawing/2014/main" id="{B8EFE52C-2021-7D95-A271-2D8497E65B47}"/>
              </a:ext>
            </a:extLst>
          </p:cNvPr>
          <p:cNvGrpSpPr/>
          <p:nvPr/>
        </p:nvGrpSpPr>
        <p:grpSpPr>
          <a:xfrm>
            <a:off x="1771306" y="4277031"/>
            <a:ext cx="5260346" cy="1493686"/>
            <a:chOff x="0" y="-38100"/>
            <a:chExt cx="2078161" cy="590098"/>
          </a:xfrm>
        </p:grpSpPr>
        <p:sp>
          <p:nvSpPr>
            <p:cNvPr id="53" name="Freeform 6">
              <a:extLst>
                <a:ext uri="{FF2B5EF4-FFF2-40B4-BE49-F238E27FC236}">
                  <a16:creationId xmlns:a16="http://schemas.microsoft.com/office/drawing/2014/main" id="{C09663F1-9D0F-ED0E-F591-D677149422B3}"/>
                </a:ext>
              </a:extLst>
            </p:cNvPr>
            <p:cNvSpPr/>
            <p:nvPr/>
          </p:nvSpPr>
          <p:spPr>
            <a:xfrm>
              <a:off x="0" y="0"/>
              <a:ext cx="2078161" cy="551998"/>
            </a:xfrm>
            <a:custGeom>
              <a:avLst/>
              <a:gdLst/>
              <a:ahLst/>
              <a:cxnLst/>
              <a:rect l="l" t="t" r="r" b="b"/>
              <a:pathLst>
                <a:path w="2078161" h="551998">
                  <a:moveTo>
                    <a:pt x="50040" y="0"/>
                  </a:moveTo>
                  <a:lnTo>
                    <a:pt x="2028122" y="0"/>
                  </a:lnTo>
                  <a:cubicBezTo>
                    <a:pt x="2041393" y="0"/>
                    <a:pt x="2054121" y="5272"/>
                    <a:pt x="2063505" y="14656"/>
                  </a:cubicBezTo>
                  <a:cubicBezTo>
                    <a:pt x="2072889" y="24040"/>
                    <a:pt x="2078161" y="36768"/>
                    <a:pt x="2078161" y="50040"/>
                  </a:cubicBezTo>
                  <a:lnTo>
                    <a:pt x="2078161" y="501958"/>
                  </a:lnTo>
                  <a:cubicBezTo>
                    <a:pt x="2078161" y="529594"/>
                    <a:pt x="2055758" y="551998"/>
                    <a:pt x="2028122" y="551998"/>
                  </a:cubicBezTo>
                  <a:lnTo>
                    <a:pt x="50040" y="551998"/>
                  </a:lnTo>
                  <a:cubicBezTo>
                    <a:pt x="22403" y="551998"/>
                    <a:pt x="0" y="529594"/>
                    <a:pt x="0" y="501958"/>
                  </a:cubicBezTo>
                  <a:lnTo>
                    <a:pt x="0" y="50040"/>
                  </a:lnTo>
                  <a:cubicBezTo>
                    <a:pt x="0" y="22403"/>
                    <a:pt x="22403" y="0"/>
                    <a:pt x="50040"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4" name="TextBox 7">
              <a:extLst>
                <a:ext uri="{FF2B5EF4-FFF2-40B4-BE49-F238E27FC236}">
                  <a16:creationId xmlns:a16="http://schemas.microsoft.com/office/drawing/2014/main" id="{D6A861AE-C5B2-2DC9-FBE8-C45B2021A63C}"/>
                </a:ext>
              </a:extLst>
            </p:cNvPr>
            <p:cNvSpPr txBox="1"/>
            <p:nvPr/>
          </p:nvSpPr>
          <p:spPr>
            <a:xfrm>
              <a:off x="0" y="-38100"/>
              <a:ext cx="2078161" cy="59009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AutoShape 9"/>
          <p:cNvSpPr/>
          <p:nvPr/>
        </p:nvSpPr>
        <p:spPr>
          <a:xfrm flipV="1">
            <a:off x="2237399" y="5627692"/>
            <a:ext cx="4749780" cy="12700"/>
          </a:xfrm>
          <a:prstGeom prst="line">
            <a:avLst/>
          </a:prstGeom>
          <a:ln w="38100" cap="flat">
            <a:solidFill>
              <a:srgbClr val="DCC87A"/>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2237399" y="3712659"/>
            <a:ext cx="3812703" cy="13864"/>
          </a:xfrm>
          <a:prstGeom prst="line">
            <a:avLst/>
          </a:prstGeom>
          <a:ln w="38100" cap="flat">
            <a:solidFill>
              <a:srgbClr val="DCC87A"/>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5" name="TextBox 8">
            <a:extLst>
              <a:ext uri="{FF2B5EF4-FFF2-40B4-BE49-F238E27FC236}">
                <a16:creationId xmlns:a16="http://schemas.microsoft.com/office/drawing/2014/main" id="{4A6200CB-A17C-4307-6132-3973F9A1D02C}"/>
              </a:ext>
            </a:extLst>
          </p:cNvPr>
          <p:cNvSpPr txBox="1"/>
          <p:nvPr/>
        </p:nvSpPr>
        <p:spPr>
          <a:xfrm>
            <a:off x="2561566" y="2672517"/>
            <a:ext cx="2558121" cy="314894"/>
          </a:xfrm>
          <a:prstGeom prst="rect">
            <a:avLst/>
          </a:prstGeom>
        </p:spPr>
        <p:txBody>
          <a:bodyPr lIns="0" tIns="0" rIns="0" bIns="0" rtlCol="0" anchor="t">
            <a:spAutoFit/>
          </a:bodyPr>
          <a:lstStyle/>
          <a:p>
            <a:pPr marL="0" marR="0" lvl="0" indent="0" algn="l" defTabSz="609630" rtl="0" eaLnBrk="1" fontAlgn="auto" latinLnBrk="0" hangingPunct="1">
              <a:lnSpc>
                <a:spcPts val="2613"/>
              </a:lnSpc>
              <a:spcBef>
                <a:spcPts val="0"/>
              </a:spcBef>
              <a:spcAft>
                <a:spcPts val="0"/>
              </a:spcAft>
              <a:buClrTx/>
              <a:buSzTx/>
              <a:buFontTx/>
              <a:buNone/>
              <a:tabLst/>
              <a:defRPr/>
            </a:pPr>
            <a:r>
              <a:rPr kumimoji="0" lang="en-US" sz="1900" b="1" i="0" u="none" strike="noStrike" kern="1200" cap="none" spc="0" normalizeH="0" baseline="0" noProof="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In </a:t>
            </a:r>
            <a:r>
              <a:rPr kumimoji="0" lang="en-US" sz="1900" b="1" i="0" u="sng" strike="noStrike" kern="1200" cap="none" spc="0" normalizeH="0" baseline="0" noProof="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Neat</a:t>
            </a:r>
            <a:r>
              <a:rPr kumimoji="0" lang="en-US" sz="1900" b="1" i="0" u="none" strike="noStrike" kern="1200" cap="none" spc="0" normalizeH="0" baseline="0" noProof="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 tasting:</a:t>
            </a:r>
          </a:p>
        </p:txBody>
      </p:sp>
      <p:sp>
        <p:nvSpPr>
          <p:cNvPr id="56" name="TextBox 27">
            <a:extLst>
              <a:ext uri="{FF2B5EF4-FFF2-40B4-BE49-F238E27FC236}">
                <a16:creationId xmlns:a16="http://schemas.microsoft.com/office/drawing/2014/main" id="{C6B63004-7217-B8B4-73F4-685395AACD2E}"/>
              </a:ext>
            </a:extLst>
          </p:cNvPr>
          <p:cNvSpPr txBox="1"/>
          <p:nvPr/>
        </p:nvSpPr>
        <p:spPr>
          <a:xfrm>
            <a:off x="2561565" y="4268748"/>
            <a:ext cx="2908461" cy="314894"/>
          </a:xfrm>
          <a:prstGeom prst="rect">
            <a:avLst/>
          </a:prstGeom>
        </p:spPr>
        <p:txBody>
          <a:bodyPr wrap="square" lIns="0" tIns="0" rIns="0" bIns="0" rtlCol="0" anchor="t">
            <a:spAutoFit/>
          </a:bodyPr>
          <a:lstStyle/>
          <a:p>
            <a:pPr marL="0" marR="0" lvl="0" indent="0" algn="l" defTabSz="609630" rtl="0" eaLnBrk="1" fontAlgn="auto" latinLnBrk="0" hangingPunct="1">
              <a:lnSpc>
                <a:spcPts val="2613"/>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As a </a:t>
            </a:r>
            <a:r>
              <a:rPr kumimoji="0" lang="en-US" sz="1900" b="1" i="0" u="sng" strike="noStrike" kern="1200" cap="none" spc="0" normalizeH="0" baseline="0" noProof="0" dirty="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Cocktail </a:t>
            </a:r>
            <a:r>
              <a:rPr kumimoji="0" lang="en-US" sz="1900" b="1" i="0" u="none" strike="noStrike" kern="1200" cap="none" spc="0" normalizeH="0" baseline="0" noProof="0" dirty="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ingredient:</a:t>
            </a:r>
          </a:p>
        </p:txBody>
      </p:sp>
      <p:sp>
        <p:nvSpPr>
          <p:cNvPr id="57" name="TextBox 31">
            <a:extLst>
              <a:ext uri="{FF2B5EF4-FFF2-40B4-BE49-F238E27FC236}">
                <a16:creationId xmlns:a16="http://schemas.microsoft.com/office/drawing/2014/main" id="{53F19787-8230-44D6-66A4-690B56461D77}"/>
              </a:ext>
            </a:extLst>
          </p:cNvPr>
          <p:cNvSpPr txBox="1"/>
          <p:nvPr/>
        </p:nvSpPr>
        <p:spPr>
          <a:xfrm>
            <a:off x="2561566" y="3041711"/>
            <a:ext cx="2558121" cy="629660"/>
          </a:xfrm>
          <a:prstGeom prst="rect">
            <a:avLst/>
          </a:prstGeom>
        </p:spPr>
        <p:txBody>
          <a:bodyPr lIns="0" tIns="0" rIns="0" bIns="0" rtlCol="0" anchor="t">
            <a:spAutoFit/>
          </a:bodyPr>
          <a:lstStyle/>
          <a:p>
            <a:pPr marL="0" marR="0" lvl="0" indent="0" algn="l" defTabSz="609630" rtl="0" eaLnBrk="1" fontAlgn="auto" latinLnBrk="0" hangingPunct="1">
              <a:lnSpc>
                <a:spcPts val="2613"/>
              </a:lnSpc>
              <a:spcBef>
                <a:spcPts val="0"/>
              </a:spcBef>
              <a:spcAft>
                <a:spcPts val="0"/>
              </a:spcAft>
              <a:buClrTx/>
              <a:buSzTx/>
              <a:buFontTx/>
              <a:buNone/>
              <a:tabLst/>
              <a:defRPr/>
            </a:pPr>
            <a:r>
              <a:rPr kumimoji="0" lang="en-US" sz="1200" b="0" i="0" u="none" strike="noStrike" kern="1200" cap="none" spc="0" normalizeH="0" baseline="0" noProof="0">
                <a:ln>
                  <a:noFill/>
                </a:ln>
                <a:solidFill>
                  <a:srgbClr val="0C2340"/>
                </a:solidFill>
                <a:effectLst/>
                <a:uLnTx/>
                <a:uFillTx/>
                <a:latin typeface="Adobe Caslon Pro" panose="0205050205050A020403" pitchFamily="18" charset="0"/>
                <a:ea typeface="Times New Roman"/>
                <a:cs typeface="Times New Roman"/>
                <a:sym typeface="Times New Roman"/>
              </a:rPr>
              <a:t>Grassy and floral notes</a:t>
            </a:r>
          </a:p>
          <a:p>
            <a:pPr marL="0" marR="0" lvl="0" indent="0" algn="l" defTabSz="609630" rtl="0" eaLnBrk="1" fontAlgn="auto" latinLnBrk="0" hangingPunct="1">
              <a:lnSpc>
                <a:spcPts val="2613"/>
              </a:lnSpc>
              <a:spcBef>
                <a:spcPts val="0"/>
              </a:spcBef>
              <a:spcAft>
                <a:spcPts val="0"/>
              </a:spcAft>
              <a:buClrTx/>
              <a:buSzTx/>
              <a:buFontTx/>
              <a:buNone/>
              <a:tabLst/>
              <a:defRPr/>
            </a:pPr>
            <a:r>
              <a:rPr kumimoji="0" lang="en-US" sz="1200" b="0" i="0" u="none" strike="noStrike" kern="1200" cap="none" spc="0" normalizeH="0" baseline="0" noProof="0">
                <a:ln>
                  <a:noFill/>
                </a:ln>
                <a:solidFill>
                  <a:srgbClr val="0C2340"/>
                </a:solidFill>
                <a:effectLst/>
                <a:uLnTx/>
                <a:uFillTx/>
                <a:latin typeface="Adobe Caslon Pro" panose="0205050205050A020403" pitchFamily="18" charset="0"/>
                <a:ea typeface="Times New Roman"/>
                <a:cs typeface="Times New Roman"/>
                <a:sym typeface="Times New Roman"/>
              </a:rPr>
              <a:t>add depth.</a:t>
            </a:r>
          </a:p>
        </p:txBody>
      </p:sp>
      <p:sp>
        <p:nvSpPr>
          <p:cNvPr id="58" name="TextBox 32">
            <a:extLst>
              <a:ext uri="{FF2B5EF4-FFF2-40B4-BE49-F238E27FC236}">
                <a16:creationId xmlns:a16="http://schemas.microsoft.com/office/drawing/2014/main" id="{7A5A55DA-8CA3-8DBC-25F1-6CEEA27C1926}"/>
              </a:ext>
            </a:extLst>
          </p:cNvPr>
          <p:cNvSpPr txBox="1"/>
          <p:nvPr/>
        </p:nvSpPr>
        <p:spPr>
          <a:xfrm>
            <a:off x="2606015" y="4643821"/>
            <a:ext cx="2690687" cy="957891"/>
          </a:xfrm>
          <a:prstGeom prst="rect">
            <a:avLst/>
          </a:prstGeom>
        </p:spPr>
        <p:txBody>
          <a:bodyPr wrap="square" lIns="0" tIns="0" rIns="0" bIns="0" rtlCol="0" anchor="t">
            <a:spAutoFit/>
          </a:bodyPr>
          <a:lstStyle/>
          <a:p>
            <a:pPr marL="0" marR="0" lvl="0" indent="0" algn="l" defTabSz="609630" rtl="0" eaLnBrk="1" fontAlgn="auto" latinLnBrk="0" hangingPunct="1">
              <a:lnSpc>
                <a:spcPts val="2613"/>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C2340"/>
                </a:solidFill>
                <a:effectLst/>
                <a:uLnTx/>
                <a:uFillTx/>
                <a:latin typeface="Adobe Caslon Pro" panose="0205050205050A020403" pitchFamily="18" charset="0"/>
                <a:ea typeface="Times New Roman"/>
                <a:cs typeface="Times New Roman"/>
                <a:sym typeface="Times New Roman"/>
              </a:rPr>
              <a:t>Perfumed, clean Elderflower taste enhances cocktail complexity while staying subtle.</a:t>
            </a:r>
          </a:p>
        </p:txBody>
      </p:sp>
      <p:grpSp>
        <p:nvGrpSpPr>
          <p:cNvPr id="11" name="Group 11"/>
          <p:cNvGrpSpPr/>
          <p:nvPr/>
        </p:nvGrpSpPr>
        <p:grpSpPr>
          <a:xfrm>
            <a:off x="5388498" y="4359825"/>
            <a:ext cx="1415005" cy="141500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234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4456634" y="2456903"/>
            <a:ext cx="1415005" cy="1415005"/>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234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0" y="6515021"/>
            <a:ext cx="12192000" cy="365195"/>
            <a:chOff x="0" y="-38100"/>
            <a:chExt cx="4816593" cy="144274"/>
          </a:xfrm>
        </p:grpSpPr>
        <p:sp>
          <p:nvSpPr>
            <p:cNvPr id="22" name="Freeform 22"/>
            <p:cNvSpPr/>
            <p:nvPr/>
          </p:nvSpPr>
          <p:spPr>
            <a:xfrm>
              <a:off x="0" y="0"/>
              <a:ext cx="4816592" cy="106174"/>
            </a:xfrm>
            <a:custGeom>
              <a:avLst/>
              <a:gdLst/>
              <a:ahLst/>
              <a:cxnLst/>
              <a:rect l="l" t="t" r="r" b="b"/>
              <a:pathLst>
                <a:path w="4816592" h="106174">
                  <a:moveTo>
                    <a:pt x="0" y="0"/>
                  </a:moveTo>
                  <a:lnTo>
                    <a:pt x="4816592" y="0"/>
                  </a:lnTo>
                  <a:lnTo>
                    <a:pt x="4816592" y="106174"/>
                  </a:lnTo>
                  <a:lnTo>
                    <a:pt x="0" y="106174"/>
                  </a:lnTo>
                  <a:close/>
                </a:path>
              </a:pathLst>
            </a:custGeom>
            <a:solidFill>
              <a:srgbClr val="DCC87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0" y="-38100"/>
              <a:ext cx="4816593" cy="14427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TextBox 28"/>
          <p:cNvSpPr txBox="1"/>
          <p:nvPr/>
        </p:nvSpPr>
        <p:spPr>
          <a:xfrm>
            <a:off x="2606016" y="1460778"/>
            <a:ext cx="6659602" cy="570926"/>
          </a:xfrm>
          <a:prstGeom prst="rect">
            <a:avLst/>
          </a:prstGeom>
        </p:spPr>
        <p:txBody>
          <a:bodyPr lIns="0" tIns="0" rIns="0" bIns="0" rtlCol="0" anchor="t">
            <a:spAutoFit/>
          </a:bodyPr>
          <a:lstStyle/>
          <a:p>
            <a:pPr marL="0" marR="0" lvl="0" indent="0" algn="l" defTabSz="609630" rtl="0" eaLnBrk="1" fontAlgn="auto" latinLnBrk="0" hangingPunct="1">
              <a:lnSpc>
                <a:spcPts val="4750"/>
              </a:lnSpc>
              <a:spcBef>
                <a:spcPts val="0"/>
              </a:spcBef>
              <a:spcAft>
                <a:spcPts val="0"/>
              </a:spcAft>
              <a:buClrTx/>
              <a:buSzTx/>
              <a:buFontTx/>
              <a:buNone/>
              <a:tabLst/>
              <a:defRPr/>
            </a:pPr>
            <a:r>
              <a:rPr kumimoji="0" lang="en-US" sz="3200" b="1" i="0" u="none" strike="noStrike" kern="1200" cap="none" spc="0" normalizeH="0" baseline="0" noProof="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ELDERFLOWER</a:t>
            </a:r>
            <a:r>
              <a:rPr kumimoji="0" lang="en-US" sz="1900" b="0" i="0" u="none" strike="noStrike" kern="1200" cap="none" spc="0" normalizeH="0" baseline="0" noProof="0">
                <a:ln>
                  <a:noFill/>
                </a:ln>
                <a:solidFill>
                  <a:srgbClr val="0C2340"/>
                </a:solidFill>
                <a:effectLst/>
                <a:uLnTx/>
                <a:uFillTx/>
                <a:latin typeface="Adobe Caslon Pro" panose="0205050205050A020403" pitchFamily="18" charset="0"/>
                <a:ea typeface="Times New Roman"/>
                <a:cs typeface="Times New Roman"/>
                <a:sym typeface="Times New Roman"/>
              </a:rPr>
              <a:t>- 17% ABV</a:t>
            </a:r>
          </a:p>
        </p:txBody>
      </p:sp>
      <p:sp>
        <p:nvSpPr>
          <p:cNvPr id="33" name="Freeform 33"/>
          <p:cNvSpPr/>
          <p:nvPr/>
        </p:nvSpPr>
        <p:spPr>
          <a:xfrm>
            <a:off x="11477389" y="0"/>
            <a:ext cx="714611" cy="714309"/>
          </a:xfrm>
          <a:custGeom>
            <a:avLst/>
            <a:gdLst/>
            <a:ahLst/>
            <a:cxnLst/>
            <a:rect l="l" t="t" r="r" b="b"/>
            <a:pathLst>
              <a:path w="1071916" h="1071463">
                <a:moveTo>
                  <a:pt x="0" y="0"/>
                </a:moveTo>
                <a:lnTo>
                  <a:pt x="1071916" y="0"/>
                </a:lnTo>
                <a:lnTo>
                  <a:pt x="1071916" y="1071463"/>
                </a:lnTo>
                <a:lnTo>
                  <a:pt x="0" y="1071463"/>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p:nvPr/>
        </p:nvSpPr>
        <p:spPr>
          <a:xfrm>
            <a:off x="4226208" y="2392570"/>
            <a:ext cx="1875859" cy="1250573"/>
          </a:xfrm>
          <a:custGeom>
            <a:avLst/>
            <a:gdLst/>
            <a:ahLst/>
            <a:cxnLst/>
            <a:rect l="l" t="t" r="r" b="b"/>
            <a:pathLst>
              <a:path w="2813789" h="1875859">
                <a:moveTo>
                  <a:pt x="0" y="0"/>
                </a:moveTo>
                <a:lnTo>
                  <a:pt x="2813789" y="0"/>
                </a:lnTo>
                <a:lnTo>
                  <a:pt x="2813789" y="1875860"/>
                </a:lnTo>
                <a:lnTo>
                  <a:pt x="0" y="1875860"/>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5"/>
          <p:cNvSpPr/>
          <p:nvPr/>
        </p:nvSpPr>
        <p:spPr>
          <a:xfrm>
            <a:off x="5533497" y="4460741"/>
            <a:ext cx="1033211" cy="1296329"/>
          </a:xfrm>
          <a:custGeom>
            <a:avLst/>
            <a:gdLst/>
            <a:ahLst/>
            <a:cxnLst/>
            <a:rect l="l" t="t" r="r" b="b"/>
            <a:pathLst>
              <a:path w="1549817" h="1944493">
                <a:moveTo>
                  <a:pt x="0" y="0"/>
                </a:moveTo>
                <a:lnTo>
                  <a:pt x="1549817" y="0"/>
                </a:lnTo>
                <a:lnTo>
                  <a:pt x="1549817" y="1944493"/>
                </a:lnTo>
                <a:lnTo>
                  <a:pt x="0" y="1944493"/>
                </a:lnTo>
                <a:lnTo>
                  <a:pt x="0" y="0"/>
                </a:lnTo>
                <a:close/>
              </a:path>
            </a:pathLst>
          </a:custGeom>
          <a:blipFill>
            <a:blip r:embed="rId4"/>
            <a:stretch>
              <a:fillRect b="-5900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1" name="Group 17">
            <a:extLst>
              <a:ext uri="{FF2B5EF4-FFF2-40B4-BE49-F238E27FC236}">
                <a16:creationId xmlns:a16="http://schemas.microsoft.com/office/drawing/2014/main" id="{EB879DA3-A988-F5ED-3D2E-5E8FBCC237BF}"/>
              </a:ext>
            </a:extLst>
          </p:cNvPr>
          <p:cNvGrpSpPr/>
          <p:nvPr/>
        </p:nvGrpSpPr>
        <p:grpSpPr>
          <a:xfrm>
            <a:off x="6930828" y="772931"/>
            <a:ext cx="5231750" cy="5231493"/>
            <a:chOff x="18863" y="19832"/>
            <a:chExt cx="775074" cy="775036"/>
          </a:xfrm>
        </p:grpSpPr>
        <p:sp>
          <p:nvSpPr>
            <p:cNvPr id="42" name="Freeform 18">
              <a:extLst>
                <a:ext uri="{FF2B5EF4-FFF2-40B4-BE49-F238E27FC236}">
                  <a16:creationId xmlns:a16="http://schemas.microsoft.com/office/drawing/2014/main" id="{161701F6-E56C-F2DC-7C63-ABB77025B54F}"/>
                </a:ext>
              </a:extLst>
            </p:cNvPr>
            <p:cNvSpPr/>
            <p:nvPr/>
          </p:nvSpPr>
          <p:spPr>
            <a:xfrm>
              <a:off x="18863" y="19832"/>
              <a:ext cx="775074" cy="775036"/>
            </a:xfrm>
            <a:custGeom>
              <a:avLst/>
              <a:gdLst/>
              <a:ahLst/>
              <a:cxnLst/>
              <a:rect l="l" t="t" r="r" b="b"/>
              <a:pathLst>
                <a:path w="775074" h="775036">
                  <a:moveTo>
                    <a:pt x="408807" y="11210"/>
                  </a:moveTo>
                  <a:lnTo>
                    <a:pt x="426264" y="36687"/>
                  </a:lnTo>
                  <a:cubicBezTo>
                    <a:pt x="438011" y="53833"/>
                    <a:pt x="461432" y="58211"/>
                    <a:pt x="478580" y="46467"/>
                  </a:cubicBezTo>
                  <a:lnTo>
                    <a:pt x="503928" y="29109"/>
                  </a:lnTo>
                  <a:cubicBezTo>
                    <a:pt x="510949" y="24301"/>
                    <a:pt x="519888" y="23262"/>
                    <a:pt x="527825" y="26332"/>
                  </a:cubicBezTo>
                  <a:cubicBezTo>
                    <a:pt x="535761" y="29402"/>
                    <a:pt x="541675" y="36186"/>
                    <a:pt x="543633" y="44467"/>
                  </a:cubicBezTo>
                  <a:lnTo>
                    <a:pt x="550766" y="74641"/>
                  </a:lnTo>
                  <a:cubicBezTo>
                    <a:pt x="555551" y="94880"/>
                    <a:pt x="575815" y="107426"/>
                    <a:pt x="596064" y="102689"/>
                  </a:cubicBezTo>
                  <a:lnTo>
                    <a:pt x="625859" y="95718"/>
                  </a:lnTo>
                  <a:cubicBezTo>
                    <a:pt x="634157" y="93777"/>
                    <a:pt x="642878" y="96044"/>
                    <a:pt x="649179" y="101780"/>
                  </a:cubicBezTo>
                  <a:cubicBezTo>
                    <a:pt x="655481" y="107515"/>
                    <a:pt x="658556" y="115986"/>
                    <a:pt x="657401" y="124428"/>
                  </a:cubicBezTo>
                  <a:lnTo>
                    <a:pt x="653198" y="155165"/>
                  </a:lnTo>
                  <a:cubicBezTo>
                    <a:pt x="650378" y="175788"/>
                    <a:pt x="664747" y="194815"/>
                    <a:pt x="685355" y="197747"/>
                  </a:cubicBezTo>
                  <a:lnTo>
                    <a:pt x="715635" y="202055"/>
                  </a:lnTo>
                  <a:cubicBezTo>
                    <a:pt x="724084" y="203257"/>
                    <a:pt x="731402" y="208534"/>
                    <a:pt x="735211" y="216171"/>
                  </a:cubicBezTo>
                  <a:cubicBezTo>
                    <a:pt x="739019" y="223808"/>
                    <a:pt x="738831" y="232829"/>
                    <a:pt x="734708" y="240300"/>
                  </a:cubicBezTo>
                  <a:lnTo>
                    <a:pt x="719767" y="267374"/>
                  </a:lnTo>
                  <a:cubicBezTo>
                    <a:pt x="709702" y="285611"/>
                    <a:pt x="716229" y="308552"/>
                    <a:pt x="734387" y="318760"/>
                  </a:cubicBezTo>
                  <a:lnTo>
                    <a:pt x="761135" y="333797"/>
                  </a:lnTo>
                  <a:cubicBezTo>
                    <a:pt x="768580" y="337983"/>
                    <a:pt x="773495" y="345557"/>
                    <a:pt x="774285" y="354061"/>
                  </a:cubicBezTo>
                  <a:cubicBezTo>
                    <a:pt x="775074" y="362565"/>
                    <a:pt x="771637" y="370915"/>
                    <a:pt x="765089" y="376399"/>
                  </a:cubicBezTo>
                  <a:lnTo>
                    <a:pt x="741505" y="396152"/>
                  </a:lnTo>
                  <a:cubicBezTo>
                    <a:pt x="725533" y="409529"/>
                    <a:pt x="723333" y="433280"/>
                    <a:pt x="736574" y="449364"/>
                  </a:cubicBezTo>
                  <a:lnTo>
                    <a:pt x="756181" y="473179"/>
                  </a:lnTo>
                  <a:cubicBezTo>
                    <a:pt x="761607" y="479770"/>
                    <a:pt x="763450" y="488607"/>
                    <a:pt x="761110" y="496819"/>
                  </a:cubicBezTo>
                  <a:cubicBezTo>
                    <a:pt x="758770" y="505030"/>
                    <a:pt x="752546" y="511569"/>
                    <a:pt x="744460" y="514310"/>
                  </a:cubicBezTo>
                  <a:lnTo>
                    <a:pt x="715457" y="524141"/>
                  </a:lnTo>
                  <a:cubicBezTo>
                    <a:pt x="695735" y="530826"/>
                    <a:pt x="685106" y="552174"/>
                    <a:pt x="691656" y="571940"/>
                  </a:cubicBezTo>
                  <a:lnTo>
                    <a:pt x="701404" y="601353"/>
                  </a:lnTo>
                  <a:cubicBezTo>
                    <a:pt x="704086" y="609447"/>
                    <a:pt x="702616" y="618344"/>
                    <a:pt x="697472" y="625145"/>
                  </a:cubicBezTo>
                  <a:cubicBezTo>
                    <a:pt x="692328" y="631947"/>
                    <a:pt x="684168" y="635783"/>
                    <a:pt x="675648" y="635406"/>
                  </a:cubicBezTo>
                  <a:lnTo>
                    <a:pt x="645100" y="634052"/>
                  </a:lnTo>
                  <a:cubicBezTo>
                    <a:pt x="624315" y="633131"/>
                    <a:pt x="606698" y="649191"/>
                    <a:pt x="605698" y="669973"/>
                  </a:cubicBezTo>
                  <a:lnTo>
                    <a:pt x="604205" y="700966"/>
                  </a:lnTo>
                  <a:cubicBezTo>
                    <a:pt x="603796" y="709471"/>
                    <a:pt x="599223" y="717229"/>
                    <a:pt x="591981" y="721706"/>
                  </a:cubicBezTo>
                  <a:cubicBezTo>
                    <a:pt x="584738" y="726184"/>
                    <a:pt x="575755" y="726807"/>
                    <a:pt x="567964" y="723372"/>
                  </a:cubicBezTo>
                  <a:lnTo>
                    <a:pt x="539919" y="711006"/>
                  </a:lnTo>
                  <a:cubicBezTo>
                    <a:pt x="520897" y="702620"/>
                    <a:pt x="498676" y="711228"/>
                    <a:pt x="490269" y="730241"/>
                  </a:cubicBezTo>
                  <a:lnTo>
                    <a:pt x="477751" y="758553"/>
                  </a:lnTo>
                  <a:cubicBezTo>
                    <a:pt x="474311" y="766332"/>
                    <a:pt x="467256" y="771915"/>
                    <a:pt x="458895" y="773476"/>
                  </a:cubicBezTo>
                  <a:cubicBezTo>
                    <a:pt x="450533" y="775037"/>
                    <a:pt x="441940" y="772374"/>
                    <a:pt x="435925" y="766359"/>
                  </a:cubicBezTo>
                  <a:lnTo>
                    <a:pt x="414145" y="744578"/>
                  </a:lnTo>
                  <a:cubicBezTo>
                    <a:pt x="407088" y="737521"/>
                    <a:pt x="397517" y="733557"/>
                    <a:pt x="387537" y="733557"/>
                  </a:cubicBezTo>
                  <a:cubicBezTo>
                    <a:pt x="377557" y="733557"/>
                    <a:pt x="367986" y="737521"/>
                    <a:pt x="360929" y="744578"/>
                  </a:cubicBezTo>
                  <a:lnTo>
                    <a:pt x="339149" y="766359"/>
                  </a:lnTo>
                  <a:cubicBezTo>
                    <a:pt x="333134" y="772374"/>
                    <a:pt x="324541" y="775037"/>
                    <a:pt x="316179" y="773476"/>
                  </a:cubicBezTo>
                  <a:cubicBezTo>
                    <a:pt x="307818" y="771915"/>
                    <a:pt x="300763" y="766332"/>
                    <a:pt x="297323" y="758553"/>
                  </a:cubicBezTo>
                  <a:lnTo>
                    <a:pt x="284805" y="730241"/>
                  </a:lnTo>
                  <a:cubicBezTo>
                    <a:pt x="276398" y="711228"/>
                    <a:pt x="254177" y="702620"/>
                    <a:pt x="235155" y="711006"/>
                  </a:cubicBezTo>
                  <a:lnTo>
                    <a:pt x="207110" y="723372"/>
                  </a:lnTo>
                  <a:cubicBezTo>
                    <a:pt x="199319" y="726807"/>
                    <a:pt x="190336" y="726184"/>
                    <a:pt x="183093" y="721706"/>
                  </a:cubicBezTo>
                  <a:cubicBezTo>
                    <a:pt x="175851" y="717229"/>
                    <a:pt x="171278" y="709471"/>
                    <a:pt x="170869" y="700966"/>
                  </a:cubicBezTo>
                  <a:lnTo>
                    <a:pt x="169376" y="669973"/>
                  </a:lnTo>
                  <a:cubicBezTo>
                    <a:pt x="168376" y="649191"/>
                    <a:pt x="150759" y="633131"/>
                    <a:pt x="129974" y="634052"/>
                  </a:cubicBezTo>
                  <a:lnTo>
                    <a:pt x="99426" y="635406"/>
                  </a:lnTo>
                  <a:cubicBezTo>
                    <a:pt x="90907" y="635783"/>
                    <a:pt x="82746" y="631947"/>
                    <a:pt x="77602" y="625145"/>
                  </a:cubicBezTo>
                  <a:cubicBezTo>
                    <a:pt x="72458" y="618344"/>
                    <a:pt x="70988" y="609447"/>
                    <a:pt x="73671" y="601352"/>
                  </a:cubicBezTo>
                  <a:lnTo>
                    <a:pt x="83417" y="571940"/>
                  </a:lnTo>
                  <a:cubicBezTo>
                    <a:pt x="89968" y="552174"/>
                    <a:pt x="79338" y="530826"/>
                    <a:pt x="59617" y="524141"/>
                  </a:cubicBezTo>
                  <a:lnTo>
                    <a:pt x="30614" y="514310"/>
                  </a:lnTo>
                  <a:cubicBezTo>
                    <a:pt x="22528" y="511569"/>
                    <a:pt x="16304" y="505030"/>
                    <a:pt x="13964" y="496819"/>
                  </a:cubicBezTo>
                  <a:cubicBezTo>
                    <a:pt x="11624" y="488607"/>
                    <a:pt x="13467" y="479770"/>
                    <a:pt x="18894" y="473179"/>
                  </a:cubicBezTo>
                  <a:lnTo>
                    <a:pt x="38500" y="449364"/>
                  </a:lnTo>
                  <a:cubicBezTo>
                    <a:pt x="51741" y="433280"/>
                    <a:pt x="49541" y="409529"/>
                    <a:pt x="33569" y="396152"/>
                  </a:cubicBezTo>
                  <a:lnTo>
                    <a:pt x="9985" y="376399"/>
                  </a:lnTo>
                  <a:cubicBezTo>
                    <a:pt x="3437" y="370915"/>
                    <a:pt x="0" y="362565"/>
                    <a:pt x="789" y="354061"/>
                  </a:cubicBezTo>
                  <a:cubicBezTo>
                    <a:pt x="1579" y="345557"/>
                    <a:pt x="6494" y="337983"/>
                    <a:pt x="13939" y="333797"/>
                  </a:cubicBezTo>
                  <a:lnTo>
                    <a:pt x="40687" y="318760"/>
                  </a:lnTo>
                  <a:cubicBezTo>
                    <a:pt x="58844" y="308552"/>
                    <a:pt x="65371" y="285611"/>
                    <a:pt x="55307" y="267374"/>
                  </a:cubicBezTo>
                  <a:lnTo>
                    <a:pt x="40366" y="240300"/>
                  </a:lnTo>
                  <a:cubicBezTo>
                    <a:pt x="36242" y="232829"/>
                    <a:pt x="36054" y="223808"/>
                    <a:pt x="39863" y="216171"/>
                  </a:cubicBezTo>
                  <a:cubicBezTo>
                    <a:pt x="43671" y="208534"/>
                    <a:pt x="50990" y="203257"/>
                    <a:pt x="59439" y="202055"/>
                  </a:cubicBezTo>
                  <a:lnTo>
                    <a:pt x="89719" y="197747"/>
                  </a:lnTo>
                  <a:cubicBezTo>
                    <a:pt x="110327" y="194815"/>
                    <a:pt x="124696" y="175788"/>
                    <a:pt x="121875" y="155165"/>
                  </a:cubicBezTo>
                  <a:lnTo>
                    <a:pt x="117673" y="124428"/>
                  </a:lnTo>
                  <a:cubicBezTo>
                    <a:pt x="116518" y="115986"/>
                    <a:pt x="119593" y="107515"/>
                    <a:pt x="125895" y="101780"/>
                  </a:cubicBezTo>
                  <a:cubicBezTo>
                    <a:pt x="132196" y="96044"/>
                    <a:pt x="140917" y="93777"/>
                    <a:pt x="149215" y="95718"/>
                  </a:cubicBezTo>
                  <a:lnTo>
                    <a:pt x="179010" y="102689"/>
                  </a:lnTo>
                  <a:cubicBezTo>
                    <a:pt x="199260" y="107426"/>
                    <a:pt x="219523" y="94880"/>
                    <a:pt x="224308" y="74641"/>
                  </a:cubicBezTo>
                  <a:lnTo>
                    <a:pt x="231441" y="44467"/>
                  </a:lnTo>
                  <a:cubicBezTo>
                    <a:pt x="233399" y="36186"/>
                    <a:pt x="239313" y="29402"/>
                    <a:pt x="247249" y="26332"/>
                  </a:cubicBezTo>
                  <a:cubicBezTo>
                    <a:pt x="255186" y="23262"/>
                    <a:pt x="264125" y="24301"/>
                    <a:pt x="271146" y="29109"/>
                  </a:cubicBezTo>
                  <a:lnTo>
                    <a:pt x="296494" y="46467"/>
                  </a:lnTo>
                  <a:cubicBezTo>
                    <a:pt x="313642" y="58211"/>
                    <a:pt x="337063" y="53833"/>
                    <a:pt x="348810" y="36687"/>
                  </a:cubicBezTo>
                  <a:lnTo>
                    <a:pt x="366267" y="11210"/>
                  </a:lnTo>
                  <a:cubicBezTo>
                    <a:pt x="371075" y="4194"/>
                    <a:pt x="379032" y="0"/>
                    <a:pt x="387537" y="0"/>
                  </a:cubicBezTo>
                  <a:cubicBezTo>
                    <a:pt x="396042" y="0"/>
                    <a:pt x="403999" y="4194"/>
                    <a:pt x="408807" y="11210"/>
                  </a:cubicBezTo>
                  <a:close/>
                </a:path>
              </a:pathLst>
            </a:custGeom>
            <a:solidFill>
              <a:srgbClr val="FFFFFF"/>
            </a:solidFill>
            <a:ln w="142875" cap="rnd">
              <a:solidFill>
                <a:srgbClr val="FFFFFF"/>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3" name="TextBox 19">
              <a:extLst>
                <a:ext uri="{FF2B5EF4-FFF2-40B4-BE49-F238E27FC236}">
                  <a16:creationId xmlns:a16="http://schemas.microsoft.com/office/drawing/2014/main" id="{9998975E-BE1B-9B42-4CA4-C94253C6C6B3}"/>
                </a:ext>
              </a:extLst>
            </p:cNvPr>
            <p:cNvSpPr txBox="1"/>
            <p:nvPr/>
          </p:nvSpPr>
          <p:spPr>
            <a:xfrm>
              <a:off x="127000" y="88900"/>
              <a:ext cx="558800" cy="596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4" name="Freeform 20">
            <a:extLst>
              <a:ext uri="{FF2B5EF4-FFF2-40B4-BE49-F238E27FC236}">
                <a16:creationId xmlns:a16="http://schemas.microsoft.com/office/drawing/2014/main" id="{9FA0D7CA-1649-2E7E-3CE9-7415E484C715}"/>
              </a:ext>
            </a:extLst>
          </p:cNvPr>
          <p:cNvSpPr/>
          <p:nvPr/>
        </p:nvSpPr>
        <p:spPr>
          <a:xfrm rot="20911623">
            <a:off x="8599766" y="3985643"/>
            <a:ext cx="1893875" cy="1131591"/>
          </a:xfrm>
          <a:custGeom>
            <a:avLst/>
            <a:gdLst/>
            <a:ahLst/>
            <a:cxnLst/>
            <a:rect l="l" t="t" r="r" b="b"/>
            <a:pathLst>
              <a:path w="2840813" h="1697386">
                <a:moveTo>
                  <a:pt x="0" y="0"/>
                </a:moveTo>
                <a:lnTo>
                  <a:pt x="2840813" y="0"/>
                </a:lnTo>
                <a:lnTo>
                  <a:pt x="2840813" y="1697386"/>
                </a:lnTo>
                <a:lnTo>
                  <a:pt x="0" y="16973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 name="TextBox 26">
            <a:extLst>
              <a:ext uri="{FF2B5EF4-FFF2-40B4-BE49-F238E27FC236}">
                <a16:creationId xmlns:a16="http://schemas.microsoft.com/office/drawing/2014/main" id="{C2129FEF-8067-F470-88F4-D633F2B8C597}"/>
              </a:ext>
            </a:extLst>
          </p:cNvPr>
          <p:cNvSpPr txBox="1"/>
          <p:nvPr/>
        </p:nvSpPr>
        <p:spPr>
          <a:xfrm>
            <a:off x="7847229" y="2250383"/>
            <a:ext cx="3398948" cy="1333698"/>
          </a:xfrm>
          <a:prstGeom prst="rect">
            <a:avLst/>
          </a:prstGeom>
        </p:spPr>
        <p:txBody>
          <a:bodyPr lIns="0" tIns="0" rIns="0" bIns="0" rtlCol="0" anchor="t">
            <a:spAutoFit/>
          </a:bodyPr>
          <a:lstStyle/>
          <a:p>
            <a:pPr marL="403033" marR="0" lvl="1" indent="-201517" algn="l" defTabSz="609630" rtl="0" eaLnBrk="1" fontAlgn="auto" latinLnBrk="0" hangingPunct="1">
              <a:lnSpc>
                <a:spcPts val="2613"/>
              </a:lnSpc>
              <a:spcBef>
                <a:spcPts val="0"/>
              </a:spcBef>
              <a:spcAft>
                <a:spcPts val="0"/>
              </a:spcAft>
              <a:buClrTx/>
              <a:buSzTx/>
              <a:buFont typeface="Arial"/>
              <a:buChar char="•"/>
              <a:tabLst/>
              <a:defRPr/>
            </a:pPr>
            <a:r>
              <a:rPr kumimoji="0" lang="en-US" sz="1866" b="0" i="0" u="none" strike="noStrike" kern="1200" cap="none" spc="0" normalizeH="0" baseline="0" noProof="0">
                <a:ln>
                  <a:noFill/>
                </a:ln>
                <a:solidFill>
                  <a:srgbClr val="0C2340"/>
                </a:solidFill>
                <a:effectLst/>
                <a:uLnTx/>
                <a:uFillTx/>
                <a:latin typeface="Adobe Caslon Pro" panose="0205050205050A020403" pitchFamily="18" charset="0"/>
                <a:ea typeface="Times New Roman"/>
                <a:cs typeface="Times New Roman"/>
                <a:sym typeface="Times New Roman"/>
              </a:rPr>
              <a:t>Balanced sweetness without overpowering. </a:t>
            </a:r>
          </a:p>
          <a:p>
            <a:pPr marL="403033" marR="0" lvl="1" indent="-201517" algn="l" defTabSz="609630" rtl="0" eaLnBrk="1" fontAlgn="auto" latinLnBrk="0" hangingPunct="1">
              <a:lnSpc>
                <a:spcPts val="2613"/>
              </a:lnSpc>
              <a:spcBef>
                <a:spcPts val="0"/>
              </a:spcBef>
              <a:spcAft>
                <a:spcPts val="0"/>
              </a:spcAft>
              <a:buClrTx/>
              <a:buSzTx/>
              <a:buFont typeface="Arial"/>
              <a:buChar char="•"/>
              <a:tabLst/>
              <a:defRPr/>
            </a:pPr>
            <a:r>
              <a:rPr kumimoji="0" lang="en-US" sz="1866" b="0" i="0" u="none" strike="noStrike" kern="1200" cap="none" spc="0" normalizeH="0" baseline="0" noProof="0">
                <a:ln>
                  <a:noFill/>
                </a:ln>
                <a:solidFill>
                  <a:srgbClr val="0C2340"/>
                </a:solidFill>
                <a:effectLst/>
                <a:uLnTx/>
                <a:uFillTx/>
                <a:latin typeface="Adobe Caslon Pro" panose="0205050205050A020403" pitchFamily="18" charset="0"/>
                <a:ea typeface="Times New Roman"/>
                <a:cs typeface="Times New Roman"/>
                <a:sym typeface="Times New Roman"/>
              </a:rPr>
              <a:t>Intense elderflower flavor with rose and citrus hints.</a:t>
            </a:r>
          </a:p>
        </p:txBody>
      </p:sp>
      <p:sp>
        <p:nvSpPr>
          <p:cNvPr id="46" name="TextBox 27">
            <a:extLst>
              <a:ext uri="{FF2B5EF4-FFF2-40B4-BE49-F238E27FC236}">
                <a16:creationId xmlns:a16="http://schemas.microsoft.com/office/drawing/2014/main" id="{70E82CCB-6BAD-E8C0-2A61-AEC4FB70A5F3}"/>
              </a:ext>
            </a:extLst>
          </p:cNvPr>
          <p:cNvSpPr txBox="1"/>
          <p:nvPr/>
        </p:nvSpPr>
        <p:spPr>
          <a:xfrm>
            <a:off x="8183691" y="1423459"/>
            <a:ext cx="2726025" cy="666849"/>
          </a:xfrm>
          <a:prstGeom prst="rect">
            <a:avLst/>
          </a:prstGeom>
        </p:spPr>
        <p:txBody>
          <a:bodyPr lIns="0" tIns="0" rIns="0" bIns="0" rtlCol="0" anchor="t">
            <a:spAutoFit/>
          </a:bodyPr>
          <a:lstStyle/>
          <a:p>
            <a:pPr marL="0" marR="0" lvl="0" indent="0" algn="ctr" defTabSz="609630" rtl="0" eaLnBrk="1" fontAlgn="auto" latinLnBrk="0" hangingPunct="1">
              <a:lnSpc>
                <a:spcPts val="2613"/>
              </a:lnSpc>
              <a:spcBef>
                <a:spcPts val="0"/>
              </a:spcBef>
              <a:spcAft>
                <a:spcPts val="0"/>
              </a:spcAft>
              <a:buClrTx/>
              <a:buSzTx/>
              <a:buFontTx/>
              <a:buNone/>
              <a:tabLst/>
              <a:defRPr/>
            </a:pPr>
            <a:r>
              <a:rPr kumimoji="0" lang="en-US" sz="1866" b="1" i="0" u="none" strike="noStrike" kern="1200" cap="none" spc="0" normalizeH="0" baseline="0" noProof="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          VS</a:t>
            </a:r>
          </a:p>
          <a:p>
            <a:pPr marL="0" marR="0" lvl="0" indent="0" algn="ctr" defTabSz="609630" rtl="0" eaLnBrk="1" fontAlgn="auto" latinLnBrk="0" hangingPunct="1">
              <a:lnSpc>
                <a:spcPts val="2613"/>
              </a:lnSpc>
              <a:spcBef>
                <a:spcPts val="0"/>
              </a:spcBef>
              <a:spcAft>
                <a:spcPts val="0"/>
              </a:spcAft>
              <a:buClrTx/>
              <a:buSzTx/>
              <a:buFontTx/>
              <a:buNone/>
              <a:tabLst/>
              <a:defRPr/>
            </a:pPr>
            <a:r>
              <a:rPr kumimoji="0" lang="en-US" sz="1866" b="1" i="0" u="none" strike="noStrike" kern="1200" cap="none" spc="0" normalizeH="0" baseline="0" noProof="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Global category leader</a:t>
            </a:r>
          </a:p>
        </p:txBody>
      </p:sp>
      <p:sp>
        <p:nvSpPr>
          <p:cNvPr id="47" name="Freeform 33">
            <a:extLst>
              <a:ext uri="{FF2B5EF4-FFF2-40B4-BE49-F238E27FC236}">
                <a16:creationId xmlns:a16="http://schemas.microsoft.com/office/drawing/2014/main" id="{91A5C2B6-8901-5F37-5228-DCB0A45CA738}"/>
              </a:ext>
            </a:extLst>
          </p:cNvPr>
          <p:cNvSpPr/>
          <p:nvPr/>
        </p:nvSpPr>
        <p:spPr>
          <a:xfrm>
            <a:off x="8915824" y="1162071"/>
            <a:ext cx="714611" cy="714309"/>
          </a:xfrm>
          <a:custGeom>
            <a:avLst/>
            <a:gdLst/>
            <a:ahLst/>
            <a:cxnLst/>
            <a:rect l="l" t="t" r="r" b="b"/>
            <a:pathLst>
              <a:path w="1071916" h="1071463">
                <a:moveTo>
                  <a:pt x="0" y="0"/>
                </a:moveTo>
                <a:lnTo>
                  <a:pt x="1071916" y="0"/>
                </a:lnTo>
                <a:lnTo>
                  <a:pt x="1071916" y="1071463"/>
                </a:lnTo>
                <a:lnTo>
                  <a:pt x="0" y="1071463"/>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38"/>
          <p:cNvSpPr/>
          <p:nvPr/>
        </p:nvSpPr>
        <p:spPr>
          <a:xfrm>
            <a:off x="10390391" y="3602820"/>
            <a:ext cx="932249" cy="2426098"/>
          </a:xfrm>
          <a:custGeom>
            <a:avLst/>
            <a:gdLst/>
            <a:ahLst/>
            <a:cxnLst/>
            <a:rect l="l" t="t" r="r" b="b"/>
            <a:pathLst>
              <a:path w="1398373" h="3639147">
                <a:moveTo>
                  <a:pt x="0" y="0"/>
                </a:moveTo>
                <a:lnTo>
                  <a:pt x="1398373" y="0"/>
                </a:lnTo>
                <a:lnTo>
                  <a:pt x="1398373" y="3639147"/>
                </a:lnTo>
                <a:lnTo>
                  <a:pt x="0" y="3639147"/>
                </a:lnTo>
                <a:lnTo>
                  <a:pt x="0" y="0"/>
                </a:lnTo>
                <a:close/>
              </a:path>
            </a:pathLst>
          </a:custGeom>
          <a:blipFill>
            <a:blip r:embed="rId7"/>
            <a:stretch>
              <a:fillRect l="-73391" r="-868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37"/>
          <p:cNvSpPr/>
          <p:nvPr/>
        </p:nvSpPr>
        <p:spPr>
          <a:xfrm>
            <a:off x="7588606" y="3735546"/>
            <a:ext cx="1063019" cy="2160646"/>
          </a:xfrm>
          <a:custGeom>
            <a:avLst/>
            <a:gdLst/>
            <a:ahLst/>
            <a:cxnLst/>
            <a:rect l="l" t="t" r="r" b="b"/>
            <a:pathLst>
              <a:path w="1594529" h="3240969">
                <a:moveTo>
                  <a:pt x="0" y="0"/>
                </a:moveTo>
                <a:lnTo>
                  <a:pt x="1594528" y="0"/>
                </a:lnTo>
                <a:lnTo>
                  <a:pt x="1594528" y="3240969"/>
                </a:lnTo>
                <a:lnTo>
                  <a:pt x="0" y="3240969"/>
                </a:lnTo>
                <a:lnTo>
                  <a:pt x="0" y="0"/>
                </a:lnTo>
                <a:close/>
              </a:path>
            </a:pathLst>
          </a:custGeom>
          <a:blipFill>
            <a:blip r:embed="rId8"/>
            <a:stretch>
              <a:fillRect r="-1032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36"/>
          <p:cNvSpPr/>
          <p:nvPr/>
        </p:nvSpPr>
        <p:spPr>
          <a:xfrm>
            <a:off x="168209" y="955386"/>
            <a:ext cx="3328134" cy="6129445"/>
          </a:xfrm>
          <a:custGeom>
            <a:avLst/>
            <a:gdLst/>
            <a:ahLst/>
            <a:cxnLst/>
            <a:rect l="l" t="t" r="r" b="b"/>
            <a:pathLst>
              <a:path w="4992201" h="9194167">
                <a:moveTo>
                  <a:pt x="0" y="0"/>
                </a:moveTo>
                <a:lnTo>
                  <a:pt x="4992202" y="0"/>
                </a:lnTo>
                <a:lnTo>
                  <a:pt x="4992202" y="9194167"/>
                </a:lnTo>
                <a:lnTo>
                  <a:pt x="0" y="9194167"/>
                </a:lnTo>
                <a:lnTo>
                  <a:pt x="0" y="0"/>
                </a:lnTo>
                <a:close/>
              </a:path>
            </a:pathLst>
          </a:custGeom>
          <a:blipFill>
            <a:blip r:embed="rId8"/>
            <a:stretch>
              <a:fillRect l="-8417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descr="A yellow and purple sign&#10;&#10;AI-generated content may be incorrect.">
            <a:extLst>
              <a:ext uri="{FF2B5EF4-FFF2-40B4-BE49-F238E27FC236}">
                <a16:creationId xmlns:a16="http://schemas.microsoft.com/office/drawing/2014/main" id="{764B6CA4-F0AC-0CE3-DDA4-D22D223049A6}"/>
              </a:ext>
            </a:extLst>
          </p:cNvPr>
          <p:cNvPicPr>
            <a:picLocks noChangeAspect="1"/>
          </p:cNvPicPr>
          <p:nvPr/>
        </p:nvPicPr>
        <p:blipFill>
          <a:blip r:embed="rId9">
            <a:extLst>
              <a:ext uri="{28A0092B-C50C-407E-A947-70E740481C1C}">
                <a14:useLocalDpi xmlns:a14="http://schemas.microsoft.com/office/drawing/2010/main" val="0"/>
              </a:ext>
            </a:extLst>
          </a:blip>
          <a:srcRect t="21047" b="18129"/>
          <a:stretch/>
        </p:blipFill>
        <p:spPr>
          <a:xfrm>
            <a:off x="37742" y="54797"/>
            <a:ext cx="5433876" cy="1859108"/>
          </a:xfrm>
          <a:prstGeom prst="rect">
            <a:avLst/>
          </a:prstGeom>
        </p:spPr>
      </p:pic>
      <p:sp>
        <p:nvSpPr>
          <p:cNvPr id="3" name="TextBox 2">
            <a:extLst>
              <a:ext uri="{FF2B5EF4-FFF2-40B4-BE49-F238E27FC236}">
                <a16:creationId xmlns:a16="http://schemas.microsoft.com/office/drawing/2014/main" id="{6B742A91-2538-A0AE-064D-6F90C116C521}"/>
              </a:ext>
            </a:extLst>
          </p:cNvPr>
          <p:cNvSpPr txBox="1"/>
          <p:nvPr/>
        </p:nvSpPr>
        <p:spPr>
          <a:xfrm>
            <a:off x="8723772" y="5256584"/>
            <a:ext cx="1776467" cy="1292662"/>
          </a:xfrm>
          <a:prstGeom prst="rect">
            <a:avLst/>
          </a:prstGeom>
          <a:noFill/>
        </p:spPr>
        <p:txBody>
          <a:bodyPr wrap="square" rtlCol="0">
            <a:spAutoFit/>
          </a:bodyPr>
          <a:lstStyle/>
          <a:p>
            <a:pPr algn="ctr"/>
            <a:r>
              <a:rPr lang="en-US" dirty="0">
                <a:solidFill>
                  <a:schemeClr val="tx1">
                    <a:lumMod val="65000"/>
                    <a:lumOff val="35000"/>
                  </a:schemeClr>
                </a:solidFill>
              </a:rPr>
              <a:t>$0.48 vs $1.08 per oz</a:t>
            </a:r>
          </a:p>
          <a:p>
            <a:pPr algn="ctr"/>
            <a:r>
              <a:rPr lang="en-US" sz="2400" b="1" dirty="0">
                <a:solidFill>
                  <a:schemeClr val="tx1">
                    <a:lumMod val="65000"/>
                    <a:lumOff val="35000"/>
                  </a:schemeClr>
                </a:solidFill>
              </a:rPr>
              <a:t>56% savings</a:t>
            </a:r>
          </a:p>
          <a:p>
            <a:pPr algn="ctr"/>
            <a:endParaRPr lang="en-US" b="1" dirty="0">
              <a:solidFill>
                <a:schemeClr val="tx1">
                  <a:lumMod val="65000"/>
                  <a:lumOff val="35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DE6E2"/>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E124976-F1D0-6EAC-434C-4ED3095749EA}"/>
              </a:ext>
            </a:extLst>
          </p:cNvPr>
          <p:cNvPicPr>
            <a:picLocks noChangeAspect="1"/>
          </p:cNvPicPr>
          <p:nvPr/>
        </p:nvPicPr>
        <p:blipFill>
          <a:blip r:embed="rId2">
            <a:extLst>
              <a:ext uri="{28A0092B-C50C-407E-A947-70E740481C1C}">
                <a14:useLocalDpi xmlns:a14="http://schemas.microsoft.com/office/drawing/2010/main" val="0"/>
              </a:ext>
            </a:extLst>
          </a:blip>
          <a:srcRect t="9626" r="3769" b="9441"/>
          <a:stretch/>
        </p:blipFill>
        <p:spPr>
          <a:xfrm>
            <a:off x="613747" y="1"/>
            <a:ext cx="11846659" cy="6974006"/>
          </a:xfrm>
          <a:prstGeom prst="rect">
            <a:avLst/>
          </a:prstGeom>
        </p:spPr>
      </p:pic>
      <p:grpSp>
        <p:nvGrpSpPr>
          <p:cNvPr id="3" name="Group 3"/>
          <p:cNvGrpSpPr/>
          <p:nvPr/>
        </p:nvGrpSpPr>
        <p:grpSpPr>
          <a:xfrm>
            <a:off x="-342900" y="1312211"/>
            <a:ext cx="5572032" cy="4859989"/>
            <a:chOff x="0" y="-38100"/>
            <a:chExt cx="2201297" cy="1919995"/>
          </a:xfrm>
        </p:grpSpPr>
        <p:sp>
          <p:nvSpPr>
            <p:cNvPr id="4" name="Freeform 4"/>
            <p:cNvSpPr/>
            <p:nvPr/>
          </p:nvSpPr>
          <p:spPr>
            <a:xfrm>
              <a:off x="0" y="0"/>
              <a:ext cx="2201297" cy="1881895"/>
            </a:xfrm>
            <a:custGeom>
              <a:avLst/>
              <a:gdLst/>
              <a:ahLst/>
              <a:cxnLst/>
              <a:rect l="l" t="t" r="r" b="b"/>
              <a:pathLst>
                <a:path w="2201297" h="1881895">
                  <a:moveTo>
                    <a:pt x="47240" y="0"/>
                  </a:moveTo>
                  <a:lnTo>
                    <a:pt x="2154056" y="0"/>
                  </a:lnTo>
                  <a:cubicBezTo>
                    <a:pt x="2166585" y="0"/>
                    <a:pt x="2178601" y="4977"/>
                    <a:pt x="2187460" y="13836"/>
                  </a:cubicBezTo>
                  <a:cubicBezTo>
                    <a:pt x="2196320" y="22696"/>
                    <a:pt x="2201297" y="34712"/>
                    <a:pt x="2201297" y="47240"/>
                  </a:cubicBezTo>
                  <a:lnTo>
                    <a:pt x="2201297" y="1834655"/>
                  </a:lnTo>
                  <a:cubicBezTo>
                    <a:pt x="2201297" y="1847184"/>
                    <a:pt x="2196320" y="1859200"/>
                    <a:pt x="2187460" y="1868059"/>
                  </a:cubicBezTo>
                  <a:cubicBezTo>
                    <a:pt x="2178601" y="1876918"/>
                    <a:pt x="2166585" y="1881895"/>
                    <a:pt x="2154056" y="1881895"/>
                  </a:cubicBezTo>
                  <a:lnTo>
                    <a:pt x="47240" y="1881895"/>
                  </a:lnTo>
                  <a:cubicBezTo>
                    <a:pt x="34712" y="1881895"/>
                    <a:pt x="22696" y="1876918"/>
                    <a:pt x="13836" y="1868059"/>
                  </a:cubicBezTo>
                  <a:cubicBezTo>
                    <a:pt x="4977" y="1859200"/>
                    <a:pt x="0" y="1847184"/>
                    <a:pt x="0" y="1834655"/>
                  </a:cubicBezTo>
                  <a:lnTo>
                    <a:pt x="0" y="47240"/>
                  </a:lnTo>
                  <a:cubicBezTo>
                    <a:pt x="0" y="34712"/>
                    <a:pt x="4977" y="22696"/>
                    <a:pt x="13836" y="13836"/>
                  </a:cubicBezTo>
                  <a:cubicBezTo>
                    <a:pt x="22696" y="4977"/>
                    <a:pt x="34712" y="0"/>
                    <a:pt x="47240"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201297" cy="1919995"/>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310101" y="3370330"/>
            <a:ext cx="751399" cy="320283"/>
          </a:xfrm>
          <a:custGeom>
            <a:avLst/>
            <a:gdLst/>
            <a:ahLst/>
            <a:cxnLst/>
            <a:rect l="l" t="t" r="r" b="b"/>
            <a:pathLst>
              <a:path w="1127098" h="480425">
                <a:moveTo>
                  <a:pt x="0" y="0"/>
                </a:moveTo>
                <a:lnTo>
                  <a:pt x="1127098" y="0"/>
                </a:lnTo>
                <a:lnTo>
                  <a:pt x="1127098" y="480425"/>
                </a:lnTo>
                <a:lnTo>
                  <a:pt x="0" y="4804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310101" y="2630074"/>
            <a:ext cx="751399" cy="320283"/>
          </a:xfrm>
          <a:custGeom>
            <a:avLst/>
            <a:gdLst/>
            <a:ahLst/>
            <a:cxnLst/>
            <a:rect l="l" t="t" r="r" b="b"/>
            <a:pathLst>
              <a:path w="1127098" h="480425">
                <a:moveTo>
                  <a:pt x="0" y="0"/>
                </a:moveTo>
                <a:lnTo>
                  <a:pt x="1127098" y="0"/>
                </a:lnTo>
                <a:lnTo>
                  <a:pt x="1127098" y="480426"/>
                </a:lnTo>
                <a:lnTo>
                  <a:pt x="0" y="4804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p:cNvGrpSpPr/>
          <p:nvPr/>
        </p:nvGrpSpPr>
        <p:grpSpPr>
          <a:xfrm>
            <a:off x="310101" y="4159985"/>
            <a:ext cx="4723341" cy="1839188"/>
            <a:chOff x="0" y="-38100"/>
            <a:chExt cx="1845671" cy="565194"/>
          </a:xfrm>
        </p:grpSpPr>
        <p:sp>
          <p:nvSpPr>
            <p:cNvPr id="9" name="Freeform 9"/>
            <p:cNvSpPr/>
            <p:nvPr/>
          </p:nvSpPr>
          <p:spPr>
            <a:xfrm>
              <a:off x="0" y="0"/>
              <a:ext cx="1845671" cy="527094"/>
            </a:xfrm>
            <a:custGeom>
              <a:avLst/>
              <a:gdLst/>
              <a:ahLst/>
              <a:cxnLst/>
              <a:rect l="l" t="t" r="r" b="b"/>
              <a:pathLst>
                <a:path w="1845671" h="527094">
                  <a:moveTo>
                    <a:pt x="56343" y="0"/>
                  </a:moveTo>
                  <a:lnTo>
                    <a:pt x="1789328" y="0"/>
                  </a:lnTo>
                  <a:cubicBezTo>
                    <a:pt x="1804271" y="0"/>
                    <a:pt x="1818602" y="5936"/>
                    <a:pt x="1829169" y="16502"/>
                  </a:cubicBezTo>
                  <a:cubicBezTo>
                    <a:pt x="1839735" y="27069"/>
                    <a:pt x="1845671" y="41400"/>
                    <a:pt x="1845671" y="56343"/>
                  </a:cubicBezTo>
                  <a:lnTo>
                    <a:pt x="1845671" y="470752"/>
                  </a:lnTo>
                  <a:cubicBezTo>
                    <a:pt x="1845671" y="485695"/>
                    <a:pt x="1839735" y="500026"/>
                    <a:pt x="1829169" y="510592"/>
                  </a:cubicBezTo>
                  <a:cubicBezTo>
                    <a:pt x="1818602" y="521158"/>
                    <a:pt x="1804271" y="527094"/>
                    <a:pt x="1789328" y="527094"/>
                  </a:cubicBezTo>
                  <a:lnTo>
                    <a:pt x="56343" y="527094"/>
                  </a:lnTo>
                  <a:cubicBezTo>
                    <a:pt x="25226" y="527094"/>
                    <a:pt x="0" y="501869"/>
                    <a:pt x="0" y="470752"/>
                  </a:cubicBezTo>
                  <a:lnTo>
                    <a:pt x="0" y="56343"/>
                  </a:lnTo>
                  <a:cubicBezTo>
                    <a:pt x="0" y="41400"/>
                    <a:pt x="5936" y="27069"/>
                    <a:pt x="16502" y="16502"/>
                  </a:cubicBezTo>
                  <a:cubicBezTo>
                    <a:pt x="27069" y="5936"/>
                    <a:pt x="41400" y="0"/>
                    <a:pt x="56343" y="0"/>
                  </a:cubicBezTo>
                  <a:close/>
                </a:path>
              </a:pathLst>
            </a:custGeom>
            <a:solidFill>
              <a:srgbClr val="0C234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1845671" cy="56519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a:off x="9648466" y="1064370"/>
            <a:ext cx="2694617" cy="6379841"/>
          </a:xfrm>
          <a:custGeom>
            <a:avLst/>
            <a:gdLst/>
            <a:ahLst/>
            <a:cxnLst/>
            <a:rect l="l" t="t" r="r" b="b"/>
            <a:pathLst>
              <a:path w="4041925" h="9569761">
                <a:moveTo>
                  <a:pt x="0" y="0"/>
                </a:moveTo>
                <a:lnTo>
                  <a:pt x="4041925" y="0"/>
                </a:lnTo>
                <a:lnTo>
                  <a:pt x="4041925" y="9569761"/>
                </a:lnTo>
                <a:lnTo>
                  <a:pt x="0" y="9569761"/>
                </a:lnTo>
                <a:lnTo>
                  <a:pt x="0" y="0"/>
                </a:lnTo>
                <a:close/>
              </a:path>
            </a:pathLst>
          </a:custGeom>
          <a:blipFill>
            <a:blip r:embed="rId5"/>
            <a:stretch>
              <a:fillRect t="-17181" b="-984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5734280" y="1692546"/>
            <a:ext cx="4674403" cy="5566766"/>
          </a:xfrm>
          <a:custGeom>
            <a:avLst/>
            <a:gdLst/>
            <a:ahLst/>
            <a:cxnLst/>
            <a:rect l="l" t="t" r="r" b="b"/>
            <a:pathLst>
              <a:path w="7011604" h="8350149">
                <a:moveTo>
                  <a:pt x="0" y="0"/>
                </a:moveTo>
                <a:lnTo>
                  <a:pt x="7011604" y="0"/>
                </a:lnTo>
                <a:lnTo>
                  <a:pt x="7011604" y="8350149"/>
                </a:lnTo>
                <a:lnTo>
                  <a:pt x="0" y="8350149"/>
                </a:lnTo>
                <a:lnTo>
                  <a:pt x="0" y="0"/>
                </a:lnTo>
                <a:close/>
              </a:path>
            </a:pathLst>
          </a:custGeom>
          <a:blipFill>
            <a:blip r:embed="rId6"/>
            <a:stretch>
              <a:fillRect t="-14590" b="-5293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996511">
            <a:off x="408060" y="4550581"/>
            <a:ext cx="448826" cy="1168031"/>
          </a:xfrm>
          <a:custGeom>
            <a:avLst/>
            <a:gdLst/>
            <a:ahLst/>
            <a:cxnLst/>
            <a:rect l="l" t="t" r="r" b="b"/>
            <a:pathLst>
              <a:path w="673239" h="1752047">
                <a:moveTo>
                  <a:pt x="0" y="0"/>
                </a:moveTo>
                <a:lnTo>
                  <a:pt x="673239" y="0"/>
                </a:lnTo>
                <a:lnTo>
                  <a:pt x="673239" y="1752047"/>
                </a:lnTo>
                <a:lnTo>
                  <a:pt x="0" y="1752047"/>
                </a:lnTo>
                <a:lnTo>
                  <a:pt x="0" y="0"/>
                </a:lnTo>
                <a:close/>
              </a:path>
            </a:pathLst>
          </a:custGeom>
          <a:blipFill>
            <a:blip r:embed="rId7"/>
            <a:stretch>
              <a:fillRect l="-73391" r="-868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28">
            <a:extLst>
              <a:ext uri="{FF2B5EF4-FFF2-40B4-BE49-F238E27FC236}">
                <a16:creationId xmlns:a16="http://schemas.microsoft.com/office/drawing/2014/main" id="{ED35B2E5-715B-C043-3AC2-C788CE01DA69}"/>
              </a:ext>
            </a:extLst>
          </p:cNvPr>
          <p:cNvSpPr txBox="1"/>
          <p:nvPr/>
        </p:nvSpPr>
        <p:spPr>
          <a:xfrm>
            <a:off x="310101" y="39815"/>
            <a:ext cx="8154754" cy="1200137"/>
          </a:xfrm>
          <a:prstGeom prst="rect">
            <a:avLst/>
          </a:prstGeom>
        </p:spPr>
        <p:txBody>
          <a:bodyPr wrap="square" lIns="0" tIns="0" rIns="0" bIns="0" rtlCol="0" anchor="t">
            <a:spAutoFit/>
          </a:bodyPr>
          <a:lstStyle/>
          <a:p>
            <a:pPr marL="0" marR="0" lvl="0" indent="0" algn="l" defTabSz="609630" rtl="0" eaLnBrk="1" fontAlgn="auto" latinLnBrk="0" hangingPunct="1">
              <a:lnSpc>
                <a:spcPts val="475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SIGNATURE COCKTAIL</a:t>
            </a:r>
            <a:r>
              <a:rPr kumimoji="0" lang="en-US" sz="1900" b="1" i="0" u="none" strike="noStrike" kern="1200" cap="none" spc="0" normalizeH="0" baseline="0" noProof="0" dirty="0">
                <a:ln>
                  <a:noFill/>
                </a:ln>
                <a:solidFill>
                  <a:srgbClr val="0C2340"/>
                </a:solidFill>
                <a:effectLst/>
                <a:uLnTx/>
                <a:uFillTx/>
                <a:latin typeface="Adobe Caslon Pro" panose="0205050205050A020403" pitchFamily="18" charset="0"/>
                <a:ea typeface="Times New Roman"/>
                <a:cs typeface="Times New Roman"/>
                <a:sym typeface="Times New Roman"/>
              </a:rPr>
              <a:t>- </a:t>
            </a:r>
            <a:r>
              <a:rPr kumimoji="0" lang="en-US" sz="3600" b="0" i="0" u="none" strike="noStrike" kern="1200" cap="none" spc="0" normalizeH="0" baseline="0" noProof="0" dirty="0">
                <a:ln>
                  <a:noFill/>
                </a:ln>
                <a:solidFill>
                  <a:srgbClr val="0C2340"/>
                </a:solidFill>
                <a:effectLst/>
                <a:uLnTx/>
                <a:uFillTx/>
                <a:latin typeface="Adobe Caslon Pro" panose="0205050205050A020403" pitchFamily="18" charset="0"/>
                <a:ea typeface="Times New Roman"/>
                <a:cs typeface="Times New Roman"/>
                <a:sym typeface="Times New Roman"/>
              </a:rPr>
              <a:t>ELDERFLOWER SPRITZ</a:t>
            </a:r>
            <a:endParaRPr kumimoji="0" lang="en-US" sz="1900" b="0" i="0" u="none" strike="noStrike" kern="1200" cap="none" spc="0" normalizeH="0" baseline="0" noProof="0" dirty="0">
              <a:ln>
                <a:noFill/>
              </a:ln>
              <a:solidFill>
                <a:srgbClr val="0C2340"/>
              </a:solidFill>
              <a:effectLst/>
              <a:uLnTx/>
              <a:uFillTx/>
              <a:latin typeface="Adobe Caslon Pro" panose="0205050205050A020403" pitchFamily="18" charset="0"/>
              <a:ea typeface="Times New Roman"/>
              <a:cs typeface="Times New Roman"/>
              <a:sym typeface="Times New Roman"/>
            </a:endParaRPr>
          </a:p>
        </p:txBody>
      </p:sp>
      <p:sp>
        <p:nvSpPr>
          <p:cNvPr id="19" name="TextBox 8">
            <a:extLst>
              <a:ext uri="{FF2B5EF4-FFF2-40B4-BE49-F238E27FC236}">
                <a16:creationId xmlns:a16="http://schemas.microsoft.com/office/drawing/2014/main" id="{0F21330E-BF7F-ACAE-57D3-3879BAD22871}"/>
              </a:ext>
            </a:extLst>
          </p:cNvPr>
          <p:cNvSpPr txBox="1"/>
          <p:nvPr/>
        </p:nvSpPr>
        <p:spPr>
          <a:xfrm>
            <a:off x="242896" y="2020346"/>
            <a:ext cx="4685744" cy="314894"/>
          </a:xfrm>
          <a:prstGeom prst="rect">
            <a:avLst/>
          </a:prstGeom>
        </p:spPr>
        <p:txBody>
          <a:bodyPr wrap="square" lIns="0" tIns="0" rIns="0" bIns="0" rtlCol="0" anchor="t">
            <a:spAutoFit/>
          </a:bodyPr>
          <a:lstStyle/>
          <a:p>
            <a:pPr marL="0" marR="0" lvl="0" indent="0" algn="l" defTabSz="609630" rtl="0" eaLnBrk="1" fontAlgn="auto" latinLnBrk="0" hangingPunct="1">
              <a:lnSpc>
                <a:spcPts val="2613"/>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The Key benefits of using a Bols Liqueur:</a:t>
            </a:r>
          </a:p>
        </p:txBody>
      </p:sp>
      <p:sp>
        <p:nvSpPr>
          <p:cNvPr id="20" name="Freeform 33">
            <a:extLst>
              <a:ext uri="{FF2B5EF4-FFF2-40B4-BE49-F238E27FC236}">
                <a16:creationId xmlns:a16="http://schemas.microsoft.com/office/drawing/2014/main" id="{78C46286-9882-BC83-E1AD-A3DDBD814E9B}"/>
              </a:ext>
            </a:extLst>
          </p:cNvPr>
          <p:cNvSpPr/>
          <p:nvPr/>
        </p:nvSpPr>
        <p:spPr>
          <a:xfrm>
            <a:off x="104619" y="6143690"/>
            <a:ext cx="714611" cy="714309"/>
          </a:xfrm>
          <a:custGeom>
            <a:avLst/>
            <a:gdLst/>
            <a:ahLst/>
            <a:cxnLst/>
            <a:rect l="l" t="t" r="r" b="b"/>
            <a:pathLst>
              <a:path w="1071916" h="1071463">
                <a:moveTo>
                  <a:pt x="0" y="0"/>
                </a:moveTo>
                <a:lnTo>
                  <a:pt x="1071916" y="0"/>
                </a:lnTo>
                <a:lnTo>
                  <a:pt x="1071916" y="1071463"/>
                </a:lnTo>
                <a:lnTo>
                  <a:pt x="0" y="1071463"/>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7">
            <a:extLst>
              <a:ext uri="{FF2B5EF4-FFF2-40B4-BE49-F238E27FC236}">
                <a16:creationId xmlns:a16="http://schemas.microsoft.com/office/drawing/2014/main" id="{FA6E75B7-28A1-3922-CCB2-A22869585D98}"/>
              </a:ext>
            </a:extLst>
          </p:cNvPr>
          <p:cNvSpPr txBox="1"/>
          <p:nvPr/>
        </p:nvSpPr>
        <p:spPr>
          <a:xfrm>
            <a:off x="1014454" y="4348553"/>
            <a:ext cx="3914186" cy="1624740"/>
          </a:xfrm>
          <a:prstGeom prst="rect">
            <a:avLst/>
          </a:prstGeom>
        </p:spPr>
        <p:txBody>
          <a:bodyPr wrap="square" lIns="0" tIns="0" rIns="0" bIns="0" rtlCol="0" anchor="t">
            <a:spAutoFit/>
          </a:bodyPr>
          <a:lstStyle/>
          <a:p>
            <a:pPr marL="0" marR="0" lvl="0" indent="0" algn="ctr" defTabSz="609630" rtl="0" eaLnBrk="1" fontAlgn="auto" latinLnBrk="0" hangingPunct="1">
              <a:lnSpc>
                <a:spcPts val="2613"/>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Adobe Caslon Pro" panose="0205050205050A020403" pitchFamily="18" charset="0"/>
                <a:ea typeface="Times New Roman Bold"/>
                <a:cs typeface="Times New Roman Bold"/>
                <a:sym typeface="Times New Roman Bold"/>
              </a:rPr>
              <a:t>Q: Why should a bar make an elderflower spritz with Bols Elderflower instead of St Germain?</a:t>
            </a:r>
            <a:endParaRPr kumimoji="0" lang="en-US" sz="1400" b="0" i="1" u="none" strike="noStrike" kern="1200" cap="none" spc="0" normalizeH="0" baseline="0" noProof="0" dirty="0">
              <a:ln>
                <a:noFill/>
              </a:ln>
              <a:solidFill>
                <a:prstClr val="white"/>
              </a:solidFill>
              <a:effectLst/>
              <a:uLnTx/>
              <a:uFillTx/>
              <a:latin typeface="Adobe Caslon Pro" panose="0205050205050A020403" pitchFamily="18" charset="0"/>
              <a:ea typeface="Times New Roman Bold"/>
              <a:cs typeface="Times New Roman Bold"/>
              <a:sym typeface="Times New Roman Bold"/>
            </a:endParaRPr>
          </a:p>
          <a:p>
            <a:pPr marL="0" marR="0" lvl="0" indent="0" algn="ctr" defTabSz="609630" rtl="0" eaLnBrk="1" fontAlgn="auto" latinLnBrk="0" hangingPunct="1">
              <a:lnSpc>
                <a:spcPts val="2613"/>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dobe Caslon Pro"/>
                <a:ea typeface="Times New Roman Bold"/>
                <a:cs typeface="Times New Roman Bold"/>
                <a:sym typeface="Times New Roman Bold"/>
              </a:rPr>
              <a:t>A: Bols enhances the floral elegance without unnecessary sweetness, creating a more refreshing, balanced Spritz that guests will love.</a:t>
            </a:r>
            <a:endParaRPr kumimoji="0" lang="en-US" sz="1800" b="0" i="0" u="none" strike="noStrike" kern="1200" cap="none" spc="0" normalizeH="0" baseline="0" noProof="0" dirty="0">
              <a:ln>
                <a:noFill/>
              </a:ln>
              <a:solidFill>
                <a:prstClr val="white"/>
              </a:solidFill>
              <a:effectLst/>
              <a:uLnTx/>
              <a:uFillTx/>
              <a:latin typeface="Adobe Caslon Pro"/>
              <a:ea typeface="+mn-ea"/>
              <a:cs typeface="+mn-cs"/>
            </a:endParaRPr>
          </a:p>
        </p:txBody>
      </p:sp>
      <p:sp>
        <p:nvSpPr>
          <p:cNvPr id="22" name="TextBox 26">
            <a:extLst>
              <a:ext uri="{FF2B5EF4-FFF2-40B4-BE49-F238E27FC236}">
                <a16:creationId xmlns:a16="http://schemas.microsoft.com/office/drawing/2014/main" id="{44BCDA88-EC3C-6145-2F53-3C37C3905311}"/>
              </a:ext>
            </a:extLst>
          </p:cNvPr>
          <p:cNvSpPr txBox="1"/>
          <p:nvPr/>
        </p:nvSpPr>
        <p:spPr>
          <a:xfrm>
            <a:off x="1046702" y="2637160"/>
            <a:ext cx="4001548" cy="646524"/>
          </a:xfrm>
          <a:prstGeom prst="rect">
            <a:avLst/>
          </a:prstGeom>
        </p:spPr>
        <p:txBody>
          <a:bodyPr wrap="square" lIns="0" tIns="0" rIns="0" bIns="0" rtlCol="0" anchor="t">
            <a:spAutoFit/>
          </a:bodyPr>
          <a:lstStyle/>
          <a:p>
            <a:pPr marL="402590" marR="0" lvl="1" indent="-201295" algn="l" defTabSz="609630" rtl="0" eaLnBrk="1" fontAlgn="auto" latinLnBrk="0" hangingPunct="1">
              <a:lnSpc>
                <a:spcPts val="2613"/>
              </a:lnSpc>
              <a:spcBef>
                <a:spcPts val="0"/>
              </a:spcBef>
              <a:spcAft>
                <a:spcPts val="0"/>
              </a:spcAft>
              <a:buClrTx/>
              <a:buSzTx/>
              <a:buFont typeface="Arial"/>
              <a:buChar char="•"/>
              <a:tabLst/>
              <a:defRPr/>
            </a:pPr>
            <a:r>
              <a:rPr kumimoji="0" lang="en-US" sz="1850" b="1" i="0" u="none" strike="noStrike" kern="1200" cap="none" spc="0" normalizeH="0" baseline="0" noProof="0">
                <a:ln>
                  <a:noFill/>
                </a:ln>
                <a:solidFill>
                  <a:srgbClr val="0C2340"/>
                </a:solidFill>
                <a:effectLst/>
                <a:uLnTx/>
                <a:uFillTx/>
                <a:latin typeface="Adobe Caslon Pro"/>
                <a:ea typeface="Times New Roman"/>
                <a:cs typeface="Times New Roman"/>
                <a:sym typeface="Times New Roman"/>
              </a:rPr>
              <a:t>Crisp &amp; clean elderflower aroma: </a:t>
            </a:r>
            <a:r>
              <a:rPr kumimoji="0" lang="en-US" sz="1850" b="0" i="0" u="none" strike="noStrike" kern="1200" cap="none" spc="0" normalizeH="0" baseline="0" noProof="0">
                <a:ln>
                  <a:noFill/>
                </a:ln>
                <a:solidFill>
                  <a:srgbClr val="0C2340"/>
                </a:solidFill>
                <a:effectLst/>
                <a:uLnTx/>
                <a:uFillTx/>
                <a:latin typeface="Adobe Caslon Pro"/>
                <a:ea typeface="Times New Roman"/>
                <a:cs typeface="Times New Roman"/>
                <a:sym typeface="Times New Roman"/>
              </a:rPr>
              <a:t>More floral intensity.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26">
            <a:extLst>
              <a:ext uri="{FF2B5EF4-FFF2-40B4-BE49-F238E27FC236}">
                <a16:creationId xmlns:a16="http://schemas.microsoft.com/office/drawing/2014/main" id="{8AB27561-33CB-20E2-5F58-486912EB115F}"/>
              </a:ext>
            </a:extLst>
          </p:cNvPr>
          <p:cNvSpPr txBox="1"/>
          <p:nvPr/>
        </p:nvSpPr>
        <p:spPr>
          <a:xfrm>
            <a:off x="1067296" y="3285891"/>
            <a:ext cx="4001548" cy="979948"/>
          </a:xfrm>
          <a:prstGeom prst="rect">
            <a:avLst/>
          </a:prstGeom>
        </p:spPr>
        <p:txBody>
          <a:bodyPr wrap="square" lIns="0" tIns="0" rIns="0" bIns="0" rtlCol="0" anchor="t">
            <a:spAutoFit/>
          </a:bodyPr>
          <a:lstStyle/>
          <a:p>
            <a:pPr marL="402590" marR="0" lvl="1" indent="-201295" algn="l" defTabSz="609630" rtl="0" eaLnBrk="1" fontAlgn="auto" latinLnBrk="0" hangingPunct="1">
              <a:lnSpc>
                <a:spcPts val="2613"/>
              </a:lnSpc>
              <a:spcBef>
                <a:spcPts val="0"/>
              </a:spcBef>
              <a:spcAft>
                <a:spcPts val="0"/>
              </a:spcAft>
              <a:buClrTx/>
              <a:buSzTx/>
              <a:buFont typeface="Arial"/>
              <a:buChar char="•"/>
              <a:tabLst/>
              <a:defRPr/>
            </a:pPr>
            <a:r>
              <a:rPr kumimoji="0" lang="en-US" sz="1850" b="1" i="0" u="none" strike="noStrike" kern="1200" cap="none" spc="0" normalizeH="0" baseline="0" noProof="0">
                <a:ln>
                  <a:noFill/>
                </a:ln>
                <a:solidFill>
                  <a:srgbClr val="0C2340"/>
                </a:solidFill>
                <a:effectLst/>
                <a:uLnTx/>
                <a:uFillTx/>
                <a:latin typeface="Adobe Caslon Pro"/>
                <a:ea typeface="Times New Roman"/>
                <a:cs typeface="Times New Roman"/>
                <a:sym typeface="Times New Roman"/>
              </a:rPr>
              <a:t>More versatile &amp; cost-effective: </a:t>
            </a:r>
            <a:r>
              <a:rPr kumimoji="0" lang="en-US" sz="1850" b="0" i="0" u="none" strike="noStrike" kern="1200" cap="none" spc="0" normalizeH="0" baseline="0" noProof="0">
                <a:ln>
                  <a:noFill/>
                </a:ln>
                <a:solidFill>
                  <a:srgbClr val="0C2340"/>
                </a:solidFill>
                <a:effectLst/>
                <a:uLnTx/>
                <a:uFillTx/>
                <a:latin typeface="Adobe Caslon Pro"/>
                <a:ea typeface="Times New Roman"/>
                <a:cs typeface="Times New Roman"/>
                <a:sym typeface="Times New Roman"/>
              </a:rPr>
              <a:t>Higher margin without sacrificing quality and flavor.</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DE6E2"/>
        </a:solidFill>
        <a:effectLst/>
      </p:bgPr>
    </p:bg>
    <p:spTree>
      <p:nvGrpSpPr>
        <p:cNvPr id="1" name=""/>
        <p:cNvGrpSpPr/>
        <p:nvPr/>
      </p:nvGrpSpPr>
      <p:grpSpPr>
        <a:xfrm>
          <a:off x="0" y="0"/>
          <a:ext cx="0" cy="0"/>
          <a:chOff x="0" y="0"/>
          <a:chExt cx="0" cy="0"/>
        </a:xfrm>
      </p:grpSpPr>
      <p:grpSp>
        <p:nvGrpSpPr>
          <p:cNvPr id="21" name="Group 21"/>
          <p:cNvGrpSpPr/>
          <p:nvPr/>
        </p:nvGrpSpPr>
        <p:grpSpPr>
          <a:xfrm>
            <a:off x="0" y="6515021"/>
            <a:ext cx="12192000" cy="365195"/>
            <a:chOff x="0" y="-38100"/>
            <a:chExt cx="4816593" cy="144274"/>
          </a:xfrm>
        </p:grpSpPr>
        <p:sp>
          <p:nvSpPr>
            <p:cNvPr id="22" name="Freeform 22"/>
            <p:cNvSpPr/>
            <p:nvPr/>
          </p:nvSpPr>
          <p:spPr>
            <a:xfrm>
              <a:off x="0" y="0"/>
              <a:ext cx="4816592" cy="106174"/>
            </a:xfrm>
            <a:custGeom>
              <a:avLst/>
              <a:gdLst/>
              <a:ahLst/>
              <a:cxnLst/>
              <a:rect l="l" t="t" r="r" b="b"/>
              <a:pathLst>
                <a:path w="4816592" h="106174">
                  <a:moveTo>
                    <a:pt x="0" y="0"/>
                  </a:moveTo>
                  <a:lnTo>
                    <a:pt x="4816592" y="0"/>
                  </a:lnTo>
                  <a:lnTo>
                    <a:pt x="4816592" y="106174"/>
                  </a:lnTo>
                  <a:lnTo>
                    <a:pt x="0" y="106174"/>
                  </a:lnTo>
                  <a:close/>
                </a:path>
              </a:pathLst>
            </a:custGeom>
            <a:solidFill>
              <a:srgbClr val="A3BE0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0" y="-38100"/>
              <a:ext cx="4816593" cy="14427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8" name="Freeform 38"/>
          <p:cNvSpPr/>
          <p:nvPr/>
        </p:nvSpPr>
        <p:spPr>
          <a:xfrm>
            <a:off x="6175401" y="-173807"/>
            <a:ext cx="4365599" cy="6892107"/>
          </a:xfrm>
          <a:custGeom>
            <a:avLst/>
            <a:gdLst/>
            <a:ahLst/>
            <a:cxnLst/>
            <a:rect l="l" t="t" r="r" b="b"/>
            <a:pathLst>
              <a:path w="4929355" h="9407637">
                <a:moveTo>
                  <a:pt x="0" y="0"/>
                </a:moveTo>
                <a:lnTo>
                  <a:pt x="4929354" y="0"/>
                </a:lnTo>
                <a:lnTo>
                  <a:pt x="4929354" y="9407637"/>
                </a:lnTo>
                <a:lnTo>
                  <a:pt x="0" y="9407637"/>
                </a:lnTo>
                <a:lnTo>
                  <a:pt x="0" y="0"/>
                </a:lnTo>
                <a:close/>
              </a:path>
            </a:pathLst>
          </a:custGeom>
          <a:blipFill>
            <a:blip r:embed="rId2"/>
            <a:stretch>
              <a:fillRect l="-908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3">
            <a:extLst>
              <a:ext uri="{FF2B5EF4-FFF2-40B4-BE49-F238E27FC236}">
                <a16:creationId xmlns:a16="http://schemas.microsoft.com/office/drawing/2014/main" id="{94993DD1-6007-058C-8D71-D790970401B0}"/>
              </a:ext>
            </a:extLst>
          </p:cNvPr>
          <p:cNvSpPr/>
          <p:nvPr/>
        </p:nvSpPr>
        <p:spPr>
          <a:xfrm>
            <a:off x="507699" y="279400"/>
            <a:ext cx="4470701" cy="4622800"/>
          </a:xfrm>
          <a:custGeom>
            <a:avLst/>
            <a:gdLst/>
            <a:ahLst/>
            <a:cxnLst/>
            <a:rect l="l" t="t" r="r" b="b"/>
            <a:pathLst>
              <a:path w="1071916" h="1071463">
                <a:moveTo>
                  <a:pt x="0" y="0"/>
                </a:moveTo>
                <a:lnTo>
                  <a:pt x="1071916" y="0"/>
                </a:lnTo>
                <a:lnTo>
                  <a:pt x="1071916" y="1071463"/>
                </a:lnTo>
                <a:lnTo>
                  <a:pt x="0" y="1071463"/>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38721435-6611-5415-32C8-853BE7431E71}"/>
              </a:ext>
            </a:extLst>
          </p:cNvPr>
          <p:cNvSpPr txBox="1"/>
          <p:nvPr/>
        </p:nvSpPr>
        <p:spPr>
          <a:xfrm>
            <a:off x="9622465" y="279400"/>
            <a:ext cx="2169042" cy="923330"/>
          </a:xfrm>
          <a:prstGeom prst="rect">
            <a:avLst/>
          </a:prstGeom>
          <a:noFill/>
        </p:spPr>
        <p:txBody>
          <a:bodyPr wrap="square" rtlCol="0">
            <a:spAutoFit/>
          </a:bodyPr>
          <a:lstStyle/>
          <a:p>
            <a:pPr algn="ctr"/>
            <a:r>
              <a:rPr lang="en-US" dirty="0"/>
              <a:t>NATIONAL QUARTERLY FOCUS</a:t>
            </a:r>
          </a:p>
          <a:p>
            <a:pPr algn="ctr"/>
            <a:r>
              <a:rPr lang="en-US" dirty="0"/>
              <a:t>JUL-AUG-SEPT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02B594A8-9A43-6970-5A30-3428284B95AE}"/>
              </a:ext>
            </a:extLst>
          </p:cNvPr>
          <p:cNvPicPr>
            <a:picLocks noChangeAspect="1"/>
          </p:cNvPicPr>
          <p:nvPr/>
        </p:nvPicPr>
        <p:blipFill>
          <a:blip r:embed="rId2" cstate="screen">
            <a:duotone>
              <a:prstClr val="black"/>
              <a:schemeClr val="tx2">
                <a:tint val="45000"/>
                <a:satMod val="400000"/>
              </a:schemeClr>
            </a:duotone>
            <a:alphaModFix amt="35000"/>
            <a:extLst>
              <a:ext uri="{28A0092B-C50C-407E-A947-70E740481C1C}">
                <a14:useLocalDpi xmlns:a14="http://schemas.microsoft.com/office/drawing/2010/main"/>
              </a:ext>
            </a:extLst>
          </a:blip>
          <a:stretch>
            <a:fillRect/>
          </a:stretch>
        </p:blipFill>
        <p:spPr>
          <a:xfrm>
            <a:off x="-443734" y="-684242"/>
            <a:ext cx="7199391" cy="6480061"/>
          </a:xfrm>
          <a:prstGeom prst="rect">
            <a:avLst/>
          </a:prstGeom>
        </p:spPr>
      </p:pic>
      <p:sp>
        <p:nvSpPr>
          <p:cNvPr id="15" name="Rectangle 14">
            <a:extLst>
              <a:ext uri="{FF2B5EF4-FFF2-40B4-BE49-F238E27FC236}">
                <a16:creationId xmlns:a16="http://schemas.microsoft.com/office/drawing/2014/main" id="{DC078528-5767-B87F-C611-61961AE73432}"/>
              </a:ext>
            </a:extLst>
          </p:cNvPr>
          <p:cNvSpPr/>
          <p:nvPr/>
        </p:nvSpPr>
        <p:spPr>
          <a:xfrm>
            <a:off x="0" y="6610323"/>
            <a:ext cx="12192000" cy="247677"/>
          </a:xfrm>
          <a:prstGeom prst="rect">
            <a:avLst/>
          </a:prstGeom>
          <a:solidFill>
            <a:srgbClr val="A3BE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94761CB8-A5EA-3FFD-1881-F1A0370094FA}"/>
              </a:ext>
            </a:extLst>
          </p:cNvPr>
          <p:cNvSpPr/>
          <p:nvPr/>
        </p:nvSpPr>
        <p:spPr>
          <a:xfrm>
            <a:off x="1742390" y="1252783"/>
            <a:ext cx="10449609" cy="894155"/>
          </a:xfrm>
          <a:prstGeom prst="rect">
            <a:avLst/>
          </a:prstGeom>
          <a:gradFill>
            <a:gsLst>
              <a:gs pos="28000">
                <a:schemeClr val="accent1">
                  <a:lumMod val="5000"/>
                  <a:lumOff val="95000"/>
                  <a:alpha val="0"/>
                </a:schemeClr>
              </a:gs>
              <a:gs pos="91000">
                <a:srgbClr val="A3BE0B"/>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NSIGHT…">
            <a:extLst>
              <a:ext uri="{FF2B5EF4-FFF2-40B4-BE49-F238E27FC236}">
                <a16:creationId xmlns:a16="http://schemas.microsoft.com/office/drawing/2014/main" id="{323A929D-1BCA-B7B3-684B-3DA9878CC8D0}"/>
              </a:ext>
            </a:extLst>
          </p:cNvPr>
          <p:cNvSpPr txBox="1"/>
          <p:nvPr/>
        </p:nvSpPr>
        <p:spPr>
          <a:xfrm>
            <a:off x="0" y="504000"/>
            <a:ext cx="12191998" cy="5645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nchorCtr="0">
            <a:noAutofit/>
          </a:bodyPr>
          <a:lstStyle>
            <a:lvl1pPr defTabSz="825500">
              <a:lnSpc>
                <a:spcPts val="4800"/>
              </a:lnSpc>
              <a:defRPr sz="4600" cap="all" spc="400">
                <a:solidFill>
                  <a:srgbClr val="FFB347"/>
                </a:solidFill>
              </a:defRPr>
            </a:lvl1pPr>
          </a:lstStyle>
          <a:p>
            <a:pPr marL="0" marR="0" lvl="0" indent="0" algn="ctr" defTabSz="1100639"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C2340"/>
                </a:solidFill>
                <a:effectLst/>
                <a:uLnTx/>
                <a:uFillTx/>
                <a:latin typeface="Adobe Caslon Pro Bold" panose="0205070206050A020403" pitchFamily="18" charset="0"/>
                <a:ea typeface="+mn-ea"/>
                <a:cs typeface="+mn-cs"/>
                <a:sym typeface="Brandon Grotesque Black"/>
              </a:rPr>
              <a:t>MELON </a:t>
            </a:r>
            <a:r>
              <a:rPr kumimoji="0" lang="en-US" sz="2400" b="0" i="0" u="none" strike="noStrike" kern="0" cap="none" spc="0" normalizeH="0" baseline="0" noProof="0">
                <a:ln>
                  <a:noFill/>
                </a:ln>
                <a:solidFill>
                  <a:srgbClr val="0C2340"/>
                </a:solidFill>
                <a:effectLst/>
                <a:uLnTx/>
                <a:uFillTx/>
                <a:latin typeface="Adobe Caslon Pro" panose="0205050205050A020403" pitchFamily="18" charset="77"/>
                <a:ea typeface="+mn-ea"/>
                <a:cs typeface="+mn-cs"/>
                <a:sym typeface="Brandon Grotesque Black"/>
              </a:rPr>
              <a:t>– 17% ABV</a:t>
            </a:r>
            <a:endParaRPr kumimoji="0" lang="en-US" sz="3200" b="0" i="0" u="none" strike="noStrike" kern="0" cap="none" spc="0" normalizeH="0" baseline="0" noProof="0">
              <a:ln>
                <a:noFill/>
              </a:ln>
              <a:solidFill>
                <a:srgbClr val="0C2340"/>
              </a:solidFill>
              <a:effectLst/>
              <a:uLnTx/>
              <a:uFillTx/>
              <a:latin typeface="Adobe Caslon Pro" panose="0205050205050A020403" pitchFamily="18" charset="77"/>
              <a:ea typeface="+mn-ea"/>
              <a:cs typeface="+mn-cs"/>
              <a:sym typeface="Brandon Grotesque Black"/>
            </a:endParaRPr>
          </a:p>
        </p:txBody>
      </p:sp>
      <p:sp>
        <p:nvSpPr>
          <p:cNvPr id="32" name="TextBox 31">
            <a:extLst>
              <a:ext uri="{FF2B5EF4-FFF2-40B4-BE49-F238E27FC236}">
                <a16:creationId xmlns:a16="http://schemas.microsoft.com/office/drawing/2014/main" id="{583B40EA-25D0-FE74-3770-8F6338679785}"/>
              </a:ext>
            </a:extLst>
          </p:cNvPr>
          <p:cNvSpPr txBox="1"/>
          <p:nvPr/>
        </p:nvSpPr>
        <p:spPr>
          <a:xfrm>
            <a:off x="9160704" y="3709301"/>
            <a:ext cx="1369710" cy="3066480"/>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500"/>
              </a:spcAft>
              <a:buClrTx/>
              <a:buSzTx/>
              <a:buFontTx/>
              <a:buNone/>
              <a:tabLst/>
              <a:defRPr/>
            </a:pPr>
            <a:r>
              <a:rPr kumimoji="0" lang="en-US" sz="1900" b="1" i="0" u="none" strike="noStrike" kern="1200" cap="none" spc="0" normalizeH="0" baseline="0" noProof="0">
                <a:ln>
                  <a:noFill/>
                </a:ln>
                <a:solidFill>
                  <a:srgbClr val="0C2340"/>
                </a:solidFill>
                <a:effectLst/>
                <a:uLnTx/>
                <a:uFillTx/>
                <a:latin typeface="Adobe Caslon Pro Bold" panose="0205050205050A020403" pitchFamily="18" charset="77"/>
                <a:ea typeface="+mn-ea"/>
                <a:cs typeface="+mn-cs"/>
              </a:rPr>
              <a:t>Easy Mix</a:t>
            </a:r>
          </a:p>
          <a:p>
            <a:pPr marL="107950" marR="0" lvl="0" indent="-107950" algn="l" defTabSz="914400" rtl="0" eaLnBrk="1" fontAlgn="auto" latinLnBrk="0" hangingPunct="1">
              <a:lnSpc>
                <a:spcPct val="110000"/>
              </a:lnSpc>
              <a:spcBef>
                <a:spcPts val="0"/>
              </a:spcBef>
              <a:spcAft>
                <a:spcPts val="0"/>
              </a:spcAft>
              <a:buClrTx/>
              <a:buSzTx/>
              <a:buFont typeface="Wingdings" pitchFamily="2" charset="2"/>
              <a:buChar char="§"/>
              <a:tabLst/>
              <a:defRPr/>
            </a:pPr>
            <a:r>
              <a:rPr kumimoji="0" lang="en-US" sz="1000" b="0" i="0" u="none" strike="noStrike" kern="1200" cap="none" spc="0" normalizeH="0" baseline="0" noProof="0">
                <a:ln>
                  <a:noFill/>
                </a:ln>
                <a:solidFill>
                  <a:srgbClr val="0C2340"/>
                </a:solidFill>
                <a:effectLst/>
                <a:uLnTx/>
                <a:uFillTx/>
                <a:latin typeface="Adobe Caslon Pro" panose="0205050205050A020403" pitchFamily="18" charset="0"/>
                <a:ea typeface="+mn-ea"/>
                <a:cs typeface="+mn-cs"/>
              </a:rPr>
              <a:t>1/4 Bols Melon</a:t>
            </a:r>
          </a:p>
          <a:p>
            <a:pPr marL="107950" marR="0" lvl="0" indent="-107950" algn="l" defTabSz="914400" rtl="0" eaLnBrk="1" fontAlgn="auto" latinLnBrk="0" hangingPunct="1">
              <a:lnSpc>
                <a:spcPct val="110000"/>
              </a:lnSpc>
              <a:spcBef>
                <a:spcPts val="0"/>
              </a:spcBef>
              <a:spcAft>
                <a:spcPts val="500"/>
              </a:spcAft>
              <a:buClrTx/>
              <a:buSzTx/>
              <a:buFont typeface="Wingdings" pitchFamily="2" charset="2"/>
              <a:buChar char="§"/>
              <a:tabLst/>
              <a:defRPr/>
            </a:pPr>
            <a:r>
              <a:rPr kumimoji="0" lang="en-US" sz="1000" b="0" i="0" u="none" strike="noStrike" kern="1200" cap="none" spc="0" normalizeH="0" baseline="0" noProof="0">
                <a:ln>
                  <a:noFill/>
                </a:ln>
                <a:solidFill>
                  <a:srgbClr val="0C2340"/>
                </a:solidFill>
                <a:effectLst/>
                <a:uLnTx/>
                <a:uFillTx/>
                <a:latin typeface="Adobe Caslon Pro" panose="0205050205050A020403" pitchFamily="18" charset="0"/>
                <a:ea typeface="+mn-ea"/>
                <a:cs typeface="+mn-cs"/>
              </a:rPr>
              <a:t>3/4 Tonic W</a:t>
            </a:r>
            <a:r>
              <a:rPr kumimoji="0" lang="en-US" sz="1000" b="0" i="0" u="none" strike="noStrike" kern="1200" cap="none" spc="0" normalizeH="0" baseline="0" noProof="0" err="1">
                <a:ln>
                  <a:noFill/>
                </a:ln>
                <a:solidFill>
                  <a:srgbClr val="0C2340"/>
                </a:solidFill>
                <a:effectLst/>
                <a:uLnTx/>
                <a:uFillTx/>
                <a:latin typeface="Adobe Caslon Pro" panose="0205050205050A020403" pitchFamily="18" charset="0"/>
                <a:ea typeface="+mn-ea"/>
                <a:cs typeface="+mn-cs"/>
              </a:rPr>
              <a:t>ater</a:t>
            </a:r>
            <a:endParaRPr kumimoji="0" lang="en-US" sz="1000" b="0" i="0" u="none" strike="noStrike" kern="1200" cap="none" spc="0" normalizeH="0" baseline="0" noProof="0">
              <a:ln>
                <a:noFill/>
              </a:ln>
              <a:solidFill>
                <a:srgbClr val="0C2340"/>
              </a:solidFill>
              <a:effectLst/>
              <a:uLnTx/>
              <a:uFillTx/>
              <a:latin typeface="Adobe Caslon Pro" panose="0205050205050A020403" pitchFamily="18" charset="0"/>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C2340"/>
                </a:solidFill>
                <a:effectLst/>
                <a:uLnTx/>
                <a:uFillTx/>
                <a:latin typeface="Adobe Caslon Pro" panose="0205050205050A020403" pitchFamily="18" charset="0"/>
                <a:ea typeface="+mn-ea"/>
                <a:cs typeface="+mn-cs"/>
              </a:rPr>
              <a:t>Pour over cubed ice </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C2340"/>
              </a:solidFill>
              <a:effectLst/>
              <a:uLnTx/>
              <a:uFillTx/>
              <a:latin typeface="Adobe Caslon Pro" panose="0205050205050A020403" pitchFamily="18" charset="0"/>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900" b="1" i="0" u="none" strike="noStrike" kern="1200" cap="none" spc="0" normalizeH="0" baseline="0" noProof="0">
                <a:ln>
                  <a:noFill/>
                </a:ln>
                <a:solidFill>
                  <a:srgbClr val="1B314C"/>
                </a:solidFill>
                <a:effectLst/>
                <a:uLnTx/>
                <a:uFillTx/>
                <a:latin typeface="Adobe Caslon Pro Bold" panose="0205050205050A020403" pitchFamily="18" charset="77"/>
                <a:ea typeface="+mn-ea"/>
                <a:cs typeface="+mn-cs"/>
              </a:rPr>
              <a:t>Spritz </a:t>
            </a:r>
            <a:endParaRPr kumimoji="0" lang="en-US" sz="1900" b="0" i="0" u="none" strike="noStrike" kern="1200" cap="none" spc="0" normalizeH="0" baseline="0" noProof="0">
              <a:ln>
                <a:noFill/>
              </a:ln>
              <a:solidFill>
                <a:srgbClr val="1B314C"/>
              </a:solidFill>
              <a:effectLst/>
              <a:uLnTx/>
              <a:uFillTx/>
              <a:latin typeface="Adobe Caslon Pro" panose="0205050205050A020403" pitchFamily="18" charset="0"/>
              <a:ea typeface="+mn-ea"/>
              <a:cs typeface="+mn-cs"/>
            </a:endParaRPr>
          </a:p>
          <a:p>
            <a:pPr marL="107950" marR="0" lvl="0" indent="-107950" algn="l" defTabSz="914400" rtl="0" eaLnBrk="1" fontAlgn="auto" latinLnBrk="0" hangingPunct="1">
              <a:lnSpc>
                <a:spcPct val="110000"/>
              </a:lnSpc>
              <a:spcBef>
                <a:spcPts val="0"/>
              </a:spcBef>
              <a:spcAft>
                <a:spcPts val="0"/>
              </a:spcAft>
              <a:buClrTx/>
              <a:buSzTx/>
              <a:buFont typeface="Wingdings" pitchFamily="2" charset="2"/>
              <a:buChar char="§"/>
              <a:tabLst/>
              <a:defRPr/>
            </a:pPr>
            <a:r>
              <a:rPr kumimoji="0" lang="en-US" sz="1000" b="0" i="0" u="none" strike="noStrike" kern="1200" cap="none" spc="0" normalizeH="0" baseline="0" noProof="0">
                <a:ln>
                  <a:noFill/>
                </a:ln>
                <a:solidFill>
                  <a:srgbClr val="1B314C"/>
                </a:solidFill>
                <a:effectLst/>
                <a:uLnTx/>
                <a:uFillTx/>
                <a:latin typeface="Adobe Caslon Pro" panose="0205050205050A020403" pitchFamily="18" charset="0"/>
                <a:ea typeface="+mn-ea"/>
                <a:cs typeface="+mn-cs"/>
                <a:sym typeface="Brandon Grotesque Black"/>
              </a:rPr>
              <a:t>3 parts Prosecco</a:t>
            </a:r>
          </a:p>
          <a:p>
            <a:pPr marL="107950" marR="0" lvl="0" indent="-107950" algn="l" defTabSz="914400" rtl="0" eaLnBrk="1" fontAlgn="auto" latinLnBrk="0" hangingPunct="1">
              <a:lnSpc>
                <a:spcPct val="110000"/>
              </a:lnSpc>
              <a:spcBef>
                <a:spcPts val="0"/>
              </a:spcBef>
              <a:spcAft>
                <a:spcPts val="0"/>
              </a:spcAft>
              <a:buClrTx/>
              <a:buSzTx/>
              <a:buFont typeface="Wingdings" pitchFamily="2" charset="2"/>
              <a:buChar char="§"/>
              <a:tabLst/>
              <a:defRPr/>
            </a:pPr>
            <a:r>
              <a:rPr kumimoji="0" lang="en-US" sz="1000" b="0" i="0" u="none" strike="noStrike" kern="1200" cap="none" spc="0" normalizeH="0" baseline="0" noProof="0">
                <a:ln>
                  <a:noFill/>
                </a:ln>
                <a:solidFill>
                  <a:srgbClr val="1B314C"/>
                </a:solidFill>
                <a:effectLst/>
                <a:uLnTx/>
                <a:uFillTx/>
                <a:latin typeface="Adobe Caslon Pro" panose="0205050205050A020403" pitchFamily="18" charset="0"/>
                <a:ea typeface="+mn-ea"/>
                <a:cs typeface="+mn-cs"/>
                <a:sym typeface="Brandon Grotesque Black"/>
              </a:rPr>
              <a:t>2 parts Bols </a:t>
            </a:r>
            <a:r>
              <a:rPr kumimoji="0" lang="en-US" sz="1000" b="0" i="0" u="none" strike="noStrike" kern="1200" cap="none" spc="0" normalizeH="0" baseline="0" noProof="0">
                <a:ln>
                  <a:noFill/>
                </a:ln>
                <a:solidFill>
                  <a:srgbClr val="0C2340"/>
                </a:solidFill>
                <a:effectLst/>
                <a:uLnTx/>
                <a:uFillTx/>
                <a:latin typeface="Adobe Caslon Pro" panose="0205050205050A020403" pitchFamily="18" charset="0"/>
                <a:ea typeface="+mn-ea"/>
                <a:cs typeface="+mn-cs"/>
              </a:rPr>
              <a:t>Melon</a:t>
            </a:r>
            <a:endParaRPr kumimoji="0" lang="en-US" sz="1000" b="0" i="0" u="none" strike="noStrike" kern="1200" cap="none" spc="0" normalizeH="0" baseline="0" noProof="0">
              <a:ln>
                <a:noFill/>
              </a:ln>
              <a:solidFill>
                <a:srgbClr val="1B314C"/>
              </a:solidFill>
              <a:effectLst/>
              <a:uLnTx/>
              <a:uFillTx/>
              <a:latin typeface="Adobe Caslon Pro" panose="0205050205050A020403" pitchFamily="18" charset="0"/>
              <a:ea typeface="+mn-ea"/>
              <a:cs typeface="+mn-cs"/>
              <a:sym typeface="Brandon Grotesque Black"/>
            </a:endParaRPr>
          </a:p>
          <a:p>
            <a:pPr marL="107950" marR="0" lvl="0" indent="-107950" algn="l" defTabSz="914400" rtl="0" eaLnBrk="1" fontAlgn="auto" latinLnBrk="0" hangingPunct="1">
              <a:lnSpc>
                <a:spcPct val="110000"/>
              </a:lnSpc>
              <a:spcBef>
                <a:spcPts val="0"/>
              </a:spcBef>
              <a:spcAft>
                <a:spcPts val="500"/>
              </a:spcAft>
              <a:buClrTx/>
              <a:buSzTx/>
              <a:buFont typeface="Wingdings" pitchFamily="2" charset="2"/>
              <a:buChar char="§"/>
              <a:tabLst/>
              <a:defRPr/>
            </a:pPr>
            <a:r>
              <a:rPr kumimoji="0" lang="en-US" sz="1000" b="0" i="0" u="none" strike="noStrike" kern="1200" cap="none" spc="0" normalizeH="0" baseline="0" noProof="0">
                <a:ln>
                  <a:noFill/>
                </a:ln>
                <a:solidFill>
                  <a:srgbClr val="1B314C"/>
                </a:solidFill>
                <a:effectLst/>
                <a:uLnTx/>
                <a:uFillTx/>
                <a:latin typeface="Adobe Caslon Pro" panose="0205050205050A020403" pitchFamily="18" charset="0"/>
                <a:ea typeface="+mn-ea"/>
                <a:cs typeface="+mn-cs"/>
                <a:sym typeface="Brandon Grotesque Black"/>
              </a:rPr>
              <a:t>1 part Soda water</a:t>
            </a:r>
          </a:p>
          <a:p>
            <a:pPr marL="0" marR="0" lvl="0" indent="0" algn="l" defTabSz="914400" rtl="0" eaLnBrk="1" fontAlgn="auto" latinLnBrk="0" hangingPunct="1">
              <a:lnSpc>
                <a:spcPct val="110000"/>
              </a:lnSpc>
              <a:spcBef>
                <a:spcPts val="0"/>
              </a:spcBef>
              <a:spcAft>
                <a:spcPts val="500"/>
              </a:spcAft>
              <a:buClrTx/>
              <a:buSzTx/>
              <a:buFontTx/>
              <a:buNone/>
              <a:tabLst/>
              <a:defRPr/>
            </a:pPr>
            <a:r>
              <a:rPr kumimoji="0" lang="en-US" sz="1000" b="0" i="0" u="none" strike="noStrike" kern="1200" cap="none" spc="0" normalizeH="0" baseline="0" noProof="0">
                <a:ln>
                  <a:noFill/>
                </a:ln>
                <a:solidFill>
                  <a:srgbClr val="1B314C"/>
                </a:solidFill>
                <a:effectLst/>
                <a:uLnTx/>
                <a:uFillTx/>
                <a:latin typeface="Adobe Caslon Pro" panose="0205050205050A020403" pitchFamily="18" charset="0"/>
                <a:ea typeface="+mn-ea"/>
                <a:cs typeface="+mn-cs"/>
                <a:sym typeface="Brandon Grotesque Black"/>
              </a:rPr>
              <a:t>Pour over cubed ice.</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C2340"/>
              </a:solidFill>
              <a:effectLst/>
              <a:uLnTx/>
              <a:uFillTx/>
              <a:latin typeface="Adobe Caslon Pro" panose="0205050205050A020403" pitchFamily="18" charset="0"/>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900" b="1" i="0" u="none" strike="noStrike" kern="1200" cap="none" spc="0" normalizeH="0" baseline="0" noProof="0">
              <a:ln>
                <a:noFill/>
              </a:ln>
              <a:solidFill>
                <a:srgbClr val="0C2340"/>
              </a:solidFill>
              <a:effectLst/>
              <a:uLnTx/>
              <a:uFillTx/>
              <a:latin typeface="Adobe Caslon Pro Bold" panose="0205050205050A020403" pitchFamily="18" charset="77"/>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900" b="1" i="0" u="none" strike="noStrike" kern="1200" cap="none" spc="0" normalizeH="0" baseline="0" noProof="0">
              <a:ln>
                <a:noFill/>
              </a:ln>
              <a:solidFill>
                <a:srgbClr val="0C2340"/>
              </a:solidFill>
              <a:effectLst/>
              <a:uLnTx/>
              <a:uFillTx/>
              <a:latin typeface="Adobe Caslon Pro Bold" panose="0205050205050A020403" pitchFamily="18" charset="77"/>
              <a:ea typeface="+mn-ea"/>
              <a:cs typeface="+mn-cs"/>
            </a:endParaRPr>
          </a:p>
        </p:txBody>
      </p:sp>
      <p:sp>
        <p:nvSpPr>
          <p:cNvPr id="41" name="TextBox 40">
            <a:extLst>
              <a:ext uri="{FF2B5EF4-FFF2-40B4-BE49-F238E27FC236}">
                <a16:creationId xmlns:a16="http://schemas.microsoft.com/office/drawing/2014/main" id="{6C7AA2C6-C85C-0ADA-40EA-72D43CD4EECA}"/>
              </a:ext>
            </a:extLst>
          </p:cNvPr>
          <p:cNvSpPr txBox="1"/>
          <p:nvPr/>
        </p:nvSpPr>
        <p:spPr>
          <a:xfrm>
            <a:off x="9986470" y="2459684"/>
            <a:ext cx="991182" cy="461665"/>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C2340"/>
                </a:solidFill>
                <a:effectLst/>
                <a:uLnTx/>
                <a:uFillTx/>
                <a:latin typeface="Adobe Caslon Pro" panose="0205050205050A020403" pitchFamily="18" charset="0"/>
                <a:ea typeface="+mn-ea"/>
                <a:cs typeface="+mn-cs"/>
              </a:rPr>
              <a:t>Scan for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C2340"/>
                </a:solidFill>
                <a:effectLst/>
                <a:uLnTx/>
                <a:uFillTx/>
                <a:latin typeface="Adobe Caslon Pro" panose="0205050205050A020403" pitchFamily="18" charset="0"/>
                <a:ea typeface="+mn-ea"/>
                <a:cs typeface="+mn-cs"/>
              </a:rPr>
              <a:t>more cocktail inspiration</a:t>
            </a:r>
          </a:p>
        </p:txBody>
      </p:sp>
      <p:pic>
        <p:nvPicPr>
          <p:cNvPr id="43" name="Picture 42">
            <a:extLst>
              <a:ext uri="{FF2B5EF4-FFF2-40B4-BE49-F238E27FC236}">
                <a16:creationId xmlns:a16="http://schemas.microsoft.com/office/drawing/2014/main" id="{779ECA44-8D8C-E871-0370-96F00140C07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1036202" y="2465448"/>
            <a:ext cx="576000" cy="563200"/>
          </a:xfrm>
          <a:prstGeom prst="rect">
            <a:avLst/>
          </a:prstGeom>
        </p:spPr>
      </p:pic>
      <p:graphicFrame>
        <p:nvGraphicFramePr>
          <p:cNvPr id="4" name="Table 28">
            <a:extLst>
              <a:ext uri="{FF2B5EF4-FFF2-40B4-BE49-F238E27FC236}">
                <a16:creationId xmlns:a16="http://schemas.microsoft.com/office/drawing/2014/main" id="{4FCAF3B2-2CCE-034A-C991-9D642858833D}"/>
              </a:ext>
            </a:extLst>
          </p:cNvPr>
          <p:cNvGraphicFramePr>
            <a:graphicFrameLocks noGrp="1"/>
          </p:cNvGraphicFramePr>
          <p:nvPr/>
        </p:nvGraphicFramePr>
        <p:xfrm>
          <a:off x="5406105" y="1414940"/>
          <a:ext cx="6206097" cy="573232"/>
        </p:xfrm>
        <a:graphic>
          <a:graphicData uri="http://schemas.openxmlformats.org/drawingml/2006/table">
            <a:tbl>
              <a:tblPr firstRow="1" bandRow="1">
                <a:tableStyleId>{5C22544A-7EE6-4342-B048-85BDC9FD1C3A}</a:tableStyleId>
              </a:tblPr>
              <a:tblGrid>
                <a:gridCol w="1695735">
                  <a:extLst>
                    <a:ext uri="{9D8B030D-6E8A-4147-A177-3AD203B41FA5}">
                      <a16:colId xmlns:a16="http://schemas.microsoft.com/office/drawing/2014/main" val="2766655694"/>
                    </a:ext>
                  </a:extLst>
                </a:gridCol>
                <a:gridCol w="1264920">
                  <a:extLst>
                    <a:ext uri="{9D8B030D-6E8A-4147-A177-3AD203B41FA5}">
                      <a16:colId xmlns:a16="http://schemas.microsoft.com/office/drawing/2014/main" val="4208268503"/>
                    </a:ext>
                  </a:extLst>
                </a:gridCol>
                <a:gridCol w="1805940">
                  <a:extLst>
                    <a:ext uri="{9D8B030D-6E8A-4147-A177-3AD203B41FA5}">
                      <a16:colId xmlns:a16="http://schemas.microsoft.com/office/drawing/2014/main" val="154315022"/>
                    </a:ext>
                  </a:extLst>
                </a:gridCol>
                <a:gridCol w="1439502">
                  <a:extLst>
                    <a:ext uri="{9D8B030D-6E8A-4147-A177-3AD203B41FA5}">
                      <a16:colId xmlns:a16="http://schemas.microsoft.com/office/drawing/2014/main" val="947762647"/>
                    </a:ext>
                  </a:extLst>
                </a:gridCol>
              </a:tblGrid>
              <a:tr h="23072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100" normalizeH="0" baseline="0" noProof="0" err="1">
                          <a:ln>
                            <a:noFill/>
                          </a:ln>
                          <a:solidFill>
                            <a:schemeClr val="bg1"/>
                          </a:solidFill>
                          <a:effectLst/>
                          <a:uLnTx/>
                          <a:uFillTx/>
                          <a:latin typeface="Adobe Caslon Pro Bold" panose="0205050205050A020403" pitchFamily="18" charset="77"/>
                          <a:ea typeface="+mn-ea"/>
                          <a:cs typeface="+mn-cs"/>
                        </a:rPr>
                        <a:t>FLAVOUR</a:t>
                      </a:r>
                      <a:r>
                        <a:rPr kumimoji="0" lang="en-US" sz="900" b="1" i="0" u="none" strike="noStrike" kern="1200" cap="none" spc="100" normalizeH="0" baseline="0" noProof="0">
                          <a:ln>
                            <a:noFill/>
                          </a:ln>
                          <a:solidFill>
                            <a:schemeClr val="bg1"/>
                          </a:solidFill>
                          <a:effectLst/>
                          <a:uLnTx/>
                          <a:uFillTx/>
                          <a:latin typeface="Adobe Caslon Pro Bold" panose="0205050205050A020403" pitchFamily="18" charset="77"/>
                          <a:ea typeface="+mn-ea"/>
                          <a:cs typeface="+mn-cs"/>
                        </a:rPr>
                        <a:t> PROFILE</a:t>
                      </a:r>
                      <a:endParaRPr lang="en-GB" sz="900" b="1" i="0" spc="100" baseline="0">
                        <a:solidFill>
                          <a:schemeClr val="bg1"/>
                        </a:solidFill>
                        <a:latin typeface="Adobe Caslon Pro Bold" panose="0205050205050A020403" pitchFamily="18" charset="77"/>
                      </a:endParaRPr>
                    </a:p>
                  </a:txBody>
                  <a:tcPr marL="0" marR="0" marT="36000" marB="0" anchor="ctr">
                    <a:lnL w="12700" cap="flat" cmpd="sng" algn="ctr">
                      <a:solidFill>
                        <a:srgbClr val="00206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B234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100" normalizeH="0" baseline="0" noProof="0" err="1">
                          <a:ln>
                            <a:noFill/>
                          </a:ln>
                          <a:solidFill>
                            <a:schemeClr val="bg1"/>
                          </a:solidFill>
                          <a:effectLst/>
                          <a:uLnTx/>
                          <a:uFillTx/>
                          <a:latin typeface="Adobe Caslon Pro Bold" panose="0205050205050A020403" pitchFamily="18" charset="77"/>
                          <a:ea typeface="+mn-ea"/>
                          <a:cs typeface="+mn-cs"/>
                        </a:rPr>
                        <a:t>COLOUR</a:t>
                      </a:r>
                      <a:endParaRPr lang="en-GB" sz="900" b="1" i="0" spc="100" baseline="0">
                        <a:solidFill>
                          <a:schemeClr val="bg1"/>
                        </a:solidFill>
                        <a:latin typeface="Adobe Caslon Pro Bold" panose="0205050205050A020403" pitchFamily="18" charset="77"/>
                      </a:endParaRPr>
                    </a:p>
                  </a:txBody>
                  <a:tcPr marL="0" marR="0" marT="360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B234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100" normalizeH="0" baseline="0" noProof="0" err="1">
                          <a:ln>
                            <a:noFill/>
                          </a:ln>
                          <a:solidFill>
                            <a:schemeClr val="bg1"/>
                          </a:solidFill>
                          <a:effectLst/>
                          <a:uLnTx/>
                          <a:uFillTx/>
                          <a:latin typeface="Adobe Caslon Pro Bold" panose="0205050205050A020403" pitchFamily="18" charset="77"/>
                          <a:ea typeface="+mn-ea"/>
                          <a:cs typeface="+mn-cs"/>
                        </a:rPr>
                        <a:t>FLAVOUR</a:t>
                      </a:r>
                      <a:endParaRPr lang="en-GB" sz="900" b="1" i="0" spc="100" baseline="0">
                        <a:solidFill>
                          <a:schemeClr val="bg1"/>
                        </a:solidFill>
                        <a:latin typeface="Adobe Caslon Pro Bold" panose="0205050205050A020403" pitchFamily="18" charset="77"/>
                      </a:endParaRPr>
                    </a:p>
                  </a:txBody>
                  <a:tcPr marL="0" marR="0" marT="360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B234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100" normalizeH="0" baseline="0" noProof="0">
                          <a:ln>
                            <a:noFill/>
                          </a:ln>
                          <a:solidFill>
                            <a:schemeClr val="bg1"/>
                          </a:solidFill>
                          <a:effectLst/>
                          <a:uLnTx/>
                          <a:uFillTx/>
                          <a:latin typeface="Adobe Caslon Pro Bold" panose="0205050205050A020403" pitchFamily="18" charset="77"/>
                          <a:ea typeface="+mn-ea"/>
                          <a:cs typeface="+mn-cs"/>
                        </a:rPr>
                        <a:t>THE NOSE</a:t>
                      </a:r>
                      <a:endParaRPr lang="en-GB" sz="900" b="1" i="0" spc="100" baseline="0">
                        <a:solidFill>
                          <a:schemeClr val="bg1"/>
                        </a:solidFill>
                        <a:latin typeface="Adobe Caslon Pro Bold" panose="0205050205050A020403" pitchFamily="18" charset="77"/>
                      </a:endParaRPr>
                    </a:p>
                  </a:txBody>
                  <a:tcPr marL="0" marR="0" marT="36000" marB="0" anchor="ctr">
                    <a:lnL w="12700" cap="flat" cmpd="sng" algn="ctr">
                      <a:solidFill>
                        <a:schemeClr val="bg1"/>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B2340"/>
                    </a:solidFill>
                  </a:tcPr>
                </a:tc>
                <a:extLst>
                  <a:ext uri="{0D108BD9-81ED-4DB2-BD59-A6C34878D82A}">
                    <a16:rowId xmlns:a16="http://schemas.microsoft.com/office/drawing/2014/main" val="4008170520"/>
                  </a:ext>
                </a:extLst>
              </a:tr>
              <a:tr h="342508">
                <a:tc>
                  <a:txBody>
                    <a:bodyPr/>
                    <a:lstStyle/>
                    <a:p>
                      <a:pPr algn="ctr"/>
                      <a:r>
                        <a:rPr lang="en-US" sz="900">
                          <a:latin typeface="Adobe Caslon Pro" panose="0205050205050A020403" pitchFamily="18" charset="0"/>
                        </a:rPr>
                        <a:t>Fruity</a:t>
                      </a:r>
                    </a:p>
                  </a:txBody>
                  <a:tcPr marL="0" marR="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dobe Caslon Pro" panose="0205050205050A020403" pitchFamily="18" charset="0"/>
                          <a:ea typeface="+mn-ea"/>
                          <a:cs typeface="+mn-cs"/>
                        </a:rPr>
                        <a:t>Light green</a:t>
                      </a:r>
                    </a:p>
                  </a:txBody>
                  <a:tcPr marL="0" marR="0" marT="0" marB="0" anchor="ctr">
                    <a:lnL w="1270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dobe Caslon Pro" panose="0205050205050A020403" pitchFamily="18" charset="0"/>
                          <a:ea typeface="+mn-ea"/>
                          <a:cs typeface="+mn-cs"/>
                        </a:rPr>
                        <a:t>Freshly cut and cold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dobe Caslon Pro" panose="0205050205050A020403" pitchFamily="18" charset="0"/>
                          <a:ea typeface="+mn-ea"/>
                          <a:cs typeface="+mn-cs"/>
                        </a:rPr>
                        <a:t>honeydew melon​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dobe Caslon Pro" panose="0205050205050A020403" pitchFamily="18" charset="0"/>
                          <a:ea typeface="+mn-ea"/>
                          <a:cs typeface="+mn-cs"/>
                        </a:rPr>
                        <a:t>Smooth and sweet </a:t>
                      </a:r>
                      <a:br>
                        <a:rPr kumimoji="0" lang="en-US" sz="900" b="0" i="0" u="none" strike="noStrike" kern="1200" cap="none" spc="0" normalizeH="0" baseline="0" noProof="0">
                          <a:ln>
                            <a:noFill/>
                          </a:ln>
                          <a:solidFill>
                            <a:prstClr val="black"/>
                          </a:solidFill>
                          <a:effectLst/>
                          <a:uLnTx/>
                          <a:uFillTx/>
                          <a:latin typeface="Adobe Caslon Pro" panose="0205050205050A020403" pitchFamily="18" charset="0"/>
                          <a:ea typeface="+mn-ea"/>
                          <a:cs typeface="+mn-cs"/>
                        </a:rPr>
                      </a:br>
                      <a:r>
                        <a:rPr kumimoji="0" lang="en-US" sz="900" b="0" i="0" u="none" strike="noStrike" kern="1200" cap="none" spc="0" normalizeH="0" baseline="0" noProof="0">
                          <a:ln>
                            <a:noFill/>
                          </a:ln>
                          <a:solidFill>
                            <a:prstClr val="black"/>
                          </a:solidFill>
                          <a:effectLst/>
                          <a:uLnTx/>
                          <a:uFillTx/>
                          <a:latin typeface="Adobe Caslon Pro" panose="0205050205050A020403" pitchFamily="18" charset="0"/>
                          <a:ea typeface="+mn-ea"/>
                          <a:cs typeface="+mn-cs"/>
                        </a:rPr>
                        <a:t>sun ripened melon</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3022442387"/>
                  </a:ext>
                </a:extLst>
              </a:tr>
            </a:tbl>
          </a:graphicData>
        </a:graphic>
      </p:graphicFrame>
      <p:sp>
        <p:nvSpPr>
          <p:cNvPr id="5" name="TextBox 4">
            <a:extLst>
              <a:ext uri="{FF2B5EF4-FFF2-40B4-BE49-F238E27FC236}">
                <a16:creationId xmlns:a16="http://schemas.microsoft.com/office/drawing/2014/main" id="{51DD3D5F-608E-4C15-F9E4-FA7E9DD44A46}"/>
              </a:ext>
            </a:extLst>
          </p:cNvPr>
          <p:cNvSpPr txBox="1"/>
          <p:nvPr/>
        </p:nvSpPr>
        <p:spPr>
          <a:xfrm>
            <a:off x="5406105" y="2520000"/>
            <a:ext cx="3036177" cy="40011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C2340"/>
                </a:solidFill>
                <a:effectLst/>
                <a:uLnTx/>
                <a:uFillTx/>
                <a:latin typeface="Adobe Caslon Pro Bold" panose="0205050205050A020403" pitchFamily="18" charset="77"/>
                <a:ea typeface="+mn-ea"/>
                <a:cs typeface="+mn-cs"/>
              </a:rPr>
              <a:t>How to Enjoy: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t>Best served in one of our delicious cocktails:</a:t>
            </a:r>
          </a:p>
        </p:txBody>
      </p:sp>
      <p:sp>
        <p:nvSpPr>
          <p:cNvPr id="38" name="TextBox 37">
            <a:extLst>
              <a:ext uri="{FF2B5EF4-FFF2-40B4-BE49-F238E27FC236}">
                <a16:creationId xmlns:a16="http://schemas.microsoft.com/office/drawing/2014/main" id="{BF66F61F-0C31-146F-C0CC-8976E9ACA480}"/>
              </a:ext>
            </a:extLst>
          </p:cNvPr>
          <p:cNvSpPr txBox="1"/>
          <p:nvPr/>
        </p:nvSpPr>
        <p:spPr>
          <a:xfrm>
            <a:off x="5967497" y="3709301"/>
            <a:ext cx="2113627" cy="2092432"/>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500"/>
              </a:spcAft>
              <a:buClrTx/>
              <a:buSzTx/>
              <a:buFontTx/>
              <a:buNone/>
              <a:tabLst/>
              <a:defRPr/>
            </a:pPr>
            <a:r>
              <a:rPr kumimoji="0" lang="en-US" sz="1900" b="1" i="0" u="none" strike="noStrike" kern="1200" cap="none" spc="0" normalizeH="0" baseline="0" noProof="0" dirty="0">
                <a:ln>
                  <a:noFill/>
                </a:ln>
                <a:solidFill>
                  <a:srgbClr val="0C2340"/>
                </a:solidFill>
                <a:effectLst/>
                <a:uLnTx/>
                <a:uFillTx/>
                <a:latin typeface="Adobe Caslon Pro Bold" panose="0205050205050A020403" pitchFamily="18" charset="77"/>
                <a:ea typeface="+mn-ea"/>
                <a:cs typeface="+mn-cs"/>
              </a:rPr>
              <a:t>Popular Choice</a:t>
            </a:r>
          </a:p>
          <a:p>
            <a:pPr marL="0" marR="0" lvl="0" indent="0" algn="l" defTabSz="914400" rtl="0" eaLnBrk="1" fontAlgn="auto" latinLnBrk="0" hangingPunct="1">
              <a:lnSpc>
                <a:spcPct val="110000"/>
              </a:lnSpc>
              <a:spcBef>
                <a:spcPts val="0"/>
              </a:spcBef>
              <a:spcAft>
                <a:spcPts val="200"/>
              </a:spcAft>
              <a:buClrTx/>
              <a:buSzTx/>
              <a:buFontTx/>
              <a:buNone/>
              <a:tabLst/>
              <a:defRPr/>
            </a:pPr>
            <a:r>
              <a:rPr kumimoji="0" lang="en-US" sz="1600" b="1" i="0" u="none" strike="noStrike" kern="1200" cap="none" spc="0" normalizeH="0" baseline="0" noProof="0" dirty="0">
                <a:ln>
                  <a:noFill/>
                </a:ln>
                <a:solidFill>
                  <a:srgbClr val="0C2340"/>
                </a:solidFill>
                <a:effectLst/>
                <a:uLnTx/>
                <a:uFillTx/>
                <a:latin typeface="Adobe Caslon Pro Bold" panose="0205050205050A020403" pitchFamily="18" charset="77"/>
                <a:ea typeface="+mn-ea"/>
                <a:cs typeface="+mn-cs"/>
              </a:rPr>
              <a:t>Melon Margarita:</a:t>
            </a:r>
          </a:p>
          <a:p>
            <a:pPr marL="115888" marR="0" lvl="0" indent="-115888" algn="l" defTabSz="914400" rtl="0" eaLnBrk="1" fontAlgn="auto" latinLnBrk="0" hangingPunct="1">
              <a:lnSpc>
                <a:spcPct val="110000"/>
              </a:lnSpc>
              <a:spcBef>
                <a:spcPts val="0"/>
              </a:spcBef>
              <a:spcAft>
                <a:spcPts val="0"/>
              </a:spcAft>
              <a:buClrTx/>
              <a:buSzTx/>
              <a:buFont typeface="Wingdings" pitchFamily="2" charset="2"/>
              <a:buChar char="§"/>
              <a:tabLst/>
              <a:defRPr/>
            </a:pPr>
            <a: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t>15ml Bols Melon​</a:t>
            </a:r>
          </a:p>
          <a:p>
            <a:pPr marL="115888" marR="0" lvl="0" indent="-115888" algn="l" defTabSz="914400" rtl="0" eaLnBrk="1" fontAlgn="auto" latinLnBrk="0" hangingPunct="1">
              <a:lnSpc>
                <a:spcPct val="110000"/>
              </a:lnSpc>
              <a:spcBef>
                <a:spcPts val="0"/>
              </a:spcBef>
              <a:spcAft>
                <a:spcPts val="0"/>
              </a:spcAft>
              <a:buClrTx/>
              <a:buSzTx/>
              <a:buFont typeface="Wingdings" pitchFamily="2" charset="2"/>
              <a:buChar char="§"/>
              <a:tabLst/>
              <a:defRPr/>
            </a:pPr>
            <a: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t>15ml Bols Triple Sec​</a:t>
            </a:r>
          </a:p>
          <a:p>
            <a:pPr marL="115888" marR="0" lvl="0" indent="-115888" algn="l" defTabSz="914400" rtl="0" eaLnBrk="1" fontAlgn="auto" latinLnBrk="0" hangingPunct="1">
              <a:lnSpc>
                <a:spcPct val="110000"/>
              </a:lnSpc>
              <a:spcBef>
                <a:spcPts val="0"/>
              </a:spcBef>
              <a:spcAft>
                <a:spcPts val="0"/>
              </a:spcAft>
              <a:buClrTx/>
              <a:buSzTx/>
              <a:buFont typeface="Wingdings" pitchFamily="2" charset="2"/>
              <a:buChar char="§"/>
              <a:tabLst/>
              <a:defRPr/>
            </a:pPr>
            <a: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t>30ml Tequila Blanco​</a:t>
            </a:r>
          </a:p>
          <a:p>
            <a:pPr marL="115888" marR="0" lvl="0" indent="-115888" algn="l" defTabSz="914400" rtl="0" eaLnBrk="1" fontAlgn="auto" latinLnBrk="0" hangingPunct="1">
              <a:lnSpc>
                <a:spcPct val="110000"/>
              </a:lnSpc>
              <a:spcBef>
                <a:spcPts val="0"/>
              </a:spcBef>
              <a:spcAft>
                <a:spcPts val="500"/>
              </a:spcAft>
              <a:buClrTx/>
              <a:buSzTx/>
              <a:buFont typeface="Wingdings" pitchFamily="2" charset="2"/>
              <a:buChar char="§"/>
              <a:tabLst/>
              <a:defRPr/>
            </a:pPr>
            <a: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t>30ml Fresh Lime Juice​</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t>Shake all ingredients with ice. </a:t>
            </a:r>
            <a:b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br>
            <a: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t>Fine strain in pre-chilled </a:t>
            </a:r>
            <a:b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br>
            <a: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t>margarita glass. Garnish with </a:t>
            </a:r>
            <a:b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br>
            <a: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t>a lime wedge and a sugar rim.</a:t>
            </a:r>
          </a:p>
        </p:txBody>
      </p:sp>
      <p:cxnSp>
        <p:nvCxnSpPr>
          <p:cNvPr id="19" name="Straight Connector 18">
            <a:extLst>
              <a:ext uri="{FF2B5EF4-FFF2-40B4-BE49-F238E27FC236}">
                <a16:creationId xmlns:a16="http://schemas.microsoft.com/office/drawing/2014/main" id="{93744280-2EFE-F2C1-8103-DB4F86A59908}"/>
              </a:ext>
            </a:extLst>
          </p:cNvPr>
          <p:cNvCxnSpPr/>
          <p:nvPr/>
        </p:nvCxnSpPr>
        <p:spPr>
          <a:xfrm>
            <a:off x="2381700" y="3429000"/>
            <a:ext cx="0" cy="3137157"/>
          </a:xfrm>
          <a:prstGeom prst="line">
            <a:avLst/>
          </a:prstGeom>
          <a:ln>
            <a:solidFill>
              <a:srgbClr val="A3BE0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72A6697-199A-9F51-4379-F9E45A79DD32}"/>
              </a:ext>
            </a:extLst>
          </p:cNvPr>
          <p:cNvCxnSpPr/>
          <p:nvPr/>
        </p:nvCxnSpPr>
        <p:spPr>
          <a:xfrm>
            <a:off x="5762531" y="3429000"/>
            <a:ext cx="0" cy="3137157"/>
          </a:xfrm>
          <a:prstGeom prst="line">
            <a:avLst/>
          </a:prstGeom>
          <a:ln>
            <a:solidFill>
              <a:srgbClr val="A3BE0B"/>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5DB51E7-071E-0323-5F90-CDE414E26A19}"/>
              </a:ext>
            </a:extLst>
          </p:cNvPr>
          <p:cNvCxnSpPr/>
          <p:nvPr/>
        </p:nvCxnSpPr>
        <p:spPr>
          <a:xfrm>
            <a:off x="9020823" y="3459030"/>
            <a:ext cx="0" cy="3137157"/>
          </a:xfrm>
          <a:prstGeom prst="line">
            <a:avLst/>
          </a:prstGeom>
          <a:ln>
            <a:solidFill>
              <a:srgbClr val="A3BE0B"/>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752E53F8-C766-5E07-ADA3-9796A492700C}"/>
              </a:ext>
            </a:extLst>
          </p:cNvPr>
          <p:cNvSpPr txBox="1"/>
          <p:nvPr/>
        </p:nvSpPr>
        <p:spPr>
          <a:xfrm>
            <a:off x="2589498" y="3709301"/>
            <a:ext cx="2190733" cy="2430987"/>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500"/>
              </a:spcAft>
              <a:buClrTx/>
              <a:buSzTx/>
              <a:buFontTx/>
              <a:buNone/>
              <a:tabLst/>
              <a:defRPr/>
            </a:pPr>
            <a:r>
              <a:rPr kumimoji="0" lang="en-US" sz="1900" b="1" i="0" u="none" strike="noStrike" kern="1200" cap="none" spc="0" normalizeH="0" baseline="0" noProof="0" dirty="0">
                <a:ln>
                  <a:noFill/>
                </a:ln>
                <a:solidFill>
                  <a:srgbClr val="0C2340"/>
                </a:solidFill>
                <a:effectLst/>
                <a:uLnTx/>
                <a:uFillTx/>
                <a:latin typeface="Adobe Caslon Pro Bold" panose="0205050205050A020403" pitchFamily="18" charset="77"/>
                <a:ea typeface="+mn-ea"/>
                <a:cs typeface="+mn-cs"/>
              </a:rPr>
              <a:t>Mixologist’s Choice</a:t>
            </a:r>
          </a:p>
          <a:p>
            <a:pPr marL="0" marR="0" lvl="0" indent="0" algn="l" defTabSz="914400" rtl="0" eaLnBrk="1" fontAlgn="auto" latinLnBrk="0" hangingPunct="1">
              <a:lnSpc>
                <a:spcPct val="110000"/>
              </a:lnSpc>
              <a:spcBef>
                <a:spcPts val="0"/>
              </a:spcBef>
              <a:spcAft>
                <a:spcPts val="200"/>
              </a:spcAft>
              <a:buClrTx/>
              <a:buSzTx/>
              <a:buFontTx/>
              <a:buNone/>
              <a:tabLst/>
              <a:defRPr/>
            </a:pPr>
            <a:r>
              <a:rPr kumimoji="0" lang="en-US" sz="1600" b="1" i="0" u="none" strike="noStrike" kern="1200" cap="none" spc="0" normalizeH="0" baseline="0" noProof="0" dirty="0">
                <a:ln>
                  <a:noFill/>
                </a:ln>
                <a:solidFill>
                  <a:srgbClr val="0C2340"/>
                </a:solidFill>
                <a:effectLst/>
                <a:uLnTx/>
                <a:uFillTx/>
                <a:latin typeface="Adobe Caslon Pro Bold" panose="0205050205050A020403" pitchFamily="18" charset="77"/>
                <a:ea typeface="+mn-ea"/>
                <a:cs typeface="+mn-cs"/>
              </a:rPr>
              <a:t>Melon Sour:</a:t>
            </a:r>
            <a:endParaRPr kumimoji="0" lang="en-US" sz="12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endParaRPr>
          </a:p>
          <a:p>
            <a:pPr marL="107950" marR="0" lvl="0" indent="-107950" algn="l" defTabSz="914400" rtl="0" eaLnBrk="1" fontAlgn="auto" latinLnBrk="0" hangingPunct="1">
              <a:lnSpc>
                <a:spcPct val="110000"/>
              </a:lnSpc>
              <a:spcBef>
                <a:spcPts val="0"/>
              </a:spcBef>
              <a:spcAft>
                <a:spcPts val="0"/>
              </a:spcAft>
              <a:buClrTx/>
              <a:buSzTx/>
              <a:buFont typeface="Wingdings" pitchFamily="2" charset="2"/>
              <a:buChar char="§"/>
              <a:tabLst/>
              <a:defRPr/>
            </a:pPr>
            <a: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t>60ml Bols Melon​</a:t>
            </a:r>
          </a:p>
          <a:p>
            <a:pPr marL="107950" marR="0" lvl="0" indent="-107950" algn="l" defTabSz="914400" rtl="0" eaLnBrk="1" fontAlgn="auto" latinLnBrk="0" hangingPunct="1">
              <a:lnSpc>
                <a:spcPct val="110000"/>
              </a:lnSpc>
              <a:spcBef>
                <a:spcPts val="0"/>
              </a:spcBef>
              <a:spcAft>
                <a:spcPts val="0"/>
              </a:spcAft>
              <a:buClrTx/>
              <a:buSzTx/>
              <a:buFont typeface="Wingdings" pitchFamily="2" charset="2"/>
              <a:buChar char="§"/>
              <a:tabLst/>
              <a:defRPr/>
            </a:pPr>
            <a: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t>30ml Fresh Lemon Juice​</a:t>
            </a:r>
          </a:p>
          <a:p>
            <a:pPr marL="107950" marR="0" lvl="0" indent="-107950" algn="l" defTabSz="914400" rtl="0" eaLnBrk="1" fontAlgn="auto" latinLnBrk="0" hangingPunct="1">
              <a:lnSpc>
                <a:spcPct val="110000"/>
              </a:lnSpc>
              <a:spcBef>
                <a:spcPts val="0"/>
              </a:spcBef>
              <a:spcAft>
                <a:spcPts val="0"/>
              </a:spcAft>
              <a:buClrTx/>
              <a:buSzTx/>
              <a:buFont typeface="Wingdings" pitchFamily="2" charset="2"/>
              <a:buChar char="§"/>
              <a:tabLst/>
              <a:defRPr/>
            </a:pPr>
            <a: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t>10ml Sugar Syrup​</a:t>
            </a:r>
          </a:p>
          <a:p>
            <a:pPr marL="107950" marR="0" lvl="0" indent="-107950" algn="l" defTabSz="914400" rtl="0" eaLnBrk="1" fontAlgn="auto" latinLnBrk="0" hangingPunct="1">
              <a:lnSpc>
                <a:spcPct val="110000"/>
              </a:lnSpc>
              <a:spcBef>
                <a:spcPts val="0"/>
              </a:spcBef>
              <a:spcAft>
                <a:spcPts val="500"/>
              </a:spcAft>
              <a:buClrTx/>
              <a:buSzTx/>
              <a:buFont typeface="Wingdings" pitchFamily="2" charset="2"/>
              <a:buChar char="§"/>
              <a:tabLst/>
              <a:defRPr/>
            </a:pPr>
            <a: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t>15ml Egg White​</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t>Shake all ingredients to emulsify the drink. Add ice and shake to cool, </a:t>
            </a:r>
            <a:b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br>
            <a: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t>strain in a rocks glass </a:t>
            </a:r>
            <a:b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br>
            <a: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t>filled with cubed ice. </a:t>
            </a:r>
            <a:b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br>
            <a:r>
              <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rPr>
              <a:t>Garnish with a melon slice. </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C2340"/>
              </a:solidFill>
              <a:effectLst/>
              <a:uLnTx/>
              <a:uFillTx/>
              <a:latin typeface="Adobe Caslon Pro" panose="0205050205050A020403" pitchFamily="18" charset="0"/>
              <a:ea typeface="+mn-ea"/>
              <a:cs typeface="+mn-cs"/>
            </a:endParaRPr>
          </a:p>
        </p:txBody>
      </p:sp>
      <p:pic>
        <p:nvPicPr>
          <p:cNvPr id="3" name="Picture 2">
            <a:extLst>
              <a:ext uri="{FF2B5EF4-FFF2-40B4-BE49-F238E27FC236}">
                <a16:creationId xmlns:a16="http://schemas.microsoft.com/office/drawing/2014/main" id="{0AE7DED6-A1FE-BA9B-B804-0D748261F65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2609"/>
          <a:stretch/>
        </p:blipFill>
        <p:spPr>
          <a:xfrm>
            <a:off x="-363779" y="185690"/>
            <a:ext cx="2953276" cy="6452273"/>
          </a:xfrm>
          <a:prstGeom prst="rect">
            <a:avLst/>
          </a:prstGeom>
        </p:spPr>
      </p:pic>
      <p:pic>
        <p:nvPicPr>
          <p:cNvPr id="8" name="Picture 7">
            <a:extLst>
              <a:ext uri="{FF2B5EF4-FFF2-40B4-BE49-F238E27FC236}">
                <a16:creationId xmlns:a16="http://schemas.microsoft.com/office/drawing/2014/main" id="{AED33386-3DE3-B718-806F-1DBC9D51DD84}"/>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228023" y="4481837"/>
            <a:ext cx="1792800" cy="2479105"/>
          </a:xfrm>
          <a:prstGeom prst="rect">
            <a:avLst/>
          </a:prstGeom>
        </p:spPr>
      </p:pic>
      <p:pic>
        <p:nvPicPr>
          <p:cNvPr id="10" name="Picture 9">
            <a:extLst>
              <a:ext uri="{FF2B5EF4-FFF2-40B4-BE49-F238E27FC236}">
                <a16:creationId xmlns:a16="http://schemas.microsoft.com/office/drawing/2014/main" id="{00F20152-8039-5BE3-484F-47E4EF7A5599}"/>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11020661" y="4441615"/>
            <a:ext cx="1298718" cy="2552652"/>
          </a:xfrm>
          <a:prstGeom prst="rect">
            <a:avLst/>
          </a:prstGeom>
        </p:spPr>
      </p:pic>
      <p:pic>
        <p:nvPicPr>
          <p:cNvPr id="13" name="Picture 12">
            <a:extLst>
              <a:ext uri="{FF2B5EF4-FFF2-40B4-BE49-F238E27FC236}">
                <a16:creationId xmlns:a16="http://schemas.microsoft.com/office/drawing/2014/main" id="{1EF8965A-0FE7-D8DE-33C7-F6D9CFDEFEEE}"/>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4020852" y="5048653"/>
            <a:ext cx="1518757" cy="1898445"/>
          </a:xfrm>
          <a:prstGeom prst="rect">
            <a:avLst/>
          </a:prstGeom>
        </p:spPr>
      </p:pic>
      <p:sp>
        <p:nvSpPr>
          <p:cNvPr id="33" name="TextBox 32">
            <a:extLst>
              <a:ext uri="{FF2B5EF4-FFF2-40B4-BE49-F238E27FC236}">
                <a16:creationId xmlns:a16="http://schemas.microsoft.com/office/drawing/2014/main" id="{8DA284A3-DA1B-608C-9CAE-0CC728A0588E}"/>
              </a:ext>
            </a:extLst>
          </p:cNvPr>
          <p:cNvSpPr txBox="1"/>
          <p:nvPr/>
        </p:nvSpPr>
        <p:spPr>
          <a:xfrm>
            <a:off x="1742391" y="1132546"/>
            <a:ext cx="3148051" cy="222464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tab pos="665163" algn="l"/>
              </a:tabLst>
              <a:defRPr/>
            </a:pPr>
            <a:r>
              <a:rPr kumimoji="0" lang="en-GB" sz="1200" b="1" i="0" u="none" strike="noStrike" kern="1200" cap="none" spc="0" normalizeH="0" baseline="0" noProof="0" dirty="0">
                <a:ln>
                  <a:noFill/>
                </a:ln>
                <a:solidFill>
                  <a:srgbClr val="0C2340"/>
                </a:solidFill>
                <a:effectLst/>
                <a:uLnTx/>
                <a:uFillTx/>
                <a:latin typeface="Adobe Caslon Pro Bold" panose="0205050205050A020403" pitchFamily="18" charset="77"/>
                <a:ea typeface="+mn-ea"/>
                <a:cs typeface="+mn-cs"/>
              </a:rPr>
              <a:t>Bols Melon is a light emerald green liqueur based on the honeydew melon, which originated in California and became extremely popular in Europe from the 19</a:t>
            </a:r>
            <a:r>
              <a:rPr kumimoji="0" lang="en-GB" sz="1200" b="1" i="0" u="none" strike="noStrike" kern="1200" cap="none" spc="0" normalizeH="0" baseline="30000" noProof="0" dirty="0">
                <a:ln>
                  <a:noFill/>
                </a:ln>
                <a:solidFill>
                  <a:srgbClr val="0C2340"/>
                </a:solidFill>
                <a:effectLst/>
                <a:uLnTx/>
                <a:uFillTx/>
                <a:latin typeface="Adobe Caslon Pro Bold" panose="0205050205050A020403" pitchFamily="18" charset="77"/>
                <a:ea typeface="+mn-ea"/>
                <a:cs typeface="+mn-cs"/>
              </a:rPr>
              <a:t>th</a:t>
            </a:r>
            <a:r>
              <a:rPr kumimoji="0" lang="en-GB" sz="1200" b="1" i="0" u="none" strike="noStrike" kern="1200" cap="none" spc="0" normalizeH="0" baseline="0" noProof="0" dirty="0">
                <a:ln>
                  <a:noFill/>
                </a:ln>
                <a:solidFill>
                  <a:srgbClr val="0C2340"/>
                </a:solidFill>
                <a:effectLst/>
                <a:uLnTx/>
                <a:uFillTx/>
                <a:latin typeface="Adobe Caslon Pro Bold" panose="0205050205050A020403" pitchFamily="18" charset="77"/>
                <a:ea typeface="+mn-ea"/>
                <a:cs typeface="+mn-cs"/>
              </a:rPr>
              <a:t> century onwards. Melon has been a very popular liqueur since the late 1970s, and it is in two drinks that Bols Melon really made its name – the notorious party drink Dirty Sex on the Beach and the June Bug, which is present on the drinks list of thousands of bars all around the world.</a:t>
            </a:r>
          </a:p>
        </p:txBody>
      </p:sp>
      <p:pic>
        <p:nvPicPr>
          <p:cNvPr id="7" name="Picture 6">
            <a:extLst>
              <a:ext uri="{FF2B5EF4-FFF2-40B4-BE49-F238E27FC236}">
                <a16:creationId xmlns:a16="http://schemas.microsoft.com/office/drawing/2014/main" id="{7540D34C-B387-BAC7-F850-DCA9EE6E3BC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133400" y="4675730"/>
            <a:ext cx="1369709" cy="2240177"/>
          </a:xfrm>
          <a:prstGeom prst="rect">
            <a:avLst/>
          </a:prstGeom>
        </p:spPr>
      </p:pic>
      <p:sp>
        <p:nvSpPr>
          <p:cNvPr id="2" name="Freeform 33">
            <a:extLst>
              <a:ext uri="{FF2B5EF4-FFF2-40B4-BE49-F238E27FC236}">
                <a16:creationId xmlns:a16="http://schemas.microsoft.com/office/drawing/2014/main" id="{DFE65C6B-8AE9-6004-BD27-22170A4520A1}"/>
              </a:ext>
            </a:extLst>
          </p:cNvPr>
          <p:cNvSpPr/>
          <p:nvPr/>
        </p:nvSpPr>
        <p:spPr>
          <a:xfrm>
            <a:off x="11477389" y="0"/>
            <a:ext cx="714611" cy="714309"/>
          </a:xfrm>
          <a:custGeom>
            <a:avLst/>
            <a:gdLst/>
            <a:ahLst/>
            <a:cxnLst/>
            <a:rect l="l" t="t" r="r" b="b"/>
            <a:pathLst>
              <a:path w="1071916" h="1071463">
                <a:moveTo>
                  <a:pt x="0" y="0"/>
                </a:moveTo>
                <a:lnTo>
                  <a:pt x="1071916" y="0"/>
                </a:lnTo>
                <a:lnTo>
                  <a:pt x="1071916" y="1071463"/>
                </a:lnTo>
                <a:lnTo>
                  <a:pt x="0" y="1071463"/>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6465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E6E2"/>
        </a:solidFill>
        <a:effectLst/>
      </p:bgPr>
    </p:bg>
    <p:spTree>
      <p:nvGrpSpPr>
        <p:cNvPr id="1" name="">
          <a:extLst>
            <a:ext uri="{FF2B5EF4-FFF2-40B4-BE49-F238E27FC236}">
              <a16:creationId xmlns:a16="http://schemas.microsoft.com/office/drawing/2014/main" id="{9787B022-E98B-F7E5-5561-520698FB7053}"/>
            </a:ext>
          </a:extLst>
        </p:cNvPr>
        <p:cNvGrpSpPr/>
        <p:nvPr/>
      </p:nvGrpSpPr>
      <p:grpSpPr>
        <a:xfrm>
          <a:off x="0" y="0"/>
          <a:ext cx="0" cy="0"/>
          <a:chOff x="0" y="0"/>
          <a:chExt cx="0" cy="0"/>
        </a:xfrm>
      </p:grpSpPr>
      <p:grpSp>
        <p:nvGrpSpPr>
          <p:cNvPr id="49" name="Group 2">
            <a:extLst>
              <a:ext uri="{FF2B5EF4-FFF2-40B4-BE49-F238E27FC236}">
                <a16:creationId xmlns:a16="http://schemas.microsoft.com/office/drawing/2014/main" id="{90698125-CEEA-F834-168E-FF570BFA64C3}"/>
              </a:ext>
            </a:extLst>
          </p:cNvPr>
          <p:cNvGrpSpPr/>
          <p:nvPr/>
        </p:nvGrpSpPr>
        <p:grpSpPr>
          <a:xfrm>
            <a:off x="1771306" y="2360461"/>
            <a:ext cx="4324694" cy="1493686"/>
            <a:chOff x="0" y="-38100"/>
            <a:chExt cx="1708521" cy="590098"/>
          </a:xfrm>
        </p:grpSpPr>
        <p:sp>
          <p:nvSpPr>
            <p:cNvPr id="50" name="Freeform 3">
              <a:extLst>
                <a:ext uri="{FF2B5EF4-FFF2-40B4-BE49-F238E27FC236}">
                  <a16:creationId xmlns:a16="http://schemas.microsoft.com/office/drawing/2014/main" id="{7064F375-F7DC-41A9-4CB0-DA83CEBD5D8D}"/>
                </a:ext>
              </a:extLst>
            </p:cNvPr>
            <p:cNvSpPr/>
            <p:nvPr/>
          </p:nvSpPr>
          <p:spPr>
            <a:xfrm>
              <a:off x="0" y="0"/>
              <a:ext cx="1708521" cy="551998"/>
            </a:xfrm>
            <a:custGeom>
              <a:avLst/>
              <a:gdLst/>
              <a:ahLst/>
              <a:cxnLst/>
              <a:rect l="l" t="t" r="r" b="b"/>
              <a:pathLst>
                <a:path w="1708521" h="551998">
                  <a:moveTo>
                    <a:pt x="60866" y="0"/>
                  </a:moveTo>
                  <a:lnTo>
                    <a:pt x="1647655" y="0"/>
                  </a:lnTo>
                  <a:cubicBezTo>
                    <a:pt x="1681271" y="0"/>
                    <a:pt x="1708521" y="27250"/>
                    <a:pt x="1708521" y="60866"/>
                  </a:cubicBezTo>
                  <a:lnTo>
                    <a:pt x="1708521" y="491132"/>
                  </a:lnTo>
                  <a:cubicBezTo>
                    <a:pt x="1708521" y="507275"/>
                    <a:pt x="1702109" y="522756"/>
                    <a:pt x="1690694" y="534171"/>
                  </a:cubicBezTo>
                  <a:cubicBezTo>
                    <a:pt x="1679279" y="545585"/>
                    <a:pt x="1663798" y="551998"/>
                    <a:pt x="1647655" y="551998"/>
                  </a:cubicBezTo>
                  <a:lnTo>
                    <a:pt x="60866" y="551998"/>
                  </a:lnTo>
                  <a:cubicBezTo>
                    <a:pt x="27250" y="551998"/>
                    <a:pt x="0" y="524747"/>
                    <a:pt x="0" y="491132"/>
                  </a:cubicBezTo>
                  <a:lnTo>
                    <a:pt x="0" y="60866"/>
                  </a:lnTo>
                  <a:cubicBezTo>
                    <a:pt x="0" y="27250"/>
                    <a:pt x="27250" y="0"/>
                    <a:pt x="60866"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 name="TextBox 4">
              <a:extLst>
                <a:ext uri="{FF2B5EF4-FFF2-40B4-BE49-F238E27FC236}">
                  <a16:creationId xmlns:a16="http://schemas.microsoft.com/office/drawing/2014/main" id="{54084BBB-80C1-5B63-6F00-71D3B280C44B}"/>
                </a:ext>
              </a:extLst>
            </p:cNvPr>
            <p:cNvSpPr txBox="1"/>
            <p:nvPr/>
          </p:nvSpPr>
          <p:spPr>
            <a:xfrm>
              <a:off x="0" y="-38100"/>
              <a:ext cx="1708521" cy="59009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2" name="Group 5">
            <a:extLst>
              <a:ext uri="{FF2B5EF4-FFF2-40B4-BE49-F238E27FC236}">
                <a16:creationId xmlns:a16="http://schemas.microsoft.com/office/drawing/2014/main" id="{6B68D108-32C8-FB82-265F-B75A87E14A78}"/>
              </a:ext>
            </a:extLst>
          </p:cNvPr>
          <p:cNvGrpSpPr/>
          <p:nvPr/>
        </p:nvGrpSpPr>
        <p:grpSpPr>
          <a:xfrm>
            <a:off x="1771306" y="4277031"/>
            <a:ext cx="5260346" cy="1493686"/>
            <a:chOff x="0" y="-38100"/>
            <a:chExt cx="2078161" cy="590098"/>
          </a:xfrm>
        </p:grpSpPr>
        <p:sp>
          <p:nvSpPr>
            <p:cNvPr id="53" name="Freeform 6">
              <a:extLst>
                <a:ext uri="{FF2B5EF4-FFF2-40B4-BE49-F238E27FC236}">
                  <a16:creationId xmlns:a16="http://schemas.microsoft.com/office/drawing/2014/main" id="{2CBD3311-8FE1-E12D-9700-F0D6D3AA60A1}"/>
                </a:ext>
              </a:extLst>
            </p:cNvPr>
            <p:cNvSpPr/>
            <p:nvPr/>
          </p:nvSpPr>
          <p:spPr>
            <a:xfrm>
              <a:off x="0" y="0"/>
              <a:ext cx="2078161" cy="551998"/>
            </a:xfrm>
            <a:custGeom>
              <a:avLst/>
              <a:gdLst/>
              <a:ahLst/>
              <a:cxnLst/>
              <a:rect l="l" t="t" r="r" b="b"/>
              <a:pathLst>
                <a:path w="2078161" h="551998">
                  <a:moveTo>
                    <a:pt x="50040" y="0"/>
                  </a:moveTo>
                  <a:lnTo>
                    <a:pt x="2028122" y="0"/>
                  </a:lnTo>
                  <a:cubicBezTo>
                    <a:pt x="2041393" y="0"/>
                    <a:pt x="2054121" y="5272"/>
                    <a:pt x="2063505" y="14656"/>
                  </a:cubicBezTo>
                  <a:cubicBezTo>
                    <a:pt x="2072889" y="24040"/>
                    <a:pt x="2078161" y="36768"/>
                    <a:pt x="2078161" y="50040"/>
                  </a:cubicBezTo>
                  <a:lnTo>
                    <a:pt x="2078161" y="501958"/>
                  </a:lnTo>
                  <a:cubicBezTo>
                    <a:pt x="2078161" y="529594"/>
                    <a:pt x="2055758" y="551998"/>
                    <a:pt x="2028122" y="551998"/>
                  </a:cubicBezTo>
                  <a:lnTo>
                    <a:pt x="50040" y="551998"/>
                  </a:lnTo>
                  <a:cubicBezTo>
                    <a:pt x="22403" y="551998"/>
                    <a:pt x="0" y="529594"/>
                    <a:pt x="0" y="501958"/>
                  </a:cubicBezTo>
                  <a:lnTo>
                    <a:pt x="0" y="50040"/>
                  </a:lnTo>
                  <a:cubicBezTo>
                    <a:pt x="0" y="22403"/>
                    <a:pt x="22403" y="0"/>
                    <a:pt x="50040"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4" name="TextBox 7">
              <a:extLst>
                <a:ext uri="{FF2B5EF4-FFF2-40B4-BE49-F238E27FC236}">
                  <a16:creationId xmlns:a16="http://schemas.microsoft.com/office/drawing/2014/main" id="{9E916058-3B25-36BF-CB36-6330768BEB2A}"/>
                </a:ext>
              </a:extLst>
            </p:cNvPr>
            <p:cNvSpPr txBox="1"/>
            <p:nvPr/>
          </p:nvSpPr>
          <p:spPr>
            <a:xfrm>
              <a:off x="0" y="-38100"/>
              <a:ext cx="2078161" cy="59009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5" name="TextBox 8">
            <a:extLst>
              <a:ext uri="{FF2B5EF4-FFF2-40B4-BE49-F238E27FC236}">
                <a16:creationId xmlns:a16="http://schemas.microsoft.com/office/drawing/2014/main" id="{BF36BD85-EEA2-8D9C-72D3-E5FDC41B2AEB}"/>
              </a:ext>
            </a:extLst>
          </p:cNvPr>
          <p:cNvSpPr txBox="1"/>
          <p:nvPr/>
        </p:nvSpPr>
        <p:spPr>
          <a:xfrm>
            <a:off x="2561566" y="2672517"/>
            <a:ext cx="2558121" cy="314894"/>
          </a:xfrm>
          <a:prstGeom prst="rect">
            <a:avLst/>
          </a:prstGeom>
        </p:spPr>
        <p:txBody>
          <a:bodyPr lIns="0" tIns="0" rIns="0" bIns="0" rtlCol="0" anchor="t">
            <a:spAutoFit/>
          </a:bodyPr>
          <a:lstStyle/>
          <a:p>
            <a:pPr marL="0" marR="0" lvl="0" indent="0" algn="l" defTabSz="609630" rtl="0" eaLnBrk="1" fontAlgn="auto" latinLnBrk="0" hangingPunct="1">
              <a:lnSpc>
                <a:spcPts val="2613"/>
              </a:lnSpc>
              <a:spcBef>
                <a:spcPts val="0"/>
              </a:spcBef>
              <a:spcAft>
                <a:spcPts val="0"/>
              </a:spcAft>
              <a:buClrTx/>
              <a:buSzTx/>
              <a:buFontTx/>
              <a:buNone/>
              <a:tabLst/>
              <a:defRPr/>
            </a:pPr>
            <a:r>
              <a:rPr kumimoji="0" lang="en-US" sz="1900" b="1" i="0" u="none" strike="noStrike" kern="1200" cap="none" spc="0" normalizeH="0" baseline="0" noProof="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In </a:t>
            </a:r>
            <a:r>
              <a:rPr kumimoji="0" lang="en-US" sz="1900" b="1" i="0" u="sng" strike="noStrike" kern="1200" cap="none" spc="0" normalizeH="0" baseline="0" noProof="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Neat</a:t>
            </a:r>
            <a:r>
              <a:rPr kumimoji="0" lang="en-US" sz="1900" b="1" i="0" u="none" strike="noStrike" kern="1200" cap="none" spc="0" normalizeH="0" baseline="0" noProof="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 tasting:</a:t>
            </a:r>
          </a:p>
        </p:txBody>
      </p:sp>
      <p:sp>
        <p:nvSpPr>
          <p:cNvPr id="56" name="TextBox 27">
            <a:extLst>
              <a:ext uri="{FF2B5EF4-FFF2-40B4-BE49-F238E27FC236}">
                <a16:creationId xmlns:a16="http://schemas.microsoft.com/office/drawing/2014/main" id="{7E6377F8-760C-24A6-2C17-12AC77785596}"/>
              </a:ext>
            </a:extLst>
          </p:cNvPr>
          <p:cNvSpPr txBox="1"/>
          <p:nvPr/>
        </p:nvSpPr>
        <p:spPr>
          <a:xfrm>
            <a:off x="2561565" y="4552212"/>
            <a:ext cx="2908461" cy="314894"/>
          </a:xfrm>
          <a:prstGeom prst="rect">
            <a:avLst/>
          </a:prstGeom>
        </p:spPr>
        <p:txBody>
          <a:bodyPr wrap="square" lIns="0" tIns="0" rIns="0" bIns="0" rtlCol="0" anchor="t">
            <a:spAutoFit/>
          </a:bodyPr>
          <a:lstStyle/>
          <a:p>
            <a:pPr marL="0" marR="0" lvl="0" indent="0" algn="l" defTabSz="609630" rtl="0" eaLnBrk="1" fontAlgn="auto" latinLnBrk="0" hangingPunct="1">
              <a:lnSpc>
                <a:spcPts val="2613"/>
              </a:lnSpc>
              <a:spcBef>
                <a:spcPts val="0"/>
              </a:spcBef>
              <a:spcAft>
                <a:spcPts val="0"/>
              </a:spcAft>
              <a:buClrTx/>
              <a:buSzTx/>
              <a:buFontTx/>
              <a:buNone/>
              <a:tabLst/>
              <a:defRPr/>
            </a:pPr>
            <a:r>
              <a:rPr kumimoji="0" lang="en-US" sz="1900" b="1" i="0" u="none" strike="noStrike" kern="1200" cap="none" spc="0" normalizeH="0" baseline="0" noProof="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As a </a:t>
            </a:r>
            <a:r>
              <a:rPr kumimoji="0" lang="en-US" sz="1900" b="1" i="0" u="sng" strike="noStrike" kern="1200" cap="none" spc="0" normalizeH="0" baseline="0" noProof="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Cocktail </a:t>
            </a:r>
            <a:r>
              <a:rPr kumimoji="0" lang="en-US" sz="1900" b="1" i="0" u="none" strike="noStrike" kern="1200" cap="none" spc="0" normalizeH="0" baseline="0" noProof="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ingredient:</a:t>
            </a:r>
          </a:p>
        </p:txBody>
      </p:sp>
      <p:sp>
        <p:nvSpPr>
          <p:cNvPr id="57" name="TextBox 31">
            <a:extLst>
              <a:ext uri="{FF2B5EF4-FFF2-40B4-BE49-F238E27FC236}">
                <a16:creationId xmlns:a16="http://schemas.microsoft.com/office/drawing/2014/main" id="{20523C38-B3F5-6712-24D6-6DFD6D481A9E}"/>
              </a:ext>
            </a:extLst>
          </p:cNvPr>
          <p:cNvSpPr txBox="1"/>
          <p:nvPr/>
        </p:nvSpPr>
        <p:spPr>
          <a:xfrm>
            <a:off x="2561566" y="3041711"/>
            <a:ext cx="2558121" cy="629660"/>
          </a:xfrm>
          <a:prstGeom prst="rect">
            <a:avLst/>
          </a:prstGeom>
        </p:spPr>
        <p:txBody>
          <a:bodyPr lIns="0" tIns="0" rIns="0" bIns="0" rtlCol="0" anchor="t">
            <a:spAutoFit/>
          </a:bodyPr>
          <a:lstStyle/>
          <a:p>
            <a:pPr marL="0" marR="0" lvl="0" indent="0" algn="l" defTabSz="609630" rtl="0" eaLnBrk="1" fontAlgn="auto" latinLnBrk="0" hangingPunct="1">
              <a:lnSpc>
                <a:spcPts val="2613"/>
              </a:lnSpc>
              <a:spcBef>
                <a:spcPts val="0"/>
              </a:spcBef>
              <a:spcAft>
                <a:spcPts val="0"/>
              </a:spcAft>
              <a:buClrTx/>
              <a:buSzTx/>
              <a:buFontTx/>
              <a:buNone/>
              <a:tabLst/>
              <a:defRPr/>
            </a:pPr>
            <a:r>
              <a:rPr kumimoji="0" lang="en-US" sz="1200" b="0" i="0" u="none" strike="noStrike" kern="1200" cap="none" spc="0" normalizeH="0" baseline="0" noProof="0">
                <a:ln>
                  <a:noFill/>
                </a:ln>
                <a:solidFill>
                  <a:srgbClr val="0C2340"/>
                </a:solidFill>
                <a:effectLst/>
                <a:uLnTx/>
                <a:uFillTx/>
                <a:latin typeface="Adobe Caslon Pro" panose="0205050205050A020403" pitchFamily="18" charset="0"/>
                <a:ea typeface="Times New Roman"/>
                <a:cs typeface="Times New Roman"/>
                <a:sym typeface="Times New Roman"/>
              </a:rPr>
              <a:t>Authentic melon flavor with </a:t>
            </a:r>
          </a:p>
          <a:p>
            <a:pPr marL="0" marR="0" lvl="0" indent="0" algn="l" defTabSz="609630" rtl="0" eaLnBrk="1" fontAlgn="auto" latinLnBrk="0" hangingPunct="1">
              <a:lnSpc>
                <a:spcPts val="2613"/>
              </a:lnSpc>
              <a:spcBef>
                <a:spcPts val="0"/>
              </a:spcBef>
              <a:spcAft>
                <a:spcPts val="0"/>
              </a:spcAft>
              <a:buClrTx/>
              <a:buSzTx/>
              <a:buFontTx/>
              <a:buNone/>
              <a:tabLst/>
              <a:defRPr/>
            </a:pPr>
            <a:r>
              <a:rPr kumimoji="0" lang="en-US" sz="1200" b="0" i="0" u="none" strike="noStrike" kern="1200" cap="none" spc="0" normalizeH="0" baseline="0" noProof="0">
                <a:ln>
                  <a:noFill/>
                </a:ln>
                <a:solidFill>
                  <a:srgbClr val="0C2340"/>
                </a:solidFill>
                <a:effectLst/>
                <a:uLnTx/>
                <a:uFillTx/>
                <a:latin typeface="Adobe Caslon Pro" panose="0205050205050A020403" pitchFamily="18" charset="0"/>
                <a:ea typeface="Times New Roman"/>
                <a:cs typeface="Times New Roman"/>
                <a:sym typeface="Times New Roman"/>
              </a:rPr>
              <a:t>light nuttiness.</a:t>
            </a:r>
          </a:p>
        </p:txBody>
      </p:sp>
      <p:sp>
        <p:nvSpPr>
          <p:cNvPr id="58" name="TextBox 32">
            <a:extLst>
              <a:ext uri="{FF2B5EF4-FFF2-40B4-BE49-F238E27FC236}">
                <a16:creationId xmlns:a16="http://schemas.microsoft.com/office/drawing/2014/main" id="{4D682CC1-05DF-9B87-74C7-3EF92B5BC07F}"/>
              </a:ext>
            </a:extLst>
          </p:cNvPr>
          <p:cNvSpPr txBox="1"/>
          <p:nvPr/>
        </p:nvSpPr>
        <p:spPr>
          <a:xfrm>
            <a:off x="2606016" y="4942783"/>
            <a:ext cx="2883007" cy="624466"/>
          </a:xfrm>
          <a:prstGeom prst="rect">
            <a:avLst/>
          </a:prstGeom>
        </p:spPr>
        <p:txBody>
          <a:bodyPr wrap="square" lIns="0" tIns="0" rIns="0" bIns="0" rtlCol="0" anchor="t">
            <a:spAutoFit/>
          </a:bodyPr>
          <a:lstStyle/>
          <a:p>
            <a:pPr marL="0" marR="0" lvl="0" indent="0" algn="l" defTabSz="609630" rtl="0" eaLnBrk="1" fontAlgn="auto" latinLnBrk="0" hangingPunct="1">
              <a:lnSpc>
                <a:spcPts val="2613"/>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C2340"/>
                </a:solidFill>
                <a:effectLst/>
                <a:uLnTx/>
                <a:uFillTx/>
                <a:latin typeface="Adobe Caslon Pro" panose="0205050205050A020403" pitchFamily="18" charset="0"/>
                <a:ea typeface="Times New Roman"/>
                <a:cs typeface="Times New Roman"/>
                <a:sym typeface="Times New Roman"/>
              </a:rPr>
              <a:t>Smooth, light drinking experience. </a:t>
            </a:r>
          </a:p>
          <a:p>
            <a:pPr marL="0" marR="0" lvl="0" indent="0" algn="l" defTabSz="609630" rtl="0" eaLnBrk="1" fontAlgn="auto" latinLnBrk="0" hangingPunct="1">
              <a:lnSpc>
                <a:spcPts val="2613"/>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C2340"/>
                </a:solidFill>
                <a:effectLst/>
                <a:uLnTx/>
                <a:uFillTx/>
                <a:latin typeface="Adobe Caslon Pro" panose="0205050205050A020403" pitchFamily="18" charset="0"/>
                <a:ea typeface="Times New Roman"/>
                <a:cs typeface="Times New Roman"/>
                <a:sym typeface="Times New Roman"/>
              </a:rPr>
              <a:t>Ideal for creating well-rounded cocktails.</a:t>
            </a:r>
          </a:p>
        </p:txBody>
      </p:sp>
      <p:sp>
        <p:nvSpPr>
          <p:cNvPr id="9" name="AutoShape 9">
            <a:extLst>
              <a:ext uri="{FF2B5EF4-FFF2-40B4-BE49-F238E27FC236}">
                <a16:creationId xmlns:a16="http://schemas.microsoft.com/office/drawing/2014/main" id="{F9B53B13-EEBF-1FB9-201A-6ABACAE62A6E}"/>
              </a:ext>
            </a:extLst>
          </p:cNvPr>
          <p:cNvSpPr/>
          <p:nvPr/>
        </p:nvSpPr>
        <p:spPr>
          <a:xfrm flipV="1">
            <a:off x="2237399" y="5627692"/>
            <a:ext cx="4749780" cy="12700"/>
          </a:xfrm>
          <a:prstGeom prst="line">
            <a:avLst/>
          </a:prstGeom>
          <a:ln w="38100" cap="flat">
            <a:solidFill>
              <a:srgbClr val="A3BE0B"/>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a:extLst>
              <a:ext uri="{FF2B5EF4-FFF2-40B4-BE49-F238E27FC236}">
                <a16:creationId xmlns:a16="http://schemas.microsoft.com/office/drawing/2014/main" id="{5380FBBB-85EB-513E-ED4C-6AA96FDA3EE9}"/>
              </a:ext>
            </a:extLst>
          </p:cNvPr>
          <p:cNvSpPr/>
          <p:nvPr/>
        </p:nvSpPr>
        <p:spPr>
          <a:xfrm>
            <a:off x="2237399" y="3712659"/>
            <a:ext cx="3812703" cy="13864"/>
          </a:xfrm>
          <a:prstGeom prst="line">
            <a:avLst/>
          </a:prstGeom>
          <a:ln w="38100" cap="flat">
            <a:solidFill>
              <a:srgbClr val="A3BE0B"/>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1">
            <a:extLst>
              <a:ext uri="{FF2B5EF4-FFF2-40B4-BE49-F238E27FC236}">
                <a16:creationId xmlns:a16="http://schemas.microsoft.com/office/drawing/2014/main" id="{C6BA0629-F889-E04C-9BCA-5FE4AA1147C3}"/>
              </a:ext>
            </a:extLst>
          </p:cNvPr>
          <p:cNvGrpSpPr/>
          <p:nvPr/>
        </p:nvGrpSpPr>
        <p:grpSpPr>
          <a:xfrm>
            <a:off x="5388498" y="4359825"/>
            <a:ext cx="1415005" cy="1415005"/>
            <a:chOff x="0" y="0"/>
            <a:chExt cx="812800" cy="812800"/>
          </a:xfrm>
        </p:grpSpPr>
        <p:sp>
          <p:nvSpPr>
            <p:cNvPr id="12" name="Freeform 12">
              <a:extLst>
                <a:ext uri="{FF2B5EF4-FFF2-40B4-BE49-F238E27FC236}">
                  <a16:creationId xmlns:a16="http://schemas.microsoft.com/office/drawing/2014/main" id="{9FBBB668-B5EC-95F4-899F-2A5EF8697D3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234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a:extLst>
                <a:ext uri="{FF2B5EF4-FFF2-40B4-BE49-F238E27FC236}">
                  <a16:creationId xmlns:a16="http://schemas.microsoft.com/office/drawing/2014/main" id="{F5E7019F-6FFD-F6E6-AEDA-E36F0ACE830B}"/>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a:extLst>
              <a:ext uri="{FF2B5EF4-FFF2-40B4-BE49-F238E27FC236}">
                <a16:creationId xmlns:a16="http://schemas.microsoft.com/office/drawing/2014/main" id="{B2F951D1-F953-DC8D-E5CF-3D527E3E5F82}"/>
              </a:ext>
            </a:extLst>
          </p:cNvPr>
          <p:cNvGrpSpPr/>
          <p:nvPr/>
        </p:nvGrpSpPr>
        <p:grpSpPr>
          <a:xfrm>
            <a:off x="4456634" y="2443255"/>
            <a:ext cx="1415005" cy="1415005"/>
            <a:chOff x="0" y="0"/>
            <a:chExt cx="812800" cy="812800"/>
          </a:xfrm>
        </p:grpSpPr>
        <p:sp>
          <p:nvSpPr>
            <p:cNvPr id="15" name="Freeform 15">
              <a:extLst>
                <a:ext uri="{FF2B5EF4-FFF2-40B4-BE49-F238E27FC236}">
                  <a16:creationId xmlns:a16="http://schemas.microsoft.com/office/drawing/2014/main" id="{8F080033-2922-4503-FB99-7103934BB38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234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8EC64E6D-66A7-DBA2-8D78-C44046ADA3E7}"/>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a:extLst>
              <a:ext uri="{FF2B5EF4-FFF2-40B4-BE49-F238E27FC236}">
                <a16:creationId xmlns:a16="http://schemas.microsoft.com/office/drawing/2014/main" id="{F0BCF0DB-68E2-27AD-F93E-EA137095E9AE}"/>
              </a:ext>
            </a:extLst>
          </p:cNvPr>
          <p:cNvGrpSpPr/>
          <p:nvPr/>
        </p:nvGrpSpPr>
        <p:grpSpPr>
          <a:xfrm>
            <a:off x="0" y="6515021"/>
            <a:ext cx="12192000" cy="365195"/>
            <a:chOff x="0" y="-38100"/>
            <a:chExt cx="4816593" cy="144274"/>
          </a:xfrm>
        </p:grpSpPr>
        <p:sp>
          <p:nvSpPr>
            <p:cNvPr id="22" name="Freeform 22">
              <a:extLst>
                <a:ext uri="{FF2B5EF4-FFF2-40B4-BE49-F238E27FC236}">
                  <a16:creationId xmlns:a16="http://schemas.microsoft.com/office/drawing/2014/main" id="{B5590877-3CB7-FD32-14F1-DD00D628ECEF}"/>
                </a:ext>
              </a:extLst>
            </p:cNvPr>
            <p:cNvSpPr/>
            <p:nvPr/>
          </p:nvSpPr>
          <p:spPr>
            <a:xfrm>
              <a:off x="0" y="0"/>
              <a:ext cx="4816592" cy="106174"/>
            </a:xfrm>
            <a:custGeom>
              <a:avLst/>
              <a:gdLst/>
              <a:ahLst/>
              <a:cxnLst/>
              <a:rect l="l" t="t" r="r" b="b"/>
              <a:pathLst>
                <a:path w="4816592" h="106174">
                  <a:moveTo>
                    <a:pt x="0" y="0"/>
                  </a:moveTo>
                  <a:lnTo>
                    <a:pt x="4816592" y="0"/>
                  </a:lnTo>
                  <a:lnTo>
                    <a:pt x="4816592" y="106174"/>
                  </a:lnTo>
                  <a:lnTo>
                    <a:pt x="0" y="106174"/>
                  </a:lnTo>
                  <a:close/>
                </a:path>
              </a:pathLst>
            </a:custGeom>
            <a:solidFill>
              <a:srgbClr val="A3BE0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a:extLst>
                <a:ext uri="{FF2B5EF4-FFF2-40B4-BE49-F238E27FC236}">
                  <a16:creationId xmlns:a16="http://schemas.microsoft.com/office/drawing/2014/main" id="{6C0E3C18-9FA3-6919-0464-351EDB860384}"/>
                </a:ext>
              </a:extLst>
            </p:cNvPr>
            <p:cNvSpPr txBox="1"/>
            <p:nvPr/>
          </p:nvSpPr>
          <p:spPr>
            <a:xfrm>
              <a:off x="0" y="-38100"/>
              <a:ext cx="4816593" cy="14427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TextBox 28">
            <a:extLst>
              <a:ext uri="{FF2B5EF4-FFF2-40B4-BE49-F238E27FC236}">
                <a16:creationId xmlns:a16="http://schemas.microsoft.com/office/drawing/2014/main" id="{033E24B3-B1AF-C9ED-2AD0-FE2F960697A4}"/>
              </a:ext>
            </a:extLst>
          </p:cNvPr>
          <p:cNvSpPr txBox="1"/>
          <p:nvPr/>
        </p:nvSpPr>
        <p:spPr>
          <a:xfrm>
            <a:off x="2606016" y="1449689"/>
            <a:ext cx="6659602" cy="570926"/>
          </a:xfrm>
          <a:prstGeom prst="rect">
            <a:avLst/>
          </a:prstGeom>
        </p:spPr>
        <p:txBody>
          <a:bodyPr lIns="0" tIns="0" rIns="0" bIns="0" rtlCol="0" anchor="t">
            <a:spAutoFit/>
          </a:bodyPr>
          <a:lstStyle/>
          <a:p>
            <a:pPr marL="0" marR="0" lvl="0" indent="0" algn="l" defTabSz="609630" rtl="0" eaLnBrk="1" fontAlgn="auto" latinLnBrk="0" hangingPunct="1">
              <a:lnSpc>
                <a:spcPts val="4750"/>
              </a:lnSpc>
              <a:spcBef>
                <a:spcPts val="0"/>
              </a:spcBef>
              <a:spcAft>
                <a:spcPts val="0"/>
              </a:spcAft>
              <a:buClrTx/>
              <a:buSzTx/>
              <a:buFontTx/>
              <a:buNone/>
              <a:tabLst/>
              <a:defRPr/>
            </a:pPr>
            <a:r>
              <a:rPr kumimoji="0" lang="en-US" sz="3200" b="1" i="0" u="none" strike="noStrike" kern="1200" cap="none" spc="0" normalizeH="0" baseline="0" noProof="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MELON</a:t>
            </a:r>
            <a:r>
              <a:rPr kumimoji="0" lang="en-US" sz="1900" b="0" i="0" u="none" strike="noStrike" kern="1200" cap="none" spc="0" normalizeH="0" baseline="0" noProof="0">
                <a:ln>
                  <a:noFill/>
                </a:ln>
                <a:solidFill>
                  <a:srgbClr val="0C2340"/>
                </a:solidFill>
                <a:effectLst/>
                <a:uLnTx/>
                <a:uFillTx/>
                <a:latin typeface="Adobe Caslon Pro" panose="0205050205050A020403" pitchFamily="18" charset="0"/>
                <a:ea typeface="Times New Roman"/>
                <a:cs typeface="Times New Roman"/>
                <a:sym typeface="Times New Roman"/>
              </a:rPr>
              <a:t>- 17% ABV</a:t>
            </a:r>
          </a:p>
        </p:txBody>
      </p:sp>
      <p:sp>
        <p:nvSpPr>
          <p:cNvPr id="33" name="Freeform 33">
            <a:extLst>
              <a:ext uri="{FF2B5EF4-FFF2-40B4-BE49-F238E27FC236}">
                <a16:creationId xmlns:a16="http://schemas.microsoft.com/office/drawing/2014/main" id="{1A9F2C44-ED43-D24B-91F9-7E91FEDE8019}"/>
              </a:ext>
            </a:extLst>
          </p:cNvPr>
          <p:cNvSpPr/>
          <p:nvPr/>
        </p:nvSpPr>
        <p:spPr>
          <a:xfrm>
            <a:off x="11477389" y="0"/>
            <a:ext cx="714611" cy="714309"/>
          </a:xfrm>
          <a:custGeom>
            <a:avLst/>
            <a:gdLst/>
            <a:ahLst/>
            <a:cxnLst/>
            <a:rect l="l" t="t" r="r" b="b"/>
            <a:pathLst>
              <a:path w="1071916" h="1071463">
                <a:moveTo>
                  <a:pt x="0" y="0"/>
                </a:moveTo>
                <a:lnTo>
                  <a:pt x="1071916" y="0"/>
                </a:lnTo>
                <a:lnTo>
                  <a:pt x="1071916" y="1071463"/>
                </a:lnTo>
                <a:lnTo>
                  <a:pt x="0" y="1071463"/>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5">
            <a:extLst>
              <a:ext uri="{FF2B5EF4-FFF2-40B4-BE49-F238E27FC236}">
                <a16:creationId xmlns:a16="http://schemas.microsoft.com/office/drawing/2014/main" id="{5988DA67-F877-861B-0C53-6C018955F40D}"/>
              </a:ext>
            </a:extLst>
          </p:cNvPr>
          <p:cNvSpPr/>
          <p:nvPr/>
        </p:nvSpPr>
        <p:spPr>
          <a:xfrm>
            <a:off x="5533496" y="4405169"/>
            <a:ext cx="1127668" cy="1425173"/>
          </a:xfrm>
          <a:custGeom>
            <a:avLst/>
            <a:gdLst/>
            <a:ahLst/>
            <a:cxnLst/>
            <a:rect l="l" t="t" r="r" b="b"/>
            <a:pathLst>
              <a:path w="1691502" h="2137760">
                <a:moveTo>
                  <a:pt x="0" y="0"/>
                </a:moveTo>
                <a:lnTo>
                  <a:pt x="1691503" y="0"/>
                </a:lnTo>
                <a:lnTo>
                  <a:pt x="1691503" y="2137759"/>
                </a:lnTo>
                <a:lnTo>
                  <a:pt x="0" y="213775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36">
            <a:extLst>
              <a:ext uri="{FF2B5EF4-FFF2-40B4-BE49-F238E27FC236}">
                <a16:creationId xmlns:a16="http://schemas.microsoft.com/office/drawing/2014/main" id="{ED55213A-30C9-2180-BBCA-63684DE99A5F}"/>
              </a:ext>
            </a:extLst>
          </p:cNvPr>
          <p:cNvSpPr/>
          <p:nvPr/>
        </p:nvSpPr>
        <p:spPr>
          <a:xfrm>
            <a:off x="4525918" y="2589254"/>
            <a:ext cx="1310278" cy="1013827"/>
          </a:xfrm>
          <a:custGeom>
            <a:avLst/>
            <a:gdLst/>
            <a:ahLst/>
            <a:cxnLst/>
            <a:rect l="l" t="t" r="r" b="b"/>
            <a:pathLst>
              <a:path w="1965417" h="1520741">
                <a:moveTo>
                  <a:pt x="0" y="0"/>
                </a:moveTo>
                <a:lnTo>
                  <a:pt x="1965416" y="0"/>
                </a:lnTo>
                <a:lnTo>
                  <a:pt x="1965416" y="1520741"/>
                </a:lnTo>
                <a:lnTo>
                  <a:pt x="0" y="1520741"/>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1" name="Group 17">
            <a:extLst>
              <a:ext uri="{FF2B5EF4-FFF2-40B4-BE49-F238E27FC236}">
                <a16:creationId xmlns:a16="http://schemas.microsoft.com/office/drawing/2014/main" id="{110D90A0-D4F1-56B9-7D85-280A6FE309F0}"/>
              </a:ext>
            </a:extLst>
          </p:cNvPr>
          <p:cNvGrpSpPr/>
          <p:nvPr/>
        </p:nvGrpSpPr>
        <p:grpSpPr>
          <a:xfrm>
            <a:off x="6930828" y="772931"/>
            <a:ext cx="5231750" cy="5231493"/>
            <a:chOff x="18863" y="19832"/>
            <a:chExt cx="775074" cy="775036"/>
          </a:xfrm>
        </p:grpSpPr>
        <p:sp>
          <p:nvSpPr>
            <p:cNvPr id="42" name="Freeform 18">
              <a:extLst>
                <a:ext uri="{FF2B5EF4-FFF2-40B4-BE49-F238E27FC236}">
                  <a16:creationId xmlns:a16="http://schemas.microsoft.com/office/drawing/2014/main" id="{11D926F5-CF84-9E49-CA82-79DF65904852}"/>
                </a:ext>
              </a:extLst>
            </p:cNvPr>
            <p:cNvSpPr/>
            <p:nvPr/>
          </p:nvSpPr>
          <p:spPr>
            <a:xfrm>
              <a:off x="18863" y="19832"/>
              <a:ext cx="775074" cy="775036"/>
            </a:xfrm>
            <a:custGeom>
              <a:avLst/>
              <a:gdLst/>
              <a:ahLst/>
              <a:cxnLst/>
              <a:rect l="l" t="t" r="r" b="b"/>
              <a:pathLst>
                <a:path w="775074" h="775036">
                  <a:moveTo>
                    <a:pt x="408807" y="11210"/>
                  </a:moveTo>
                  <a:lnTo>
                    <a:pt x="426264" y="36687"/>
                  </a:lnTo>
                  <a:cubicBezTo>
                    <a:pt x="438011" y="53833"/>
                    <a:pt x="461432" y="58211"/>
                    <a:pt x="478580" y="46467"/>
                  </a:cubicBezTo>
                  <a:lnTo>
                    <a:pt x="503928" y="29109"/>
                  </a:lnTo>
                  <a:cubicBezTo>
                    <a:pt x="510949" y="24301"/>
                    <a:pt x="519888" y="23262"/>
                    <a:pt x="527825" y="26332"/>
                  </a:cubicBezTo>
                  <a:cubicBezTo>
                    <a:pt x="535761" y="29402"/>
                    <a:pt x="541675" y="36186"/>
                    <a:pt x="543633" y="44467"/>
                  </a:cubicBezTo>
                  <a:lnTo>
                    <a:pt x="550766" y="74641"/>
                  </a:lnTo>
                  <a:cubicBezTo>
                    <a:pt x="555551" y="94880"/>
                    <a:pt x="575815" y="107426"/>
                    <a:pt x="596064" y="102689"/>
                  </a:cubicBezTo>
                  <a:lnTo>
                    <a:pt x="625859" y="95718"/>
                  </a:lnTo>
                  <a:cubicBezTo>
                    <a:pt x="634157" y="93777"/>
                    <a:pt x="642878" y="96044"/>
                    <a:pt x="649179" y="101780"/>
                  </a:cubicBezTo>
                  <a:cubicBezTo>
                    <a:pt x="655481" y="107515"/>
                    <a:pt x="658556" y="115986"/>
                    <a:pt x="657401" y="124428"/>
                  </a:cubicBezTo>
                  <a:lnTo>
                    <a:pt x="653198" y="155165"/>
                  </a:lnTo>
                  <a:cubicBezTo>
                    <a:pt x="650378" y="175788"/>
                    <a:pt x="664747" y="194815"/>
                    <a:pt x="685355" y="197747"/>
                  </a:cubicBezTo>
                  <a:lnTo>
                    <a:pt x="715635" y="202055"/>
                  </a:lnTo>
                  <a:cubicBezTo>
                    <a:pt x="724084" y="203257"/>
                    <a:pt x="731402" y="208534"/>
                    <a:pt x="735211" y="216171"/>
                  </a:cubicBezTo>
                  <a:cubicBezTo>
                    <a:pt x="739019" y="223808"/>
                    <a:pt x="738831" y="232829"/>
                    <a:pt x="734708" y="240300"/>
                  </a:cubicBezTo>
                  <a:lnTo>
                    <a:pt x="719767" y="267374"/>
                  </a:lnTo>
                  <a:cubicBezTo>
                    <a:pt x="709702" y="285611"/>
                    <a:pt x="716229" y="308552"/>
                    <a:pt x="734387" y="318760"/>
                  </a:cubicBezTo>
                  <a:lnTo>
                    <a:pt x="761135" y="333797"/>
                  </a:lnTo>
                  <a:cubicBezTo>
                    <a:pt x="768580" y="337983"/>
                    <a:pt x="773495" y="345557"/>
                    <a:pt x="774285" y="354061"/>
                  </a:cubicBezTo>
                  <a:cubicBezTo>
                    <a:pt x="775074" y="362565"/>
                    <a:pt x="771637" y="370915"/>
                    <a:pt x="765089" y="376399"/>
                  </a:cubicBezTo>
                  <a:lnTo>
                    <a:pt x="741505" y="396152"/>
                  </a:lnTo>
                  <a:cubicBezTo>
                    <a:pt x="725533" y="409529"/>
                    <a:pt x="723333" y="433280"/>
                    <a:pt x="736574" y="449364"/>
                  </a:cubicBezTo>
                  <a:lnTo>
                    <a:pt x="756181" y="473179"/>
                  </a:lnTo>
                  <a:cubicBezTo>
                    <a:pt x="761607" y="479770"/>
                    <a:pt x="763450" y="488607"/>
                    <a:pt x="761110" y="496819"/>
                  </a:cubicBezTo>
                  <a:cubicBezTo>
                    <a:pt x="758770" y="505030"/>
                    <a:pt x="752546" y="511569"/>
                    <a:pt x="744460" y="514310"/>
                  </a:cubicBezTo>
                  <a:lnTo>
                    <a:pt x="715457" y="524141"/>
                  </a:lnTo>
                  <a:cubicBezTo>
                    <a:pt x="695735" y="530826"/>
                    <a:pt x="685106" y="552174"/>
                    <a:pt x="691656" y="571940"/>
                  </a:cubicBezTo>
                  <a:lnTo>
                    <a:pt x="701404" y="601353"/>
                  </a:lnTo>
                  <a:cubicBezTo>
                    <a:pt x="704086" y="609447"/>
                    <a:pt x="702616" y="618344"/>
                    <a:pt x="697472" y="625145"/>
                  </a:cubicBezTo>
                  <a:cubicBezTo>
                    <a:pt x="692328" y="631947"/>
                    <a:pt x="684168" y="635783"/>
                    <a:pt x="675648" y="635406"/>
                  </a:cubicBezTo>
                  <a:lnTo>
                    <a:pt x="645100" y="634052"/>
                  </a:lnTo>
                  <a:cubicBezTo>
                    <a:pt x="624315" y="633131"/>
                    <a:pt x="606698" y="649191"/>
                    <a:pt x="605698" y="669973"/>
                  </a:cubicBezTo>
                  <a:lnTo>
                    <a:pt x="604205" y="700966"/>
                  </a:lnTo>
                  <a:cubicBezTo>
                    <a:pt x="603796" y="709471"/>
                    <a:pt x="599223" y="717229"/>
                    <a:pt x="591981" y="721706"/>
                  </a:cubicBezTo>
                  <a:cubicBezTo>
                    <a:pt x="584738" y="726184"/>
                    <a:pt x="575755" y="726807"/>
                    <a:pt x="567964" y="723372"/>
                  </a:cubicBezTo>
                  <a:lnTo>
                    <a:pt x="539919" y="711006"/>
                  </a:lnTo>
                  <a:cubicBezTo>
                    <a:pt x="520897" y="702620"/>
                    <a:pt x="498676" y="711228"/>
                    <a:pt x="490269" y="730241"/>
                  </a:cubicBezTo>
                  <a:lnTo>
                    <a:pt x="477751" y="758553"/>
                  </a:lnTo>
                  <a:cubicBezTo>
                    <a:pt x="474311" y="766332"/>
                    <a:pt x="467256" y="771915"/>
                    <a:pt x="458895" y="773476"/>
                  </a:cubicBezTo>
                  <a:cubicBezTo>
                    <a:pt x="450533" y="775037"/>
                    <a:pt x="441940" y="772374"/>
                    <a:pt x="435925" y="766359"/>
                  </a:cubicBezTo>
                  <a:lnTo>
                    <a:pt x="414145" y="744578"/>
                  </a:lnTo>
                  <a:cubicBezTo>
                    <a:pt x="407088" y="737521"/>
                    <a:pt x="397517" y="733557"/>
                    <a:pt x="387537" y="733557"/>
                  </a:cubicBezTo>
                  <a:cubicBezTo>
                    <a:pt x="377557" y="733557"/>
                    <a:pt x="367986" y="737521"/>
                    <a:pt x="360929" y="744578"/>
                  </a:cubicBezTo>
                  <a:lnTo>
                    <a:pt x="339149" y="766359"/>
                  </a:lnTo>
                  <a:cubicBezTo>
                    <a:pt x="333134" y="772374"/>
                    <a:pt x="324541" y="775037"/>
                    <a:pt x="316179" y="773476"/>
                  </a:cubicBezTo>
                  <a:cubicBezTo>
                    <a:pt x="307818" y="771915"/>
                    <a:pt x="300763" y="766332"/>
                    <a:pt x="297323" y="758553"/>
                  </a:cubicBezTo>
                  <a:lnTo>
                    <a:pt x="284805" y="730241"/>
                  </a:lnTo>
                  <a:cubicBezTo>
                    <a:pt x="276398" y="711228"/>
                    <a:pt x="254177" y="702620"/>
                    <a:pt x="235155" y="711006"/>
                  </a:cubicBezTo>
                  <a:lnTo>
                    <a:pt x="207110" y="723372"/>
                  </a:lnTo>
                  <a:cubicBezTo>
                    <a:pt x="199319" y="726807"/>
                    <a:pt x="190336" y="726184"/>
                    <a:pt x="183093" y="721706"/>
                  </a:cubicBezTo>
                  <a:cubicBezTo>
                    <a:pt x="175851" y="717229"/>
                    <a:pt x="171278" y="709471"/>
                    <a:pt x="170869" y="700966"/>
                  </a:cubicBezTo>
                  <a:lnTo>
                    <a:pt x="169376" y="669973"/>
                  </a:lnTo>
                  <a:cubicBezTo>
                    <a:pt x="168376" y="649191"/>
                    <a:pt x="150759" y="633131"/>
                    <a:pt x="129974" y="634052"/>
                  </a:cubicBezTo>
                  <a:lnTo>
                    <a:pt x="99426" y="635406"/>
                  </a:lnTo>
                  <a:cubicBezTo>
                    <a:pt x="90907" y="635783"/>
                    <a:pt x="82746" y="631947"/>
                    <a:pt x="77602" y="625145"/>
                  </a:cubicBezTo>
                  <a:cubicBezTo>
                    <a:pt x="72458" y="618344"/>
                    <a:pt x="70988" y="609447"/>
                    <a:pt x="73671" y="601352"/>
                  </a:cubicBezTo>
                  <a:lnTo>
                    <a:pt x="83417" y="571940"/>
                  </a:lnTo>
                  <a:cubicBezTo>
                    <a:pt x="89968" y="552174"/>
                    <a:pt x="79338" y="530826"/>
                    <a:pt x="59617" y="524141"/>
                  </a:cubicBezTo>
                  <a:lnTo>
                    <a:pt x="30614" y="514310"/>
                  </a:lnTo>
                  <a:cubicBezTo>
                    <a:pt x="22528" y="511569"/>
                    <a:pt x="16304" y="505030"/>
                    <a:pt x="13964" y="496819"/>
                  </a:cubicBezTo>
                  <a:cubicBezTo>
                    <a:pt x="11624" y="488607"/>
                    <a:pt x="13467" y="479770"/>
                    <a:pt x="18894" y="473179"/>
                  </a:cubicBezTo>
                  <a:lnTo>
                    <a:pt x="38500" y="449364"/>
                  </a:lnTo>
                  <a:cubicBezTo>
                    <a:pt x="51741" y="433280"/>
                    <a:pt x="49541" y="409529"/>
                    <a:pt x="33569" y="396152"/>
                  </a:cubicBezTo>
                  <a:lnTo>
                    <a:pt x="9985" y="376399"/>
                  </a:lnTo>
                  <a:cubicBezTo>
                    <a:pt x="3437" y="370915"/>
                    <a:pt x="0" y="362565"/>
                    <a:pt x="789" y="354061"/>
                  </a:cubicBezTo>
                  <a:cubicBezTo>
                    <a:pt x="1579" y="345557"/>
                    <a:pt x="6494" y="337983"/>
                    <a:pt x="13939" y="333797"/>
                  </a:cubicBezTo>
                  <a:lnTo>
                    <a:pt x="40687" y="318760"/>
                  </a:lnTo>
                  <a:cubicBezTo>
                    <a:pt x="58844" y="308552"/>
                    <a:pt x="65371" y="285611"/>
                    <a:pt x="55307" y="267374"/>
                  </a:cubicBezTo>
                  <a:lnTo>
                    <a:pt x="40366" y="240300"/>
                  </a:lnTo>
                  <a:cubicBezTo>
                    <a:pt x="36242" y="232829"/>
                    <a:pt x="36054" y="223808"/>
                    <a:pt x="39863" y="216171"/>
                  </a:cubicBezTo>
                  <a:cubicBezTo>
                    <a:pt x="43671" y="208534"/>
                    <a:pt x="50990" y="203257"/>
                    <a:pt x="59439" y="202055"/>
                  </a:cubicBezTo>
                  <a:lnTo>
                    <a:pt x="89719" y="197747"/>
                  </a:lnTo>
                  <a:cubicBezTo>
                    <a:pt x="110327" y="194815"/>
                    <a:pt x="124696" y="175788"/>
                    <a:pt x="121875" y="155165"/>
                  </a:cubicBezTo>
                  <a:lnTo>
                    <a:pt x="117673" y="124428"/>
                  </a:lnTo>
                  <a:cubicBezTo>
                    <a:pt x="116518" y="115986"/>
                    <a:pt x="119593" y="107515"/>
                    <a:pt x="125895" y="101780"/>
                  </a:cubicBezTo>
                  <a:cubicBezTo>
                    <a:pt x="132196" y="96044"/>
                    <a:pt x="140917" y="93777"/>
                    <a:pt x="149215" y="95718"/>
                  </a:cubicBezTo>
                  <a:lnTo>
                    <a:pt x="179010" y="102689"/>
                  </a:lnTo>
                  <a:cubicBezTo>
                    <a:pt x="199260" y="107426"/>
                    <a:pt x="219523" y="94880"/>
                    <a:pt x="224308" y="74641"/>
                  </a:cubicBezTo>
                  <a:lnTo>
                    <a:pt x="231441" y="44467"/>
                  </a:lnTo>
                  <a:cubicBezTo>
                    <a:pt x="233399" y="36186"/>
                    <a:pt x="239313" y="29402"/>
                    <a:pt x="247249" y="26332"/>
                  </a:cubicBezTo>
                  <a:cubicBezTo>
                    <a:pt x="255186" y="23262"/>
                    <a:pt x="264125" y="24301"/>
                    <a:pt x="271146" y="29109"/>
                  </a:cubicBezTo>
                  <a:lnTo>
                    <a:pt x="296494" y="46467"/>
                  </a:lnTo>
                  <a:cubicBezTo>
                    <a:pt x="313642" y="58211"/>
                    <a:pt x="337063" y="53833"/>
                    <a:pt x="348810" y="36687"/>
                  </a:cubicBezTo>
                  <a:lnTo>
                    <a:pt x="366267" y="11210"/>
                  </a:lnTo>
                  <a:cubicBezTo>
                    <a:pt x="371075" y="4194"/>
                    <a:pt x="379032" y="0"/>
                    <a:pt x="387537" y="0"/>
                  </a:cubicBezTo>
                  <a:cubicBezTo>
                    <a:pt x="396042" y="0"/>
                    <a:pt x="403999" y="4194"/>
                    <a:pt x="408807" y="11210"/>
                  </a:cubicBezTo>
                  <a:close/>
                </a:path>
              </a:pathLst>
            </a:custGeom>
            <a:solidFill>
              <a:srgbClr val="FFFFFF"/>
            </a:solidFill>
            <a:ln w="142875" cap="rnd">
              <a:solidFill>
                <a:srgbClr val="FFFFFF"/>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3" name="TextBox 19">
              <a:extLst>
                <a:ext uri="{FF2B5EF4-FFF2-40B4-BE49-F238E27FC236}">
                  <a16:creationId xmlns:a16="http://schemas.microsoft.com/office/drawing/2014/main" id="{27C3F145-227F-FB0D-9911-144BF586D957}"/>
                </a:ext>
              </a:extLst>
            </p:cNvPr>
            <p:cNvSpPr txBox="1"/>
            <p:nvPr/>
          </p:nvSpPr>
          <p:spPr>
            <a:xfrm>
              <a:off x="127000" y="88900"/>
              <a:ext cx="558800" cy="596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4" name="Freeform 20">
            <a:extLst>
              <a:ext uri="{FF2B5EF4-FFF2-40B4-BE49-F238E27FC236}">
                <a16:creationId xmlns:a16="http://schemas.microsoft.com/office/drawing/2014/main" id="{164D5E0E-B4D9-7F59-A323-4F0C45FCCF89}"/>
              </a:ext>
            </a:extLst>
          </p:cNvPr>
          <p:cNvSpPr/>
          <p:nvPr/>
        </p:nvSpPr>
        <p:spPr>
          <a:xfrm rot="20911623">
            <a:off x="8599766" y="3985643"/>
            <a:ext cx="1893875" cy="1131591"/>
          </a:xfrm>
          <a:custGeom>
            <a:avLst/>
            <a:gdLst/>
            <a:ahLst/>
            <a:cxnLst/>
            <a:rect l="l" t="t" r="r" b="b"/>
            <a:pathLst>
              <a:path w="2840813" h="1697386">
                <a:moveTo>
                  <a:pt x="0" y="0"/>
                </a:moveTo>
                <a:lnTo>
                  <a:pt x="2840813" y="0"/>
                </a:lnTo>
                <a:lnTo>
                  <a:pt x="2840813" y="1697386"/>
                </a:lnTo>
                <a:lnTo>
                  <a:pt x="0" y="16973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 name="TextBox 26">
            <a:extLst>
              <a:ext uri="{FF2B5EF4-FFF2-40B4-BE49-F238E27FC236}">
                <a16:creationId xmlns:a16="http://schemas.microsoft.com/office/drawing/2014/main" id="{E5C83A0B-1A24-6E74-92B3-B578AE3F255D}"/>
              </a:ext>
            </a:extLst>
          </p:cNvPr>
          <p:cNvSpPr txBox="1"/>
          <p:nvPr/>
        </p:nvSpPr>
        <p:spPr>
          <a:xfrm>
            <a:off x="7847229" y="2250383"/>
            <a:ext cx="3398948" cy="1333698"/>
          </a:xfrm>
          <a:prstGeom prst="rect">
            <a:avLst/>
          </a:prstGeom>
        </p:spPr>
        <p:txBody>
          <a:bodyPr lIns="0" tIns="0" rIns="0" bIns="0" rtlCol="0" anchor="t">
            <a:spAutoFit/>
          </a:bodyPr>
          <a:lstStyle/>
          <a:p>
            <a:pPr marL="403033" marR="0" lvl="1" indent="-201517" algn="l" defTabSz="609630" rtl="0" eaLnBrk="1" fontAlgn="auto" latinLnBrk="0" hangingPunct="1">
              <a:lnSpc>
                <a:spcPts val="2613"/>
              </a:lnSpc>
              <a:spcBef>
                <a:spcPts val="0"/>
              </a:spcBef>
              <a:spcAft>
                <a:spcPts val="0"/>
              </a:spcAft>
              <a:buClrTx/>
              <a:buSzTx/>
              <a:buFont typeface="Arial"/>
              <a:buChar char="•"/>
              <a:tabLst/>
              <a:defRPr/>
            </a:pPr>
            <a:r>
              <a:rPr kumimoji="0" lang="en-US" sz="1866" b="0" i="0" u="none" strike="noStrike" kern="1200" cap="none" spc="0" normalizeH="0" baseline="0" noProof="0">
                <a:ln>
                  <a:noFill/>
                </a:ln>
                <a:solidFill>
                  <a:srgbClr val="0C2340"/>
                </a:solidFill>
                <a:effectLst/>
                <a:uLnTx/>
                <a:uFillTx/>
                <a:latin typeface="Adobe Caslon Pro" panose="0205050205050A020403" pitchFamily="18" charset="0"/>
                <a:ea typeface="Times New Roman"/>
                <a:cs typeface="Times New Roman"/>
                <a:sym typeface="Times New Roman"/>
              </a:rPr>
              <a:t>Fresh, delicate aroma mirrors real fruit.</a:t>
            </a:r>
          </a:p>
          <a:p>
            <a:pPr marL="403033" marR="0" lvl="1" indent="-201517" algn="l" defTabSz="609630" rtl="0" eaLnBrk="1" fontAlgn="auto" latinLnBrk="0" hangingPunct="1">
              <a:lnSpc>
                <a:spcPts val="2613"/>
              </a:lnSpc>
              <a:spcBef>
                <a:spcPts val="0"/>
              </a:spcBef>
              <a:spcAft>
                <a:spcPts val="0"/>
              </a:spcAft>
              <a:buClrTx/>
              <a:buSzTx/>
              <a:buFont typeface="Arial"/>
              <a:buChar char="•"/>
              <a:tabLst/>
              <a:defRPr/>
            </a:pPr>
            <a:r>
              <a:rPr kumimoji="0" lang="en-US" sz="1866" b="0" i="0" u="none" strike="noStrike" kern="1200" cap="none" spc="0" normalizeH="0" baseline="0" noProof="0">
                <a:ln>
                  <a:noFill/>
                </a:ln>
                <a:solidFill>
                  <a:srgbClr val="0C2340"/>
                </a:solidFill>
                <a:effectLst/>
                <a:uLnTx/>
                <a:uFillTx/>
                <a:latin typeface="Adobe Caslon Pro" panose="0205050205050A020403" pitchFamily="18" charset="0"/>
                <a:ea typeface="Times New Roman"/>
                <a:cs typeface="Times New Roman"/>
                <a:sym typeface="Times New Roman"/>
              </a:rPr>
              <a:t>Balanced profile with a longer finish.</a:t>
            </a:r>
          </a:p>
        </p:txBody>
      </p:sp>
      <p:sp>
        <p:nvSpPr>
          <p:cNvPr id="46" name="TextBox 27">
            <a:extLst>
              <a:ext uri="{FF2B5EF4-FFF2-40B4-BE49-F238E27FC236}">
                <a16:creationId xmlns:a16="http://schemas.microsoft.com/office/drawing/2014/main" id="{871AE459-852D-8095-0A7B-A9D4CF571E7C}"/>
              </a:ext>
            </a:extLst>
          </p:cNvPr>
          <p:cNvSpPr txBox="1"/>
          <p:nvPr/>
        </p:nvSpPr>
        <p:spPr>
          <a:xfrm>
            <a:off x="8183691" y="1423459"/>
            <a:ext cx="2726025" cy="666849"/>
          </a:xfrm>
          <a:prstGeom prst="rect">
            <a:avLst/>
          </a:prstGeom>
        </p:spPr>
        <p:txBody>
          <a:bodyPr lIns="0" tIns="0" rIns="0" bIns="0" rtlCol="0" anchor="t">
            <a:spAutoFit/>
          </a:bodyPr>
          <a:lstStyle/>
          <a:p>
            <a:pPr marL="0" marR="0" lvl="0" indent="0" algn="ctr" defTabSz="609630" rtl="0" eaLnBrk="1" fontAlgn="auto" latinLnBrk="0" hangingPunct="1">
              <a:lnSpc>
                <a:spcPts val="2613"/>
              </a:lnSpc>
              <a:spcBef>
                <a:spcPts val="0"/>
              </a:spcBef>
              <a:spcAft>
                <a:spcPts val="0"/>
              </a:spcAft>
              <a:buClrTx/>
              <a:buSzTx/>
              <a:buFontTx/>
              <a:buNone/>
              <a:tabLst/>
              <a:defRPr/>
            </a:pPr>
            <a:r>
              <a:rPr kumimoji="0" lang="en-US" sz="1866" b="1" i="0" u="none" strike="noStrike" kern="1200" cap="none" spc="0" normalizeH="0" baseline="0" noProof="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          VS</a:t>
            </a:r>
          </a:p>
          <a:p>
            <a:pPr marL="0" marR="0" lvl="0" indent="0" algn="ctr" defTabSz="609630" rtl="0" eaLnBrk="1" fontAlgn="auto" latinLnBrk="0" hangingPunct="1">
              <a:lnSpc>
                <a:spcPts val="2613"/>
              </a:lnSpc>
              <a:spcBef>
                <a:spcPts val="0"/>
              </a:spcBef>
              <a:spcAft>
                <a:spcPts val="0"/>
              </a:spcAft>
              <a:buClrTx/>
              <a:buSzTx/>
              <a:buFontTx/>
              <a:buNone/>
              <a:tabLst/>
              <a:defRPr/>
            </a:pPr>
            <a:r>
              <a:rPr kumimoji="0" lang="en-US" sz="1866" b="1" i="0" u="none" strike="noStrike" kern="1200" cap="none" spc="0" normalizeH="0" baseline="0" noProof="0">
                <a:ln>
                  <a:noFill/>
                </a:ln>
                <a:solidFill>
                  <a:srgbClr val="0C2340"/>
                </a:solidFill>
                <a:effectLst/>
                <a:uLnTx/>
                <a:uFillTx/>
                <a:latin typeface="Adobe Caslon Pro Bold" panose="0205070206050A020403" pitchFamily="18" charset="0"/>
                <a:ea typeface="Times New Roman Bold"/>
                <a:cs typeface="Times New Roman Bold"/>
                <a:sym typeface="Times New Roman Bold"/>
              </a:rPr>
              <a:t>Global category leader</a:t>
            </a:r>
          </a:p>
        </p:txBody>
      </p:sp>
      <p:sp>
        <p:nvSpPr>
          <p:cNvPr id="47" name="Freeform 33">
            <a:extLst>
              <a:ext uri="{FF2B5EF4-FFF2-40B4-BE49-F238E27FC236}">
                <a16:creationId xmlns:a16="http://schemas.microsoft.com/office/drawing/2014/main" id="{024500DD-72C1-4A5E-0C2D-BD2449BEE123}"/>
              </a:ext>
            </a:extLst>
          </p:cNvPr>
          <p:cNvSpPr/>
          <p:nvPr/>
        </p:nvSpPr>
        <p:spPr>
          <a:xfrm>
            <a:off x="8915824" y="1162071"/>
            <a:ext cx="714611" cy="714309"/>
          </a:xfrm>
          <a:custGeom>
            <a:avLst/>
            <a:gdLst/>
            <a:ahLst/>
            <a:cxnLst/>
            <a:rect l="l" t="t" r="r" b="b"/>
            <a:pathLst>
              <a:path w="1071916" h="1071463">
                <a:moveTo>
                  <a:pt x="0" y="0"/>
                </a:moveTo>
                <a:lnTo>
                  <a:pt x="1071916" y="0"/>
                </a:lnTo>
                <a:lnTo>
                  <a:pt x="1071916" y="1071463"/>
                </a:lnTo>
                <a:lnTo>
                  <a:pt x="0" y="1071463"/>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a:extLst>
              <a:ext uri="{FF2B5EF4-FFF2-40B4-BE49-F238E27FC236}">
                <a16:creationId xmlns:a16="http://schemas.microsoft.com/office/drawing/2014/main" id="{31F088BC-EF82-AE3E-DFC5-9F4673D3D96F}"/>
              </a:ext>
            </a:extLst>
          </p:cNvPr>
          <p:cNvSpPr/>
          <p:nvPr/>
        </p:nvSpPr>
        <p:spPr>
          <a:xfrm>
            <a:off x="7598766" y="3775179"/>
            <a:ext cx="1029947" cy="2108529"/>
          </a:xfrm>
          <a:custGeom>
            <a:avLst/>
            <a:gdLst/>
            <a:ahLst/>
            <a:cxnLst/>
            <a:rect l="l" t="t" r="r" b="b"/>
            <a:pathLst>
              <a:path w="1544921" h="3162794">
                <a:moveTo>
                  <a:pt x="0" y="0"/>
                </a:moveTo>
                <a:lnTo>
                  <a:pt x="1544921" y="0"/>
                </a:lnTo>
                <a:lnTo>
                  <a:pt x="1544921" y="3162795"/>
                </a:lnTo>
                <a:lnTo>
                  <a:pt x="0" y="3162795"/>
                </a:lnTo>
                <a:lnTo>
                  <a:pt x="0" y="0"/>
                </a:lnTo>
                <a:close/>
              </a:path>
            </a:pathLst>
          </a:custGeom>
          <a:blipFill>
            <a:blip r:embed="rId7"/>
            <a:stretch>
              <a:fillRect r="-10472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37">
            <a:extLst>
              <a:ext uri="{FF2B5EF4-FFF2-40B4-BE49-F238E27FC236}">
                <a16:creationId xmlns:a16="http://schemas.microsoft.com/office/drawing/2014/main" id="{C9894F6D-3A45-AF82-73E2-EE7A2B2D4DD3}"/>
              </a:ext>
            </a:extLst>
          </p:cNvPr>
          <p:cNvSpPr/>
          <p:nvPr/>
        </p:nvSpPr>
        <p:spPr>
          <a:xfrm>
            <a:off x="10665896" y="3896207"/>
            <a:ext cx="507361" cy="1932802"/>
          </a:xfrm>
          <a:custGeom>
            <a:avLst/>
            <a:gdLst/>
            <a:ahLst/>
            <a:cxnLst/>
            <a:rect l="l" t="t" r="r" b="b"/>
            <a:pathLst>
              <a:path w="761041" h="2899203">
                <a:moveTo>
                  <a:pt x="0" y="0"/>
                </a:moveTo>
                <a:lnTo>
                  <a:pt x="761040" y="0"/>
                </a:lnTo>
                <a:lnTo>
                  <a:pt x="761040" y="2899203"/>
                </a:lnTo>
                <a:lnTo>
                  <a:pt x="0" y="2899203"/>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38">
            <a:extLst>
              <a:ext uri="{FF2B5EF4-FFF2-40B4-BE49-F238E27FC236}">
                <a16:creationId xmlns:a16="http://schemas.microsoft.com/office/drawing/2014/main" id="{1C629E5F-99F8-78E9-39A0-9DA0E310D8DA}"/>
              </a:ext>
            </a:extLst>
          </p:cNvPr>
          <p:cNvSpPr/>
          <p:nvPr/>
        </p:nvSpPr>
        <p:spPr>
          <a:xfrm>
            <a:off x="268835" y="838509"/>
            <a:ext cx="3286237" cy="6271758"/>
          </a:xfrm>
          <a:custGeom>
            <a:avLst/>
            <a:gdLst/>
            <a:ahLst/>
            <a:cxnLst/>
            <a:rect l="l" t="t" r="r" b="b"/>
            <a:pathLst>
              <a:path w="4929355" h="9407637">
                <a:moveTo>
                  <a:pt x="0" y="0"/>
                </a:moveTo>
                <a:lnTo>
                  <a:pt x="4929354" y="0"/>
                </a:lnTo>
                <a:lnTo>
                  <a:pt x="4929354" y="9407637"/>
                </a:lnTo>
                <a:lnTo>
                  <a:pt x="0" y="9407637"/>
                </a:lnTo>
                <a:lnTo>
                  <a:pt x="0" y="0"/>
                </a:lnTo>
                <a:close/>
              </a:path>
            </a:pathLst>
          </a:custGeom>
          <a:blipFill>
            <a:blip r:embed="rId7"/>
            <a:stretch>
              <a:fillRect l="-908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descr="A yellow and purple sign&#10;&#10;AI-generated content may be incorrect.">
            <a:extLst>
              <a:ext uri="{FF2B5EF4-FFF2-40B4-BE49-F238E27FC236}">
                <a16:creationId xmlns:a16="http://schemas.microsoft.com/office/drawing/2014/main" id="{516DC9B8-477F-EA1F-BAC6-DA9DDA740CAC}"/>
              </a:ext>
            </a:extLst>
          </p:cNvPr>
          <p:cNvPicPr>
            <a:picLocks noChangeAspect="1"/>
          </p:cNvPicPr>
          <p:nvPr/>
        </p:nvPicPr>
        <p:blipFill>
          <a:blip r:embed="rId9">
            <a:extLst>
              <a:ext uri="{28A0092B-C50C-407E-A947-70E740481C1C}">
                <a14:useLocalDpi xmlns:a14="http://schemas.microsoft.com/office/drawing/2010/main" val="0"/>
              </a:ext>
            </a:extLst>
          </a:blip>
          <a:srcRect t="21047" b="18129"/>
          <a:stretch/>
        </p:blipFill>
        <p:spPr>
          <a:xfrm>
            <a:off x="37742" y="54797"/>
            <a:ext cx="5433876" cy="1859108"/>
          </a:xfrm>
          <a:prstGeom prst="rect">
            <a:avLst/>
          </a:prstGeom>
        </p:spPr>
      </p:pic>
      <p:sp>
        <p:nvSpPr>
          <p:cNvPr id="3" name="TextBox 2">
            <a:extLst>
              <a:ext uri="{FF2B5EF4-FFF2-40B4-BE49-F238E27FC236}">
                <a16:creationId xmlns:a16="http://schemas.microsoft.com/office/drawing/2014/main" id="{8D86B774-BD4D-05E5-80D8-32DBECC486ED}"/>
              </a:ext>
            </a:extLst>
          </p:cNvPr>
          <p:cNvSpPr txBox="1"/>
          <p:nvPr/>
        </p:nvSpPr>
        <p:spPr>
          <a:xfrm>
            <a:off x="8698347" y="5294280"/>
            <a:ext cx="1812935" cy="1292662"/>
          </a:xfrm>
          <a:prstGeom prst="rect">
            <a:avLst/>
          </a:prstGeom>
          <a:noFill/>
        </p:spPr>
        <p:txBody>
          <a:bodyPr wrap="square" rtlCol="0">
            <a:spAutoFit/>
          </a:bodyPr>
          <a:lstStyle/>
          <a:p>
            <a:pPr algn="ctr"/>
            <a:r>
              <a:rPr lang="en-US" dirty="0">
                <a:solidFill>
                  <a:schemeClr val="tx1">
                    <a:lumMod val="65000"/>
                    <a:lumOff val="35000"/>
                  </a:schemeClr>
                </a:solidFill>
              </a:rPr>
              <a:t>$0.30 vs $0.55 per oz</a:t>
            </a:r>
          </a:p>
          <a:p>
            <a:pPr algn="ctr"/>
            <a:r>
              <a:rPr lang="en-US" sz="2400" b="1" dirty="0">
                <a:solidFill>
                  <a:schemeClr val="tx1">
                    <a:lumMod val="65000"/>
                    <a:lumOff val="35000"/>
                  </a:schemeClr>
                </a:solidFill>
              </a:rPr>
              <a:t>45% savings</a:t>
            </a:r>
          </a:p>
          <a:p>
            <a:pPr algn="ctr"/>
            <a:endParaRPr lang="en-US" b="1" dirty="0">
              <a:solidFill>
                <a:schemeClr val="tx1">
                  <a:lumMod val="65000"/>
                  <a:lumOff val="35000"/>
                </a:schemeClr>
              </a:solidFill>
            </a:endParaRPr>
          </a:p>
        </p:txBody>
      </p:sp>
    </p:spTree>
    <p:extLst>
      <p:ext uri="{BB962C8B-B14F-4D97-AF65-F5344CB8AC3E}">
        <p14:creationId xmlns:p14="http://schemas.microsoft.com/office/powerpoint/2010/main" val="171393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ols Cocktail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ls Cocktail template" id="{BCD96749-9589-4435-9C5A-E8332BC72095}" vid="{BA86836F-D159-4AE1-9BA4-443668470AC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2217</TotalTime>
  <Words>1347</Words>
  <Application>Microsoft Office PowerPoint</Application>
  <PresentationFormat>Widescreen</PresentationFormat>
  <Paragraphs>195</Paragraphs>
  <Slides>14</Slides>
  <Notes>0</Notes>
  <HiddenSlides>0</HiddenSlides>
  <MMClips>0</MMClips>
  <ScaleCrop>false</ScaleCrop>
  <HeadingPairs>
    <vt:vector size="4" baseType="variant">
      <vt:variant>
        <vt:lpstr>Theme</vt:lpstr>
      </vt:variant>
      <vt:variant>
        <vt:i4>4</vt:i4>
      </vt:variant>
      <vt:variant>
        <vt:lpstr>Slide Titles</vt:lpstr>
      </vt:variant>
      <vt:variant>
        <vt:i4>14</vt:i4>
      </vt:variant>
    </vt:vector>
  </HeadingPairs>
  <TitlesOfParts>
    <vt:vector size="18" baseType="lpstr">
      <vt:lpstr>4_Office Theme</vt:lpstr>
      <vt:lpstr>Bols Cocktail template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Ignacio Llaneza</dc:creator>
  <cp:lastModifiedBy>Ignacio Llaneza</cp:lastModifiedBy>
  <cp:revision>2</cp:revision>
  <dcterms:created xsi:type="dcterms:W3CDTF">2025-05-17T14:01:56Z</dcterms:created>
  <dcterms:modified xsi:type="dcterms:W3CDTF">2025-09-05T15:30:34Z</dcterms:modified>
</cp:coreProperties>
</file>