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5.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6.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7.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8.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738" r:id="rId6"/>
    <p:sldMasterId id="2147483762" r:id="rId7"/>
    <p:sldMasterId id="2147483775" r:id="rId8"/>
    <p:sldMasterId id="2147483806" r:id="rId9"/>
    <p:sldMasterId id="2147483837" r:id="rId10"/>
    <p:sldMasterId id="2147483856" r:id="rId11"/>
  </p:sldMasterIdLst>
  <p:notesMasterIdLst>
    <p:notesMasterId r:id="rId36"/>
  </p:notesMasterIdLst>
  <p:sldIdLst>
    <p:sldId id="2147475670" r:id="rId12"/>
    <p:sldId id="2147310041" r:id="rId13"/>
    <p:sldId id="258" r:id="rId14"/>
    <p:sldId id="2147310070" r:id="rId15"/>
    <p:sldId id="278" r:id="rId16"/>
    <p:sldId id="280" r:id="rId17"/>
    <p:sldId id="2147310068" r:id="rId18"/>
    <p:sldId id="2147310069" r:id="rId19"/>
    <p:sldId id="2147310075" r:id="rId20"/>
    <p:sldId id="2147310103" r:id="rId21"/>
    <p:sldId id="2147475676" r:id="rId22"/>
    <p:sldId id="2147310101" r:id="rId23"/>
    <p:sldId id="2147310107" r:id="rId24"/>
    <p:sldId id="2147475675" r:id="rId25"/>
    <p:sldId id="2147310089" r:id="rId26"/>
    <p:sldId id="2147310106" r:id="rId27"/>
    <p:sldId id="2147475673" r:id="rId28"/>
    <p:sldId id="2147310087" r:id="rId29"/>
    <p:sldId id="2147310112" r:id="rId30"/>
    <p:sldId id="2147310092" r:id="rId31"/>
    <p:sldId id="2147310091" r:id="rId32"/>
    <p:sldId id="2147310102" r:id="rId33"/>
    <p:sldId id="2147310094" r:id="rId34"/>
    <p:sldId id="213810419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211150-77C2-6087-3199-3EAF75602A25}" name="Kimli Bottalico" initials="KB" userId="S::kimlibottalico@lucasbols.com::5d7e6a08-5fb5-4711-a385-ccf5181ced5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2340"/>
    <a:srgbClr val="A3BE0B"/>
    <a:srgbClr val="EDB226"/>
    <a:srgbClr val="4F1A39"/>
    <a:srgbClr val="C68B7D"/>
    <a:srgbClr val="691B26"/>
    <a:srgbClr val="D30067"/>
    <a:srgbClr val="EE7D31"/>
    <a:srgbClr val="DCC87A"/>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ABDE41-62D7-4ABA-BDB1-9ACF0ADD4855}" v="1" dt="2026-03-02T23:45:01.3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1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theme" Target="theme/theme1.xml"/><Relationship Id="rId21" Type="http://schemas.openxmlformats.org/officeDocument/2006/relationships/slide" Target="slides/slide10.xml"/><Relationship Id="rId34" Type="http://schemas.openxmlformats.org/officeDocument/2006/relationships/slide" Target="slides/slide23.xml"/><Relationship Id="rId42"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EB559F-740A-4238-A5E3-97EE14E42ECC}" type="datetimeFigureOut">
              <a:rPr lang="en-US" smtClean="0"/>
              <a:t>3/2/2026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5C0A06-6E86-40DD-B395-29FAE0241C0F}" type="slidenum">
              <a:rPr lang="en-US" smtClean="0"/>
              <a:t>‹#›</a:t>
            </a:fld>
            <a:endParaRPr lang="en-US"/>
          </a:p>
        </p:txBody>
      </p:sp>
    </p:spTree>
    <p:extLst>
      <p:ext uri="{BB962C8B-B14F-4D97-AF65-F5344CB8AC3E}">
        <p14:creationId xmlns:p14="http://schemas.microsoft.com/office/powerpoint/2010/main" val="2805794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C5C0A06-6E86-40DD-B395-29FAE0241C0F}" type="slidenum">
              <a:rPr lang="en-US" smtClean="0"/>
              <a:t>5</a:t>
            </a:fld>
            <a:endParaRPr lang="en-US"/>
          </a:p>
        </p:txBody>
      </p:sp>
    </p:spTree>
    <p:extLst>
      <p:ext uri="{BB962C8B-B14F-4D97-AF65-F5344CB8AC3E}">
        <p14:creationId xmlns:p14="http://schemas.microsoft.com/office/powerpoint/2010/main" val="3864581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AC5C0A06-6E86-40DD-B395-29FAE0241C0F}" type="slidenum">
              <a:rPr lang="en-US" smtClean="0"/>
              <a:t>22</a:t>
            </a:fld>
            <a:endParaRPr lang="en-US"/>
          </a:p>
        </p:txBody>
      </p:sp>
    </p:spTree>
    <p:extLst>
      <p:ext uri="{BB962C8B-B14F-4D97-AF65-F5344CB8AC3E}">
        <p14:creationId xmlns:p14="http://schemas.microsoft.com/office/powerpoint/2010/main" val="1955238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3.jpeg"/><Relationship Id="rId1" Type="http://schemas.openxmlformats.org/officeDocument/2006/relationships/slideMaster" Target="../slideMasters/slideMaster6.xml"/><Relationship Id="rId4" Type="http://schemas.openxmlformats.org/officeDocument/2006/relationships/image" Target="../media/image3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3.jpeg"/><Relationship Id="rId1" Type="http://schemas.openxmlformats.org/officeDocument/2006/relationships/slideMaster" Target="../slideMasters/slideMaster6.xml"/><Relationship Id="rId4" Type="http://schemas.openxmlformats.org/officeDocument/2006/relationships/image" Target="../media/image31.png"/></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jpeg"/><Relationship Id="rId3" Type="http://schemas.openxmlformats.org/officeDocument/2006/relationships/image" Target="../media/image35.jpeg"/><Relationship Id="rId7" Type="http://schemas.openxmlformats.org/officeDocument/2006/relationships/image" Target="../media/image39.jpeg"/><Relationship Id="rId12" Type="http://schemas.openxmlformats.org/officeDocument/2006/relationships/image" Target="../media/image44.jpeg"/><Relationship Id="rId2" Type="http://schemas.openxmlformats.org/officeDocument/2006/relationships/image" Target="../media/image34.jpeg"/><Relationship Id="rId1" Type="http://schemas.openxmlformats.org/officeDocument/2006/relationships/slideMaster" Target="../slideMasters/slideMaster6.x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eg"/><Relationship Id="rId14" Type="http://schemas.openxmlformats.org/officeDocument/2006/relationships/image" Target="../media/image46.jpeg"/></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6.xml"/><Relationship Id="rId4" Type="http://schemas.openxmlformats.org/officeDocument/2006/relationships/image" Target="../media/image31.png"/></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6.xml"/><Relationship Id="rId4" Type="http://schemas.openxmlformats.org/officeDocument/2006/relationships/image" Target="../media/image31.png"/></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8.xml"/><Relationship Id="rId1" Type="http://schemas.openxmlformats.org/officeDocument/2006/relationships/tags" Target="../tags/tag2.xml"/><Relationship Id="rId6" Type="http://schemas.openxmlformats.org/officeDocument/2006/relationships/image" Target="../media/image54.png"/><Relationship Id="rId5" Type="http://schemas.openxmlformats.org/officeDocument/2006/relationships/image" Target="../media/image53.emf"/><Relationship Id="rId4" Type="http://schemas.openxmlformats.org/officeDocument/2006/relationships/image" Target="../media/image52.emf"/></Relationships>
</file>

<file path=ppt/slideLayouts/_rels/slideLayout16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8.xml"/><Relationship Id="rId1" Type="http://schemas.openxmlformats.org/officeDocument/2006/relationships/tags" Target="../tags/tag3.xml"/><Relationship Id="rId4" Type="http://schemas.openxmlformats.org/officeDocument/2006/relationships/image" Target="../media/image28.emf"/></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8.xml"/><Relationship Id="rId1" Type="http://schemas.openxmlformats.org/officeDocument/2006/relationships/tags" Target="../tags/tag4.xml"/><Relationship Id="rId5" Type="http://schemas.openxmlformats.org/officeDocument/2006/relationships/image" Target="../media/image55.emf"/><Relationship Id="rId4" Type="http://schemas.openxmlformats.org/officeDocument/2006/relationships/image" Target="../media/image52.emf"/></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8.xml"/><Relationship Id="rId1" Type="http://schemas.openxmlformats.org/officeDocument/2006/relationships/tags" Target="../tags/tag5.xml"/><Relationship Id="rId5" Type="http://schemas.openxmlformats.org/officeDocument/2006/relationships/image" Target="../media/image55.emf"/><Relationship Id="rId4" Type="http://schemas.openxmlformats.org/officeDocument/2006/relationships/image" Target="../media/image52.em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8.xml"/><Relationship Id="rId1" Type="http://schemas.openxmlformats.org/officeDocument/2006/relationships/tags" Target="../tags/tag6.xml"/><Relationship Id="rId4" Type="http://schemas.openxmlformats.org/officeDocument/2006/relationships/image" Target="../media/image52.emf"/></Relationships>
</file>

<file path=ppt/slideLayouts/_rels/slideLayout19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8.xml"/><Relationship Id="rId1" Type="http://schemas.openxmlformats.org/officeDocument/2006/relationships/tags" Target="../tags/tag7.xml"/><Relationship Id="rId4" Type="http://schemas.openxmlformats.org/officeDocument/2006/relationships/image" Target="../media/image28.emf"/></Relationships>
</file>

<file path=ppt/slideLayouts/_rels/slideLayout19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8.xml"/><Relationship Id="rId1" Type="http://schemas.openxmlformats.org/officeDocument/2006/relationships/tags" Target="../tags/tag8.xml"/><Relationship Id="rId4" Type="http://schemas.openxmlformats.org/officeDocument/2006/relationships/image" Target="../media/image52.emf"/></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image" Target="../media/image5.jpe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png"/></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8.xml"/><Relationship Id="rId1" Type="http://schemas.openxmlformats.org/officeDocument/2006/relationships/tags" Target="../tags/tag9.xml"/><Relationship Id="rId5" Type="http://schemas.openxmlformats.org/officeDocument/2006/relationships/image" Target="../media/image55.emf"/><Relationship Id="rId4" Type="http://schemas.openxmlformats.org/officeDocument/2006/relationships/image" Target="../media/image52.emf"/></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8.xml"/><Relationship Id="rId1" Type="http://schemas.openxmlformats.org/officeDocument/2006/relationships/tags" Target="../tags/tag10.xml"/><Relationship Id="rId4" Type="http://schemas.openxmlformats.org/officeDocument/2006/relationships/image" Target="../media/image52.emf"/></Relationships>
</file>

<file path=ppt/slideLayouts/_rels/slideLayout2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8.xml"/><Relationship Id="rId1" Type="http://schemas.openxmlformats.org/officeDocument/2006/relationships/tags" Target="../tags/tag11.xml"/><Relationship Id="rId4" Type="http://schemas.openxmlformats.org/officeDocument/2006/relationships/image" Target="../media/image28.emf"/></Relationships>
</file>

<file path=ppt/slideLayouts/_rels/slideLayout21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8.xml"/><Relationship Id="rId1" Type="http://schemas.openxmlformats.org/officeDocument/2006/relationships/tags" Target="../tags/tag12.xml"/><Relationship Id="rId4" Type="http://schemas.openxmlformats.org/officeDocument/2006/relationships/image" Target="../media/image52.emf"/></Relationships>
</file>

<file path=ppt/slideLayouts/_rels/slideLayout21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8.xml"/><Relationship Id="rId1" Type="http://schemas.openxmlformats.org/officeDocument/2006/relationships/tags" Target="../tags/tag13.xml"/><Relationship Id="rId6" Type="http://schemas.openxmlformats.org/officeDocument/2006/relationships/image" Target="../media/image59.emf"/><Relationship Id="rId5" Type="http://schemas.openxmlformats.org/officeDocument/2006/relationships/image" Target="../media/image58.png"/><Relationship Id="rId4" Type="http://schemas.openxmlformats.org/officeDocument/2006/relationships/image" Target="../media/image52.emf"/></Relationships>
</file>

<file path=ppt/slideLayouts/_rels/slideLayout21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8.xml"/><Relationship Id="rId1" Type="http://schemas.openxmlformats.org/officeDocument/2006/relationships/tags" Target="../tags/tag14.xml"/><Relationship Id="rId4" Type="http://schemas.openxmlformats.org/officeDocument/2006/relationships/image" Target="../media/image52.emf"/></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8.xml"/><Relationship Id="rId1" Type="http://schemas.openxmlformats.org/officeDocument/2006/relationships/tags" Target="../tags/tag15.xml"/><Relationship Id="rId4" Type="http://schemas.openxmlformats.org/officeDocument/2006/relationships/image" Target="../media/image52.emf"/></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image" Target="../media/image5.jpeg"/><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27.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1.xml"/><Relationship Id="rId4" Type="http://schemas.openxmlformats.org/officeDocument/2006/relationships/image" Target="../media/image28.emf"/></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image" Target="../media/image5.jpeg"/><Relationship Id="rId1" Type="http://schemas.openxmlformats.org/officeDocument/2006/relationships/slideMaster" Target="../slideMasters/slideMaster5.xml"/><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png"/></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15227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22287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Bols | Video">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0832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601" y="-1"/>
            <a:ext cx="12225601" cy="6876901"/>
          </a:xfrm>
          <a:prstGeom prst="rect">
            <a:avLst/>
          </a:prstGeom>
        </p:spPr>
      </p:pic>
    </p:spTree>
    <p:extLst>
      <p:ext uri="{BB962C8B-B14F-4D97-AF65-F5344CB8AC3E}">
        <p14:creationId xmlns:p14="http://schemas.microsoft.com/office/powerpoint/2010/main" val="11972713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5_Stru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0"/>
            <a:ext cx="12191999" cy="6858000"/>
          </a:xfrm>
          <a:prstGeom prst="rect">
            <a:avLst/>
          </a:prstGeom>
        </p:spPr>
      </p:pic>
    </p:spTree>
    <p:extLst>
      <p:ext uri="{BB962C8B-B14F-4D97-AF65-F5344CB8AC3E}">
        <p14:creationId xmlns:p14="http://schemas.microsoft.com/office/powerpoint/2010/main" val="15600554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Restaurant backgroun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D0CD7E-9352-068C-E20C-8180D87A634A}"/>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4" name="Rectangle 3">
            <a:extLst>
              <a:ext uri="{FF2B5EF4-FFF2-40B4-BE49-F238E27FC236}">
                <a16:creationId xmlns:a16="http://schemas.microsoft.com/office/drawing/2014/main" id="{3F765484-7530-0745-E87B-6A0B443A6918}"/>
              </a:ext>
            </a:extLst>
          </p:cNvPr>
          <p:cNvSpPr/>
          <p:nvPr userDrawn="1"/>
        </p:nvSpPr>
        <p:spPr>
          <a:xfrm>
            <a:off x="2" y="0"/>
            <a:ext cx="12191999" cy="68580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17555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userDrawn="1">
  <p:cSld name="6_Title &amp; Subtitl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032298"/>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5144803"/>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Start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2424D9-353A-74FC-D98A-2C16C67351C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2"/>
            <a:ext cx="12192000" cy="6857999"/>
          </a:xfrm>
          <a:prstGeom prst="rect">
            <a:avLst/>
          </a:prstGeom>
        </p:spPr>
      </p:pic>
      <p:pic>
        <p:nvPicPr>
          <p:cNvPr id="8" name="Picture 7">
            <a:extLst>
              <a:ext uri="{FF2B5EF4-FFF2-40B4-BE49-F238E27FC236}">
                <a16:creationId xmlns:a16="http://schemas.microsoft.com/office/drawing/2014/main" id="{0FFBE505-1393-515F-7EAB-658B4F809F8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35104" y="911710"/>
            <a:ext cx="6087037" cy="5021805"/>
          </a:xfrm>
          <a:prstGeom prst="rect">
            <a:avLst/>
          </a:prstGeom>
        </p:spPr>
      </p:pic>
    </p:spTree>
    <p:extLst>
      <p:ext uri="{BB962C8B-B14F-4D97-AF65-F5344CB8AC3E}">
        <p14:creationId xmlns:p14="http://schemas.microsoft.com/office/powerpoint/2010/main" val="29498927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tructure paper + small Bols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3601" y="-1"/>
            <a:ext cx="12225601" cy="6876901"/>
          </a:xfrm>
          <a:prstGeom prst="rect">
            <a:avLst/>
          </a:prstGeom>
        </p:spPr>
      </p:pic>
      <p:pic>
        <p:nvPicPr>
          <p:cNvPr id="3" name="Picture 2">
            <a:extLst>
              <a:ext uri="{FF2B5EF4-FFF2-40B4-BE49-F238E27FC236}">
                <a16:creationId xmlns:a16="http://schemas.microsoft.com/office/drawing/2014/main" id="{D7AC6CC3-F880-FD50-4D5F-0CF8321066B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14404" y="6096000"/>
            <a:ext cx="695896" cy="574115"/>
          </a:xfrm>
          <a:prstGeom prst="rect">
            <a:avLst/>
          </a:prstGeom>
        </p:spPr>
      </p:pic>
    </p:spTree>
    <p:extLst>
      <p:ext uri="{BB962C8B-B14F-4D97-AF65-F5344CB8AC3E}">
        <p14:creationId xmlns:p14="http://schemas.microsoft.com/office/powerpoint/2010/main" val="3835219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B6256E5-6E6C-FCC5-554B-8897AEACE4F7}"/>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2"/>
            <a:ext cx="12192000" cy="6857999"/>
          </a:xfrm>
          <a:prstGeom prst="rect">
            <a:avLst/>
          </a:prstGeom>
        </p:spPr>
      </p:pic>
      <p:sp>
        <p:nvSpPr>
          <p:cNvPr id="12" name="Picture Placeholder 2">
            <a:extLst>
              <a:ext uri="{FF2B5EF4-FFF2-40B4-BE49-F238E27FC236}">
                <a16:creationId xmlns:a16="http://schemas.microsoft.com/office/drawing/2014/main" id="{377A7E8C-7CFA-625C-5D1B-E9D1A644C3E2}"/>
              </a:ext>
            </a:extLst>
          </p:cNvPr>
          <p:cNvSpPr>
            <a:spLocks noGrp="1"/>
          </p:cNvSpPr>
          <p:nvPr>
            <p:ph type="pic" sz="quarter" idx="10" hasCustomPrompt="1"/>
          </p:nvPr>
        </p:nvSpPr>
        <p:spPr>
          <a:xfrm>
            <a:off x="6897757" y="0"/>
            <a:ext cx="5294243" cy="6858000"/>
          </a:xfrm>
          <a:prstGeom prst="rect">
            <a:avLst/>
          </a:prstGeom>
          <a:solidFill>
            <a:schemeClr val="tx2">
              <a:lumMod val="40000"/>
              <a:lumOff val="60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picture here</a:t>
            </a:r>
          </a:p>
        </p:txBody>
      </p:sp>
      <p:sp>
        <p:nvSpPr>
          <p:cNvPr id="11" name="Title 8">
            <a:extLst>
              <a:ext uri="{FF2B5EF4-FFF2-40B4-BE49-F238E27FC236}">
                <a16:creationId xmlns:a16="http://schemas.microsoft.com/office/drawing/2014/main" id="{F7FD4D29-7550-BC3E-916E-E4BC4ECBA717}"/>
              </a:ext>
            </a:extLst>
          </p:cNvPr>
          <p:cNvSpPr>
            <a:spLocks noGrp="1"/>
          </p:cNvSpPr>
          <p:nvPr>
            <p:ph type="title"/>
          </p:nvPr>
        </p:nvSpPr>
        <p:spPr>
          <a:xfrm>
            <a:off x="846686" y="1150732"/>
            <a:ext cx="5966492" cy="261176"/>
          </a:xfrm>
          <a:prstGeom prst="rect">
            <a:avLst/>
          </a:prstGeom>
        </p:spPr>
        <p:txBody>
          <a:bodyPr anchor="t" anchorCtr="0">
            <a:noAutofit/>
          </a:bodyPr>
          <a:lstStyle>
            <a:lvl1pPr algn="l">
              <a:defRPr sz="1500" b="1" i="0">
                <a:solidFill>
                  <a:schemeClr val="tx1"/>
                </a:solidFill>
                <a:latin typeface="Adobe Caslon Pro Bold" panose="0205050205050A020403" pitchFamily="18" charset="77"/>
              </a:defRPr>
            </a:lvl1pPr>
          </a:lstStyle>
          <a:p>
            <a:r>
              <a:rPr lang="en-US"/>
              <a:t>Click to edit Master title style</a:t>
            </a:r>
            <a:endParaRPr lang="en-NL"/>
          </a:p>
        </p:txBody>
      </p:sp>
      <p:sp>
        <p:nvSpPr>
          <p:cNvPr id="19" name="Text Placeholder 4">
            <a:extLst>
              <a:ext uri="{FF2B5EF4-FFF2-40B4-BE49-F238E27FC236}">
                <a16:creationId xmlns:a16="http://schemas.microsoft.com/office/drawing/2014/main" id="{5665C678-288A-1D62-EB1E-F2B2E4408CC8}"/>
              </a:ext>
            </a:extLst>
          </p:cNvPr>
          <p:cNvSpPr>
            <a:spLocks noGrp="1"/>
          </p:cNvSpPr>
          <p:nvPr>
            <p:ph type="body" sz="quarter" idx="11"/>
          </p:nvPr>
        </p:nvSpPr>
        <p:spPr>
          <a:xfrm>
            <a:off x="860613" y="1425389"/>
            <a:ext cx="5952564" cy="5280211"/>
          </a:xfrm>
          <a:prstGeom prst="rect">
            <a:avLst/>
          </a:prstGeom>
        </p:spPr>
        <p:txBody>
          <a:bodyPr>
            <a:normAutofit/>
          </a:bodyPr>
          <a:lstStyle>
            <a:lvl1pPr marL="0" indent="0">
              <a:lnSpc>
                <a:spcPct val="100000"/>
              </a:lnSpc>
              <a:spcBef>
                <a:spcPts val="0"/>
              </a:spcBef>
              <a:buFontTx/>
              <a:buNone/>
              <a:defRPr sz="1500">
                <a:solidFill>
                  <a:srgbClr val="0B2340"/>
                </a:solidFill>
                <a:latin typeface="Adobe Caslon Pro" panose="0205050205050A020403" pitchFamily="18" charset="77"/>
              </a:defRPr>
            </a:lvl1pPr>
            <a:lvl2pPr marL="444522" indent="0">
              <a:lnSpc>
                <a:spcPct val="100000"/>
              </a:lnSpc>
              <a:spcBef>
                <a:spcPts val="0"/>
              </a:spcBef>
              <a:buFontTx/>
              <a:buNone/>
              <a:defRPr sz="1500">
                <a:solidFill>
                  <a:srgbClr val="0B2340"/>
                </a:solidFill>
                <a:latin typeface="Adobe Caslon Pro" panose="0205050205050A020403" pitchFamily="18" charset="77"/>
              </a:defRPr>
            </a:lvl2pPr>
            <a:lvl3pPr marL="889044" indent="0">
              <a:lnSpc>
                <a:spcPct val="100000"/>
              </a:lnSpc>
              <a:spcBef>
                <a:spcPts val="0"/>
              </a:spcBef>
              <a:buFontTx/>
              <a:buNone/>
              <a:defRPr sz="1500">
                <a:solidFill>
                  <a:srgbClr val="0B2340"/>
                </a:solidFill>
                <a:latin typeface="Adobe Caslon Pro" panose="0205050205050A020403" pitchFamily="18" charset="77"/>
              </a:defRPr>
            </a:lvl3pPr>
            <a:lvl4pPr marL="1333567" indent="0">
              <a:lnSpc>
                <a:spcPct val="100000"/>
              </a:lnSpc>
              <a:spcBef>
                <a:spcPts val="0"/>
              </a:spcBef>
              <a:buFontTx/>
              <a:buNone/>
              <a:defRPr sz="1500">
                <a:solidFill>
                  <a:srgbClr val="0B2340"/>
                </a:solidFill>
                <a:latin typeface="Adobe Caslon Pro" panose="0205050205050A020403" pitchFamily="18" charset="77"/>
              </a:defRPr>
            </a:lvl4pPr>
            <a:lvl5pPr marL="1778089" indent="0">
              <a:lnSpc>
                <a:spcPct val="100000"/>
              </a:lnSpc>
              <a:spcBef>
                <a:spcPts val="0"/>
              </a:spcBef>
              <a:buFontTx/>
              <a:buNone/>
              <a:defRPr sz="1500">
                <a:solidFill>
                  <a:srgbClr val="0B2340"/>
                </a:solidFill>
                <a:latin typeface="Adobe Caslon Pro" panose="0205050205050A020403" pitchFamily="18"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21" name="Text Placeholder 2">
            <a:extLst>
              <a:ext uri="{FF2B5EF4-FFF2-40B4-BE49-F238E27FC236}">
                <a16:creationId xmlns:a16="http://schemas.microsoft.com/office/drawing/2014/main" id="{4D08BF94-9078-7C15-F369-C1AA9DBE4C7A}"/>
              </a:ext>
            </a:extLst>
          </p:cNvPr>
          <p:cNvSpPr>
            <a:spLocks noGrp="1"/>
          </p:cNvSpPr>
          <p:nvPr>
            <p:ph type="body" sz="quarter" idx="13" hasCustomPrompt="1"/>
          </p:nvPr>
        </p:nvSpPr>
        <p:spPr>
          <a:xfrm>
            <a:off x="367559" y="358590"/>
            <a:ext cx="6454584" cy="591671"/>
          </a:xfrm>
          <a:prstGeom prst="rect">
            <a:avLst/>
          </a:prstGeom>
        </p:spPr>
        <p:txBody>
          <a:bodyPr anchor="t" anchorCtr="0">
            <a:noAutofit/>
          </a:bodyPr>
          <a:lstStyle>
            <a:lvl1pPr marL="0" indent="0" algn="l">
              <a:lnSpc>
                <a:spcPct val="100000"/>
              </a:lnSpc>
              <a:spcBef>
                <a:spcPts val="0"/>
              </a:spcBef>
              <a:buFontTx/>
              <a:buNone/>
              <a:defRPr sz="4000" b="1" i="0" spc="0">
                <a:solidFill>
                  <a:srgbClr val="0B2340"/>
                </a:solidFill>
                <a:latin typeface="Adobe Caslon Pro Bold" panose="0205050205050A020403" pitchFamily="18" charset="77"/>
              </a:defRPr>
            </a:lvl1pPr>
          </a:lstStyle>
          <a:p>
            <a:pPr lvl="0"/>
            <a:r>
              <a:rPr lang="en-GB"/>
              <a:t>CLICK TO EDIT MASTER TEXT STYLES</a:t>
            </a:r>
            <a:endParaRPr lang="en-NL"/>
          </a:p>
        </p:txBody>
      </p:sp>
      <p:pic>
        <p:nvPicPr>
          <p:cNvPr id="3" name="Picture 2">
            <a:extLst>
              <a:ext uri="{FF2B5EF4-FFF2-40B4-BE49-F238E27FC236}">
                <a16:creationId xmlns:a16="http://schemas.microsoft.com/office/drawing/2014/main" id="{590A17C6-275F-2856-AC49-D1AB5493BF3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14404" y="6096000"/>
            <a:ext cx="695896" cy="574115"/>
          </a:xfrm>
          <a:prstGeom prst="rect">
            <a:avLst/>
          </a:prstGeom>
        </p:spPr>
      </p:pic>
    </p:spTree>
    <p:extLst>
      <p:ext uri="{BB962C8B-B14F-4D97-AF65-F5344CB8AC3E}">
        <p14:creationId xmlns:p14="http://schemas.microsoft.com/office/powerpoint/2010/main" val="4044066381"/>
      </p:ext>
    </p:extLst>
  </p:cSld>
  <p:clrMapOvr>
    <a:masterClrMapping/>
  </p:clrMapOvr>
  <p:extLst>
    <p:ext uri="{DCECCB84-F9BA-43D5-87BE-67443E8EF086}">
      <p15:sldGuideLst xmlns:p15="http://schemas.microsoft.com/office/powerpoint/2012/main">
        <p15:guide id="1" orient="horz" pos="2160">
          <p15:clr>
            <a:srgbClr val="FBAE40"/>
          </p15:clr>
        </p15:guide>
        <p15:guide id="2" pos="302">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ection header_text middl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BABB9B7-C27C-55D4-E82C-D305B26D081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2"/>
            <a:ext cx="12192000" cy="6857999"/>
          </a:xfrm>
          <a:prstGeom prst="rect">
            <a:avLst/>
          </a:prstGeom>
        </p:spPr>
      </p:pic>
      <p:sp>
        <p:nvSpPr>
          <p:cNvPr id="12" name="Picture Placeholder 2">
            <a:extLst>
              <a:ext uri="{FF2B5EF4-FFF2-40B4-BE49-F238E27FC236}">
                <a16:creationId xmlns:a16="http://schemas.microsoft.com/office/drawing/2014/main" id="{377A7E8C-7CFA-625C-5D1B-E9D1A644C3E2}"/>
              </a:ext>
            </a:extLst>
          </p:cNvPr>
          <p:cNvSpPr>
            <a:spLocks noGrp="1"/>
          </p:cNvSpPr>
          <p:nvPr>
            <p:ph type="pic" sz="quarter" idx="10" hasCustomPrompt="1"/>
          </p:nvPr>
        </p:nvSpPr>
        <p:spPr>
          <a:xfrm>
            <a:off x="6897757" y="0"/>
            <a:ext cx="5294243" cy="6858000"/>
          </a:xfrm>
          <a:prstGeom prst="rect">
            <a:avLst/>
          </a:prstGeom>
          <a:solidFill>
            <a:schemeClr val="tx2">
              <a:lumMod val="40000"/>
              <a:lumOff val="60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picture here</a:t>
            </a:r>
          </a:p>
        </p:txBody>
      </p:sp>
      <p:pic>
        <p:nvPicPr>
          <p:cNvPr id="15" name="Picture 14">
            <a:extLst>
              <a:ext uri="{FF2B5EF4-FFF2-40B4-BE49-F238E27FC236}">
                <a16:creationId xmlns:a16="http://schemas.microsoft.com/office/drawing/2014/main" id="{628512E4-9CE6-7723-06DF-54514318A6C0}"/>
              </a:ext>
            </a:extLst>
          </p:cNvPr>
          <p:cNvPicPr>
            <a:picLocks noChangeAspect="1"/>
          </p:cNvPicPr>
          <p:nvPr userDrawn="1"/>
        </p:nvPicPr>
        <p:blipFill>
          <a:blip r:embed="rId3" cstate="screen">
            <a:alphaModFix amt="3000"/>
            <a:extLst>
              <a:ext uri="{28A0092B-C50C-407E-A947-70E740481C1C}">
                <a14:useLocalDpi xmlns:a14="http://schemas.microsoft.com/office/drawing/2010/main" val="0"/>
              </a:ext>
            </a:extLst>
          </a:blip>
          <a:stretch>
            <a:fillRect/>
          </a:stretch>
        </p:blipFill>
        <p:spPr>
          <a:xfrm>
            <a:off x="418997" y="919021"/>
            <a:ext cx="6129585" cy="5056908"/>
          </a:xfrm>
          <a:prstGeom prst="rect">
            <a:avLst/>
          </a:prstGeom>
        </p:spPr>
      </p:pic>
      <p:sp>
        <p:nvSpPr>
          <p:cNvPr id="16" name="Text Placeholder 2">
            <a:extLst>
              <a:ext uri="{FF2B5EF4-FFF2-40B4-BE49-F238E27FC236}">
                <a16:creationId xmlns:a16="http://schemas.microsoft.com/office/drawing/2014/main" id="{CEDC5F4B-A456-9E98-21ED-0D6FB2B596D3}"/>
              </a:ext>
            </a:extLst>
          </p:cNvPr>
          <p:cNvSpPr>
            <a:spLocks noGrp="1"/>
          </p:cNvSpPr>
          <p:nvPr>
            <p:ph type="body" sz="quarter" idx="12" hasCustomPrompt="1"/>
          </p:nvPr>
        </p:nvSpPr>
        <p:spPr>
          <a:xfrm>
            <a:off x="1" y="0"/>
            <a:ext cx="6899564" cy="6858000"/>
          </a:xfrm>
          <a:prstGeom prst="rect">
            <a:avLst/>
          </a:prstGeom>
        </p:spPr>
        <p:txBody>
          <a:bodyPr anchor="ctr" anchorCtr="0">
            <a:normAutofit/>
          </a:bodyPr>
          <a:lstStyle>
            <a:lvl1pPr marL="0" indent="0" algn="ctr">
              <a:lnSpc>
                <a:spcPts val="6000"/>
              </a:lnSpc>
              <a:spcBef>
                <a:spcPts val="0"/>
              </a:spcBef>
              <a:buFontTx/>
              <a:buNone/>
              <a:defRPr sz="5300" b="1" i="0" spc="500" baseline="0">
                <a:solidFill>
                  <a:srgbClr val="0B2340"/>
                </a:solidFill>
                <a:latin typeface="Adobe Caslon Pro Bold" panose="0205050205050A020403" pitchFamily="18" charset="77"/>
              </a:defRPr>
            </a:lvl1pPr>
          </a:lstStyle>
          <a:p>
            <a:pPr lvl="0"/>
            <a:r>
              <a:rPr lang="en-GB"/>
              <a:t>CLICK TO EDIT MASTER TEXT STYLES</a:t>
            </a:r>
            <a:endParaRPr lang="en-NL"/>
          </a:p>
        </p:txBody>
      </p:sp>
      <p:pic>
        <p:nvPicPr>
          <p:cNvPr id="2" name="Picture 1">
            <a:extLst>
              <a:ext uri="{FF2B5EF4-FFF2-40B4-BE49-F238E27FC236}">
                <a16:creationId xmlns:a16="http://schemas.microsoft.com/office/drawing/2014/main" id="{C9946C1B-FD12-09E0-F4F4-BDE286CF1847}"/>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214404" y="6096000"/>
            <a:ext cx="695896" cy="574115"/>
          </a:xfrm>
          <a:prstGeom prst="rect">
            <a:avLst/>
          </a:prstGeom>
        </p:spPr>
      </p:pic>
    </p:spTree>
    <p:extLst>
      <p:ext uri="{BB962C8B-B14F-4D97-AF65-F5344CB8AC3E}">
        <p14:creationId xmlns:p14="http://schemas.microsoft.com/office/powerpoint/2010/main" val="2573031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05761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ection header_text top">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BABB9B7-C27C-55D4-E82C-D305B26D081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2"/>
            <a:ext cx="12192000" cy="6857999"/>
          </a:xfrm>
          <a:prstGeom prst="rect">
            <a:avLst/>
          </a:prstGeom>
        </p:spPr>
      </p:pic>
      <p:sp>
        <p:nvSpPr>
          <p:cNvPr id="12" name="Picture Placeholder 2">
            <a:extLst>
              <a:ext uri="{FF2B5EF4-FFF2-40B4-BE49-F238E27FC236}">
                <a16:creationId xmlns:a16="http://schemas.microsoft.com/office/drawing/2014/main" id="{377A7E8C-7CFA-625C-5D1B-E9D1A644C3E2}"/>
              </a:ext>
            </a:extLst>
          </p:cNvPr>
          <p:cNvSpPr>
            <a:spLocks noGrp="1"/>
          </p:cNvSpPr>
          <p:nvPr>
            <p:ph type="pic" sz="quarter" idx="10" hasCustomPrompt="1"/>
          </p:nvPr>
        </p:nvSpPr>
        <p:spPr>
          <a:xfrm>
            <a:off x="6897757" y="0"/>
            <a:ext cx="5294243" cy="6858000"/>
          </a:xfrm>
          <a:prstGeom prst="rect">
            <a:avLst/>
          </a:prstGeom>
          <a:solidFill>
            <a:schemeClr val="tx2">
              <a:lumMod val="40000"/>
              <a:lumOff val="60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picture here</a:t>
            </a:r>
          </a:p>
        </p:txBody>
      </p:sp>
      <p:pic>
        <p:nvPicPr>
          <p:cNvPr id="15" name="Picture 14">
            <a:extLst>
              <a:ext uri="{FF2B5EF4-FFF2-40B4-BE49-F238E27FC236}">
                <a16:creationId xmlns:a16="http://schemas.microsoft.com/office/drawing/2014/main" id="{628512E4-9CE6-7723-06DF-54514318A6C0}"/>
              </a:ext>
            </a:extLst>
          </p:cNvPr>
          <p:cNvPicPr>
            <a:picLocks noChangeAspect="1"/>
          </p:cNvPicPr>
          <p:nvPr userDrawn="1"/>
        </p:nvPicPr>
        <p:blipFill>
          <a:blip r:embed="rId3" cstate="screen">
            <a:alphaModFix amt="3000"/>
            <a:extLst>
              <a:ext uri="{28A0092B-C50C-407E-A947-70E740481C1C}">
                <a14:useLocalDpi xmlns:a14="http://schemas.microsoft.com/office/drawing/2010/main" val="0"/>
              </a:ext>
            </a:extLst>
          </a:blip>
          <a:stretch>
            <a:fillRect/>
          </a:stretch>
        </p:blipFill>
        <p:spPr>
          <a:xfrm>
            <a:off x="418997" y="919021"/>
            <a:ext cx="6129585" cy="5056908"/>
          </a:xfrm>
          <a:prstGeom prst="rect">
            <a:avLst/>
          </a:prstGeom>
        </p:spPr>
      </p:pic>
      <p:sp>
        <p:nvSpPr>
          <p:cNvPr id="2" name="Text Placeholder 2">
            <a:extLst>
              <a:ext uri="{FF2B5EF4-FFF2-40B4-BE49-F238E27FC236}">
                <a16:creationId xmlns:a16="http://schemas.microsoft.com/office/drawing/2014/main" id="{422AC649-17FF-561B-F586-EEAFD79886C6}"/>
              </a:ext>
            </a:extLst>
          </p:cNvPr>
          <p:cNvSpPr>
            <a:spLocks noGrp="1"/>
          </p:cNvSpPr>
          <p:nvPr>
            <p:ph type="body" sz="quarter" idx="13" hasCustomPrompt="1"/>
          </p:nvPr>
        </p:nvSpPr>
        <p:spPr>
          <a:xfrm>
            <a:off x="367559" y="358590"/>
            <a:ext cx="6454584" cy="591671"/>
          </a:xfrm>
          <a:prstGeom prst="rect">
            <a:avLst/>
          </a:prstGeom>
        </p:spPr>
        <p:txBody>
          <a:bodyPr anchor="t" anchorCtr="0">
            <a:noAutofit/>
          </a:bodyPr>
          <a:lstStyle>
            <a:lvl1pPr marL="0" indent="0" algn="l">
              <a:lnSpc>
                <a:spcPct val="100000"/>
              </a:lnSpc>
              <a:spcBef>
                <a:spcPts val="0"/>
              </a:spcBef>
              <a:buFontTx/>
              <a:buNone/>
              <a:defRPr sz="4000" b="1" i="0" spc="0">
                <a:solidFill>
                  <a:srgbClr val="0B2340"/>
                </a:solidFill>
                <a:latin typeface="Adobe Caslon Pro Bold" panose="0205050205050A020403" pitchFamily="18" charset="77"/>
              </a:defRPr>
            </a:lvl1pPr>
          </a:lstStyle>
          <a:p>
            <a:pPr lvl="0"/>
            <a:r>
              <a:rPr lang="en-GB"/>
              <a:t>CLICK TO EDIT MASTER TEXT STYLES</a:t>
            </a:r>
            <a:endParaRPr lang="en-NL"/>
          </a:p>
        </p:txBody>
      </p:sp>
      <p:pic>
        <p:nvPicPr>
          <p:cNvPr id="3" name="Picture 2">
            <a:extLst>
              <a:ext uri="{FF2B5EF4-FFF2-40B4-BE49-F238E27FC236}">
                <a16:creationId xmlns:a16="http://schemas.microsoft.com/office/drawing/2014/main" id="{2E04D3BA-A82C-97FA-4925-85EA57F93D3E}"/>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214404" y="6096000"/>
            <a:ext cx="695896" cy="574115"/>
          </a:xfrm>
          <a:prstGeom prst="rect">
            <a:avLst/>
          </a:prstGeom>
        </p:spPr>
      </p:pic>
    </p:spTree>
    <p:extLst>
      <p:ext uri="{BB962C8B-B14F-4D97-AF65-F5344CB8AC3E}">
        <p14:creationId xmlns:p14="http://schemas.microsoft.com/office/powerpoint/2010/main" val="33277568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25590F36-E69E-6C76-7040-E6387DA8A5FB}"/>
              </a:ext>
            </a:extLst>
          </p:cNvPr>
          <p:cNvSpPr>
            <a:spLocks noGrp="1"/>
          </p:cNvSpPr>
          <p:nvPr>
            <p:ph type="body" sz="quarter" idx="12" hasCustomPrompt="1"/>
          </p:nvPr>
        </p:nvSpPr>
        <p:spPr>
          <a:xfrm>
            <a:off x="385482" y="376518"/>
            <a:ext cx="11327095" cy="591671"/>
          </a:xfrm>
          <a:prstGeom prst="rect">
            <a:avLst/>
          </a:prstGeom>
        </p:spPr>
        <p:txBody>
          <a:bodyPr anchor="t" anchorCtr="0">
            <a:noAutofit/>
          </a:bodyPr>
          <a:lstStyle>
            <a:lvl1pPr marL="0" indent="0" algn="l">
              <a:lnSpc>
                <a:spcPct val="100000"/>
              </a:lnSpc>
              <a:spcBef>
                <a:spcPts val="0"/>
              </a:spcBef>
              <a:buFontTx/>
              <a:buNone/>
              <a:defRPr sz="3200" b="1" i="0" spc="0">
                <a:solidFill>
                  <a:srgbClr val="0B2340"/>
                </a:solidFill>
                <a:latin typeface="Adobe Caslon Pro Bold" panose="0205050205050A020403" pitchFamily="18" charset="77"/>
              </a:defRPr>
            </a:lvl1pPr>
          </a:lstStyle>
          <a:p>
            <a:pPr lvl="0"/>
            <a:r>
              <a:rPr lang="en-GB"/>
              <a:t>CLICK TO EDIT MASTER TEXT STYLES</a:t>
            </a:r>
            <a:endParaRPr lang="en-NL"/>
          </a:p>
        </p:txBody>
      </p:sp>
      <p:pic>
        <p:nvPicPr>
          <p:cNvPr id="2" name="Picture 1">
            <a:extLst>
              <a:ext uri="{FF2B5EF4-FFF2-40B4-BE49-F238E27FC236}">
                <a16:creationId xmlns:a16="http://schemas.microsoft.com/office/drawing/2014/main" id="{72EA2794-973D-6516-1350-5AA70A9C4E2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14404" y="6096000"/>
            <a:ext cx="695896" cy="574115"/>
          </a:xfrm>
          <a:prstGeom prst="rect">
            <a:avLst/>
          </a:prstGeom>
        </p:spPr>
      </p:pic>
    </p:spTree>
    <p:extLst>
      <p:ext uri="{BB962C8B-B14F-4D97-AF65-F5344CB8AC3E}">
        <p14:creationId xmlns:p14="http://schemas.microsoft.com/office/powerpoint/2010/main" val="21609587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02">
          <p15:clr>
            <a:srgbClr val="FBAE40"/>
          </p15:clr>
        </p15:guide>
        <p15:guide id="4" orient="horz" pos="300">
          <p15:clr>
            <a:srgbClr val="FBAE40"/>
          </p15:clr>
        </p15:guide>
        <p15:guide id="5" pos="7378">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AB2D5C7-54A2-67F5-D330-12E84BF84B30}"/>
              </a:ext>
            </a:extLst>
          </p:cNvPr>
          <p:cNvSpPr>
            <a:spLocks noGrp="1"/>
          </p:cNvSpPr>
          <p:nvPr>
            <p:ph type="pic" sz="quarter" idx="10" hasCustomPrompt="1"/>
          </p:nvPr>
        </p:nvSpPr>
        <p:spPr>
          <a:xfrm>
            <a:off x="0" y="0"/>
            <a:ext cx="12192000" cy="6858000"/>
          </a:xfrm>
          <a:prstGeom prst="rect">
            <a:avLst/>
          </a:prstGeom>
          <a:solidFill>
            <a:schemeClr val="tx2">
              <a:lumMod val="40000"/>
              <a:lumOff val="60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picture here</a:t>
            </a:r>
          </a:p>
        </p:txBody>
      </p:sp>
      <p:sp>
        <p:nvSpPr>
          <p:cNvPr id="8" name="Text Placeholder 2">
            <a:extLst>
              <a:ext uri="{FF2B5EF4-FFF2-40B4-BE49-F238E27FC236}">
                <a16:creationId xmlns:a16="http://schemas.microsoft.com/office/drawing/2014/main" id="{25590F36-E69E-6C76-7040-E6387DA8A5FB}"/>
              </a:ext>
            </a:extLst>
          </p:cNvPr>
          <p:cNvSpPr>
            <a:spLocks noGrp="1"/>
          </p:cNvSpPr>
          <p:nvPr>
            <p:ph type="body" sz="quarter" idx="12" hasCustomPrompt="1"/>
          </p:nvPr>
        </p:nvSpPr>
        <p:spPr>
          <a:xfrm>
            <a:off x="385482" y="376518"/>
            <a:ext cx="11327095" cy="591671"/>
          </a:xfrm>
          <a:prstGeom prst="rect">
            <a:avLst/>
          </a:prstGeom>
        </p:spPr>
        <p:txBody>
          <a:bodyPr anchor="t" anchorCtr="0">
            <a:noAutofit/>
          </a:bodyPr>
          <a:lstStyle>
            <a:lvl1pPr marL="0" indent="0" algn="l">
              <a:lnSpc>
                <a:spcPct val="100000"/>
              </a:lnSpc>
              <a:spcBef>
                <a:spcPts val="0"/>
              </a:spcBef>
              <a:buFontTx/>
              <a:buNone/>
              <a:defRPr sz="3200" b="1" i="0" spc="0">
                <a:solidFill>
                  <a:schemeClr val="bg1"/>
                </a:solidFill>
                <a:latin typeface="Adobe Caslon Pro Bold" panose="0205050205050A020403" pitchFamily="18" charset="77"/>
              </a:defRPr>
            </a:lvl1pPr>
          </a:lstStyle>
          <a:p>
            <a:pPr lvl="0"/>
            <a:r>
              <a:rPr lang="en-GB"/>
              <a:t>CLICK TO EDIT MASTER TEXT STYLES</a:t>
            </a:r>
            <a:endParaRPr lang="en-NL"/>
          </a:p>
        </p:txBody>
      </p:sp>
      <p:pic>
        <p:nvPicPr>
          <p:cNvPr id="2" name="Image" descr="Image">
            <a:extLst>
              <a:ext uri="{FF2B5EF4-FFF2-40B4-BE49-F238E27FC236}">
                <a16:creationId xmlns:a16="http://schemas.microsoft.com/office/drawing/2014/main" id="{0DB18EF0-E3AB-1C6F-4CF1-4D8B77401133}"/>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74625" y="6184546"/>
            <a:ext cx="628651" cy="524231"/>
          </a:xfrm>
          <a:prstGeom prst="rect">
            <a:avLst/>
          </a:prstGeom>
          <a:ln w="12700">
            <a:miter lim="400000"/>
          </a:ln>
        </p:spPr>
      </p:pic>
      <p:sp>
        <p:nvSpPr>
          <p:cNvPr id="40" name="Title 8">
            <a:extLst>
              <a:ext uri="{FF2B5EF4-FFF2-40B4-BE49-F238E27FC236}">
                <a16:creationId xmlns:a16="http://schemas.microsoft.com/office/drawing/2014/main" id="{189B68AB-87D8-3540-2D65-22D486016FED}"/>
              </a:ext>
            </a:extLst>
          </p:cNvPr>
          <p:cNvSpPr>
            <a:spLocks noGrp="1"/>
          </p:cNvSpPr>
          <p:nvPr>
            <p:ph type="title"/>
          </p:nvPr>
        </p:nvSpPr>
        <p:spPr>
          <a:xfrm>
            <a:off x="846685" y="1150733"/>
            <a:ext cx="10865891" cy="1235281"/>
          </a:xfrm>
          <a:prstGeom prst="rect">
            <a:avLst/>
          </a:prstGeom>
        </p:spPr>
        <p:txBody>
          <a:bodyPr anchor="t" anchorCtr="0">
            <a:noAutofit/>
          </a:bodyPr>
          <a:lstStyle>
            <a:lvl1pPr algn="l">
              <a:defRPr sz="1800" b="1" i="0">
                <a:solidFill>
                  <a:schemeClr val="bg1"/>
                </a:solidFill>
                <a:latin typeface="Adobe Caslon Pro Bold" panose="0205050205050A020403" pitchFamily="18" charset="77"/>
              </a:defRPr>
            </a:lvl1pPr>
          </a:lstStyle>
          <a:p>
            <a:r>
              <a:rPr lang="en-US"/>
              <a:t>Click to edit Master title style</a:t>
            </a:r>
            <a:endParaRPr lang="en-NL"/>
          </a:p>
        </p:txBody>
      </p:sp>
    </p:spTree>
    <p:extLst>
      <p:ext uri="{BB962C8B-B14F-4D97-AF65-F5344CB8AC3E}">
        <p14:creationId xmlns:p14="http://schemas.microsoft.com/office/powerpoint/2010/main" val="25690967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02">
          <p15:clr>
            <a:srgbClr val="FBAE40"/>
          </p15:clr>
        </p15:guide>
        <p15:guide id="4" orient="horz" pos="300">
          <p15:clr>
            <a:srgbClr val="FBAE40"/>
          </p15:clr>
        </p15:guide>
        <p15:guide id="5" pos="7378">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Recipe card">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6B1C26AD-7AD9-D495-C0C1-48D5F7AC058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74625" y="6184546"/>
            <a:ext cx="628651" cy="524231"/>
          </a:xfrm>
          <a:prstGeom prst="rect">
            <a:avLst/>
          </a:prstGeom>
          <a:ln w="12700">
            <a:miter lim="400000"/>
          </a:ln>
        </p:spPr>
      </p:pic>
      <p:sp>
        <p:nvSpPr>
          <p:cNvPr id="5" name="Rounded Rectangle 4">
            <a:extLst>
              <a:ext uri="{FF2B5EF4-FFF2-40B4-BE49-F238E27FC236}">
                <a16:creationId xmlns:a16="http://schemas.microsoft.com/office/drawing/2014/main" id="{F841EA15-D2F7-1A95-7ED5-632CA969CFBE}"/>
              </a:ext>
            </a:extLst>
          </p:cNvPr>
          <p:cNvSpPr/>
          <p:nvPr userDrawn="1"/>
        </p:nvSpPr>
        <p:spPr>
          <a:xfrm>
            <a:off x="8246713" y="1260001"/>
            <a:ext cx="3120267" cy="4121900"/>
          </a:xfrm>
          <a:prstGeom prst="roundRect">
            <a:avLst>
              <a:gd name="adj" fmla="val 7131"/>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Picture Placeholder 2">
            <a:extLst>
              <a:ext uri="{FF2B5EF4-FFF2-40B4-BE49-F238E27FC236}">
                <a16:creationId xmlns:a16="http://schemas.microsoft.com/office/drawing/2014/main" id="{1F42798A-B247-5D28-8329-1DA0B95442EF}"/>
              </a:ext>
            </a:extLst>
          </p:cNvPr>
          <p:cNvSpPr>
            <a:spLocks noGrp="1"/>
          </p:cNvSpPr>
          <p:nvPr>
            <p:ph type="pic" sz="quarter" idx="10" hasCustomPrompt="1"/>
          </p:nvPr>
        </p:nvSpPr>
        <p:spPr>
          <a:xfrm>
            <a:off x="5117887" y="1252888"/>
            <a:ext cx="3128400" cy="4125600"/>
          </a:xfrm>
          <a:prstGeom prst="roundRect">
            <a:avLst>
              <a:gd name="adj" fmla="val 7437"/>
            </a:avLst>
          </a:prstGeom>
          <a:solidFill>
            <a:schemeClr val="tx2">
              <a:lumMod val="40000"/>
              <a:lumOff val="60000"/>
            </a:schemeClr>
          </a:solidFill>
          <a:effectLst>
            <a:outerShdw blurRad="50800" dist="38100" dir="8100000" algn="ctr" rotWithShape="0">
              <a:srgbClr val="000000">
                <a:alpha val="40000"/>
              </a:srgbClr>
            </a:outerShdw>
          </a:effectLst>
        </p:spPr>
        <p:txBody>
          <a:bodyPr anchor="ctr" anchorCtr="0"/>
          <a:lstStyle>
            <a:lvl1pPr marL="0" indent="0" algn="ctr">
              <a:buFontTx/>
              <a:buNone/>
              <a:defRPr b="1" i="0">
                <a:latin typeface="Adobe Caslon Pro Bold" panose="0205050205050A020403" pitchFamily="18" charset="77"/>
              </a:defRPr>
            </a:lvl1pPr>
          </a:lstStyle>
          <a:p>
            <a:r>
              <a:rPr lang="en-NL"/>
              <a:t>Place your  picture here</a:t>
            </a:r>
          </a:p>
        </p:txBody>
      </p:sp>
      <p:sp>
        <p:nvSpPr>
          <p:cNvPr id="16" name="Text Placeholder 2">
            <a:extLst>
              <a:ext uri="{FF2B5EF4-FFF2-40B4-BE49-F238E27FC236}">
                <a16:creationId xmlns:a16="http://schemas.microsoft.com/office/drawing/2014/main" id="{63B40690-6062-D6B4-CC7E-8B7EEA983C8A}"/>
              </a:ext>
            </a:extLst>
          </p:cNvPr>
          <p:cNvSpPr>
            <a:spLocks noGrp="1"/>
          </p:cNvSpPr>
          <p:nvPr>
            <p:ph type="body" sz="quarter" idx="12" hasCustomPrompt="1"/>
          </p:nvPr>
        </p:nvSpPr>
        <p:spPr>
          <a:xfrm>
            <a:off x="385482" y="376518"/>
            <a:ext cx="10721791" cy="591671"/>
          </a:xfrm>
          <a:prstGeom prst="rect">
            <a:avLst/>
          </a:prstGeom>
        </p:spPr>
        <p:txBody>
          <a:bodyPr anchor="t" anchorCtr="0">
            <a:noAutofit/>
          </a:bodyPr>
          <a:lstStyle>
            <a:lvl1pPr marL="0" indent="0" algn="l">
              <a:lnSpc>
                <a:spcPct val="100000"/>
              </a:lnSpc>
              <a:spcBef>
                <a:spcPts val="0"/>
              </a:spcBef>
              <a:buFontTx/>
              <a:buNone/>
              <a:defRPr sz="3200" b="1" i="0" spc="0">
                <a:solidFill>
                  <a:schemeClr val="bg1"/>
                </a:solidFill>
                <a:latin typeface="Adobe Caslon Pro Bold" panose="0205050205050A020403" pitchFamily="18" charset="77"/>
              </a:defRPr>
            </a:lvl1pPr>
          </a:lstStyle>
          <a:p>
            <a:pPr lvl="0"/>
            <a:r>
              <a:rPr lang="en-GB"/>
              <a:t>CLICK TO EDIT MASTER TEXT STYLES</a:t>
            </a:r>
            <a:endParaRPr lang="en-NL"/>
          </a:p>
        </p:txBody>
      </p:sp>
      <p:sp>
        <p:nvSpPr>
          <p:cNvPr id="17" name="Title 8">
            <a:extLst>
              <a:ext uri="{FF2B5EF4-FFF2-40B4-BE49-F238E27FC236}">
                <a16:creationId xmlns:a16="http://schemas.microsoft.com/office/drawing/2014/main" id="{ACD596D6-2D7D-E1C1-38E2-42024C15F3E6}"/>
              </a:ext>
            </a:extLst>
          </p:cNvPr>
          <p:cNvSpPr>
            <a:spLocks noGrp="1"/>
          </p:cNvSpPr>
          <p:nvPr>
            <p:ph type="title"/>
          </p:nvPr>
        </p:nvSpPr>
        <p:spPr>
          <a:xfrm>
            <a:off x="625230" y="1215025"/>
            <a:ext cx="4332535" cy="261176"/>
          </a:xfrm>
          <a:prstGeom prst="rect">
            <a:avLst/>
          </a:prstGeom>
        </p:spPr>
        <p:txBody>
          <a:bodyPr anchor="t" anchorCtr="0">
            <a:noAutofit/>
          </a:bodyPr>
          <a:lstStyle>
            <a:lvl1pPr algn="l">
              <a:defRPr sz="1500" b="1" i="0">
                <a:solidFill>
                  <a:schemeClr val="bg1"/>
                </a:solidFill>
                <a:latin typeface="Adobe Caslon Pro Bold" panose="0205050205050A020403" pitchFamily="18" charset="77"/>
              </a:defRPr>
            </a:lvl1pPr>
          </a:lstStyle>
          <a:p>
            <a:r>
              <a:rPr lang="en-US"/>
              <a:t>Click to edit Master title style</a:t>
            </a:r>
            <a:endParaRPr lang="en-NL"/>
          </a:p>
        </p:txBody>
      </p:sp>
      <p:sp>
        <p:nvSpPr>
          <p:cNvPr id="18" name="Text Placeholder 4">
            <a:extLst>
              <a:ext uri="{FF2B5EF4-FFF2-40B4-BE49-F238E27FC236}">
                <a16:creationId xmlns:a16="http://schemas.microsoft.com/office/drawing/2014/main" id="{B63DD2D7-54E4-4716-0573-8B0BB606D80D}"/>
              </a:ext>
            </a:extLst>
          </p:cNvPr>
          <p:cNvSpPr>
            <a:spLocks noGrp="1"/>
          </p:cNvSpPr>
          <p:nvPr>
            <p:ph type="body" sz="quarter" idx="11"/>
          </p:nvPr>
        </p:nvSpPr>
        <p:spPr>
          <a:xfrm>
            <a:off x="624870" y="1489681"/>
            <a:ext cx="4304319" cy="5261163"/>
          </a:xfrm>
          <a:prstGeom prst="rect">
            <a:avLst/>
          </a:prstGeom>
        </p:spPr>
        <p:txBody>
          <a:bodyPr>
            <a:normAutofit/>
          </a:bodyPr>
          <a:lstStyle>
            <a:lvl1pPr marL="0" indent="0">
              <a:lnSpc>
                <a:spcPct val="100000"/>
              </a:lnSpc>
              <a:spcBef>
                <a:spcPts val="0"/>
              </a:spcBef>
              <a:buFontTx/>
              <a:buNone/>
              <a:defRPr sz="1500">
                <a:solidFill>
                  <a:schemeClr val="bg1"/>
                </a:solidFill>
                <a:latin typeface="Adobe Caslon Pro" panose="0205050205050A020403" pitchFamily="18" charset="77"/>
              </a:defRPr>
            </a:lvl1pPr>
            <a:lvl2pPr marL="444522" indent="0">
              <a:lnSpc>
                <a:spcPct val="100000"/>
              </a:lnSpc>
              <a:spcBef>
                <a:spcPts val="0"/>
              </a:spcBef>
              <a:buFontTx/>
              <a:buNone/>
              <a:defRPr sz="1500">
                <a:solidFill>
                  <a:schemeClr val="bg1"/>
                </a:solidFill>
                <a:latin typeface="Adobe Caslon Pro" panose="0205050205050A020403" pitchFamily="18" charset="77"/>
              </a:defRPr>
            </a:lvl2pPr>
            <a:lvl3pPr marL="889044" indent="0">
              <a:lnSpc>
                <a:spcPct val="100000"/>
              </a:lnSpc>
              <a:spcBef>
                <a:spcPts val="0"/>
              </a:spcBef>
              <a:buFontTx/>
              <a:buNone/>
              <a:defRPr sz="1500">
                <a:solidFill>
                  <a:schemeClr val="bg1"/>
                </a:solidFill>
                <a:latin typeface="Adobe Caslon Pro" panose="0205050205050A020403" pitchFamily="18" charset="77"/>
              </a:defRPr>
            </a:lvl3pPr>
            <a:lvl4pPr marL="1333567" indent="0">
              <a:lnSpc>
                <a:spcPct val="100000"/>
              </a:lnSpc>
              <a:spcBef>
                <a:spcPts val="0"/>
              </a:spcBef>
              <a:buFontTx/>
              <a:buNone/>
              <a:defRPr sz="1500">
                <a:solidFill>
                  <a:schemeClr val="bg1"/>
                </a:solidFill>
                <a:latin typeface="Adobe Caslon Pro" panose="0205050205050A020403" pitchFamily="18" charset="77"/>
              </a:defRPr>
            </a:lvl4pPr>
            <a:lvl5pPr marL="1778089" indent="0">
              <a:lnSpc>
                <a:spcPct val="100000"/>
              </a:lnSpc>
              <a:spcBef>
                <a:spcPts val="0"/>
              </a:spcBef>
              <a:buFontTx/>
              <a:buNone/>
              <a:defRPr sz="1500">
                <a:solidFill>
                  <a:schemeClr val="bg1"/>
                </a:solidFill>
                <a:latin typeface="Adobe Caslon Pro" panose="0205050205050A020403" pitchFamily="18"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2996605469"/>
      </p:ext>
    </p:extLst>
  </p:cSld>
  <p:clrMapOvr>
    <a:masterClrMapping/>
  </p:clrMapOvr>
  <p:extLst>
    <p:ext uri="{DCECCB84-F9BA-43D5-87BE-67443E8EF086}">
      <p15:sldGuideLst xmlns:p15="http://schemas.microsoft.com/office/powerpoint/2012/main">
        <p15:guide id="1" orient="horz" pos="2160">
          <p15:clr>
            <a:srgbClr val="FBAE40"/>
          </p15:clr>
        </p15:guide>
        <p15:guide id="2" pos="302">
          <p15:clr>
            <a:srgbClr val="FBAE40"/>
          </p15:clr>
        </p15:guide>
        <p15:guide id="4" pos="7378">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tructure photos">
    <p:spTree>
      <p:nvGrpSpPr>
        <p:cNvPr id="1" name=""/>
        <p:cNvGrpSpPr/>
        <p:nvPr/>
      </p:nvGrpSpPr>
      <p:grpSpPr>
        <a:xfrm>
          <a:off x="0" y="0"/>
          <a:ext cx="0" cy="0"/>
          <a:chOff x="0" y="0"/>
          <a:chExt cx="0" cy="0"/>
        </a:xfrm>
      </p:grpSpPr>
      <p:pic>
        <p:nvPicPr>
          <p:cNvPr id="3" name="Picture 2" descr="Two people sitting at a table with drinks&#10;&#10;Description automatically generated with low confidence">
            <a:extLst>
              <a:ext uri="{FF2B5EF4-FFF2-40B4-BE49-F238E27FC236}">
                <a16:creationId xmlns:a16="http://schemas.microsoft.com/office/drawing/2014/main" id="{D7C4C9ED-CCD6-CEF0-8D6C-193B31D26E1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 y="0"/>
            <a:ext cx="2347305" cy="3519237"/>
          </a:xfrm>
          <a:prstGeom prst="rect">
            <a:avLst/>
          </a:prstGeom>
        </p:spPr>
      </p:pic>
      <p:pic>
        <p:nvPicPr>
          <p:cNvPr id="4" name="Picture 3">
            <a:extLst>
              <a:ext uri="{FF2B5EF4-FFF2-40B4-BE49-F238E27FC236}">
                <a16:creationId xmlns:a16="http://schemas.microsoft.com/office/drawing/2014/main" id="{5E0B47CA-BAFC-6C1D-0C83-0F8813D88384}"/>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2343169" y="1"/>
            <a:ext cx="2399481" cy="1611891"/>
          </a:xfrm>
          <a:prstGeom prst="rect">
            <a:avLst/>
          </a:prstGeom>
        </p:spPr>
      </p:pic>
      <p:pic>
        <p:nvPicPr>
          <p:cNvPr id="6" name="Picture 5">
            <a:extLst>
              <a:ext uri="{FF2B5EF4-FFF2-40B4-BE49-F238E27FC236}">
                <a16:creationId xmlns:a16="http://schemas.microsoft.com/office/drawing/2014/main" id="{BA00C830-164B-BF8F-CB88-AD9BF57D58F8}"/>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b="-1"/>
          <a:stretch/>
        </p:blipFill>
        <p:spPr>
          <a:xfrm>
            <a:off x="1" y="2832821"/>
            <a:ext cx="2347305" cy="4025179"/>
          </a:xfrm>
          <a:prstGeom prst="rect">
            <a:avLst/>
          </a:prstGeom>
        </p:spPr>
      </p:pic>
      <p:pic>
        <p:nvPicPr>
          <p:cNvPr id="7" name="Picture 6" descr="A picture containing person, indoor&#10;&#10;Description automatically generated">
            <a:extLst>
              <a:ext uri="{FF2B5EF4-FFF2-40B4-BE49-F238E27FC236}">
                <a16:creationId xmlns:a16="http://schemas.microsoft.com/office/drawing/2014/main" id="{7B4D72A7-1022-A61C-A50D-0F7EF1753879}"/>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2339203" y="1611891"/>
            <a:ext cx="2399480" cy="3199307"/>
          </a:xfrm>
          <a:prstGeom prst="rect">
            <a:avLst/>
          </a:prstGeom>
        </p:spPr>
      </p:pic>
      <p:pic>
        <p:nvPicPr>
          <p:cNvPr id="8" name="Picture 7">
            <a:extLst>
              <a:ext uri="{FF2B5EF4-FFF2-40B4-BE49-F238E27FC236}">
                <a16:creationId xmlns:a16="http://schemas.microsoft.com/office/drawing/2014/main" id="{DFBA4945-99BC-B0B9-28D1-826FF8ED5B41}"/>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2339202" y="4811197"/>
            <a:ext cx="3036779" cy="2046803"/>
          </a:xfrm>
          <a:prstGeom prst="rect">
            <a:avLst/>
          </a:prstGeom>
        </p:spPr>
      </p:pic>
      <p:pic>
        <p:nvPicPr>
          <p:cNvPr id="9" name="Picture 8" descr="A picture containing person, crowd&#10;&#10;Description automatically generated">
            <a:extLst>
              <a:ext uri="{FF2B5EF4-FFF2-40B4-BE49-F238E27FC236}">
                <a16:creationId xmlns:a16="http://schemas.microsoft.com/office/drawing/2014/main" id="{52790F24-D9B7-C690-A054-CDAB9D7F44FE}"/>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4686508" y="0"/>
            <a:ext cx="2840240" cy="4258277"/>
          </a:xfrm>
          <a:prstGeom prst="rect">
            <a:avLst/>
          </a:prstGeom>
        </p:spPr>
      </p:pic>
      <p:pic>
        <p:nvPicPr>
          <p:cNvPr id="10" name="Picture 9" descr="A group of drinks on a table&#10;&#10;Description automatically generated with low confidence">
            <a:extLst>
              <a:ext uri="{FF2B5EF4-FFF2-40B4-BE49-F238E27FC236}">
                <a16:creationId xmlns:a16="http://schemas.microsoft.com/office/drawing/2014/main" id="{C02F3E63-E4FF-1E2C-B272-F325A40009BF}"/>
              </a:ext>
            </a:extLst>
          </p:cNvPr>
          <p:cNvPicPr>
            <a:picLocks noChangeAspect="1"/>
          </p:cNvPicPr>
          <p:nvPr userDrawn="1"/>
        </p:nvPicPr>
        <p:blipFill rotWithShape="1">
          <a:blip r:embed="rId8" cstate="screen">
            <a:extLst>
              <a:ext uri="{28A0092B-C50C-407E-A947-70E740481C1C}">
                <a14:useLocalDpi xmlns:a14="http://schemas.microsoft.com/office/drawing/2010/main" val="0"/>
              </a:ext>
            </a:extLst>
          </a:blip>
          <a:srcRect/>
          <a:stretch/>
        </p:blipFill>
        <p:spPr>
          <a:xfrm>
            <a:off x="7352748" y="4904789"/>
            <a:ext cx="2516141" cy="1953211"/>
          </a:xfrm>
          <a:prstGeom prst="rect">
            <a:avLst/>
          </a:prstGeom>
        </p:spPr>
      </p:pic>
      <p:pic>
        <p:nvPicPr>
          <p:cNvPr id="11" name="Picture 10" descr="A picture containing chain&#10;&#10;Description automatically generated">
            <a:extLst>
              <a:ext uri="{FF2B5EF4-FFF2-40B4-BE49-F238E27FC236}">
                <a16:creationId xmlns:a16="http://schemas.microsoft.com/office/drawing/2014/main" id="{949D4B0D-EA21-2684-D3A4-B32DCD494DCD}"/>
              </a:ext>
            </a:extLst>
          </p:cNvPr>
          <p:cNvPicPr>
            <a:picLocks noChangeAspect="1"/>
          </p:cNvPicPr>
          <p:nvPr userDrawn="1"/>
        </p:nvPicPr>
        <p:blipFill rotWithShape="1">
          <a:blip r:embed="rId9" cstate="screen">
            <a:extLst>
              <a:ext uri="{28A0092B-C50C-407E-A947-70E740481C1C}">
                <a14:useLocalDpi xmlns:a14="http://schemas.microsoft.com/office/drawing/2010/main" val="0"/>
              </a:ext>
            </a:extLst>
          </a:blip>
          <a:srcRect/>
          <a:stretch/>
        </p:blipFill>
        <p:spPr>
          <a:xfrm>
            <a:off x="4686509" y="4258277"/>
            <a:ext cx="2144196" cy="2599723"/>
          </a:xfrm>
          <a:prstGeom prst="rect">
            <a:avLst/>
          </a:prstGeom>
        </p:spPr>
      </p:pic>
      <p:pic>
        <p:nvPicPr>
          <p:cNvPr id="12" name="Picture 11" descr="A picture containing person, indoor&#10;&#10;Description automatically generated">
            <a:extLst>
              <a:ext uri="{FF2B5EF4-FFF2-40B4-BE49-F238E27FC236}">
                <a16:creationId xmlns:a16="http://schemas.microsoft.com/office/drawing/2014/main" id="{C0D320DF-C9E7-D2AD-1ED3-9CA28AFB7795}"/>
              </a:ext>
            </a:extLst>
          </p:cNvPr>
          <p:cNvPicPr>
            <a:picLocks noChangeAspect="1"/>
          </p:cNvPicPr>
          <p:nvPr userDrawn="1"/>
        </p:nvPicPr>
        <p:blipFill>
          <a:blip r:embed="rId10" cstate="screen">
            <a:extLst>
              <a:ext uri="{28A0092B-C50C-407E-A947-70E740481C1C}">
                <a14:useLocalDpi xmlns:a14="http://schemas.microsoft.com/office/drawing/2010/main" val="0"/>
              </a:ext>
            </a:extLst>
          </a:blip>
          <a:stretch>
            <a:fillRect/>
          </a:stretch>
        </p:blipFill>
        <p:spPr>
          <a:xfrm>
            <a:off x="9863869" y="-1"/>
            <a:ext cx="2347305" cy="3519237"/>
          </a:xfrm>
          <a:prstGeom prst="rect">
            <a:avLst/>
          </a:prstGeom>
        </p:spPr>
      </p:pic>
      <p:pic>
        <p:nvPicPr>
          <p:cNvPr id="13" name="Picture 12" descr="A person and person sitting at a table with drinks&#10;&#10;Description automatically generated with medium confidence">
            <a:extLst>
              <a:ext uri="{FF2B5EF4-FFF2-40B4-BE49-F238E27FC236}">
                <a16:creationId xmlns:a16="http://schemas.microsoft.com/office/drawing/2014/main" id="{ADB436CA-AE18-4BDA-2DB9-00CBF7A862FF}"/>
              </a:ext>
            </a:extLst>
          </p:cNvPr>
          <p:cNvPicPr>
            <a:picLocks noChangeAspect="1"/>
          </p:cNvPicPr>
          <p:nvPr userDrawn="1"/>
        </p:nvPicPr>
        <p:blipFill>
          <a:blip r:embed="rId11" cstate="screen">
            <a:extLst>
              <a:ext uri="{28A0092B-C50C-407E-A947-70E740481C1C}">
                <a14:useLocalDpi xmlns:a14="http://schemas.microsoft.com/office/drawing/2010/main" val="0"/>
              </a:ext>
            </a:extLst>
          </a:blip>
          <a:stretch>
            <a:fillRect/>
          </a:stretch>
        </p:blipFill>
        <p:spPr>
          <a:xfrm>
            <a:off x="9863867" y="3367506"/>
            <a:ext cx="2328133" cy="3490495"/>
          </a:xfrm>
          <a:prstGeom prst="rect">
            <a:avLst/>
          </a:prstGeom>
        </p:spPr>
      </p:pic>
      <p:pic>
        <p:nvPicPr>
          <p:cNvPr id="14" name="Picture 13" descr="A picture containing indoor, several&#10;&#10;Description automatically generated">
            <a:extLst>
              <a:ext uri="{FF2B5EF4-FFF2-40B4-BE49-F238E27FC236}">
                <a16:creationId xmlns:a16="http://schemas.microsoft.com/office/drawing/2014/main" id="{D33BC713-BC70-EAE9-5942-8BA42A74319E}"/>
              </a:ext>
            </a:extLst>
          </p:cNvPr>
          <p:cNvPicPr>
            <a:picLocks noChangeAspect="1"/>
          </p:cNvPicPr>
          <p:nvPr userDrawn="1"/>
        </p:nvPicPr>
        <p:blipFill>
          <a:blip r:embed="rId12" cstate="screen">
            <a:extLst>
              <a:ext uri="{28A0092B-C50C-407E-A947-70E740481C1C}">
                <a14:useLocalDpi xmlns:a14="http://schemas.microsoft.com/office/drawing/2010/main" val="0"/>
              </a:ext>
            </a:extLst>
          </a:blip>
          <a:stretch>
            <a:fillRect/>
          </a:stretch>
        </p:blipFill>
        <p:spPr>
          <a:xfrm>
            <a:off x="7475317" y="1989312"/>
            <a:ext cx="2399481" cy="3199307"/>
          </a:xfrm>
          <a:prstGeom prst="rect">
            <a:avLst/>
          </a:prstGeom>
        </p:spPr>
      </p:pic>
      <p:pic>
        <p:nvPicPr>
          <p:cNvPr id="15" name="Picture 14">
            <a:extLst>
              <a:ext uri="{FF2B5EF4-FFF2-40B4-BE49-F238E27FC236}">
                <a16:creationId xmlns:a16="http://schemas.microsoft.com/office/drawing/2014/main" id="{7C013A1F-6FBB-D6CD-F80B-F6AACD6200A7}"/>
              </a:ext>
            </a:extLst>
          </p:cNvPr>
          <p:cNvPicPr>
            <a:picLocks noChangeAspect="1"/>
          </p:cNvPicPr>
          <p:nvPr userDrawn="1"/>
        </p:nvPicPr>
        <p:blipFill rotWithShape="1">
          <a:blip r:embed="rId13" cstate="screen">
            <a:extLst>
              <a:ext uri="{28A0092B-C50C-407E-A947-70E740481C1C}">
                <a14:useLocalDpi xmlns:a14="http://schemas.microsoft.com/office/drawing/2010/main" val="0"/>
              </a:ext>
            </a:extLst>
          </a:blip>
          <a:srcRect/>
          <a:stretch/>
        </p:blipFill>
        <p:spPr>
          <a:xfrm rot="5400000">
            <a:off x="5849031" y="5220787"/>
            <a:ext cx="2599724" cy="674704"/>
          </a:xfrm>
          <a:prstGeom prst="rect">
            <a:avLst/>
          </a:prstGeom>
        </p:spPr>
      </p:pic>
      <p:pic>
        <p:nvPicPr>
          <p:cNvPr id="16" name="Picture 15">
            <a:extLst>
              <a:ext uri="{FF2B5EF4-FFF2-40B4-BE49-F238E27FC236}">
                <a16:creationId xmlns:a16="http://schemas.microsoft.com/office/drawing/2014/main" id="{CC17FA38-2407-84D2-BA70-8620082BFEB0}"/>
              </a:ext>
            </a:extLst>
          </p:cNvPr>
          <p:cNvPicPr>
            <a:picLocks noChangeAspect="1"/>
          </p:cNvPicPr>
          <p:nvPr userDrawn="1"/>
        </p:nvPicPr>
        <p:blipFill rotWithShape="1">
          <a:blip r:embed="rId14" cstate="screen">
            <a:extLst>
              <a:ext uri="{28A0092B-C50C-407E-A947-70E740481C1C}">
                <a14:useLocalDpi xmlns:a14="http://schemas.microsoft.com/office/drawing/2010/main" val="0"/>
              </a:ext>
            </a:extLst>
          </a:blip>
          <a:srcRect/>
          <a:stretch/>
        </p:blipFill>
        <p:spPr>
          <a:xfrm>
            <a:off x="7475317" y="0"/>
            <a:ext cx="2399481" cy="2148840"/>
          </a:xfrm>
          <a:prstGeom prst="rect">
            <a:avLst/>
          </a:prstGeom>
        </p:spPr>
      </p:pic>
      <p:sp>
        <p:nvSpPr>
          <p:cNvPr id="17" name="Rectangle 16">
            <a:extLst>
              <a:ext uri="{FF2B5EF4-FFF2-40B4-BE49-F238E27FC236}">
                <a16:creationId xmlns:a16="http://schemas.microsoft.com/office/drawing/2014/main" id="{27A74C6A-E44A-4794-6B3C-F51DFC3EC036}"/>
              </a:ext>
            </a:extLst>
          </p:cNvPr>
          <p:cNvSpPr/>
          <p:nvPr userDrawn="1"/>
        </p:nvSpPr>
        <p:spPr>
          <a:xfrm>
            <a:off x="-9586" y="3126032"/>
            <a:ext cx="12211172" cy="605934"/>
          </a:xfrm>
          <a:prstGeom prst="rect">
            <a:avLst/>
          </a:prstGeom>
          <a:solidFill>
            <a:schemeClr val="tx1">
              <a:alpha val="3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72" rtl="0" fontAlgn="auto" latinLnBrk="0" hangingPunct="0">
              <a:lnSpc>
                <a:spcPct val="100000"/>
              </a:lnSpc>
              <a:spcBef>
                <a:spcPts val="0"/>
              </a:spcBef>
              <a:spcAft>
                <a:spcPts val="0"/>
              </a:spcAft>
              <a:buClrTx/>
              <a:buSzTx/>
              <a:buFontTx/>
              <a:buNone/>
              <a:tabLst/>
            </a:pPr>
            <a:endParaRPr kumimoji="0" lang="en-NL" sz="30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37770130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tructure botanical">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2FFDA6-2E1C-4545-1B4F-BD90CEB8F669}"/>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116731" y="-9061"/>
            <a:ext cx="12308732" cy="6914125"/>
          </a:xfrm>
          <a:prstGeom prst="rect">
            <a:avLst/>
          </a:prstGeom>
        </p:spPr>
      </p:pic>
      <p:sp>
        <p:nvSpPr>
          <p:cNvPr id="5" name="Rectangle 4">
            <a:extLst>
              <a:ext uri="{FF2B5EF4-FFF2-40B4-BE49-F238E27FC236}">
                <a16:creationId xmlns:a16="http://schemas.microsoft.com/office/drawing/2014/main" id="{95F8C8A7-9262-84E2-F38F-6B0109E7C49D}"/>
              </a:ext>
            </a:extLst>
          </p:cNvPr>
          <p:cNvSpPr/>
          <p:nvPr userDrawn="1"/>
        </p:nvSpPr>
        <p:spPr>
          <a:xfrm>
            <a:off x="-132390" y="0"/>
            <a:ext cx="12328187" cy="4052871"/>
          </a:xfrm>
          <a:prstGeom prst="rect">
            <a:avLst/>
          </a:prstGeom>
          <a:gradFill flip="none" rotWithShape="1">
            <a:gsLst>
              <a:gs pos="12000">
                <a:schemeClr val="accent1">
                  <a:lumMod val="5000"/>
                  <a:lumOff val="95000"/>
                  <a:alpha val="0"/>
                </a:schemeClr>
              </a:gs>
              <a:gs pos="90000">
                <a:schemeClr val="tx1">
                  <a:alpha val="38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p>
        </p:txBody>
      </p:sp>
      <p:sp>
        <p:nvSpPr>
          <p:cNvPr id="20" name="Text Placeholder 2">
            <a:extLst>
              <a:ext uri="{FF2B5EF4-FFF2-40B4-BE49-F238E27FC236}">
                <a16:creationId xmlns:a16="http://schemas.microsoft.com/office/drawing/2014/main" id="{2F7A86BD-73A2-F256-1558-080E0452B6AB}"/>
              </a:ext>
            </a:extLst>
          </p:cNvPr>
          <p:cNvSpPr>
            <a:spLocks noGrp="1"/>
          </p:cNvSpPr>
          <p:nvPr>
            <p:ph type="body" sz="quarter" idx="12" hasCustomPrompt="1"/>
          </p:nvPr>
        </p:nvSpPr>
        <p:spPr>
          <a:xfrm>
            <a:off x="385482" y="376518"/>
            <a:ext cx="10721791" cy="591671"/>
          </a:xfrm>
          <a:prstGeom prst="rect">
            <a:avLst/>
          </a:prstGeom>
        </p:spPr>
        <p:txBody>
          <a:bodyPr anchor="t" anchorCtr="0">
            <a:noAutofit/>
          </a:bodyPr>
          <a:lstStyle>
            <a:lvl1pPr marL="0" indent="0" algn="l">
              <a:lnSpc>
                <a:spcPct val="100000"/>
              </a:lnSpc>
              <a:spcBef>
                <a:spcPts val="0"/>
              </a:spcBef>
              <a:buFontTx/>
              <a:buNone/>
              <a:defRPr sz="3200" b="1" i="0" spc="0">
                <a:solidFill>
                  <a:schemeClr val="bg1"/>
                </a:solidFill>
                <a:latin typeface="Adobe Caslon Pro Bold" panose="0205050205050A020403" pitchFamily="18" charset="77"/>
              </a:defRPr>
            </a:lvl1pPr>
          </a:lstStyle>
          <a:p>
            <a:pPr lvl="0"/>
            <a:r>
              <a:rPr lang="en-GB"/>
              <a:t>CLICK TO EDIT MASTER TEXT STYLES</a:t>
            </a:r>
            <a:endParaRPr lang="en-NL"/>
          </a:p>
        </p:txBody>
      </p:sp>
    </p:spTree>
    <p:extLst>
      <p:ext uri="{BB962C8B-B14F-4D97-AF65-F5344CB8AC3E}">
        <p14:creationId xmlns:p14="http://schemas.microsoft.com/office/powerpoint/2010/main" val="39492894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tructure pap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3601" y="-1"/>
            <a:ext cx="12225601" cy="6876901"/>
          </a:xfrm>
          <a:prstGeom prst="rect">
            <a:avLst/>
          </a:prstGeom>
        </p:spPr>
      </p:pic>
    </p:spTree>
    <p:extLst>
      <p:ext uri="{BB962C8B-B14F-4D97-AF65-F5344CB8AC3E}">
        <p14:creationId xmlns:p14="http://schemas.microsoft.com/office/powerpoint/2010/main" val="15802336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tructure heavy pap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4640B7-8AE6-A1EF-198A-CDDE5315AE26}"/>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ABEA32A4-0483-0DA5-EA97-E4C3558532AE}"/>
              </a:ext>
            </a:extLst>
          </p:cNvPr>
          <p:cNvSpPr/>
          <p:nvPr userDrawn="1"/>
        </p:nvSpPr>
        <p:spPr>
          <a:xfrm>
            <a:off x="0" y="0"/>
            <a:ext cx="12192000" cy="6858000"/>
          </a:xfrm>
          <a:prstGeom prst="rect">
            <a:avLst/>
          </a:prstGeom>
          <a:solidFill>
            <a:schemeClr val="bg1">
              <a:alpha val="3734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700"/>
          </a:p>
        </p:txBody>
      </p:sp>
    </p:spTree>
    <p:extLst>
      <p:ext uri="{BB962C8B-B14F-4D97-AF65-F5344CB8AC3E}">
        <p14:creationId xmlns:p14="http://schemas.microsoft.com/office/powerpoint/2010/main" val="37227434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tructure woo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A81C1D-8324-DB58-7BA1-0C85A5435ADD}"/>
              </a:ext>
            </a:extLst>
          </p:cNvPr>
          <p:cNvPicPr>
            <a:picLocks/>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598C05DF-CE40-5AF1-C5E7-F0BA16B6EEFE}"/>
              </a:ext>
            </a:extLst>
          </p:cNvPr>
          <p:cNvSpPr/>
          <p:nvPr userDrawn="1"/>
        </p:nvSpPr>
        <p:spPr>
          <a:xfrm>
            <a:off x="2" y="0"/>
            <a:ext cx="12191999" cy="6858000"/>
          </a:xfrm>
          <a:prstGeom prst="rect">
            <a:avLst/>
          </a:prstGeom>
          <a:solidFill>
            <a:schemeClr val="bg1">
              <a:alpha val="496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700"/>
          </a:p>
        </p:txBody>
      </p:sp>
    </p:spTree>
    <p:extLst>
      <p:ext uri="{BB962C8B-B14F-4D97-AF65-F5344CB8AC3E}">
        <p14:creationId xmlns:p14="http://schemas.microsoft.com/office/powerpoint/2010/main" val="5313954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tructure table cloth">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D0CD7E-9352-068C-E20C-8180D87A634A}"/>
              </a:ext>
            </a:extLst>
          </p:cNvPr>
          <p:cNvPicPr>
            <a:picLocks/>
          </p:cNvPicPr>
          <p:nvPr userDrawn="1"/>
        </p:nvPicPr>
        <p:blipFill>
          <a:blip r:embed="rId2" cstate="screen">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4" name="Rectangle 3">
            <a:extLst>
              <a:ext uri="{FF2B5EF4-FFF2-40B4-BE49-F238E27FC236}">
                <a16:creationId xmlns:a16="http://schemas.microsoft.com/office/drawing/2014/main" id="{3F765484-7530-0745-E87B-6A0B443A6918}"/>
              </a:ext>
            </a:extLst>
          </p:cNvPr>
          <p:cNvSpPr/>
          <p:nvPr userDrawn="1"/>
        </p:nvSpPr>
        <p:spPr>
          <a:xfrm>
            <a:off x="2" y="0"/>
            <a:ext cx="12191999" cy="68580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700"/>
          </a:p>
        </p:txBody>
      </p:sp>
    </p:spTree>
    <p:extLst>
      <p:ext uri="{BB962C8B-B14F-4D97-AF65-F5344CB8AC3E}">
        <p14:creationId xmlns:p14="http://schemas.microsoft.com/office/powerpoint/2010/main" val="12121082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Start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2424D9-353A-74FC-D98A-2C16C67351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
            <a:ext cx="12192000" cy="6857999"/>
          </a:xfrm>
          <a:prstGeom prst="rect">
            <a:avLst/>
          </a:prstGeom>
        </p:spPr>
      </p:pic>
      <p:pic>
        <p:nvPicPr>
          <p:cNvPr id="8" name="Picture 7">
            <a:extLst>
              <a:ext uri="{FF2B5EF4-FFF2-40B4-BE49-F238E27FC236}">
                <a16:creationId xmlns:a16="http://schemas.microsoft.com/office/drawing/2014/main" id="{0FFBE505-1393-515F-7EAB-658B4F809F87}"/>
              </a:ext>
            </a:extLst>
          </p:cNvPr>
          <p:cNvPicPr>
            <a:picLocks noChangeAspect="1"/>
          </p:cNvPicPr>
          <p:nvPr userDrawn="1"/>
        </p:nvPicPr>
        <p:blipFill>
          <a:blip r:embed="rId3"/>
          <a:stretch>
            <a:fillRect/>
          </a:stretch>
        </p:blipFill>
        <p:spPr>
          <a:xfrm>
            <a:off x="735105" y="911711"/>
            <a:ext cx="6087037" cy="5021805"/>
          </a:xfrm>
          <a:prstGeom prst="rect">
            <a:avLst/>
          </a:prstGeom>
        </p:spPr>
      </p:pic>
    </p:spTree>
    <p:extLst>
      <p:ext uri="{BB962C8B-B14F-4D97-AF65-F5344CB8AC3E}">
        <p14:creationId xmlns:p14="http://schemas.microsoft.com/office/powerpoint/2010/main" val="15111785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tructure marb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427D24-E77D-AB5F-1803-00240351B2EB}"/>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1"/>
            <a:ext cx="12192000" cy="6858001"/>
          </a:xfrm>
          <a:prstGeom prst="rect">
            <a:avLst/>
          </a:prstGeom>
        </p:spPr>
      </p:pic>
      <p:sp>
        <p:nvSpPr>
          <p:cNvPr id="4" name="Rectangle 3">
            <a:extLst>
              <a:ext uri="{FF2B5EF4-FFF2-40B4-BE49-F238E27FC236}">
                <a16:creationId xmlns:a16="http://schemas.microsoft.com/office/drawing/2014/main" id="{3EBE2338-E0D9-810C-CB9E-549480F78ED7}"/>
              </a:ext>
            </a:extLst>
          </p:cNvPr>
          <p:cNvSpPr/>
          <p:nvPr userDrawn="1"/>
        </p:nvSpPr>
        <p:spPr>
          <a:xfrm>
            <a:off x="0" y="0"/>
            <a:ext cx="12192000" cy="6858000"/>
          </a:xfrm>
          <a:prstGeom prst="rect">
            <a:avLst/>
          </a:prstGeom>
          <a:solidFill>
            <a:schemeClr val="bg1">
              <a:alpha val="3734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700"/>
          </a:p>
        </p:txBody>
      </p:sp>
    </p:spTree>
    <p:extLst>
      <p:ext uri="{BB962C8B-B14F-4D97-AF65-F5344CB8AC3E}">
        <p14:creationId xmlns:p14="http://schemas.microsoft.com/office/powerpoint/2010/main" val="3316007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Final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2424D9-353A-74FC-D98A-2C16C67351C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2"/>
            <a:ext cx="12192000" cy="6857999"/>
          </a:xfrm>
          <a:prstGeom prst="rect">
            <a:avLst/>
          </a:prstGeom>
        </p:spPr>
      </p:pic>
      <p:pic>
        <p:nvPicPr>
          <p:cNvPr id="2" name="Picture 1">
            <a:extLst>
              <a:ext uri="{FF2B5EF4-FFF2-40B4-BE49-F238E27FC236}">
                <a16:creationId xmlns:a16="http://schemas.microsoft.com/office/drawing/2014/main" id="{37CEBF75-3A4B-46A8-8B23-5A37678ECB3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640106" y="589877"/>
            <a:ext cx="6911791" cy="5702227"/>
          </a:xfrm>
          <a:prstGeom prst="rect">
            <a:avLst/>
          </a:prstGeom>
        </p:spPr>
      </p:pic>
    </p:spTree>
    <p:extLst>
      <p:ext uri="{BB962C8B-B14F-4D97-AF65-F5344CB8AC3E}">
        <p14:creationId xmlns:p14="http://schemas.microsoft.com/office/powerpoint/2010/main" val="31255464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9130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55068-3C98-119B-22BD-FA25FD4836B1}"/>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C55AD95A-FB9E-D27F-5F94-19AC2B68CD2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DD86C4F1-8D0A-352C-52EC-7FF81AD995C8}"/>
              </a:ext>
            </a:extLst>
          </p:cNvPr>
          <p:cNvSpPr>
            <a:spLocks noGrp="1"/>
          </p:cNvSpPr>
          <p:nvPr>
            <p:ph type="dt" sz="half" idx="10"/>
          </p:nvPr>
        </p:nvSpPr>
        <p:spPr/>
        <p:txBody>
          <a:bodyPr/>
          <a:lstStyle/>
          <a:p>
            <a:fld id="{F8DDE804-C684-F341-8EA1-E03F48B88B66}" type="datetimeFigureOut">
              <a:rPr lang="en-NL" smtClean="0"/>
              <a:t>03/02/2026</a:t>
            </a:fld>
            <a:endParaRPr lang="en-NL"/>
          </a:p>
        </p:txBody>
      </p:sp>
      <p:sp>
        <p:nvSpPr>
          <p:cNvPr id="5" name="Footer Placeholder 4">
            <a:extLst>
              <a:ext uri="{FF2B5EF4-FFF2-40B4-BE49-F238E27FC236}">
                <a16:creationId xmlns:a16="http://schemas.microsoft.com/office/drawing/2014/main" id="{1C53C60F-1C79-8BAD-453A-CD3A91FEC4EB}"/>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851EE267-DCCE-AAB3-B8D1-8554975283E8}"/>
              </a:ext>
            </a:extLst>
          </p:cNvPr>
          <p:cNvSpPr>
            <a:spLocks noGrp="1"/>
          </p:cNvSpPr>
          <p:nvPr>
            <p:ph type="sldNum" sz="quarter" idx="12"/>
          </p:nvPr>
        </p:nvSpPr>
        <p:spPr/>
        <p:txBody>
          <a:bodyPr/>
          <a:lstStyle/>
          <a:p>
            <a:fld id="{DE7EE04B-6428-CB4E-A686-FEABFB132F06}" type="slidenum">
              <a:rPr lang="en-NL" smtClean="0"/>
              <a:t>‹#›</a:t>
            </a:fld>
            <a:endParaRPr lang="en-NL"/>
          </a:p>
        </p:txBody>
      </p:sp>
    </p:spTree>
    <p:extLst>
      <p:ext uri="{BB962C8B-B14F-4D97-AF65-F5344CB8AC3E}">
        <p14:creationId xmlns:p14="http://schemas.microsoft.com/office/powerpoint/2010/main" val="400463197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Stru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 y="0"/>
            <a:ext cx="12191999" cy="6858000"/>
          </a:xfrm>
          <a:prstGeom prst="rect">
            <a:avLst/>
          </a:prstGeom>
        </p:spPr>
      </p:pic>
      <p:pic>
        <p:nvPicPr>
          <p:cNvPr id="2" name="Picture 1">
            <a:extLst>
              <a:ext uri="{FF2B5EF4-FFF2-40B4-BE49-F238E27FC236}">
                <a16:creationId xmlns:a16="http://schemas.microsoft.com/office/drawing/2014/main" id="{3CD66BB1-967E-3C8D-FC14-8CDDA1138C73}"/>
              </a:ext>
            </a:extLst>
          </p:cNvPr>
          <p:cNvPicPr>
            <a:picLocks noChangeAspect="1"/>
          </p:cNvPicPr>
          <p:nvPr userDrawn="1"/>
        </p:nvPicPr>
        <p:blipFill>
          <a:blip r:embed="rId3" cstate="screen">
            <a:alphaModFix amt="3000"/>
            <a:extLst>
              <a:ext uri="{28A0092B-C50C-407E-A947-70E740481C1C}">
                <a14:useLocalDpi xmlns:a14="http://schemas.microsoft.com/office/drawing/2010/main" val="0"/>
              </a:ext>
            </a:extLst>
          </a:blip>
          <a:stretch>
            <a:fillRect/>
          </a:stretch>
        </p:blipFill>
        <p:spPr>
          <a:xfrm>
            <a:off x="-160808" y="-169867"/>
            <a:ext cx="7223859" cy="7223859"/>
          </a:xfrm>
          <a:prstGeom prst="rect">
            <a:avLst/>
          </a:prstGeom>
        </p:spPr>
      </p:pic>
      <p:pic>
        <p:nvPicPr>
          <p:cNvPr id="4" name="Picture 3">
            <a:extLst>
              <a:ext uri="{FF2B5EF4-FFF2-40B4-BE49-F238E27FC236}">
                <a16:creationId xmlns:a16="http://schemas.microsoft.com/office/drawing/2014/main" id="{AF4FE98F-416C-CCDC-7E3E-3D83D9EB7B6D}"/>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214404" y="6096000"/>
            <a:ext cx="695896" cy="574115"/>
          </a:xfrm>
          <a:prstGeom prst="rect">
            <a:avLst/>
          </a:prstGeom>
        </p:spPr>
      </p:pic>
    </p:spTree>
    <p:extLst>
      <p:ext uri="{BB962C8B-B14F-4D97-AF65-F5344CB8AC3E}">
        <p14:creationId xmlns:p14="http://schemas.microsoft.com/office/powerpoint/2010/main" val="24844002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tru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 y="0"/>
            <a:ext cx="12191999" cy="6858000"/>
          </a:xfrm>
          <a:prstGeom prst="rect">
            <a:avLst/>
          </a:prstGeom>
        </p:spPr>
      </p:pic>
    </p:spTree>
    <p:extLst>
      <p:ext uri="{BB962C8B-B14F-4D97-AF65-F5344CB8AC3E}">
        <p14:creationId xmlns:p14="http://schemas.microsoft.com/office/powerpoint/2010/main" val="4583624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_Stru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 y="0"/>
            <a:ext cx="12191999" cy="6858000"/>
          </a:xfrm>
          <a:prstGeom prst="rect">
            <a:avLst/>
          </a:prstGeom>
        </p:spPr>
      </p:pic>
      <p:pic>
        <p:nvPicPr>
          <p:cNvPr id="4" name="Picture 3">
            <a:extLst>
              <a:ext uri="{FF2B5EF4-FFF2-40B4-BE49-F238E27FC236}">
                <a16:creationId xmlns:a16="http://schemas.microsoft.com/office/drawing/2014/main" id="{3F290560-CBB9-411E-6F78-306E44796D5C}"/>
              </a:ext>
            </a:extLst>
          </p:cNvPr>
          <p:cNvPicPr>
            <a:picLocks noChangeAspect="1"/>
          </p:cNvPicPr>
          <p:nvPr userDrawn="1"/>
        </p:nvPicPr>
        <p:blipFill>
          <a:blip r:embed="rId3" cstate="screen">
            <a:alphaModFix amt="3000"/>
            <a:extLst>
              <a:ext uri="{28A0092B-C50C-407E-A947-70E740481C1C}">
                <a14:useLocalDpi xmlns:a14="http://schemas.microsoft.com/office/drawing/2010/main" val="0"/>
              </a:ext>
            </a:extLst>
          </a:blip>
          <a:stretch>
            <a:fillRect/>
          </a:stretch>
        </p:blipFill>
        <p:spPr>
          <a:xfrm>
            <a:off x="-225203" y="-103158"/>
            <a:ext cx="7223859" cy="7223859"/>
          </a:xfrm>
          <a:prstGeom prst="rect">
            <a:avLst/>
          </a:prstGeom>
        </p:spPr>
      </p:pic>
      <p:pic>
        <p:nvPicPr>
          <p:cNvPr id="2" name="Picture 1">
            <a:extLst>
              <a:ext uri="{FF2B5EF4-FFF2-40B4-BE49-F238E27FC236}">
                <a16:creationId xmlns:a16="http://schemas.microsoft.com/office/drawing/2014/main" id="{384E81F1-DBC3-05A1-822C-131ECA3BB389}"/>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214404" y="6096000"/>
            <a:ext cx="695896" cy="574115"/>
          </a:xfrm>
          <a:prstGeom prst="rect">
            <a:avLst/>
          </a:prstGeom>
        </p:spPr>
      </p:pic>
    </p:spTree>
    <p:extLst>
      <p:ext uri="{BB962C8B-B14F-4D97-AF65-F5344CB8AC3E}">
        <p14:creationId xmlns:p14="http://schemas.microsoft.com/office/powerpoint/2010/main" val="38615714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3_Photo - Horizontal">
    <p:bg>
      <p:bgRef idx="1001">
        <a:schemeClr val="bg1"/>
      </p:bgRef>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33ABE777-9B75-3C4A-82C8-BF6E7F3009DA}"/>
              </a:ext>
            </a:extLst>
          </p:cNvPr>
          <p:cNvSpPr>
            <a:spLocks noGrp="1"/>
          </p:cNvSpPr>
          <p:nvPr>
            <p:ph type="pic" sz="quarter" idx="10" hasCustomPrompt="1"/>
          </p:nvPr>
        </p:nvSpPr>
        <p:spPr>
          <a:xfrm>
            <a:off x="2" y="0"/>
            <a:ext cx="4872039" cy="6858000"/>
          </a:xfrm>
          <a:prstGeom prst="rect">
            <a:avLst/>
          </a:prstGeom>
          <a:solidFill>
            <a:schemeClr val="tx2">
              <a:lumMod val="75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(darker) picture here</a:t>
            </a:r>
          </a:p>
        </p:txBody>
      </p:sp>
      <p:sp>
        <p:nvSpPr>
          <p:cNvPr id="7" name="Text Placeholder 2">
            <a:extLst>
              <a:ext uri="{FF2B5EF4-FFF2-40B4-BE49-F238E27FC236}">
                <a16:creationId xmlns:a16="http://schemas.microsoft.com/office/drawing/2014/main" id="{1A928C2C-4665-274F-A85C-9F1C5171BA29}"/>
              </a:ext>
            </a:extLst>
          </p:cNvPr>
          <p:cNvSpPr>
            <a:spLocks noGrp="1"/>
          </p:cNvSpPr>
          <p:nvPr>
            <p:ph type="body" sz="quarter" idx="12" hasCustomPrompt="1"/>
          </p:nvPr>
        </p:nvSpPr>
        <p:spPr>
          <a:xfrm>
            <a:off x="5111514" y="979793"/>
            <a:ext cx="6826487" cy="4744192"/>
          </a:xfrm>
          <a:prstGeom prst="rect">
            <a:avLst/>
          </a:prstGeom>
        </p:spPr>
        <p:txBody>
          <a:bodyPr anchor="ctr" anchorCtr="0"/>
          <a:lstStyle>
            <a:lvl1pPr marL="0" indent="0" algn="ctr">
              <a:lnSpc>
                <a:spcPts val="4000"/>
              </a:lnSpc>
              <a:spcBef>
                <a:spcPts val="0"/>
              </a:spcBef>
              <a:buFontTx/>
              <a:buNone/>
              <a:defRPr sz="4000" b="0" i="0" spc="151">
                <a:solidFill>
                  <a:schemeClr val="tx1"/>
                </a:solidFill>
                <a:latin typeface="Adobe Caslon Pro" panose="0205050205050A020403" pitchFamily="18" charset="77"/>
              </a:defRPr>
            </a:lvl1pPr>
          </a:lstStyle>
          <a:p>
            <a:pPr lvl="0"/>
            <a:r>
              <a:rPr lang="en-GB"/>
              <a:t>CLICK TO EDIT MASTER TEXT STYLES</a:t>
            </a:r>
            <a:endParaRPr lang="en-NL"/>
          </a:p>
        </p:txBody>
      </p:sp>
      <p:sp>
        <p:nvSpPr>
          <p:cNvPr id="8" name="…The World’s First Cocktail Brand">
            <a:extLst>
              <a:ext uri="{FF2B5EF4-FFF2-40B4-BE49-F238E27FC236}">
                <a16:creationId xmlns:a16="http://schemas.microsoft.com/office/drawing/2014/main" id="{EAB59ABA-BE99-2847-BE1E-7E50FB1B0576}"/>
              </a:ext>
            </a:extLst>
          </p:cNvPr>
          <p:cNvSpPr txBox="1"/>
          <p:nvPr userDrawn="1"/>
        </p:nvSpPr>
        <p:spPr>
          <a:xfrm>
            <a:off x="10316083" y="6454544"/>
            <a:ext cx="1621919" cy="168508"/>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b">
            <a:spAutoFit/>
          </a:bodyPr>
          <a:lstStyle>
            <a:lvl1pPr algn="r" defTabSz="457200">
              <a:lnSpc>
                <a:spcPts val="1400"/>
              </a:lnSpc>
              <a:tabLst>
                <a:tab pos="101600" algn="l"/>
              </a:tabLst>
              <a:defRPr sz="2000" b="0" spc="-30">
                <a:solidFill>
                  <a:srgbClr val="EBE8E5"/>
                </a:solidFill>
                <a:latin typeface="Adobe Caslon Regular"/>
                <a:ea typeface="Adobe Caslon Regular"/>
                <a:cs typeface="Adobe Caslon Regular"/>
                <a:sym typeface="Adobe Caslon Regular"/>
              </a:defRPr>
            </a:lvl1pPr>
          </a:lstStyle>
          <a:p>
            <a:r>
              <a:rPr sz="1000">
                <a:solidFill>
                  <a:schemeClr val="tx1"/>
                </a:solidFill>
              </a:rPr>
              <a:t>…The World’s First Cocktail Brand</a:t>
            </a:r>
          </a:p>
        </p:txBody>
      </p:sp>
      <p:pic>
        <p:nvPicPr>
          <p:cNvPr id="11" name="Image" descr="Image">
            <a:extLst>
              <a:ext uri="{FF2B5EF4-FFF2-40B4-BE49-F238E27FC236}">
                <a16:creationId xmlns:a16="http://schemas.microsoft.com/office/drawing/2014/main" id="{DAA4FCB5-B4F5-0648-BF51-F35FCE7F37F0}"/>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58246" y="5916971"/>
            <a:ext cx="840313" cy="693104"/>
          </a:xfrm>
          <a:prstGeom prst="rect">
            <a:avLst/>
          </a:prstGeom>
          <a:ln w="12700">
            <a:miter lim="400000"/>
          </a:ln>
        </p:spPr>
      </p:pic>
    </p:spTree>
    <p:extLst>
      <p:ext uri="{BB962C8B-B14F-4D97-AF65-F5344CB8AC3E}">
        <p14:creationId xmlns:p14="http://schemas.microsoft.com/office/powerpoint/2010/main" val="4023400983"/>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1" pos="309">
          <p15:clr>
            <a:srgbClr val="FBAE40"/>
          </p15:clr>
        </p15:guide>
        <p15:guide id="2" pos="920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6_Photo - Horizontal">
    <p:bg>
      <p:bgRef idx="1001">
        <a:schemeClr val="bg1"/>
      </p:bgRef>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33ABE777-9B75-3C4A-82C8-BF6E7F3009DA}"/>
              </a:ext>
            </a:extLst>
          </p:cNvPr>
          <p:cNvSpPr>
            <a:spLocks noGrp="1"/>
          </p:cNvSpPr>
          <p:nvPr>
            <p:ph type="pic" sz="quarter" idx="10" hasCustomPrompt="1"/>
          </p:nvPr>
        </p:nvSpPr>
        <p:spPr>
          <a:xfrm>
            <a:off x="1" y="0"/>
            <a:ext cx="7302500" cy="6858000"/>
          </a:xfrm>
          <a:prstGeom prst="rect">
            <a:avLst/>
          </a:prstGeom>
          <a:solidFill>
            <a:schemeClr val="tx2">
              <a:lumMod val="75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(darker) picture here</a:t>
            </a:r>
          </a:p>
        </p:txBody>
      </p:sp>
      <p:pic>
        <p:nvPicPr>
          <p:cNvPr id="6" name="Image" descr="Image">
            <a:extLst>
              <a:ext uri="{FF2B5EF4-FFF2-40B4-BE49-F238E27FC236}">
                <a16:creationId xmlns:a16="http://schemas.microsoft.com/office/drawing/2014/main" id="{4D619E20-1919-EF43-9ABD-CD31EF8418F7}"/>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58246" y="5907031"/>
            <a:ext cx="840313" cy="693104"/>
          </a:xfrm>
          <a:prstGeom prst="rect">
            <a:avLst/>
          </a:prstGeom>
          <a:ln w="12700">
            <a:miter lim="400000"/>
          </a:ln>
        </p:spPr>
      </p:pic>
      <p:sp>
        <p:nvSpPr>
          <p:cNvPr id="7" name="…The World’s First Cocktail Brand">
            <a:extLst>
              <a:ext uri="{FF2B5EF4-FFF2-40B4-BE49-F238E27FC236}">
                <a16:creationId xmlns:a16="http://schemas.microsoft.com/office/drawing/2014/main" id="{E3B8B480-4AA5-094E-955F-DAB4988591B7}"/>
              </a:ext>
            </a:extLst>
          </p:cNvPr>
          <p:cNvSpPr txBox="1"/>
          <p:nvPr userDrawn="1"/>
        </p:nvSpPr>
        <p:spPr>
          <a:xfrm>
            <a:off x="10316083" y="6454544"/>
            <a:ext cx="1621919" cy="168508"/>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b">
            <a:spAutoFit/>
          </a:bodyPr>
          <a:lstStyle>
            <a:lvl1pPr algn="r" defTabSz="457200">
              <a:lnSpc>
                <a:spcPts val="1400"/>
              </a:lnSpc>
              <a:tabLst>
                <a:tab pos="101600" algn="l"/>
              </a:tabLst>
              <a:defRPr sz="2000" b="0" spc="-30">
                <a:solidFill>
                  <a:srgbClr val="EBE8E5"/>
                </a:solidFill>
                <a:latin typeface="Adobe Caslon Regular"/>
                <a:ea typeface="Adobe Caslon Regular"/>
                <a:cs typeface="Adobe Caslon Regular"/>
                <a:sym typeface="Adobe Caslon Regular"/>
              </a:defRPr>
            </a:lvl1pPr>
          </a:lstStyle>
          <a:p>
            <a:r>
              <a:rPr sz="1000">
                <a:solidFill>
                  <a:schemeClr val="tx1"/>
                </a:solidFill>
              </a:rPr>
              <a:t>…The World’s First Cocktail Brand</a:t>
            </a:r>
          </a:p>
        </p:txBody>
      </p:sp>
      <p:sp>
        <p:nvSpPr>
          <p:cNvPr id="8" name="Text Placeholder 2">
            <a:extLst>
              <a:ext uri="{FF2B5EF4-FFF2-40B4-BE49-F238E27FC236}">
                <a16:creationId xmlns:a16="http://schemas.microsoft.com/office/drawing/2014/main" id="{4C209DD4-C57B-5A4B-8440-865F9AA8502F}"/>
              </a:ext>
            </a:extLst>
          </p:cNvPr>
          <p:cNvSpPr>
            <a:spLocks noGrp="1"/>
          </p:cNvSpPr>
          <p:nvPr>
            <p:ph type="body" sz="quarter" idx="12" hasCustomPrompt="1"/>
          </p:nvPr>
        </p:nvSpPr>
        <p:spPr>
          <a:xfrm>
            <a:off x="7588333" y="515439"/>
            <a:ext cx="4349668" cy="5808173"/>
          </a:xfrm>
          <a:prstGeom prst="rect">
            <a:avLst/>
          </a:prstGeom>
        </p:spPr>
        <p:txBody>
          <a:bodyPr anchor="ctr" anchorCtr="0"/>
          <a:lstStyle>
            <a:lvl1pPr marL="0" indent="0" algn="ctr">
              <a:lnSpc>
                <a:spcPts val="3000"/>
              </a:lnSpc>
              <a:spcBef>
                <a:spcPts val="0"/>
              </a:spcBef>
              <a:buFontTx/>
              <a:buNone/>
              <a:defRPr sz="3000" b="0" i="0" spc="151">
                <a:solidFill>
                  <a:schemeClr val="tx1"/>
                </a:solidFill>
                <a:latin typeface="Adobe Caslon Pro" panose="0205050205050A020403" pitchFamily="18" charset="77"/>
              </a:defRPr>
            </a:lvl1pPr>
          </a:lstStyle>
          <a:p>
            <a:pPr lvl="0"/>
            <a:r>
              <a:rPr lang="en-GB"/>
              <a:t>CLICK TO EDIT MASTER TEXT STYLES</a:t>
            </a:r>
            <a:endParaRPr lang="en-NL"/>
          </a:p>
        </p:txBody>
      </p:sp>
    </p:spTree>
    <p:extLst>
      <p:ext uri="{BB962C8B-B14F-4D97-AF65-F5344CB8AC3E}">
        <p14:creationId xmlns:p14="http://schemas.microsoft.com/office/powerpoint/2010/main" val="816074984"/>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1" pos="309">
          <p15:clr>
            <a:srgbClr val="FBAE40"/>
          </p15:clr>
        </p15:guide>
        <p15:guide id="2" pos="920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8_Photo - Horizontal">
    <p:bg>
      <p:bgRef idx="1001">
        <a:schemeClr val="bg1"/>
      </p:bgRef>
    </p:bg>
    <p:spTree>
      <p:nvGrpSpPr>
        <p:cNvPr id="1" name=""/>
        <p:cNvGrpSpPr/>
        <p:nvPr/>
      </p:nvGrpSpPr>
      <p:grpSpPr>
        <a:xfrm>
          <a:off x="0" y="0"/>
          <a:ext cx="0" cy="0"/>
          <a:chOff x="0" y="0"/>
          <a:chExt cx="0" cy="0"/>
        </a:xfrm>
      </p:grpSpPr>
      <p:sp>
        <p:nvSpPr>
          <p:cNvPr id="8" name="…The World’s First Cocktail Brand">
            <a:extLst>
              <a:ext uri="{FF2B5EF4-FFF2-40B4-BE49-F238E27FC236}">
                <a16:creationId xmlns:a16="http://schemas.microsoft.com/office/drawing/2014/main" id="{2C5E223D-1B85-E241-A551-38FEBCCD4C4F}"/>
              </a:ext>
            </a:extLst>
          </p:cNvPr>
          <p:cNvSpPr txBox="1"/>
          <p:nvPr userDrawn="1"/>
        </p:nvSpPr>
        <p:spPr>
          <a:xfrm>
            <a:off x="10316081" y="6454544"/>
            <a:ext cx="1621919" cy="168508"/>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b">
            <a:spAutoFit/>
          </a:bodyPr>
          <a:lstStyle>
            <a:lvl1pPr algn="r" defTabSz="457200">
              <a:lnSpc>
                <a:spcPts val="1400"/>
              </a:lnSpc>
              <a:tabLst>
                <a:tab pos="101600" algn="l"/>
              </a:tabLst>
              <a:defRPr sz="2000" b="0" spc="-30">
                <a:solidFill>
                  <a:srgbClr val="EBE8E5"/>
                </a:solidFill>
                <a:latin typeface="Adobe Caslon Regular"/>
                <a:ea typeface="Adobe Caslon Regular"/>
                <a:cs typeface="Adobe Caslon Regular"/>
                <a:sym typeface="Adobe Caslon Regular"/>
              </a:defRPr>
            </a:lvl1pPr>
          </a:lstStyle>
          <a:p>
            <a:r>
              <a:rPr sz="1000">
                <a:solidFill>
                  <a:schemeClr val="tx1"/>
                </a:solidFill>
              </a:rPr>
              <a:t>…The World’s First Cocktail Brand</a:t>
            </a:r>
          </a:p>
        </p:txBody>
      </p:sp>
      <p:sp>
        <p:nvSpPr>
          <p:cNvPr id="7" name="Text Placeholder 25">
            <a:extLst>
              <a:ext uri="{FF2B5EF4-FFF2-40B4-BE49-F238E27FC236}">
                <a16:creationId xmlns:a16="http://schemas.microsoft.com/office/drawing/2014/main" id="{ACFF771B-8E53-984A-B3AE-91BC375BADEB}"/>
              </a:ext>
            </a:extLst>
          </p:cNvPr>
          <p:cNvSpPr>
            <a:spLocks noGrp="1"/>
          </p:cNvSpPr>
          <p:nvPr>
            <p:ph type="body" sz="quarter" idx="10"/>
          </p:nvPr>
        </p:nvSpPr>
        <p:spPr>
          <a:xfrm>
            <a:off x="3782678" y="241736"/>
            <a:ext cx="4641076" cy="261176"/>
          </a:xfrm>
          <a:prstGeom prst="rect">
            <a:avLst/>
          </a:prstGeom>
        </p:spPr>
        <p:txBody>
          <a:bodyPr anchor="ctr" anchorCtr="0"/>
          <a:lstStyle>
            <a:lvl1pPr marL="0" indent="0" algn="ctr">
              <a:buFontTx/>
              <a:buNone/>
              <a:defRPr sz="1100" b="0" i="0">
                <a:solidFill>
                  <a:schemeClr val="tx1"/>
                </a:solidFill>
                <a:latin typeface="Adobe Caslon Pro" panose="0205050205050A020403" pitchFamily="18" charset="77"/>
              </a:defRPr>
            </a:lvl1pPr>
            <a:lvl2pPr>
              <a:defRPr sz="1000" b="0" i="0">
                <a:solidFill>
                  <a:schemeClr val="tx1"/>
                </a:solidFill>
                <a:latin typeface="Adobe Caslon Pro" panose="0205050205050A020403" pitchFamily="18" charset="77"/>
              </a:defRPr>
            </a:lvl2pPr>
            <a:lvl3pPr>
              <a:defRPr sz="1000" b="0" i="0">
                <a:solidFill>
                  <a:schemeClr val="tx1"/>
                </a:solidFill>
                <a:latin typeface="Adobe Caslon Pro" panose="0205050205050A020403" pitchFamily="18" charset="77"/>
              </a:defRPr>
            </a:lvl3pPr>
            <a:lvl4pPr>
              <a:defRPr sz="1000" b="0" i="0">
                <a:solidFill>
                  <a:schemeClr val="tx1"/>
                </a:solidFill>
                <a:latin typeface="Adobe Caslon Pro" panose="0205050205050A020403" pitchFamily="18" charset="77"/>
              </a:defRPr>
            </a:lvl4pPr>
            <a:lvl5pPr>
              <a:defRPr sz="1000" b="0" i="0">
                <a:solidFill>
                  <a:schemeClr val="tx1"/>
                </a:solidFill>
                <a:latin typeface="Adobe Caslon Pro" panose="0205050205050A020403" pitchFamily="18" charset="77"/>
              </a:defRPr>
            </a:lvl5pPr>
          </a:lstStyle>
          <a:p>
            <a:pPr lvl="0"/>
            <a:r>
              <a:rPr lang="en-US"/>
              <a:t>Click to edit Master text styles</a:t>
            </a:r>
          </a:p>
        </p:txBody>
      </p:sp>
      <p:sp>
        <p:nvSpPr>
          <p:cNvPr id="10" name="Title 8">
            <a:extLst>
              <a:ext uri="{FF2B5EF4-FFF2-40B4-BE49-F238E27FC236}">
                <a16:creationId xmlns:a16="http://schemas.microsoft.com/office/drawing/2014/main" id="{83259C0D-4B7B-C548-A094-B073FA98E1A3}"/>
              </a:ext>
            </a:extLst>
          </p:cNvPr>
          <p:cNvSpPr>
            <a:spLocks noGrp="1"/>
          </p:cNvSpPr>
          <p:nvPr>
            <p:ph type="title"/>
          </p:nvPr>
        </p:nvSpPr>
        <p:spPr>
          <a:xfrm>
            <a:off x="195166" y="254261"/>
            <a:ext cx="2986447" cy="261176"/>
          </a:xfrm>
          <a:prstGeom prst="rect">
            <a:avLst/>
          </a:prstGeom>
        </p:spPr>
        <p:txBody>
          <a:bodyPr/>
          <a:lstStyle>
            <a:lvl1pPr algn="l">
              <a:defRPr sz="1251" b="0" i="0">
                <a:solidFill>
                  <a:schemeClr val="tx1"/>
                </a:solidFill>
                <a:latin typeface="Adobe Caslon Pro" panose="0205050205050A020403" pitchFamily="18" charset="77"/>
              </a:defRPr>
            </a:lvl1pPr>
          </a:lstStyle>
          <a:p>
            <a:r>
              <a:rPr lang="en-US"/>
              <a:t>Click to edit Master title style</a:t>
            </a:r>
            <a:endParaRPr lang="en-NL"/>
          </a:p>
        </p:txBody>
      </p:sp>
      <p:pic>
        <p:nvPicPr>
          <p:cNvPr id="2" name="Picture 1">
            <a:extLst>
              <a:ext uri="{FF2B5EF4-FFF2-40B4-BE49-F238E27FC236}">
                <a16:creationId xmlns:a16="http://schemas.microsoft.com/office/drawing/2014/main" id="{78B1538B-1AEF-36EE-7C83-C2CB3F85570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14404" y="6096000"/>
            <a:ext cx="695896" cy="574115"/>
          </a:xfrm>
          <a:prstGeom prst="rect">
            <a:avLst/>
          </a:prstGeom>
        </p:spPr>
      </p:pic>
    </p:spTree>
    <p:extLst>
      <p:ext uri="{BB962C8B-B14F-4D97-AF65-F5344CB8AC3E}">
        <p14:creationId xmlns:p14="http://schemas.microsoft.com/office/powerpoint/2010/main" val="3680761181"/>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1" pos="7680">
          <p15:clr>
            <a:srgbClr val="FBAE40"/>
          </p15:clr>
        </p15:guide>
        <p15:guide id="2" orient="horz" pos="432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ructure paper + small Bols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601" y="-1"/>
            <a:ext cx="12225601" cy="6876901"/>
          </a:xfrm>
          <a:prstGeom prst="rect">
            <a:avLst/>
          </a:prstGeom>
        </p:spPr>
      </p:pic>
      <p:pic>
        <p:nvPicPr>
          <p:cNvPr id="3" name="Picture 2">
            <a:extLst>
              <a:ext uri="{FF2B5EF4-FFF2-40B4-BE49-F238E27FC236}">
                <a16:creationId xmlns:a16="http://schemas.microsoft.com/office/drawing/2014/main" id="{D7AC6CC3-F880-FD50-4D5F-0CF8321066BE}"/>
              </a:ext>
            </a:extLst>
          </p:cNvPr>
          <p:cNvPicPr>
            <a:picLocks noChangeAspect="1"/>
          </p:cNvPicPr>
          <p:nvPr userDrawn="1"/>
        </p:nvPicPr>
        <p:blipFill>
          <a:blip r:embed="rId3"/>
          <a:stretch>
            <a:fillRect/>
          </a:stretch>
        </p:blipFill>
        <p:spPr>
          <a:xfrm>
            <a:off x="214404" y="6096001"/>
            <a:ext cx="695896" cy="574115"/>
          </a:xfrm>
          <a:prstGeom prst="rect">
            <a:avLst/>
          </a:prstGeom>
        </p:spPr>
      </p:pic>
    </p:spTree>
    <p:extLst>
      <p:ext uri="{BB962C8B-B14F-4D97-AF65-F5344CB8AC3E}">
        <p14:creationId xmlns:p14="http://schemas.microsoft.com/office/powerpoint/2010/main" val="18108595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ols | Video">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62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3601" y="-1"/>
            <a:ext cx="12225601" cy="6876901"/>
          </a:xfrm>
          <a:prstGeom prst="rect">
            <a:avLst/>
          </a:prstGeom>
        </p:spPr>
      </p:pic>
    </p:spTree>
    <p:extLst>
      <p:ext uri="{BB962C8B-B14F-4D97-AF65-F5344CB8AC3E}">
        <p14:creationId xmlns:p14="http://schemas.microsoft.com/office/powerpoint/2010/main" val="191737816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Restaurant backgroun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D0CD7E-9352-068C-E20C-8180D87A634A}"/>
              </a:ext>
            </a:extLst>
          </p:cNvPr>
          <p:cNvPicPr>
            <a:picLocks/>
          </p:cNvPicPr>
          <p:nvPr userDrawn="1"/>
        </p:nvPicPr>
        <p:blipFill>
          <a:blip r:embed="rId2" cstate="screen">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4" name="Rectangle 3">
            <a:extLst>
              <a:ext uri="{FF2B5EF4-FFF2-40B4-BE49-F238E27FC236}">
                <a16:creationId xmlns:a16="http://schemas.microsoft.com/office/drawing/2014/main" id="{3F765484-7530-0745-E87B-6A0B443A6918}"/>
              </a:ext>
            </a:extLst>
          </p:cNvPr>
          <p:cNvSpPr/>
          <p:nvPr userDrawn="1"/>
        </p:nvSpPr>
        <p:spPr>
          <a:xfrm>
            <a:off x="2" y="0"/>
            <a:ext cx="12191999" cy="68580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7317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6_Title &amp; Subtitl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6141436"/>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reserve="1">
  <p:cSld name="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7990021"/>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83463-CEC0-93B9-49B3-7EF16C801AE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NL"/>
          </a:p>
        </p:txBody>
      </p:sp>
      <p:sp>
        <p:nvSpPr>
          <p:cNvPr id="3" name="Subtitle 2">
            <a:extLst>
              <a:ext uri="{FF2B5EF4-FFF2-40B4-BE49-F238E27FC236}">
                <a16:creationId xmlns:a16="http://schemas.microsoft.com/office/drawing/2014/main" id="{60EF916F-BB9B-6A98-2B21-0937D23AA9E0}"/>
              </a:ext>
            </a:extLst>
          </p:cNvPr>
          <p:cNvSpPr>
            <a:spLocks noGrp="1"/>
          </p:cNvSpPr>
          <p:nvPr>
            <p:ph type="subTitle" idx="1"/>
          </p:nvPr>
        </p:nvSpPr>
        <p:spPr>
          <a:xfrm>
            <a:off x="1524000" y="3602037"/>
            <a:ext cx="9144000" cy="1655763"/>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GB"/>
              <a:t>Click to edit Master subtitle style</a:t>
            </a:r>
            <a:endParaRPr lang="en-NL"/>
          </a:p>
        </p:txBody>
      </p:sp>
      <p:sp>
        <p:nvSpPr>
          <p:cNvPr id="4" name="Date Placeholder 3">
            <a:extLst>
              <a:ext uri="{FF2B5EF4-FFF2-40B4-BE49-F238E27FC236}">
                <a16:creationId xmlns:a16="http://schemas.microsoft.com/office/drawing/2014/main" id="{CCE12FF1-1BF0-7C6F-7447-13F6774FC8CC}"/>
              </a:ext>
            </a:extLst>
          </p:cNvPr>
          <p:cNvSpPr>
            <a:spLocks noGrp="1"/>
          </p:cNvSpPr>
          <p:nvPr>
            <p:ph type="dt" sz="half" idx="10"/>
          </p:nvPr>
        </p:nvSpPr>
        <p:spPr/>
        <p:txBody>
          <a:bodyPr/>
          <a:lstStyle/>
          <a:p>
            <a:fld id="{4C0E706D-3842-4349-8009-85042164BA37}" type="datetimeFigureOut">
              <a:rPr lang="en-NL" smtClean="0"/>
              <a:t>03/02/2026</a:t>
            </a:fld>
            <a:endParaRPr lang="en-NL"/>
          </a:p>
        </p:txBody>
      </p:sp>
      <p:sp>
        <p:nvSpPr>
          <p:cNvPr id="5" name="Footer Placeholder 4">
            <a:extLst>
              <a:ext uri="{FF2B5EF4-FFF2-40B4-BE49-F238E27FC236}">
                <a16:creationId xmlns:a16="http://schemas.microsoft.com/office/drawing/2014/main" id="{DDA24827-34EB-FF15-1880-CFF8B9EB36F0}"/>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F538DE97-0716-63BB-C69F-56D00D246B6F}"/>
              </a:ext>
            </a:extLst>
          </p:cNvPr>
          <p:cNvSpPr>
            <a:spLocks noGrp="1"/>
          </p:cNvSpPr>
          <p:nvPr>
            <p:ph type="sldNum" sz="quarter" idx="12"/>
          </p:nvPr>
        </p:nvSpPr>
        <p:spPr/>
        <p:txBody>
          <a:bodyPr/>
          <a:lstStyle/>
          <a:p>
            <a:fld id="{420CDFBB-92A5-3C4E-B56D-B5C5FCF0B2CC}" type="slidenum">
              <a:rPr lang="en-NL" smtClean="0"/>
              <a:t>‹#›</a:t>
            </a:fld>
            <a:endParaRPr lang="en-NL"/>
          </a:p>
        </p:txBody>
      </p:sp>
    </p:spTree>
    <p:extLst>
      <p:ext uri="{BB962C8B-B14F-4D97-AF65-F5344CB8AC3E}">
        <p14:creationId xmlns:p14="http://schemas.microsoft.com/office/powerpoint/2010/main" val="419378499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791" y="2125980"/>
            <a:ext cx="10367629"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9582" y="3840480"/>
            <a:ext cx="8538047"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9171792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1288018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09861" y="1577340"/>
            <a:ext cx="5305786"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81564" y="1577340"/>
            <a:ext cx="5305786"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5147233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991918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B6256E5-6E6C-FCC5-554B-8897AEACE4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
            <a:ext cx="12192000" cy="6857999"/>
          </a:xfrm>
          <a:prstGeom prst="rect">
            <a:avLst/>
          </a:prstGeom>
        </p:spPr>
      </p:pic>
      <p:sp>
        <p:nvSpPr>
          <p:cNvPr id="12" name="Picture Placeholder 2">
            <a:extLst>
              <a:ext uri="{FF2B5EF4-FFF2-40B4-BE49-F238E27FC236}">
                <a16:creationId xmlns:a16="http://schemas.microsoft.com/office/drawing/2014/main" id="{377A7E8C-7CFA-625C-5D1B-E9D1A644C3E2}"/>
              </a:ext>
            </a:extLst>
          </p:cNvPr>
          <p:cNvSpPr>
            <a:spLocks noGrp="1"/>
          </p:cNvSpPr>
          <p:nvPr>
            <p:ph type="pic" sz="quarter" idx="10" hasCustomPrompt="1"/>
          </p:nvPr>
        </p:nvSpPr>
        <p:spPr>
          <a:xfrm>
            <a:off x="6897758" y="0"/>
            <a:ext cx="5294243" cy="6858000"/>
          </a:xfrm>
          <a:prstGeom prst="rect">
            <a:avLst/>
          </a:prstGeom>
          <a:solidFill>
            <a:schemeClr val="tx2">
              <a:lumMod val="40000"/>
              <a:lumOff val="60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picture here</a:t>
            </a:r>
          </a:p>
        </p:txBody>
      </p:sp>
      <p:sp>
        <p:nvSpPr>
          <p:cNvPr id="11" name="Title 8">
            <a:extLst>
              <a:ext uri="{FF2B5EF4-FFF2-40B4-BE49-F238E27FC236}">
                <a16:creationId xmlns:a16="http://schemas.microsoft.com/office/drawing/2014/main" id="{F7FD4D29-7550-BC3E-916E-E4BC4ECBA717}"/>
              </a:ext>
            </a:extLst>
          </p:cNvPr>
          <p:cNvSpPr>
            <a:spLocks noGrp="1"/>
          </p:cNvSpPr>
          <p:nvPr>
            <p:ph type="title"/>
          </p:nvPr>
        </p:nvSpPr>
        <p:spPr>
          <a:xfrm>
            <a:off x="846686" y="1150732"/>
            <a:ext cx="5966492" cy="261176"/>
          </a:xfrm>
          <a:prstGeom prst="rect">
            <a:avLst/>
          </a:prstGeom>
        </p:spPr>
        <p:txBody>
          <a:bodyPr anchor="t" anchorCtr="0">
            <a:noAutofit/>
          </a:bodyPr>
          <a:lstStyle>
            <a:lvl1pPr algn="l">
              <a:defRPr sz="1500" b="1" i="0">
                <a:solidFill>
                  <a:schemeClr val="tx1"/>
                </a:solidFill>
                <a:latin typeface="Adobe Caslon Pro Bold" panose="0205050205050A020403" pitchFamily="18" charset="77"/>
              </a:defRPr>
            </a:lvl1pPr>
          </a:lstStyle>
          <a:p>
            <a:r>
              <a:rPr lang="en-US"/>
              <a:t>Click to edit Master title style</a:t>
            </a:r>
            <a:endParaRPr lang="en-NL"/>
          </a:p>
        </p:txBody>
      </p:sp>
      <p:sp>
        <p:nvSpPr>
          <p:cNvPr id="19" name="Text Placeholder 4">
            <a:extLst>
              <a:ext uri="{FF2B5EF4-FFF2-40B4-BE49-F238E27FC236}">
                <a16:creationId xmlns:a16="http://schemas.microsoft.com/office/drawing/2014/main" id="{5665C678-288A-1D62-EB1E-F2B2E4408CC8}"/>
              </a:ext>
            </a:extLst>
          </p:cNvPr>
          <p:cNvSpPr>
            <a:spLocks noGrp="1"/>
          </p:cNvSpPr>
          <p:nvPr>
            <p:ph type="body" sz="quarter" idx="11"/>
          </p:nvPr>
        </p:nvSpPr>
        <p:spPr>
          <a:xfrm>
            <a:off x="860613" y="1425390"/>
            <a:ext cx="5952564" cy="5280211"/>
          </a:xfrm>
          <a:prstGeom prst="rect">
            <a:avLst/>
          </a:prstGeom>
        </p:spPr>
        <p:txBody>
          <a:bodyPr>
            <a:normAutofit/>
          </a:bodyPr>
          <a:lstStyle>
            <a:lvl1pPr marL="0" indent="0">
              <a:lnSpc>
                <a:spcPct val="100000"/>
              </a:lnSpc>
              <a:spcBef>
                <a:spcPts val="0"/>
              </a:spcBef>
              <a:buFontTx/>
              <a:buNone/>
              <a:defRPr sz="1500">
                <a:solidFill>
                  <a:srgbClr val="0B2340"/>
                </a:solidFill>
                <a:latin typeface="Adobe Caslon Pro" panose="0205050205050A020403" pitchFamily="18" charset="77"/>
              </a:defRPr>
            </a:lvl1pPr>
            <a:lvl2pPr marL="444512" indent="0">
              <a:lnSpc>
                <a:spcPct val="100000"/>
              </a:lnSpc>
              <a:spcBef>
                <a:spcPts val="0"/>
              </a:spcBef>
              <a:buFontTx/>
              <a:buNone/>
              <a:defRPr sz="1500">
                <a:solidFill>
                  <a:srgbClr val="0B2340"/>
                </a:solidFill>
                <a:latin typeface="Adobe Caslon Pro" panose="0205050205050A020403" pitchFamily="18" charset="77"/>
              </a:defRPr>
            </a:lvl2pPr>
            <a:lvl3pPr marL="889022" indent="0">
              <a:lnSpc>
                <a:spcPct val="100000"/>
              </a:lnSpc>
              <a:spcBef>
                <a:spcPts val="0"/>
              </a:spcBef>
              <a:buFontTx/>
              <a:buNone/>
              <a:defRPr sz="1500">
                <a:solidFill>
                  <a:srgbClr val="0B2340"/>
                </a:solidFill>
                <a:latin typeface="Adobe Caslon Pro" panose="0205050205050A020403" pitchFamily="18" charset="77"/>
              </a:defRPr>
            </a:lvl3pPr>
            <a:lvl4pPr marL="1333534" indent="0">
              <a:lnSpc>
                <a:spcPct val="100000"/>
              </a:lnSpc>
              <a:spcBef>
                <a:spcPts val="0"/>
              </a:spcBef>
              <a:buFontTx/>
              <a:buNone/>
              <a:defRPr sz="1500">
                <a:solidFill>
                  <a:srgbClr val="0B2340"/>
                </a:solidFill>
                <a:latin typeface="Adobe Caslon Pro" panose="0205050205050A020403" pitchFamily="18" charset="77"/>
              </a:defRPr>
            </a:lvl4pPr>
            <a:lvl5pPr marL="1778045" indent="0">
              <a:lnSpc>
                <a:spcPct val="100000"/>
              </a:lnSpc>
              <a:spcBef>
                <a:spcPts val="0"/>
              </a:spcBef>
              <a:buFontTx/>
              <a:buNone/>
              <a:defRPr sz="1500">
                <a:solidFill>
                  <a:srgbClr val="0B2340"/>
                </a:solidFill>
                <a:latin typeface="Adobe Caslon Pro" panose="0205050205050A020403" pitchFamily="18"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21" name="Text Placeholder 2">
            <a:extLst>
              <a:ext uri="{FF2B5EF4-FFF2-40B4-BE49-F238E27FC236}">
                <a16:creationId xmlns:a16="http://schemas.microsoft.com/office/drawing/2014/main" id="{4D08BF94-9078-7C15-F369-C1AA9DBE4C7A}"/>
              </a:ext>
            </a:extLst>
          </p:cNvPr>
          <p:cNvSpPr>
            <a:spLocks noGrp="1"/>
          </p:cNvSpPr>
          <p:nvPr>
            <p:ph type="body" sz="quarter" idx="13" hasCustomPrompt="1"/>
          </p:nvPr>
        </p:nvSpPr>
        <p:spPr>
          <a:xfrm>
            <a:off x="367559" y="358591"/>
            <a:ext cx="6454584" cy="591671"/>
          </a:xfrm>
          <a:prstGeom prst="rect">
            <a:avLst/>
          </a:prstGeom>
        </p:spPr>
        <p:txBody>
          <a:bodyPr anchor="t" anchorCtr="0">
            <a:noAutofit/>
          </a:bodyPr>
          <a:lstStyle>
            <a:lvl1pPr marL="0" indent="0" algn="l">
              <a:lnSpc>
                <a:spcPct val="100000"/>
              </a:lnSpc>
              <a:spcBef>
                <a:spcPts val="0"/>
              </a:spcBef>
              <a:buFontTx/>
              <a:buNone/>
              <a:defRPr sz="4000" b="1" i="0" spc="0">
                <a:solidFill>
                  <a:srgbClr val="0B2340"/>
                </a:solidFill>
                <a:latin typeface="Adobe Caslon Pro Bold" panose="0205050205050A020403" pitchFamily="18" charset="77"/>
              </a:defRPr>
            </a:lvl1pPr>
          </a:lstStyle>
          <a:p>
            <a:pPr lvl="0"/>
            <a:r>
              <a:rPr lang="en-GB"/>
              <a:t>CLICK TO EDIT MASTER TEXT STYLES</a:t>
            </a:r>
            <a:endParaRPr lang="en-NL"/>
          </a:p>
        </p:txBody>
      </p:sp>
      <p:pic>
        <p:nvPicPr>
          <p:cNvPr id="3" name="Picture 2">
            <a:extLst>
              <a:ext uri="{FF2B5EF4-FFF2-40B4-BE49-F238E27FC236}">
                <a16:creationId xmlns:a16="http://schemas.microsoft.com/office/drawing/2014/main" id="{590A17C6-275F-2856-AC49-D1AB5493BF36}"/>
              </a:ext>
            </a:extLst>
          </p:cNvPr>
          <p:cNvPicPr>
            <a:picLocks noChangeAspect="1"/>
          </p:cNvPicPr>
          <p:nvPr userDrawn="1"/>
        </p:nvPicPr>
        <p:blipFill>
          <a:blip r:embed="rId3"/>
          <a:stretch>
            <a:fillRect/>
          </a:stretch>
        </p:blipFill>
        <p:spPr>
          <a:xfrm>
            <a:off x="214404" y="6096001"/>
            <a:ext cx="695896" cy="574115"/>
          </a:xfrm>
          <a:prstGeom prst="rect">
            <a:avLst/>
          </a:prstGeom>
        </p:spPr>
      </p:pic>
    </p:spTree>
    <p:extLst>
      <p:ext uri="{BB962C8B-B14F-4D97-AF65-F5344CB8AC3E}">
        <p14:creationId xmlns:p14="http://schemas.microsoft.com/office/powerpoint/2010/main" val="4087956159"/>
      </p:ext>
    </p:extLst>
  </p:cSld>
  <p:clrMapOvr>
    <a:masterClrMapping/>
  </p:clrMapOvr>
  <p:extLst>
    <p:ext uri="{DCECCB84-F9BA-43D5-87BE-67443E8EF086}">
      <p15:sldGuideLst xmlns:p15="http://schemas.microsoft.com/office/powerpoint/2012/main">
        <p15:guide id="1" orient="horz" pos="2160">
          <p15:clr>
            <a:srgbClr val="FBAE40"/>
          </p15:clr>
        </p15:guide>
        <p15:guide id="2" pos="302">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5855003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2331D-C7E8-355D-0639-7913499F98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CD1886-2D1D-0C6C-AED5-D4491279D9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6C4509-90E5-28CD-7579-ACBCE6C68C16}"/>
              </a:ext>
            </a:extLst>
          </p:cNvPr>
          <p:cNvSpPr>
            <a:spLocks noGrp="1"/>
          </p:cNvSpPr>
          <p:nvPr>
            <p:ph type="dt" sz="half" idx="10"/>
          </p:nvPr>
        </p:nvSpPr>
        <p:spPr/>
        <p:txBody>
          <a:bodyPr/>
          <a:lstStyle/>
          <a:p>
            <a:fld id="{4649D855-0944-4550-B097-70B6D3C6E16A}" type="datetimeFigureOut">
              <a:rPr lang="en-US" smtClean="0"/>
              <a:t>3/2/2026</a:t>
            </a:fld>
            <a:endParaRPr lang="en-US"/>
          </a:p>
        </p:txBody>
      </p:sp>
      <p:sp>
        <p:nvSpPr>
          <p:cNvPr id="5" name="Footer Placeholder 4">
            <a:extLst>
              <a:ext uri="{FF2B5EF4-FFF2-40B4-BE49-F238E27FC236}">
                <a16:creationId xmlns:a16="http://schemas.microsoft.com/office/drawing/2014/main" id="{87F0935B-83BB-DFD2-98B1-E84838C56E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8910E5-F2FF-F994-CE46-86AC58DBF0B3}"/>
              </a:ext>
            </a:extLst>
          </p:cNvPr>
          <p:cNvSpPr>
            <a:spLocks noGrp="1"/>
          </p:cNvSpPr>
          <p:nvPr>
            <p:ph type="sldNum" sz="quarter" idx="12"/>
          </p:nvPr>
        </p:nvSpPr>
        <p:spPr/>
        <p:txBody>
          <a:bodyPr/>
          <a:lstStyle/>
          <a:p>
            <a:fld id="{EF8A9BCE-B683-4630-911C-97D42E22DE45}" type="slidenum">
              <a:rPr lang="en-US" smtClean="0"/>
              <a:t>‹#›</a:t>
            </a:fld>
            <a:endParaRPr lang="en-US"/>
          </a:p>
        </p:txBody>
      </p:sp>
    </p:spTree>
    <p:extLst>
      <p:ext uri="{BB962C8B-B14F-4D97-AF65-F5344CB8AC3E}">
        <p14:creationId xmlns:p14="http://schemas.microsoft.com/office/powerpoint/2010/main" val="389522190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4678D-CD28-17E5-81E7-202795592D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008975-79E7-37E0-18BC-71B6D50E9F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9E9C11-F684-03CD-8F6E-89F46A9A5442}"/>
              </a:ext>
            </a:extLst>
          </p:cNvPr>
          <p:cNvSpPr>
            <a:spLocks noGrp="1"/>
          </p:cNvSpPr>
          <p:nvPr>
            <p:ph type="dt" sz="half" idx="10"/>
          </p:nvPr>
        </p:nvSpPr>
        <p:spPr/>
        <p:txBody>
          <a:bodyPr/>
          <a:lstStyle/>
          <a:p>
            <a:fld id="{4649D855-0944-4550-B097-70B6D3C6E16A}" type="datetimeFigureOut">
              <a:rPr lang="en-US" smtClean="0"/>
              <a:t>3/2/2026</a:t>
            </a:fld>
            <a:endParaRPr lang="en-US"/>
          </a:p>
        </p:txBody>
      </p:sp>
      <p:sp>
        <p:nvSpPr>
          <p:cNvPr id="5" name="Footer Placeholder 4">
            <a:extLst>
              <a:ext uri="{FF2B5EF4-FFF2-40B4-BE49-F238E27FC236}">
                <a16:creationId xmlns:a16="http://schemas.microsoft.com/office/drawing/2014/main" id="{4F8B4D3F-C275-52FA-511F-17DCFE1C1F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877A17-C3DE-A40B-3D82-D98DD09835BF}"/>
              </a:ext>
            </a:extLst>
          </p:cNvPr>
          <p:cNvSpPr>
            <a:spLocks noGrp="1"/>
          </p:cNvSpPr>
          <p:nvPr>
            <p:ph type="sldNum" sz="quarter" idx="12"/>
          </p:nvPr>
        </p:nvSpPr>
        <p:spPr/>
        <p:txBody>
          <a:bodyPr/>
          <a:lstStyle/>
          <a:p>
            <a:fld id="{EF8A9BCE-B683-4630-911C-97D42E22DE45}" type="slidenum">
              <a:rPr lang="en-US" smtClean="0"/>
              <a:t>‹#›</a:t>
            </a:fld>
            <a:endParaRPr lang="en-US"/>
          </a:p>
        </p:txBody>
      </p:sp>
    </p:spTree>
    <p:extLst>
      <p:ext uri="{BB962C8B-B14F-4D97-AF65-F5344CB8AC3E}">
        <p14:creationId xmlns:p14="http://schemas.microsoft.com/office/powerpoint/2010/main" val="391124281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16897-D43E-7012-184D-705BD476E9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613851-8B88-5875-FB93-CA86ECDE82C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C873A8-B971-B5A9-A4B0-AA52B83C4C15}"/>
              </a:ext>
            </a:extLst>
          </p:cNvPr>
          <p:cNvSpPr>
            <a:spLocks noGrp="1"/>
          </p:cNvSpPr>
          <p:nvPr>
            <p:ph type="dt" sz="half" idx="10"/>
          </p:nvPr>
        </p:nvSpPr>
        <p:spPr/>
        <p:txBody>
          <a:bodyPr/>
          <a:lstStyle/>
          <a:p>
            <a:fld id="{4649D855-0944-4550-B097-70B6D3C6E16A}" type="datetimeFigureOut">
              <a:rPr lang="en-US" smtClean="0"/>
              <a:t>3/2/2026</a:t>
            </a:fld>
            <a:endParaRPr lang="en-US"/>
          </a:p>
        </p:txBody>
      </p:sp>
      <p:sp>
        <p:nvSpPr>
          <p:cNvPr id="5" name="Footer Placeholder 4">
            <a:extLst>
              <a:ext uri="{FF2B5EF4-FFF2-40B4-BE49-F238E27FC236}">
                <a16:creationId xmlns:a16="http://schemas.microsoft.com/office/drawing/2014/main" id="{A3B3E353-3908-5E83-2F7B-12953BC40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DF0FE4-C81F-BA25-CC61-DC3C9F2722D2}"/>
              </a:ext>
            </a:extLst>
          </p:cNvPr>
          <p:cNvSpPr>
            <a:spLocks noGrp="1"/>
          </p:cNvSpPr>
          <p:nvPr>
            <p:ph type="sldNum" sz="quarter" idx="12"/>
          </p:nvPr>
        </p:nvSpPr>
        <p:spPr/>
        <p:txBody>
          <a:bodyPr/>
          <a:lstStyle/>
          <a:p>
            <a:fld id="{EF8A9BCE-B683-4630-911C-97D42E22DE45}" type="slidenum">
              <a:rPr lang="en-US" smtClean="0"/>
              <a:t>‹#›</a:t>
            </a:fld>
            <a:endParaRPr lang="en-US"/>
          </a:p>
        </p:txBody>
      </p:sp>
    </p:spTree>
    <p:extLst>
      <p:ext uri="{BB962C8B-B14F-4D97-AF65-F5344CB8AC3E}">
        <p14:creationId xmlns:p14="http://schemas.microsoft.com/office/powerpoint/2010/main" val="308336644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0F8CC-DFA6-42ED-B509-95C4E09A0E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DEE4F6-40A2-9939-DD4E-76713EBBD4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23BF4B-5C7D-0F82-89B4-33EEE03CF6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42B77A-83BE-E251-C18A-FFFA9DACFCC0}"/>
              </a:ext>
            </a:extLst>
          </p:cNvPr>
          <p:cNvSpPr>
            <a:spLocks noGrp="1"/>
          </p:cNvSpPr>
          <p:nvPr>
            <p:ph type="dt" sz="half" idx="10"/>
          </p:nvPr>
        </p:nvSpPr>
        <p:spPr/>
        <p:txBody>
          <a:bodyPr/>
          <a:lstStyle/>
          <a:p>
            <a:fld id="{4649D855-0944-4550-B097-70B6D3C6E16A}" type="datetimeFigureOut">
              <a:rPr lang="en-US" smtClean="0"/>
              <a:t>3/2/2026</a:t>
            </a:fld>
            <a:endParaRPr lang="en-US"/>
          </a:p>
        </p:txBody>
      </p:sp>
      <p:sp>
        <p:nvSpPr>
          <p:cNvPr id="6" name="Footer Placeholder 5">
            <a:extLst>
              <a:ext uri="{FF2B5EF4-FFF2-40B4-BE49-F238E27FC236}">
                <a16:creationId xmlns:a16="http://schemas.microsoft.com/office/drawing/2014/main" id="{0663DEDA-B3F6-A7E6-68CF-C7B34621EE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7CF7EE-2992-2C14-ADED-69622B00FC9B}"/>
              </a:ext>
            </a:extLst>
          </p:cNvPr>
          <p:cNvSpPr>
            <a:spLocks noGrp="1"/>
          </p:cNvSpPr>
          <p:nvPr>
            <p:ph type="sldNum" sz="quarter" idx="12"/>
          </p:nvPr>
        </p:nvSpPr>
        <p:spPr/>
        <p:txBody>
          <a:bodyPr/>
          <a:lstStyle/>
          <a:p>
            <a:fld id="{EF8A9BCE-B683-4630-911C-97D42E22DE45}" type="slidenum">
              <a:rPr lang="en-US" smtClean="0"/>
              <a:t>‹#›</a:t>
            </a:fld>
            <a:endParaRPr lang="en-US"/>
          </a:p>
        </p:txBody>
      </p:sp>
    </p:spTree>
    <p:extLst>
      <p:ext uri="{BB962C8B-B14F-4D97-AF65-F5344CB8AC3E}">
        <p14:creationId xmlns:p14="http://schemas.microsoft.com/office/powerpoint/2010/main" val="297973390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BEFB5-11E7-4678-B376-502F4229C1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7E9293-7306-630B-120B-074F5A8D67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9A8E3D-4D66-BCF0-E203-2427342113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B26E9D-4EBD-57B8-60D0-9D8178CBAA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5FDA47-697E-C36B-FD62-346315590C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ABC263-C2D7-C19F-8D36-D2524D36AD3D}"/>
              </a:ext>
            </a:extLst>
          </p:cNvPr>
          <p:cNvSpPr>
            <a:spLocks noGrp="1"/>
          </p:cNvSpPr>
          <p:nvPr>
            <p:ph type="dt" sz="half" idx="10"/>
          </p:nvPr>
        </p:nvSpPr>
        <p:spPr/>
        <p:txBody>
          <a:bodyPr/>
          <a:lstStyle/>
          <a:p>
            <a:fld id="{4649D855-0944-4550-B097-70B6D3C6E16A}" type="datetimeFigureOut">
              <a:rPr lang="en-US" smtClean="0"/>
              <a:t>3/2/2026</a:t>
            </a:fld>
            <a:endParaRPr lang="en-US"/>
          </a:p>
        </p:txBody>
      </p:sp>
      <p:sp>
        <p:nvSpPr>
          <p:cNvPr id="8" name="Footer Placeholder 7">
            <a:extLst>
              <a:ext uri="{FF2B5EF4-FFF2-40B4-BE49-F238E27FC236}">
                <a16:creationId xmlns:a16="http://schemas.microsoft.com/office/drawing/2014/main" id="{B9EE82AC-27D7-8325-DB8C-CFCA3850ED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C102ED-AB5B-481E-E0A5-F0D12DF2CC07}"/>
              </a:ext>
            </a:extLst>
          </p:cNvPr>
          <p:cNvSpPr>
            <a:spLocks noGrp="1"/>
          </p:cNvSpPr>
          <p:nvPr>
            <p:ph type="sldNum" sz="quarter" idx="12"/>
          </p:nvPr>
        </p:nvSpPr>
        <p:spPr/>
        <p:txBody>
          <a:bodyPr/>
          <a:lstStyle/>
          <a:p>
            <a:fld id="{EF8A9BCE-B683-4630-911C-97D42E22DE45}" type="slidenum">
              <a:rPr lang="en-US" smtClean="0"/>
              <a:t>‹#›</a:t>
            </a:fld>
            <a:endParaRPr lang="en-US"/>
          </a:p>
        </p:txBody>
      </p:sp>
    </p:spTree>
    <p:extLst>
      <p:ext uri="{BB962C8B-B14F-4D97-AF65-F5344CB8AC3E}">
        <p14:creationId xmlns:p14="http://schemas.microsoft.com/office/powerpoint/2010/main" val="248788221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DFC5A-64B9-2E4F-0A21-828E45F969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DAFFD7-7D4E-6C35-5A01-2447955A1058}"/>
              </a:ext>
            </a:extLst>
          </p:cNvPr>
          <p:cNvSpPr>
            <a:spLocks noGrp="1"/>
          </p:cNvSpPr>
          <p:nvPr>
            <p:ph type="dt" sz="half" idx="10"/>
          </p:nvPr>
        </p:nvSpPr>
        <p:spPr/>
        <p:txBody>
          <a:bodyPr/>
          <a:lstStyle/>
          <a:p>
            <a:fld id="{4649D855-0944-4550-B097-70B6D3C6E16A}" type="datetimeFigureOut">
              <a:rPr lang="en-US" smtClean="0"/>
              <a:t>3/2/2026</a:t>
            </a:fld>
            <a:endParaRPr lang="en-US"/>
          </a:p>
        </p:txBody>
      </p:sp>
      <p:sp>
        <p:nvSpPr>
          <p:cNvPr id="4" name="Footer Placeholder 3">
            <a:extLst>
              <a:ext uri="{FF2B5EF4-FFF2-40B4-BE49-F238E27FC236}">
                <a16:creationId xmlns:a16="http://schemas.microsoft.com/office/drawing/2014/main" id="{5E7D5A65-2B08-4336-CA9C-0C130E5409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D5DA58-0EBF-8E0E-3487-499AC25D9A4E}"/>
              </a:ext>
            </a:extLst>
          </p:cNvPr>
          <p:cNvSpPr>
            <a:spLocks noGrp="1"/>
          </p:cNvSpPr>
          <p:nvPr>
            <p:ph type="sldNum" sz="quarter" idx="12"/>
          </p:nvPr>
        </p:nvSpPr>
        <p:spPr/>
        <p:txBody>
          <a:bodyPr/>
          <a:lstStyle/>
          <a:p>
            <a:fld id="{EF8A9BCE-B683-4630-911C-97D42E22DE45}" type="slidenum">
              <a:rPr lang="en-US" smtClean="0"/>
              <a:t>‹#›</a:t>
            </a:fld>
            <a:endParaRPr lang="en-US"/>
          </a:p>
        </p:txBody>
      </p:sp>
    </p:spTree>
    <p:extLst>
      <p:ext uri="{BB962C8B-B14F-4D97-AF65-F5344CB8AC3E}">
        <p14:creationId xmlns:p14="http://schemas.microsoft.com/office/powerpoint/2010/main" val="306221356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557A6E-8D2D-4986-51A2-829EB7425121}"/>
              </a:ext>
            </a:extLst>
          </p:cNvPr>
          <p:cNvSpPr>
            <a:spLocks noGrp="1"/>
          </p:cNvSpPr>
          <p:nvPr>
            <p:ph type="dt" sz="half" idx="10"/>
          </p:nvPr>
        </p:nvSpPr>
        <p:spPr/>
        <p:txBody>
          <a:bodyPr/>
          <a:lstStyle/>
          <a:p>
            <a:fld id="{4649D855-0944-4550-B097-70B6D3C6E16A}" type="datetimeFigureOut">
              <a:rPr lang="en-US" smtClean="0"/>
              <a:t>3/2/2026</a:t>
            </a:fld>
            <a:endParaRPr lang="en-US"/>
          </a:p>
        </p:txBody>
      </p:sp>
      <p:sp>
        <p:nvSpPr>
          <p:cNvPr id="3" name="Footer Placeholder 2">
            <a:extLst>
              <a:ext uri="{FF2B5EF4-FFF2-40B4-BE49-F238E27FC236}">
                <a16:creationId xmlns:a16="http://schemas.microsoft.com/office/drawing/2014/main" id="{7A0336D6-A48C-5C4F-A18F-4D32AA89B0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03782B-B58C-0AFC-AD7A-A934A09E1D06}"/>
              </a:ext>
            </a:extLst>
          </p:cNvPr>
          <p:cNvSpPr>
            <a:spLocks noGrp="1"/>
          </p:cNvSpPr>
          <p:nvPr>
            <p:ph type="sldNum" sz="quarter" idx="12"/>
          </p:nvPr>
        </p:nvSpPr>
        <p:spPr/>
        <p:txBody>
          <a:bodyPr/>
          <a:lstStyle/>
          <a:p>
            <a:fld id="{EF8A9BCE-B683-4630-911C-97D42E22DE45}" type="slidenum">
              <a:rPr lang="en-US" smtClean="0"/>
              <a:t>‹#›</a:t>
            </a:fld>
            <a:endParaRPr lang="en-US"/>
          </a:p>
        </p:txBody>
      </p:sp>
    </p:spTree>
    <p:extLst>
      <p:ext uri="{BB962C8B-B14F-4D97-AF65-F5344CB8AC3E}">
        <p14:creationId xmlns:p14="http://schemas.microsoft.com/office/powerpoint/2010/main" val="148152924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665E7-1140-E5AD-7D71-991A71AD4F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35BB63-4E93-41AE-046B-1D2A744305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7A827D-C1D2-46A7-0206-959823243D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7B0418-2D31-7935-5B72-6ED61DFC4D28}"/>
              </a:ext>
            </a:extLst>
          </p:cNvPr>
          <p:cNvSpPr>
            <a:spLocks noGrp="1"/>
          </p:cNvSpPr>
          <p:nvPr>
            <p:ph type="dt" sz="half" idx="10"/>
          </p:nvPr>
        </p:nvSpPr>
        <p:spPr/>
        <p:txBody>
          <a:bodyPr/>
          <a:lstStyle/>
          <a:p>
            <a:fld id="{4649D855-0944-4550-B097-70B6D3C6E16A}" type="datetimeFigureOut">
              <a:rPr lang="en-US" smtClean="0"/>
              <a:t>3/2/2026</a:t>
            </a:fld>
            <a:endParaRPr lang="en-US"/>
          </a:p>
        </p:txBody>
      </p:sp>
      <p:sp>
        <p:nvSpPr>
          <p:cNvPr id="6" name="Footer Placeholder 5">
            <a:extLst>
              <a:ext uri="{FF2B5EF4-FFF2-40B4-BE49-F238E27FC236}">
                <a16:creationId xmlns:a16="http://schemas.microsoft.com/office/drawing/2014/main" id="{F8E8DD82-26B0-9006-7C7B-596A48DF9C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B28B08-26E4-6D7C-8EBF-C639762C7D0C}"/>
              </a:ext>
            </a:extLst>
          </p:cNvPr>
          <p:cNvSpPr>
            <a:spLocks noGrp="1"/>
          </p:cNvSpPr>
          <p:nvPr>
            <p:ph type="sldNum" sz="quarter" idx="12"/>
          </p:nvPr>
        </p:nvSpPr>
        <p:spPr/>
        <p:txBody>
          <a:bodyPr/>
          <a:lstStyle/>
          <a:p>
            <a:fld id="{EF8A9BCE-B683-4630-911C-97D42E22DE45}" type="slidenum">
              <a:rPr lang="en-US" smtClean="0"/>
              <a:t>‹#›</a:t>
            </a:fld>
            <a:endParaRPr lang="en-US"/>
          </a:p>
        </p:txBody>
      </p:sp>
    </p:spTree>
    <p:extLst>
      <p:ext uri="{BB962C8B-B14F-4D97-AF65-F5344CB8AC3E}">
        <p14:creationId xmlns:p14="http://schemas.microsoft.com/office/powerpoint/2010/main" val="7145756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8C74C-6A5F-6167-45EC-8408DFD65F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3A9603-8E5B-FD18-029C-A3505D44AB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996902-4918-499D-E340-9260A8F68D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4325E0-880C-CBD6-DD0E-CBF86FFF1F04}"/>
              </a:ext>
            </a:extLst>
          </p:cNvPr>
          <p:cNvSpPr>
            <a:spLocks noGrp="1"/>
          </p:cNvSpPr>
          <p:nvPr>
            <p:ph type="dt" sz="half" idx="10"/>
          </p:nvPr>
        </p:nvSpPr>
        <p:spPr/>
        <p:txBody>
          <a:bodyPr/>
          <a:lstStyle/>
          <a:p>
            <a:fld id="{4649D855-0944-4550-B097-70B6D3C6E16A}" type="datetimeFigureOut">
              <a:rPr lang="en-US" smtClean="0"/>
              <a:t>3/2/2026</a:t>
            </a:fld>
            <a:endParaRPr lang="en-US"/>
          </a:p>
        </p:txBody>
      </p:sp>
      <p:sp>
        <p:nvSpPr>
          <p:cNvPr id="6" name="Footer Placeholder 5">
            <a:extLst>
              <a:ext uri="{FF2B5EF4-FFF2-40B4-BE49-F238E27FC236}">
                <a16:creationId xmlns:a16="http://schemas.microsoft.com/office/drawing/2014/main" id="{26DDD864-0F6F-A939-0D59-FFFA237781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BA74D7-5928-3BA4-8C5F-860DBB39E811}"/>
              </a:ext>
            </a:extLst>
          </p:cNvPr>
          <p:cNvSpPr>
            <a:spLocks noGrp="1"/>
          </p:cNvSpPr>
          <p:nvPr>
            <p:ph type="sldNum" sz="quarter" idx="12"/>
          </p:nvPr>
        </p:nvSpPr>
        <p:spPr/>
        <p:txBody>
          <a:bodyPr/>
          <a:lstStyle/>
          <a:p>
            <a:fld id="{EF8A9BCE-B683-4630-911C-97D42E22DE45}" type="slidenum">
              <a:rPr lang="en-US" smtClean="0"/>
              <a:t>‹#›</a:t>
            </a:fld>
            <a:endParaRPr lang="en-US"/>
          </a:p>
        </p:txBody>
      </p:sp>
    </p:spTree>
    <p:extLst>
      <p:ext uri="{BB962C8B-B14F-4D97-AF65-F5344CB8AC3E}">
        <p14:creationId xmlns:p14="http://schemas.microsoft.com/office/powerpoint/2010/main" val="9032020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_text middl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BABB9B7-C27C-55D4-E82C-D305B26D08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
            <a:ext cx="12192000" cy="6857999"/>
          </a:xfrm>
          <a:prstGeom prst="rect">
            <a:avLst/>
          </a:prstGeom>
        </p:spPr>
      </p:pic>
      <p:sp>
        <p:nvSpPr>
          <p:cNvPr id="12" name="Picture Placeholder 2">
            <a:extLst>
              <a:ext uri="{FF2B5EF4-FFF2-40B4-BE49-F238E27FC236}">
                <a16:creationId xmlns:a16="http://schemas.microsoft.com/office/drawing/2014/main" id="{377A7E8C-7CFA-625C-5D1B-E9D1A644C3E2}"/>
              </a:ext>
            </a:extLst>
          </p:cNvPr>
          <p:cNvSpPr>
            <a:spLocks noGrp="1"/>
          </p:cNvSpPr>
          <p:nvPr>
            <p:ph type="pic" sz="quarter" idx="10" hasCustomPrompt="1"/>
          </p:nvPr>
        </p:nvSpPr>
        <p:spPr>
          <a:xfrm>
            <a:off x="6897758" y="0"/>
            <a:ext cx="5294243" cy="6858000"/>
          </a:xfrm>
          <a:prstGeom prst="rect">
            <a:avLst/>
          </a:prstGeom>
          <a:solidFill>
            <a:schemeClr val="tx2">
              <a:lumMod val="40000"/>
              <a:lumOff val="60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picture here</a:t>
            </a:r>
          </a:p>
        </p:txBody>
      </p:sp>
      <p:pic>
        <p:nvPicPr>
          <p:cNvPr id="15" name="Picture 14">
            <a:extLst>
              <a:ext uri="{FF2B5EF4-FFF2-40B4-BE49-F238E27FC236}">
                <a16:creationId xmlns:a16="http://schemas.microsoft.com/office/drawing/2014/main" id="{628512E4-9CE6-7723-06DF-54514318A6C0}"/>
              </a:ext>
            </a:extLst>
          </p:cNvPr>
          <p:cNvPicPr>
            <a:picLocks noChangeAspect="1"/>
          </p:cNvPicPr>
          <p:nvPr userDrawn="1"/>
        </p:nvPicPr>
        <p:blipFill>
          <a:blip r:embed="rId3">
            <a:alphaModFix amt="3000"/>
          </a:blip>
          <a:stretch>
            <a:fillRect/>
          </a:stretch>
        </p:blipFill>
        <p:spPr>
          <a:xfrm>
            <a:off x="418998" y="919021"/>
            <a:ext cx="6129585" cy="5056908"/>
          </a:xfrm>
          <a:prstGeom prst="rect">
            <a:avLst/>
          </a:prstGeom>
        </p:spPr>
      </p:pic>
      <p:sp>
        <p:nvSpPr>
          <p:cNvPr id="16" name="Text Placeholder 2">
            <a:extLst>
              <a:ext uri="{FF2B5EF4-FFF2-40B4-BE49-F238E27FC236}">
                <a16:creationId xmlns:a16="http://schemas.microsoft.com/office/drawing/2014/main" id="{CEDC5F4B-A456-9E98-21ED-0D6FB2B596D3}"/>
              </a:ext>
            </a:extLst>
          </p:cNvPr>
          <p:cNvSpPr>
            <a:spLocks noGrp="1"/>
          </p:cNvSpPr>
          <p:nvPr>
            <p:ph type="body" sz="quarter" idx="12" hasCustomPrompt="1"/>
          </p:nvPr>
        </p:nvSpPr>
        <p:spPr>
          <a:xfrm>
            <a:off x="1" y="0"/>
            <a:ext cx="6899564" cy="6858000"/>
          </a:xfrm>
          <a:prstGeom prst="rect">
            <a:avLst/>
          </a:prstGeom>
        </p:spPr>
        <p:txBody>
          <a:bodyPr anchor="ctr" anchorCtr="0">
            <a:normAutofit/>
          </a:bodyPr>
          <a:lstStyle>
            <a:lvl1pPr marL="0" indent="0" algn="ctr">
              <a:lnSpc>
                <a:spcPts val="6000"/>
              </a:lnSpc>
              <a:spcBef>
                <a:spcPts val="0"/>
              </a:spcBef>
              <a:buFontTx/>
              <a:buNone/>
              <a:defRPr sz="5300" b="1" i="0" spc="500" baseline="0">
                <a:solidFill>
                  <a:srgbClr val="0B2340"/>
                </a:solidFill>
                <a:latin typeface="Adobe Caslon Pro Bold" panose="0205050205050A020403" pitchFamily="18" charset="77"/>
              </a:defRPr>
            </a:lvl1pPr>
          </a:lstStyle>
          <a:p>
            <a:pPr lvl="0"/>
            <a:r>
              <a:rPr lang="en-GB"/>
              <a:t>CLICK TO EDIT MASTER TEXT STYLES</a:t>
            </a:r>
            <a:endParaRPr lang="en-NL"/>
          </a:p>
        </p:txBody>
      </p:sp>
      <p:pic>
        <p:nvPicPr>
          <p:cNvPr id="2" name="Picture 1">
            <a:extLst>
              <a:ext uri="{FF2B5EF4-FFF2-40B4-BE49-F238E27FC236}">
                <a16:creationId xmlns:a16="http://schemas.microsoft.com/office/drawing/2014/main" id="{C9946C1B-FD12-09E0-F4F4-BDE286CF1847}"/>
              </a:ext>
            </a:extLst>
          </p:cNvPr>
          <p:cNvPicPr>
            <a:picLocks noChangeAspect="1"/>
          </p:cNvPicPr>
          <p:nvPr userDrawn="1"/>
        </p:nvPicPr>
        <p:blipFill>
          <a:blip r:embed="rId4"/>
          <a:stretch>
            <a:fillRect/>
          </a:stretch>
        </p:blipFill>
        <p:spPr>
          <a:xfrm>
            <a:off x="214404" y="6096001"/>
            <a:ext cx="695896" cy="574115"/>
          </a:xfrm>
          <a:prstGeom prst="rect">
            <a:avLst/>
          </a:prstGeom>
        </p:spPr>
      </p:pic>
    </p:spTree>
    <p:extLst>
      <p:ext uri="{BB962C8B-B14F-4D97-AF65-F5344CB8AC3E}">
        <p14:creationId xmlns:p14="http://schemas.microsoft.com/office/powerpoint/2010/main" val="10965294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D1DFA-7D55-315F-0165-4152FE41DD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1141A9-A7DE-90D1-C018-B6170A9896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06ABD7-62C8-F24A-2BAF-ACDF509330F5}"/>
              </a:ext>
            </a:extLst>
          </p:cNvPr>
          <p:cNvSpPr>
            <a:spLocks noGrp="1"/>
          </p:cNvSpPr>
          <p:nvPr>
            <p:ph type="dt" sz="half" idx="10"/>
          </p:nvPr>
        </p:nvSpPr>
        <p:spPr/>
        <p:txBody>
          <a:bodyPr/>
          <a:lstStyle/>
          <a:p>
            <a:fld id="{4649D855-0944-4550-B097-70B6D3C6E16A}" type="datetimeFigureOut">
              <a:rPr lang="en-US" smtClean="0"/>
              <a:t>3/2/2026</a:t>
            </a:fld>
            <a:endParaRPr lang="en-US"/>
          </a:p>
        </p:txBody>
      </p:sp>
      <p:sp>
        <p:nvSpPr>
          <p:cNvPr id="5" name="Footer Placeholder 4">
            <a:extLst>
              <a:ext uri="{FF2B5EF4-FFF2-40B4-BE49-F238E27FC236}">
                <a16:creationId xmlns:a16="http://schemas.microsoft.com/office/drawing/2014/main" id="{B63BF3EF-DB53-369A-C059-BF64CB1202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0A35AA-00C6-2820-F3D8-A78A3BE5A32C}"/>
              </a:ext>
            </a:extLst>
          </p:cNvPr>
          <p:cNvSpPr>
            <a:spLocks noGrp="1"/>
          </p:cNvSpPr>
          <p:nvPr>
            <p:ph type="sldNum" sz="quarter" idx="12"/>
          </p:nvPr>
        </p:nvSpPr>
        <p:spPr/>
        <p:txBody>
          <a:bodyPr/>
          <a:lstStyle/>
          <a:p>
            <a:fld id="{EF8A9BCE-B683-4630-911C-97D42E22DE45}" type="slidenum">
              <a:rPr lang="en-US" smtClean="0"/>
              <a:t>‹#›</a:t>
            </a:fld>
            <a:endParaRPr lang="en-US"/>
          </a:p>
        </p:txBody>
      </p:sp>
    </p:spTree>
    <p:extLst>
      <p:ext uri="{BB962C8B-B14F-4D97-AF65-F5344CB8AC3E}">
        <p14:creationId xmlns:p14="http://schemas.microsoft.com/office/powerpoint/2010/main" val="411620201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BCCB96-F234-7221-9238-716FE677E8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D40823-2009-91B7-E2C2-EBD63C895D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14A7FB-91C7-832D-BFC6-0CCB923CAF39}"/>
              </a:ext>
            </a:extLst>
          </p:cNvPr>
          <p:cNvSpPr>
            <a:spLocks noGrp="1"/>
          </p:cNvSpPr>
          <p:nvPr>
            <p:ph type="dt" sz="half" idx="10"/>
          </p:nvPr>
        </p:nvSpPr>
        <p:spPr/>
        <p:txBody>
          <a:bodyPr/>
          <a:lstStyle/>
          <a:p>
            <a:fld id="{4649D855-0944-4550-B097-70B6D3C6E16A}" type="datetimeFigureOut">
              <a:rPr lang="en-US" smtClean="0"/>
              <a:t>3/2/2026</a:t>
            </a:fld>
            <a:endParaRPr lang="en-US"/>
          </a:p>
        </p:txBody>
      </p:sp>
      <p:sp>
        <p:nvSpPr>
          <p:cNvPr id="5" name="Footer Placeholder 4">
            <a:extLst>
              <a:ext uri="{FF2B5EF4-FFF2-40B4-BE49-F238E27FC236}">
                <a16:creationId xmlns:a16="http://schemas.microsoft.com/office/drawing/2014/main" id="{172B37E1-19E2-8357-DED8-A2AA8646AE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B87F7B-113D-4F5C-5E50-FD2350F30999}"/>
              </a:ext>
            </a:extLst>
          </p:cNvPr>
          <p:cNvSpPr>
            <a:spLocks noGrp="1"/>
          </p:cNvSpPr>
          <p:nvPr>
            <p:ph type="sldNum" sz="quarter" idx="12"/>
          </p:nvPr>
        </p:nvSpPr>
        <p:spPr/>
        <p:txBody>
          <a:bodyPr/>
          <a:lstStyle/>
          <a:p>
            <a:fld id="{EF8A9BCE-B683-4630-911C-97D42E22DE45}" type="slidenum">
              <a:rPr lang="en-US" smtClean="0"/>
              <a:t>‹#›</a:t>
            </a:fld>
            <a:endParaRPr lang="en-US"/>
          </a:p>
        </p:txBody>
      </p:sp>
    </p:spTree>
    <p:extLst>
      <p:ext uri="{BB962C8B-B14F-4D97-AF65-F5344CB8AC3E}">
        <p14:creationId xmlns:p14="http://schemas.microsoft.com/office/powerpoint/2010/main" val="297947796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14B82-2A74-0BED-2955-28D24953AF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834285-5137-8739-AD8E-5C98EB36E7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C4AEFD-D779-AE83-9954-62FC57341C0F}"/>
              </a:ext>
            </a:extLst>
          </p:cNvPr>
          <p:cNvSpPr>
            <a:spLocks noGrp="1"/>
          </p:cNvSpPr>
          <p:nvPr>
            <p:ph type="dt" sz="half" idx="10"/>
          </p:nvPr>
        </p:nvSpPr>
        <p:spPr/>
        <p:txBody>
          <a:bodyPr/>
          <a:lstStyle/>
          <a:p>
            <a:fld id="{19038AD8-1B44-4869-8CA3-729C93D048AC}" type="datetimeFigureOut">
              <a:rPr lang="en-US" smtClean="0"/>
              <a:t>3/2/2026</a:t>
            </a:fld>
            <a:endParaRPr lang="en-US"/>
          </a:p>
        </p:txBody>
      </p:sp>
      <p:sp>
        <p:nvSpPr>
          <p:cNvPr id="5" name="Footer Placeholder 4">
            <a:extLst>
              <a:ext uri="{FF2B5EF4-FFF2-40B4-BE49-F238E27FC236}">
                <a16:creationId xmlns:a16="http://schemas.microsoft.com/office/drawing/2014/main" id="{0758EB78-52D7-4AA5-92C5-73093D1B58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AEDB0C-1F93-5677-34EB-BE079179D628}"/>
              </a:ext>
            </a:extLst>
          </p:cNvPr>
          <p:cNvSpPr>
            <a:spLocks noGrp="1"/>
          </p:cNvSpPr>
          <p:nvPr>
            <p:ph type="sldNum" sz="quarter" idx="12"/>
          </p:nvPr>
        </p:nvSpPr>
        <p:spPr/>
        <p:txBody>
          <a:bodyPr/>
          <a:lstStyle/>
          <a:p>
            <a:fld id="{BCCD5B4F-C3F2-4E4B-A358-8DA33D0CBFB2}" type="slidenum">
              <a:rPr lang="en-US" smtClean="0"/>
              <a:t>‹#›</a:t>
            </a:fld>
            <a:endParaRPr lang="en-US"/>
          </a:p>
        </p:txBody>
      </p:sp>
    </p:spTree>
    <p:extLst>
      <p:ext uri="{BB962C8B-B14F-4D97-AF65-F5344CB8AC3E}">
        <p14:creationId xmlns:p14="http://schemas.microsoft.com/office/powerpoint/2010/main" val="282569676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E1355-23B9-8725-9F10-0A963D84E2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48DDF4-B4F2-84F7-E341-D0C5122FB9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073349-40EF-DE26-A44B-D9A39ADADE6E}"/>
              </a:ext>
            </a:extLst>
          </p:cNvPr>
          <p:cNvSpPr>
            <a:spLocks noGrp="1"/>
          </p:cNvSpPr>
          <p:nvPr>
            <p:ph type="dt" sz="half" idx="10"/>
          </p:nvPr>
        </p:nvSpPr>
        <p:spPr/>
        <p:txBody>
          <a:bodyPr/>
          <a:lstStyle/>
          <a:p>
            <a:fld id="{19038AD8-1B44-4869-8CA3-729C93D048AC}" type="datetimeFigureOut">
              <a:rPr lang="en-US" smtClean="0"/>
              <a:t>3/2/2026</a:t>
            </a:fld>
            <a:endParaRPr lang="en-US"/>
          </a:p>
        </p:txBody>
      </p:sp>
      <p:sp>
        <p:nvSpPr>
          <p:cNvPr id="5" name="Footer Placeholder 4">
            <a:extLst>
              <a:ext uri="{FF2B5EF4-FFF2-40B4-BE49-F238E27FC236}">
                <a16:creationId xmlns:a16="http://schemas.microsoft.com/office/drawing/2014/main" id="{68D26200-51D9-8157-5CA7-04A69B77A2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D1E622-E266-3B31-0215-9790A2E9A417}"/>
              </a:ext>
            </a:extLst>
          </p:cNvPr>
          <p:cNvSpPr>
            <a:spLocks noGrp="1"/>
          </p:cNvSpPr>
          <p:nvPr>
            <p:ph type="sldNum" sz="quarter" idx="12"/>
          </p:nvPr>
        </p:nvSpPr>
        <p:spPr/>
        <p:txBody>
          <a:bodyPr/>
          <a:lstStyle/>
          <a:p>
            <a:fld id="{BCCD5B4F-C3F2-4E4B-A358-8DA33D0CBFB2}" type="slidenum">
              <a:rPr lang="en-US" smtClean="0"/>
              <a:t>‹#›</a:t>
            </a:fld>
            <a:endParaRPr lang="en-US"/>
          </a:p>
        </p:txBody>
      </p:sp>
    </p:spTree>
    <p:extLst>
      <p:ext uri="{BB962C8B-B14F-4D97-AF65-F5344CB8AC3E}">
        <p14:creationId xmlns:p14="http://schemas.microsoft.com/office/powerpoint/2010/main" val="151396924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8F105-C6DD-285D-4EA4-DAD532E79F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E442B5-A3BF-5486-B5E4-15A4E042C1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961C0C-8255-09A9-AC72-4B073DA1CA0D}"/>
              </a:ext>
            </a:extLst>
          </p:cNvPr>
          <p:cNvSpPr>
            <a:spLocks noGrp="1"/>
          </p:cNvSpPr>
          <p:nvPr>
            <p:ph type="dt" sz="half" idx="10"/>
          </p:nvPr>
        </p:nvSpPr>
        <p:spPr/>
        <p:txBody>
          <a:bodyPr/>
          <a:lstStyle/>
          <a:p>
            <a:fld id="{19038AD8-1B44-4869-8CA3-729C93D048AC}" type="datetimeFigureOut">
              <a:rPr lang="en-US" smtClean="0"/>
              <a:t>3/2/2026</a:t>
            </a:fld>
            <a:endParaRPr lang="en-US"/>
          </a:p>
        </p:txBody>
      </p:sp>
      <p:sp>
        <p:nvSpPr>
          <p:cNvPr id="5" name="Footer Placeholder 4">
            <a:extLst>
              <a:ext uri="{FF2B5EF4-FFF2-40B4-BE49-F238E27FC236}">
                <a16:creationId xmlns:a16="http://schemas.microsoft.com/office/drawing/2014/main" id="{28F9E6F9-37F0-D51F-0D8F-1B0D8504EA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C94E66-F944-3C38-3AC7-12C30C11832B}"/>
              </a:ext>
            </a:extLst>
          </p:cNvPr>
          <p:cNvSpPr>
            <a:spLocks noGrp="1"/>
          </p:cNvSpPr>
          <p:nvPr>
            <p:ph type="sldNum" sz="quarter" idx="12"/>
          </p:nvPr>
        </p:nvSpPr>
        <p:spPr/>
        <p:txBody>
          <a:bodyPr/>
          <a:lstStyle/>
          <a:p>
            <a:fld id="{BCCD5B4F-C3F2-4E4B-A358-8DA33D0CBFB2}" type="slidenum">
              <a:rPr lang="en-US" smtClean="0"/>
              <a:t>‹#›</a:t>
            </a:fld>
            <a:endParaRPr lang="en-US"/>
          </a:p>
        </p:txBody>
      </p:sp>
    </p:spTree>
    <p:extLst>
      <p:ext uri="{BB962C8B-B14F-4D97-AF65-F5344CB8AC3E}">
        <p14:creationId xmlns:p14="http://schemas.microsoft.com/office/powerpoint/2010/main" val="326353075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95AAE-084D-D6B2-7C24-787F839FD1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2ACE11-7079-DEB6-D3C3-190DDC785C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6C68C6-1D0F-4645-13AB-64E3B928B3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1C678E-DDEB-E368-B1AC-84439772B2C2}"/>
              </a:ext>
            </a:extLst>
          </p:cNvPr>
          <p:cNvSpPr>
            <a:spLocks noGrp="1"/>
          </p:cNvSpPr>
          <p:nvPr>
            <p:ph type="dt" sz="half" idx="10"/>
          </p:nvPr>
        </p:nvSpPr>
        <p:spPr/>
        <p:txBody>
          <a:bodyPr/>
          <a:lstStyle/>
          <a:p>
            <a:fld id="{19038AD8-1B44-4869-8CA3-729C93D048AC}" type="datetimeFigureOut">
              <a:rPr lang="en-US" smtClean="0"/>
              <a:t>3/2/2026</a:t>
            </a:fld>
            <a:endParaRPr lang="en-US"/>
          </a:p>
        </p:txBody>
      </p:sp>
      <p:sp>
        <p:nvSpPr>
          <p:cNvPr id="6" name="Footer Placeholder 5">
            <a:extLst>
              <a:ext uri="{FF2B5EF4-FFF2-40B4-BE49-F238E27FC236}">
                <a16:creationId xmlns:a16="http://schemas.microsoft.com/office/drawing/2014/main" id="{7B8DD142-3BFC-79E0-121B-307050CCCA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E11051-83ED-A40E-DE51-EFEC7318EFD0}"/>
              </a:ext>
            </a:extLst>
          </p:cNvPr>
          <p:cNvSpPr>
            <a:spLocks noGrp="1"/>
          </p:cNvSpPr>
          <p:nvPr>
            <p:ph type="sldNum" sz="quarter" idx="12"/>
          </p:nvPr>
        </p:nvSpPr>
        <p:spPr/>
        <p:txBody>
          <a:bodyPr/>
          <a:lstStyle/>
          <a:p>
            <a:fld id="{BCCD5B4F-C3F2-4E4B-A358-8DA33D0CBFB2}" type="slidenum">
              <a:rPr lang="en-US" smtClean="0"/>
              <a:t>‹#›</a:t>
            </a:fld>
            <a:endParaRPr lang="en-US"/>
          </a:p>
        </p:txBody>
      </p:sp>
    </p:spTree>
    <p:extLst>
      <p:ext uri="{BB962C8B-B14F-4D97-AF65-F5344CB8AC3E}">
        <p14:creationId xmlns:p14="http://schemas.microsoft.com/office/powerpoint/2010/main" val="382221881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CD290-4D6D-9053-0C70-ADEA35D23D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8B4B9D-DA3D-3D10-AD85-1E82B30520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483397-5CDF-84FB-4E99-8C1D662AF2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B8B876-D1DB-FA8B-1B9D-85518B3B2D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BD4D91-4E14-BBD2-4444-ABE1AE637C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4A54F8-09B7-A251-C355-BA253B4FD4EE}"/>
              </a:ext>
            </a:extLst>
          </p:cNvPr>
          <p:cNvSpPr>
            <a:spLocks noGrp="1"/>
          </p:cNvSpPr>
          <p:nvPr>
            <p:ph type="dt" sz="half" idx="10"/>
          </p:nvPr>
        </p:nvSpPr>
        <p:spPr/>
        <p:txBody>
          <a:bodyPr/>
          <a:lstStyle/>
          <a:p>
            <a:fld id="{19038AD8-1B44-4869-8CA3-729C93D048AC}" type="datetimeFigureOut">
              <a:rPr lang="en-US" smtClean="0"/>
              <a:t>3/2/2026</a:t>
            </a:fld>
            <a:endParaRPr lang="en-US"/>
          </a:p>
        </p:txBody>
      </p:sp>
      <p:sp>
        <p:nvSpPr>
          <p:cNvPr id="8" name="Footer Placeholder 7">
            <a:extLst>
              <a:ext uri="{FF2B5EF4-FFF2-40B4-BE49-F238E27FC236}">
                <a16:creationId xmlns:a16="http://schemas.microsoft.com/office/drawing/2014/main" id="{061F35DC-CC91-7502-339B-9BAC2D933A0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4E39AA-6410-56EA-826A-ABA32A287526}"/>
              </a:ext>
            </a:extLst>
          </p:cNvPr>
          <p:cNvSpPr>
            <a:spLocks noGrp="1"/>
          </p:cNvSpPr>
          <p:nvPr>
            <p:ph type="sldNum" sz="quarter" idx="12"/>
          </p:nvPr>
        </p:nvSpPr>
        <p:spPr/>
        <p:txBody>
          <a:bodyPr/>
          <a:lstStyle/>
          <a:p>
            <a:fld id="{BCCD5B4F-C3F2-4E4B-A358-8DA33D0CBFB2}" type="slidenum">
              <a:rPr lang="en-US" smtClean="0"/>
              <a:t>‹#›</a:t>
            </a:fld>
            <a:endParaRPr lang="en-US"/>
          </a:p>
        </p:txBody>
      </p:sp>
    </p:spTree>
    <p:extLst>
      <p:ext uri="{BB962C8B-B14F-4D97-AF65-F5344CB8AC3E}">
        <p14:creationId xmlns:p14="http://schemas.microsoft.com/office/powerpoint/2010/main" val="120615382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D7C3E-C163-FB18-9A5C-C16BAB9517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E9F380-8D3D-71C0-1351-E320CC0CE5F3}"/>
              </a:ext>
            </a:extLst>
          </p:cNvPr>
          <p:cNvSpPr>
            <a:spLocks noGrp="1"/>
          </p:cNvSpPr>
          <p:nvPr>
            <p:ph type="dt" sz="half" idx="10"/>
          </p:nvPr>
        </p:nvSpPr>
        <p:spPr/>
        <p:txBody>
          <a:bodyPr/>
          <a:lstStyle/>
          <a:p>
            <a:fld id="{19038AD8-1B44-4869-8CA3-729C93D048AC}" type="datetimeFigureOut">
              <a:rPr lang="en-US" smtClean="0"/>
              <a:t>3/2/2026</a:t>
            </a:fld>
            <a:endParaRPr lang="en-US"/>
          </a:p>
        </p:txBody>
      </p:sp>
      <p:sp>
        <p:nvSpPr>
          <p:cNvPr id="4" name="Footer Placeholder 3">
            <a:extLst>
              <a:ext uri="{FF2B5EF4-FFF2-40B4-BE49-F238E27FC236}">
                <a16:creationId xmlns:a16="http://schemas.microsoft.com/office/drawing/2014/main" id="{0A331861-DE1B-AC03-F3F2-2F63AEDE35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36A5C8-9112-2273-7C18-3FAD9B493421}"/>
              </a:ext>
            </a:extLst>
          </p:cNvPr>
          <p:cNvSpPr>
            <a:spLocks noGrp="1"/>
          </p:cNvSpPr>
          <p:nvPr>
            <p:ph type="sldNum" sz="quarter" idx="12"/>
          </p:nvPr>
        </p:nvSpPr>
        <p:spPr/>
        <p:txBody>
          <a:bodyPr/>
          <a:lstStyle/>
          <a:p>
            <a:fld id="{BCCD5B4F-C3F2-4E4B-A358-8DA33D0CBFB2}" type="slidenum">
              <a:rPr lang="en-US" smtClean="0"/>
              <a:t>‹#›</a:t>
            </a:fld>
            <a:endParaRPr lang="en-US"/>
          </a:p>
        </p:txBody>
      </p:sp>
    </p:spTree>
    <p:extLst>
      <p:ext uri="{BB962C8B-B14F-4D97-AF65-F5344CB8AC3E}">
        <p14:creationId xmlns:p14="http://schemas.microsoft.com/office/powerpoint/2010/main" val="340610963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58C5DF-1F4A-D0FF-A4EE-4638F664D769}"/>
              </a:ext>
            </a:extLst>
          </p:cNvPr>
          <p:cNvSpPr>
            <a:spLocks noGrp="1"/>
          </p:cNvSpPr>
          <p:nvPr>
            <p:ph type="dt" sz="half" idx="10"/>
          </p:nvPr>
        </p:nvSpPr>
        <p:spPr/>
        <p:txBody>
          <a:bodyPr/>
          <a:lstStyle/>
          <a:p>
            <a:fld id="{19038AD8-1B44-4869-8CA3-729C93D048AC}" type="datetimeFigureOut">
              <a:rPr lang="en-US" smtClean="0"/>
              <a:t>3/2/2026</a:t>
            </a:fld>
            <a:endParaRPr lang="en-US"/>
          </a:p>
        </p:txBody>
      </p:sp>
      <p:sp>
        <p:nvSpPr>
          <p:cNvPr id="3" name="Footer Placeholder 2">
            <a:extLst>
              <a:ext uri="{FF2B5EF4-FFF2-40B4-BE49-F238E27FC236}">
                <a16:creationId xmlns:a16="http://schemas.microsoft.com/office/drawing/2014/main" id="{E3ABEFF9-C633-27B8-6DDF-5357B31507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0F9225-3208-7DF9-92EE-3C820AA2B319}"/>
              </a:ext>
            </a:extLst>
          </p:cNvPr>
          <p:cNvSpPr>
            <a:spLocks noGrp="1"/>
          </p:cNvSpPr>
          <p:nvPr>
            <p:ph type="sldNum" sz="quarter" idx="12"/>
          </p:nvPr>
        </p:nvSpPr>
        <p:spPr/>
        <p:txBody>
          <a:bodyPr/>
          <a:lstStyle/>
          <a:p>
            <a:fld id="{BCCD5B4F-C3F2-4E4B-A358-8DA33D0CBFB2}" type="slidenum">
              <a:rPr lang="en-US" smtClean="0"/>
              <a:t>‹#›</a:t>
            </a:fld>
            <a:endParaRPr lang="en-US"/>
          </a:p>
        </p:txBody>
      </p:sp>
    </p:spTree>
    <p:extLst>
      <p:ext uri="{BB962C8B-B14F-4D97-AF65-F5344CB8AC3E}">
        <p14:creationId xmlns:p14="http://schemas.microsoft.com/office/powerpoint/2010/main" val="380683115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E6B64-95CF-D3E9-9B87-6B88F748E7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BFD5E1-AB94-1E8D-F835-82E1585F1A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787D4A4-E241-2CDB-8C8F-1AE1D7ABC2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805F8B-B68C-EDC8-6E84-80D2FCF740D8}"/>
              </a:ext>
            </a:extLst>
          </p:cNvPr>
          <p:cNvSpPr>
            <a:spLocks noGrp="1"/>
          </p:cNvSpPr>
          <p:nvPr>
            <p:ph type="dt" sz="half" idx="10"/>
          </p:nvPr>
        </p:nvSpPr>
        <p:spPr/>
        <p:txBody>
          <a:bodyPr/>
          <a:lstStyle/>
          <a:p>
            <a:fld id="{19038AD8-1B44-4869-8CA3-729C93D048AC}" type="datetimeFigureOut">
              <a:rPr lang="en-US" smtClean="0"/>
              <a:t>3/2/2026</a:t>
            </a:fld>
            <a:endParaRPr lang="en-US"/>
          </a:p>
        </p:txBody>
      </p:sp>
      <p:sp>
        <p:nvSpPr>
          <p:cNvPr id="6" name="Footer Placeholder 5">
            <a:extLst>
              <a:ext uri="{FF2B5EF4-FFF2-40B4-BE49-F238E27FC236}">
                <a16:creationId xmlns:a16="http://schemas.microsoft.com/office/drawing/2014/main" id="{D8C74B8E-3312-4DC1-CA2E-D6651102C3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793E02-7DE5-910B-D30F-B594D3B691BA}"/>
              </a:ext>
            </a:extLst>
          </p:cNvPr>
          <p:cNvSpPr>
            <a:spLocks noGrp="1"/>
          </p:cNvSpPr>
          <p:nvPr>
            <p:ph type="sldNum" sz="quarter" idx="12"/>
          </p:nvPr>
        </p:nvSpPr>
        <p:spPr/>
        <p:txBody>
          <a:bodyPr/>
          <a:lstStyle/>
          <a:p>
            <a:fld id="{BCCD5B4F-C3F2-4E4B-A358-8DA33D0CBFB2}" type="slidenum">
              <a:rPr lang="en-US" smtClean="0"/>
              <a:t>‹#›</a:t>
            </a:fld>
            <a:endParaRPr lang="en-US"/>
          </a:p>
        </p:txBody>
      </p:sp>
    </p:spTree>
    <p:extLst>
      <p:ext uri="{BB962C8B-B14F-4D97-AF65-F5344CB8AC3E}">
        <p14:creationId xmlns:p14="http://schemas.microsoft.com/office/powerpoint/2010/main" val="32443959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_text top">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BABB9B7-C27C-55D4-E82C-D305B26D08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
            <a:ext cx="12192000" cy="6857999"/>
          </a:xfrm>
          <a:prstGeom prst="rect">
            <a:avLst/>
          </a:prstGeom>
        </p:spPr>
      </p:pic>
      <p:sp>
        <p:nvSpPr>
          <p:cNvPr id="12" name="Picture Placeholder 2">
            <a:extLst>
              <a:ext uri="{FF2B5EF4-FFF2-40B4-BE49-F238E27FC236}">
                <a16:creationId xmlns:a16="http://schemas.microsoft.com/office/drawing/2014/main" id="{377A7E8C-7CFA-625C-5D1B-E9D1A644C3E2}"/>
              </a:ext>
            </a:extLst>
          </p:cNvPr>
          <p:cNvSpPr>
            <a:spLocks noGrp="1"/>
          </p:cNvSpPr>
          <p:nvPr>
            <p:ph type="pic" sz="quarter" idx="10" hasCustomPrompt="1"/>
          </p:nvPr>
        </p:nvSpPr>
        <p:spPr>
          <a:xfrm>
            <a:off x="6897758" y="0"/>
            <a:ext cx="5294243" cy="6858000"/>
          </a:xfrm>
          <a:prstGeom prst="rect">
            <a:avLst/>
          </a:prstGeom>
          <a:solidFill>
            <a:schemeClr val="tx2">
              <a:lumMod val="40000"/>
              <a:lumOff val="60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picture here</a:t>
            </a:r>
          </a:p>
        </p:txBody>
      </p:sp>
      <p:pic>
        <p:nvPicPr>
          <p:cNvPr id="15" name="Picture 14">
            <a:extLst>
              <a:ext uri="{FF2B5EF4-FFF2-40B4-BE49-F238E27FC236}">
                <a16:creationId xmlns:a16="http://schemas.microsoft.com/office/drawing/2014/main" id="{628512E4-9CE6-7723-06DF-54514318A6C0}"/>
              </a:ext>
            </a:extLst>
          </p:cNvPr>
          <p:cNvPicPr>
            <a:picLocks noChangeAspect="1"/>
          </p:cNvPicPr>
          <p:nvPr userDrawn="1"/>
        </p:nvPicPr>
        <p:blipFill>
          <a:blip r:embed="rId3">
            <a:alphaModFix amt="3000"/>
          </a:blip>
          <a:stretch>
            <a:fillRect/>
          </a:stretch>
        </p:blipFill>
        <p:spPr>
          <a:xfrm>
            <a:off x="418998" y="919021"/>
            <a:ext cx="6129585" cy="5056908"/>
          </a:xfrm>
          <a:prstGeom prst="rect">
            <a:avLst/>
          </a:prstGeom>
        </p:spPr>
      </p:pic>
      <p:sp>
        <p:nvSpPr>
          <p:cNvPr id="2" name="Text Placeholder 2">
            <a:extLst>
              <a:ext uri="{FF2B5EF4-FFF2-40B4-BE49-F238E27FC236}">
                <a16:creationId xmlns:a16="http://schemas.microsoft.com/office/drawing/2014/main" id="{422AC649-17FF-561B-F586-EEAFD79886C6}"/>
              </a:ext>
            </a:extLst>
          </p:cNvPr>
          <p:cNvSpPr>
            <a:spLocks noGrp="1"/>
          </p:cNvSpPr>
          <p:nvPr>
            <p:ph type="body" sz="quarter" idx="13" hasCustomPrompt="1"/>
          </p:nvPr>
        </p:nvSpPr>
        <p:spPr>
          <a:xfrm>
            <a:off x="367559" y="358591"/>
            <a:ext cx="6454584" cy="591671"/>
          </a:xfrm>
          <a:prstGeom prst="rect">
            <a:avLst/>
          </a:prstGeom>
        </p:spPr>
        <p:txBody>
          <a:bodyPr anchor="t" anchorCtr="0">
            <a:noAutofit/>
          </a:bodyPr>
          <a:lstStyle>
            <a:lvl1pPr marL="0" indent="0" algn="l">
              <a:lnSpc>
                <a:spcPct val="100000"/>
              </a:lnSpc>
              <a:spcBef>
                <a:spcPts val="0"/>
              </a:spcBef>
              <a:buFontTx/>
              <a:buNone/>
              <a:defRPr sz="4000" b="1" i="0" spc="0">
                <a:solidFill>
                  <a:srgbClr val="0B2340"/>
                </a:solidFill>
                <a:latin typeface="Adobe Caslon Pro Bold" panose="0205050205050A020403" pitchFamily="18" charset="77"/>
              </a:defRPr>
            </a:lvl1pPr>
          </a:lstStyle>
          <a:p>
            <a:pPr lvl="0"/>
            <a:r>
              <a:rPr lang="en-GB"/>
              <a:t>CLICK TO EDIT MASTER TEXT STYLES</a:t>
            </a:r>
            <a:endParaRPr lang="en-NL"/>
          </a:p>
        </p:txBody>
      </p:sp>
      <p:pic>
        <p:nvPicPr>
          <p:cNvPr id="3" name="Picture 2">
            <a:extLst>
              <a:ext uri="{FF2B5EF4-FFF2-40B4-BE49-F238E27FC236}">
                <a16:creationId xmlns:a16="http://schemas.microsoft.com/office/drawing/2014/main" id="{2E04D3BA-A82C-97FA-4925-85EA57F93D3E}"/>
              </a:ext>
            </a:extLst>
          </p:cNvPr>
          <p:cNvPicPr>
            <a:picLocks noChangeAspect="1"/>
          </p:cNvPicPr>
          <p:nvPr userDrawn="1"/>
        </p:nvPicPr>
        <p:blipFill>
          <a:blip r:embed="rId4"/>
          <a:stretch>
            <a:fillRect/>
          </a:stretch>
        </p:blipFill>
        <p:spPr>
          <a:xfrm>
            <a:off x="214404" y="6096001"/>
            <a:ext cx="695896" cy="574115"/>
          </a:xfrm>
          <a:prstGeom prst="rect">
            <a:avLst/>
          </a:prstGeom>
        </p:spPr>
      </p:pic>
    </p:spTree>
    <p:extLst>
      <p:ext uri="{BB962C8B-B14F-4D97-AF65-F5344CB8AC3E}">
        <p14:creationId xmlns:p14="http://schemas.microsoft.com/office/powerpoint/2010/main" val="18543484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0835E-283A-90F8-3BF1-61B7EFE697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4FFAEB-0C62-E9F8-4931-2109FF81C1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6E258EB-8960-769A-77D1-1420922C83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34F3F7-6A6F-3D0B-B7A1-DC03DC89D1A0}"/>
              </a:ext>
            </a:extLst>
          </p:cNvPr>
          <p:cNvSpPr>
            <a:spLocks noGrp="1"/>
          </p:cNvSpPr>
          <p:nvPr>
            <p:ph type="dt" sz="half" idx="10"/>
          </p:nvPr>
        </p:nvSpPr>
        <p:spPr/>
        <p:txBody>
          <a:bodyPr/>
          <a:lstStyle/>
          <a:p>
            <a:fld id="{19038AD8-1B44-4869-8CA3-729C93D048AC}" type="datetimeFigureOut">
              <a:rPr lang="en-US" smtClean="0"/>
              <a:t>3/2/2026</a:t>
            </a:fld>
            <a:endParaRPr lang="en-US"/>
          </a:p>
        </p:txBody>
      </p:sp>
      <p:sp>
        <p:nvSpPr>
          <p:cNvPr id="6" name="Footer Placeholder 5">
            <a:extLst>
              <a:ext uri="{FF2B5EF4-FFF2-40B4-BE49-F238E27FC236}">
                <a16:creationId xmlns:a16="http://schemas.microsoft.com/office/drawing/2014/main" id="{C5FC5E32-EE70-E576-2B4E-D609E14D8F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55898F-0BE6-FD71-8A6A-508C873CD4A9}"/>
              </a:ext>
            </a:extLst>
          </p:cNvPr>
          <p:cNvSpPr>
            <a:spLocks noGrp="1"/>
          </p:cNvSpPr>
          <p:nvPr>
            <p:ph type="sldNum" sz="quarter" idx="12"/>
          </p:nvPr>
        </p:nvSpPr>
        <p:spPr/>
        <p:txBody>
          <a:bodyPr/>
          <a:lstStyle/>
          <a:p>
            <a:fld id="{BCCD5B4F-C3F2-4E4B-A358-8DA33D0CBFB2}" type="slidenum">
              <a:rPr lang="en-US" smtClean="0"/>
              <a:t>‹#›</a:t>
            </a:fld>
            <a:endParaRPr lang="en-US"/>
          </a:p>
        </p:txBody>
      </p:sp>
    </p:spTree>
    <p:extLst>
      <p:ext uri="{BB962C8B-B14F-4D97-AF65-F5344CB8AC3E}">
        <p14:creationId xmlns:p14="http://schemas.microsoft.com/office/powerpoint/2010/main" val="299439960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3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9C284-FA93-55DA-48E5-679D3125CE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906406-48F0-D2EE-2200-143122E69A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01A7AD-F3E6-363C-F995-CC607DCD4BE0}"/>
              </a:ext>
            </a:extLst>
          </p:cNvPr>
          <p:cNvSpPr>
            <a:spLocks noGrp="1"/>
          </p:cNvSpPr>
          <p:nvPr>
            <p:ph type="dt" sz="half" idx="10"/>
          </p:nvPr>
        </p:nvSpPr>
        <p:spPr/>
        <p:txBody>
          <a:bodyPr/>
          <a:lstStyle/>
          <a:p>
            <a:fld id="{19038AD8-1B44-4869-8CA3-729C93D048AC}" type="datetimeFigureOut">
              <a:rPr lang="en-US" smtClean="0"/>
              <a:t>3/2/2026</a:t>
            </a:fld>
            <a:endParaRPr lang="en-US"/>
          </a:p>
        </p:txBody>
      </p:sp>
      <p:sp>
        <p:nvSpPr>
          <p:cNvPr id="5" name="Footer Placeholder 4">
            <a:extLst>
              <a:ext uri="{FF2B5EF4-FFF2-40B4-BE49-F238E27FC236}">
                <a16:creationId xmlns:a16="http://schemas.microsoft.com/office/drawing/2014/main" id="{CBDBA3FE-FCF6-D8BE-7804-CCF6921033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7E369B-A1A6-10FA-060C-AD874E932FE2}"/>
              </a:ext>
            </a:extLst>
          </p:cNvPr>
          <p:cNvSpPr>
            <a:spLocks noGrp="1"/>
          </p:cNvSpPr>
          <p:nvPr>
            <p:ph type="sldNum" sz="quarter" idx="12"/>
          </p:nvPr>
        </p:nvSpPr>
        <p:spPr/>
        <p:txBody>
          <a:bodyPr/>
          <a:lstStyle/>
          <a:p>
            <a:fld id="{BCCD5B4F-C3F2-4E4B-A358-8DA33D0CBFB2}" type="slidenum">
              <a:rPr lang="en-US" smtClean="0"/>
              <a:t>‹#›</a:t>
            </a:fld>
            <a:endParaRPr lang="en-US"/>
          </a:p>
        </p:txBody>
      </p:sp>
    </p:spTree>
    <p:extLst>
      <p:ext uri="{BB962C8B-B14F-4D97-AF65-F5344CB8AC3E}">
        <p14:creationId xmlns:p14="http://schemas.microsoft.com/office/powerpoint/2010/main" val="34276158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3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96CEA8-7E41-CD30-CD5D-2E2449142D5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EA0779-20E6-B310-8AC3-EC800D5ADB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3CD82A-9181-7164-509F-6B711BFA1A5D}"/>
              </a:ext>
            </a:extLst>
          </p:cNvPr>
          <p:cNvSpPr>
            <a:spLocks noGrp="1"/>
          </p:cNvSpPr>
          <p:nvPr>
            <p:ph type="dt" sz="half" idx="10"/>
          </p:nvPr>
        </p:nvSpPr>
        <p:spPr/>
        <p:txBody>
          <a:bodyPr/>
          <a:lstStyle/>
          <a:p>
            <a:fld id="{19038AD8-1B44-4869-8CA3-729C93D048AC}" type="datetimeFigureOut">
              <a:rPr lang="en-US" smtClean="0"/>
              <a:t>3/2/2026</a:t>
            </a:fld>
            <a:endParaRPr lang="en-US"/>
          </a:p>
        </p:txBody>
      </p:sp>
      <p:sp>
        <p:nvSpPr>
          <p:cNvPr id="5" name="Footer Placeholder 4">
            <a:extLst>
              <a:ext uri="{FF2B5EF4-FFF2-40B4-BE49-F238E27FC236}">
                <a16:creationId xmlns:a16="http://schemas.microsoft.com/office/drawing/2014/main" id="{FF040802-0E07-ADCC-CA2C-99A89D9056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D30CBB-7EDE-7BB1-A3B2-FCA877009F30}"/>
              </a:ext>
            </a:extLst>
          </p:cNvPr>
          <p:cNvSpPr>
            <a:spLocks noGrp="1"/>
          </p:cNvSpPr>
          <p:nvPr>
            <p:ph type="sldNum" sz="quarter" idx="12"/>
          </p:nvPr>
        </p:nvSpPr>
        <p:spPr/>
        <p:txBody>
          <a:bodyPr/>
          <a:lstStyle/>
          <a:p>
            <a:fld id="{BCCD5B4F-C3F2-4E4B-A358-8DA33D0CBFB2}" type="slidenum">
              <a:rPr lang="en-US" smtClean="0"/>
              <a:t>‹#›</a:t>
            </a:fld>
            <a:endParaRPr lang="en-US"/>
          </a:p>
        </p:txBody>
      </p:sp>
    </p:spTree>
    <p:extLst>
      <p:ext uri="{BB962C8B-B14F-4D97-AF65-F5344CB8AC3E}">
        <p14:creationId xmlns:p14="http://schemas.microsoft.com/office/powerpoint/2010/main" val="329279151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userDrawn="1">
  <p:cSld name="Title">
    <p:bg>
      <p:bgPr>
        <a:solidFill>
          <a:schemeClr val="tx2"/>
        </a:solidFill>
        <a:effectLst/>
      </p:bgPr>
    </p:bg>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EB0CC4F8-51BB-BC82-9275-613A56650F8A}"/>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7" progId="TCLayout.ActiveDocument.1">
                  <p:embed/>
                </p:oleObj>
              </mc:Choice>
              <mc:Fallback>
                <p:oleObj name="think-cell Slide" r:id="rId3" imgW="327" imgH="327" progId="TCLayout.ActiveDocument.1">
                  <p:embed/>
                  <p:pic>
                    <p:nvPicPr>
                      <p:cNvPr id="13" name="Object 12" hidden="1">
                        <a:extLst>
                          <a:ext uri="{FF2B5EF4-FFF2-40B4-BE49-F238E27FC236}">
                            <a16:creationId xmlns:a16="http://schemas.microsoft.com/office/drawing/2014/main" id="{EB0CC4F8-51BB-BC82-9275-613A56650F8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Tijdelijke aanduiding voor afbeelding 10">
            <a:extLst>
              <a:ext uri="{FF2B5EF4-FFF2-40B4-BE49-F238E27FC236}">
                <a16:creationId xmlns:a16="http://schemas.microsoft.com/office/drawing/2014/main" id="{E5EC030A-DFC3-982E-4666-28E5CCF5BCE0}"/>
              </a:ext>
            </a:extLst>
          </p:cNvPr>
          <p:cNvSpPr>
            <a:spLocks noGrp="1"/>
          </p:cNvSpPr>
          <p:nvPr>
            <p:ph type="pic" sz="quarter" idx="10" hasCustomPrompt="1"/>
          </p:nvPr>
        </p:nvSpPr>
        <p:spPr>
          <a:xfrm>
            <a:off x="0" y="0"/>
            <a:ext cx="12192000" cy="6858000"/>
          </a:xfrm>
          <a:noFill/>
        </p:spPr>
        <p:txBody>
          <a:bodyPr lIns="0" tIns="108000" bIns="0" anchor="t" anchorCtr="0"/>
          <a:lstStyle>
            <a:lvl1pPr algn="ctr">
              <a:defRPr sz="1000">
                <a:solidFill>
                  <a:schemeClr val="bg1"/>
                </a:solidFill>
              </a:defRPr>
            </a:lvl1pPr>
          </a:lstStyle>
          <a:p>
            <a:r>
              <a:rPr lang="en-GB"/>
              <a:t>TO INSERT AN IMAGE: </a:t>
            </a:r>
            <a:br>
              <a:rPr lang="en-GB"/>
            </a:br>
            <a:r>
              <a:rPr lang="en-GB"/>
              <a:t>SELECT THIS PICTURE PLACEHOLDER BOX </a:t>
            </a:r>
            <a:br>
              <a:rPr lang="en-GB"/>
            </a:br>
            <a:r>
              <a:rPr lang="en-GB"/>
              <a:t>CLICK IN THE RIBBON ON 'INSERT' - 'PICTURES’ </a:t>
            </a:r>
            <a:br>
              <a:rPr lang="en-GB"/>
            </a:br>
            <a:r>
              <a:rPr lang="en-GB"/>
              <a:t>SELECT A PHOTO OR IMAGE VIA THE EXPLORER AND CLICK ON 'INSERT'</a:t>
            </a:r>
          </a:p>
        </p:txBody>
      </p:sp>
      <p:sp>
        <p:nvSpPr>
          <p:cNvPr id="2" name="Titel 1">
            <a:extLst>
              <a:ext uri="{FF2B5EF4-FFF2-40B4-BE49-F238E27FC236}">
                <a16:creationId xmlns:a16="http://schemas.microsoft.com/office/drawing/2014/main" id="{DCCA0898-5F50-668E-26D3-B48393044678}"/>
              </a:ext>
            </a:extLst>
          </p:cNvPr>
          <p:cNvSpPr>
            <a:spLocks noGrp="1"/>
          </p:cNvSpPr>
          <p:nvPr>
            <p:ph type="ctrTitle" hasCustomPrompt="1"/>
          </p:nvPr>
        </p:nvSpPr>
        <p:spPr>
          <a:xfrm>
            <a:off x="430082" y="6070518"/>
            <a:ext cx="7200000" cy="184666"/>
          </a:xfrm>
        </p:spPr>
        <p:txBody>
          <a:bodyPr vert="horz" anchor="b">
            <a:spAutoFit/>
          </a:bodyPr>
          <a:lstStyle>
            <a:lvl1pPr algn="l">
              <a:lnSpc>
                <a:spcPct val="100000"/>
              </a:lnSpc>
              <a:spcBef>
                <a:spcPts val="0"/>
              </a:spcBef>
              <a:spcAft>
                <a:spcPts val="0"/>
              </a:spcAft>
              <a:defRPr sz="1200">
                <a:solidFill>
                  <a:schemeClr val="accent3"/>
                </a:solidFill>
                <a:latin typeface="Basier Square SemiBold" panose="00000700000000000000" pitchFamily="50" charset="0"/>
              </a:defRPr>
            </a:lvl1pPr>
          </a:lstStyle>
          <a:p>
            <a:r>
              <a:rPr lang="en-GB"/>
              <a:t>Title</a:t>
            </a:r>
          </a:p>
        </p:txBody>
      </p:sp>
      <p:sp>
        <p:nvSpPr>
          <p:cNvPr id="3" name="Ondertitel 2">
            <a:extLst>
              <a:ext uri="{FF2B5EF4-FFF2-40B4-BE49-F238E27FC236}">
                <a16:creationId xmlns:a16="http://schemas.microsoft.com/office/drawing/2014/main" id="{442C1AF8-6670-217C-6406-D3D4BA6DEA6D}"/>
              </a:ext>
            </a:extLst>
          </p:cNvPr>
          <p:cNvSpPr>
            <a:spLocks noGrp="1"/>
          </p:cNvSpPr>
          <p:nvPr>
            <p:ph type="subTitle" idx="1" hasCustomPrompt="1"/>
          </p:nvPr>
        </p:nvSpPr>
        <p:spPr>
          <a:xfrm>
            <a:off x="430082" y="6304227"/>
            <a:ext cx="7200000" cy="184666"/>
          </a:xfrm>
        </p:spPr>
        <p:txBody>
          <a:bodyPr>
            <a:spAutoFit/>
          </a:bodyPr>
          <a:lstStyle>
            <a:lvl1pPr marL="0" indent="0" algn="l">
              <a:lnSpc>
                <a:spcPct val="100000"/>
              </a:lnSpc>
              <a:spcBef>
                <a:spcPts val="0"/>
              </a:spcBef>
              <a:spcAft>
                <a:spcPts val="0"/>
              </a:spcAft>
              <a:buNone/>
              <a:defRPr sz="1200">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a:t>
            </a:r>
          </a:p>
        </p:txBody>
      </p:sp>
      <p:sp>
        <p:nvSpPr>
          <p:cNvPr id="14" name="Tijdelijke aanduiding voor datum 3">
            <a:extLst>
              <a:ext uri="{FF2B5EF4-FFF2-40B4-BE49-F238E27FC236}">
                <a16:creationId xmlns:a16="http://schemas.microsoft.com/office/drawing/2014/main" id="{9B5CBADC-288F-FD9E-3459-8B7D018FD42B}"/>
              </a:ext>
            </a:extLst>
          </p:cNvPr>
          <p:cNvSpPr>
            <a:spLocks noGrp="1"/>
          </p:cNvSpPr>
          <p:nvPr>
            <p:ph type="dt" sz="half" idx="11"/>
          </p:nvPr>
        </p:nvSpPr>
        <p:spPr>
          <a:xfrm>
            <a:off x="9834880" y="6304227"/>
            <a:ext cx="2021761" cy="184666"/>
          </a:xfrm>
          <a:prstGeom prst="rect">
            <a:avLst/>
          </a:prstGeom>
        </p:spPr>
        <p:txBody>
          <a:bodyPr wrap="square" lIns="0" tIns="0" rIns="0" bIns="0">
            <a:spAutoFit/>
          </a:bodyPr>
          <a:lstStyle>
            <a:lvl1pPr algn="r">
              <a:defRPr sz="1200">
                <a:solidFill>
                  <a:schemeClr val="accent2"/>
                </a:solidFill>
              </a:defRPr>
            </a:lvl1pPr>
          </a:lstStyle>
          <a:p>
            <a:r>
              <a:rPr lang="en-US"/>
              <a:t>Date</a:t>
            </a:r>
            <a:endParaRPr lang="en-GB"/>
          </a:p>
        </p:txBody>
      </p:sp>
      <p:sp>
        <p:nvSpPr>
          <p:cNvPr id="5" name="Text Placeholder 4">
            <a:extLst>
              <a:ext uri="{FF2B5EF4-FFF2-40B4-BE49-F238E27FC236}">
                <a16:creationId xmlns:a16="http://schemas.microsoft.com/office/drawing/2014/main" id="{85089EA9-E938-5463-88FA-E34F895DB001}"/>
              </a:ext>
            </a:extLst>
          </p:cNvPr>
          <p:cNvSpPr>
            <a:spLocks noGrp="1" noChangeAspect="1"/>
          </p:cNvSpPr>
          <p:nvPr>
            <p:ph type="body" sz="quarter" idx="12" hasCustomPrompt="1"/>
          </p:nvPr>
        </p:nvSpPr>
        <p:spPr>
          <a:xfrm>
            <a:off x="2786884" y="1258001"/>
            <a:ext cx="6616800" cy="4341600"/>
          </a:xfrm>
          <a:blipFill dpi="0" rotWithShape="1">
            <a:blip r:embed="rId5"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tx1"/>
                </a:solidFill>
              </a:defRPr>
            </a:lvl1pPr>
            <a:lvl5pPr>
              <a:defRPr/>
            </a:lvl5pPr>
          </a:lstStyle>
          <a:p>
            <a:pPr lvl="0"/>
            <a:r>
              <a:rPr lang="nl-NL"/>
              <a:t> </a:t>
            </a:r>
          </a:p>
        </p:txBody>
      </p:sp>
      <p:pic>
        <p:nvPicPr>
          <p:cNvPr id="20" name="Picture 19">
            <a:extLst>
              <a:ext uri="{FF2B5EF4-FFF2-40B4-BE49-F238E27FC236}">
                <a16:creationId xmlns:a16="http://schemas.microsoft.com/office/drawing/2014/main" id="{C648B27F-033B-15DB-5534-E0854F9355D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2192000" y="2636838"/>
            <a:ext cx="1612800" cy="2088214"/>
          </a:xfrm>
          <a:prstGeom prst="rect">
            <a:avLst/>
          </a:prstGeom>
        </p:spPr>
      </p:pic>
    </p:spTree>
    <p:extLst>
      <p:ext uri="{BB962C8B-B14F-4D97-AF65-F5344CB8AC3E}">
        <p14:creationId xmlns:p14="http://schemas.microsoft.com/office/powerpoint/2010/main" val="369045341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Content 1">
    <p:bg>
      <p:bgPr>
        <a:solidFill>
          <a:srgbClr val="00003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35AC32-B67E-8740-8B72-3E0E1F31C52C}"/>
              </a:ext>
            </a:extLst>
          </p:cNvPr>
          <p:cNvSpPr/>
          <p:nvPr userDrawn="1"/>
        </p:nvSpPr>
        <p:spPr>
          <a:xfrm flipV="1">
            <a:off x="0" y="1384302"/>
            <a:ext cx="12192000" cy="54736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a:p>
        </p:txBody>
      </p:sp>
      <p:graphicFrame>
        <p:nvGraphicFramePr>
          <p:cNvPr id="7" name="Object 6" hidden="1"/>
          <p:cNvGraphicFramePr>
            <a:graphicFrameLocks noChangeAspect="1"/>
          </p:cNvGraphicFramePr>
          <p:nvPr userDrawn="1">
            <p:custDataLst>
              <p:tags r:id="rId1"/>
            </p:custData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7" name="Object 6" hidden="1"/>
                      <p:cNvPicPr/>
                      <p:nvPr/>
                    </p:nvPicPr>
                    <p:blipFill>
                      <a:blip r:embed="rId4"/>
                      <a:stretch>
                        <a:fillRect/>
                      </a:stretch>
                    </p:blipFill>
                    <p:spPr>
                      <a:xfrm>
                        <a:off x="2118" y="1590"/>
                        <a:ext cx="2116" cy="1587"/>
                      </a:xfrm>
                      <a:prstGeom prst="rect">
                        <a:avLst/>
                      </a:prstGeom>
                    </p:spPr>
                  </p:pic>
                </p:oleObj>
              </mc:Fallback>
            </mc:AlternateContent>
          </a:graphicData>
        </a:graphic>
      </p:graphicFrame>
      <p:sp>
        <p:nvSpPr>
          <p:cNvPr id="2" name="Titel 1"/>
          <p:cNvSpPr>
            <a:spLocks noGrp="1"/>
          </p:cNvSpPr>
          <p:nvPr>
            <p:ph type="ctrTitle" hasCustomPrompt="1"/>
          </p:nvPr>
        </p:nvSpPr>
        <p:spPr>
          <a:xfrm>
            <a:off x="410399" y="127075"/>
            <a:ext cx="11371201" cy="1069826"/>
          </a:xfrm>
        </p:spPr>
        <p:txBody>
          <a:bodyPr tIns="648000" anchor="ctr"/>
          <a:lstStyle>
            <a:lvl1pPr algn="ctr" defTabSz="457177" rtl="0" eaLnBrk="1" latinLnBrk="0" hangingPunct="1">
              <a:lnSpc>
                <a:spcPct val="90000"/>
              </a:lnSpc>
              <a:spcBef>
                <a:spcPct val="0"/>
              </a:spcBef>
              <a:buNone/>
              <a:defRPr lang="nl-NL" sz="3000" kern="1200" cap="all" baseline="0">
                <a:solidFill>
                  <a:schemeClr val="bg1"/>
                </a:solidFill>
                <a:latin typeface="Adobe Caslon Pro Bold" panose="0205050205050A020403" pitchFamily="18" charset="77"/>
                <a:ea typeface="+mj-ea"/>
                <a:cs typeface="+mj-cs"/>
              </a:defRPr>
            </a:lvl1pPr>
          </a:lstStyle>
          <a:p>
            <a:r>
              <a:rPr lang="nl-NL"/>
              <a:t>Klik om de stijl te bewerken</a:t>
            </a:r>
          </a:p>
        </p:txBody>
      </p:sp>
      <p:cxnSp>
        <p:nvCxnSpPr>
          <p:cNvPr id="5" name="Straight Connector 4">
            <a:extLst>
              <a:ext uri="{FF2B5EF4-FFF2-40B4-BE49-F238E27FC236}">
                <a16:creationId xmlns:a16="http://schemas.microsoft.com/office/drawing/2014/main" id="{D474494D-F4CD-484B-99D7-A20B6F7F6835}"/>
              </a:ext>
            </a:extLst>
          </p:cNvPr>
          <p:cNvCxnSpPr>
            <a:cxnSpLocks/>
          </p:cNvCxnSpPr>
          <p:nvPr userDrawn="1"/>
        </p:nvCxnSpPr>
        <p:spPr>
          <a:xfrm flipH="1">
            <a:off x="0" y="1441451"/>
            <a:ext cx="12192000" cy="0"/>
          </a:xfrm>
          <a:prstGeom prst="line">
            <a:avLst/>
          </a:prstGeom>
          <a:ln w="25400">
            <a:solidFill>
              <a:srgbClr val="000032"/>
            </a:solidFill>
          </a:ln>
          <a:effectLst/>
        </p:spPr>
        <p:style>
          <a:lnRef idx="2">
            <a:schemeClr val="accent1"/>
          </a:lnRef>
          <a:fillRef idx="0">
            <a:schemeClr val="accent1"/>
          </a:fillRef>
          <a:effectRef idx="1">
            <a:schemeClr val="accent1"/>
          </a:effectRef>
          <a:fontRef idx="minor">
            <a:schemeClr val="tx1"/>
          </a:fontRef>
        </p:style>
      </p:cxnSp>
      <p:sp>
        <p:nvSpPr>
          <p:cNvPr id="8" name="Text Placeholder 7">
            <a:extLst>
              <a:ext uri="{FF2B5EF4-FFF2-40B4-BE49-F238E27FC236}">
                <a16:creationId xmlns:a16="http://schemas.microsoft.com/office/drawing/2014/main" id="{4FF6CCB4-942D-994A-8C48-B7CDEAEB989C}"/>
              </a:ext>
            </a:extLst>
          </p:cNvPr>
          <p:cNvSpPr>
            <a:spLocks noGrp="1"/>
          </p:cNvSpPr>
          <p:nvPr>
            <p:ph type="body" sz="quarter" idx="10"/>
          </p:nvPr>
        </p:nvSpPr>
        <p:spPr>
          <a:xfrm>
            <a:off x="410399" y="1542074"/>
            <a:ext cx="11371201" cy="431792"/>
          </a:xfrm>
          <a:noFill/>
        </p:spPr>
        <p:txBody>
          <a:bodyPr anchor="t"/>
          <a:lstStyle>
            <a:lvl1pPr algn="ctr">
              <a:spcBef>
                <a:spcPts val="0"/>
              </a:spcBef>
              <a:spcAft>
                <a:spcPts val="1200"/>
              </a:spcAft>
              <a:defRPr sz="2250" b="0" i="0" cap="none" baseline="0">
                <a:latin typeface="HelveticaNeueLT Pro 63 MdEx" panose="020B0605020202020204" pitchFamily="34" charset="77"/>
              </a:defRPr>
            </a:lvl1pPr>
          </a:lstStyle>
          <a:p>
            <a:pPr lvl="0"/>
            <a:r>
              <a:rPr lang="en-GB"/>
              <a:t>Click to edit Master text styles</a:t>
            </a:r>
          </a:p>
        </p:txBody>
      </p:sp>
      <p:sp>
        <p:nvSpPr>
          <p:cNvPr id="9" name="Text Placeholder 7">
            <a:extLst>
              <a:ext uri="{FF2B5EF4-FFF2-40B4-BE49-F238E27FC236}">
                <a16:creationId xmlns:a16="http://schemas.microsoft.com/office/drawing/2014/main" id="{FE104045-96AE-1A49-A852-5729C615B44E}"/>
              </a:ext>
            </a:extLst>
          </p:cNvPr>
          <p:cNvSpPr>
            <a:spLocks noGrp="1"/>
          </p:cNvSpPr>
          <p:nvPr>
            <p:ph type="body" sz="quarter" idx="11"/>
          </p:nvPr>
        </p:nvSpPr>
        <p:spPr>
          <a:xfrm>
            <a:off x="1203399" y="2450123"/>
            <a:ext cx="9678030" cy="3718269"/>
          </a:xfrm>
        </p:spPr>
        <p:txBody>
          <a:bodyPr anchor="t"/>
          <a:lstStyle>
            <a:lvl1pPr algn="ctr">
              <a:spcBef>
                <a:spcPts val="0"/>
              </a:spcBef>
              <a:spcAft>
                <a:spcPts val="600"/>
              </a:spcAft>
              <a:defRPr sz="1900"/>
            </a:lvl1pPr>
          </a:lstStyle>
          <a:p>
            <a:pPr lvl="0"/>
            <a:r>
              <a:rPr lang="en-GB"/>
              <a:t>Click to edit Master text styles</a:t>
            </a:r>
          </a:p>
        </p:txBody>
      </p:sp>
      <p:sp>
        <p:nvSpPr>
          <p:cNvPr id="11" name="Tijdelijke aanduiding voor dianummer 3">
            <a:extLst>
              <a:ext uri="{FF2B5EF4-FFF2-40B4-BE49-F238E27FC236}">
                <a16:creationId xmlns:a16="http://schemas.microsoft.com/office/drawing/2014/main" id="{E73C49F4-150C-4502-812F-4AD3DE70B33E}"/>
              </a:ext>
            </a:extLst>
          </p:cNvPr>
          <p:cNvSpPr>
            <a:spLocks noGrp="1"/>
          </p:cNvSpPr>
          <p:nvPr>
            <p:ph type="sldNum" sz="quarter" idx="12"/>
          </p:nvPr>
        </p:nvSpPr>
        <p:spPr>
          <a:xfrm>
            <a:off x="11606873" y="6476424"/>
            <a:ext cx="174727" cy="153888"/>
          </a:xfrm>
          <a:prstGeom prst="rect">
            <a:avLst/>
          </a:prstGeom>
        </p:spPr>
        <p:txBody>
          <a:bodyPr/>
          <a:lstStyle>
            <a:lvl1pPr algn="r">
              <a:defRPr sz="1000">
                <a:solidFill>
                  <a:schemeClr val="tx1"/>
                </a:solidFill>
              </a:defRPr>
            </a:lvl1pPr>
          </a:lstStyle>
          <a:p>
            <a:fld id="{8033DDFB-1B01-F94B-833A-AB2D266BBC9E}" type="slidenum">
              <a:rPr lang="nl-NL" smtClean="0"/>
              <a:pPr/>
              <a:t>‹#›</a:t>
            </a:fld>
            <a:endParaRPr lang="nl-NL"/>
          </a:p>
        </p:txBody>
      </p:sp>
    </p:spTree>
    <p:extLst>
      <p:ext uri="{BB962C8B-B14F-4D97-AF65-F5344CB8AC3E}">
        <p14:creationId xmlns:p14="http://schemas.microsoft.com/office/powerpoint/2010/main" val="1750215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AD1DC-5B39-23AA-823C-2575AE77A9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B11969-FA89-13A7-03FD-498498A97CCB}"/>
              </a:ext>
            </a:extLst>
          </p:cNvPr>
          <p:cNvSpPr>
            <a:spLocks noGrp="1"/>
          </p:cNvSpPr>
          <p:nvPr>
            <p:ph type="subTitle" idx="1"/>
          </p:nvPr>
        </p:nvSpPr>
        <p:spPr>
          <a:xfrm>
            <a:off x="1524000" y="3602038"/>
            <a:ext cx="9144000" cy="1655762"/>
          </a:xfrm>
        </p:spPr>
        <p:txBody>
          <a:bodyPr/>
          <a:lstStyle>
            <a:lvl1pPr marL="0" indent="0" algn="ctr">
              <a:buNone/>
              <a:defRPr sz="2400"/>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2BAF73-AEAC-DCED-9E8C-9A6BF9F71CA0}"/>
              </a:ext>
            </a:extLst>
          </p:cNvPr>
          <p:cNvSpPr>
            <a:spLocks noGrp="1"/>
          </p:cNvSpPr>
          <p:nvPr>
            <p:ph type="dt" sz="half" idx="10"/>
          </p:nvPr>
        </p:nvSpPr>
        <p:spPr/>
        <p:txBody>
          <a:bodyPr/>
          <a:lstStyle/>
          <a:p>
            <a:fld id="{886A097C-2413-4B10-874A-364B408CCC16}" type="datetimeFigureOut">
              <a:rPr lang="en-US" smtClean="0"/>
              <a:t>3/2/2026</a:t>
            </a:fld>
            <a:endParaRPr lang="en-US"/>
          </a:p>
        </p:txBody>
      </p:sp>
      <p:sp>
        <p:nvSpPr>
          <p:cNvPr id="5" name="Footer Placeholder 4">
            <a:extLst>
              <a:ext uri="{FF2B5EF4-FFF2-40B4-BE49-F238E27FC236}">
                <a16:creationId xmlns:a16="http://schemas.microsoft.com/office/drawing/2014/main" id="{341F6F0A-F76F-DA7C-FD36-2C62067BF9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6C3C7A-4A74-5F69-6C4A-1027504BA470}"/>
              </a:ext>
            </a:extLst>
          </p:cNvPr>
          <p:cNvSpPr>
            <a:spLocks noGrp="1"/>
          </p:cNvSpPr>
          <p:nvPr>
            <p:ph type="sldNum" sz="quarter" idx="12"/>
          </p:nvPr>
        </p:nvSpPr>
        <p:spPr/>
        <p:txBody>
          <a:bodyPr/>
          <a:lstStyle/>
          <a:p>
            <a:fld id="{0FEDF751-E650-4174-8BE7-6149CB428493}" type="slidenum">
              <a:rPr lang="en-US" smtClean="0"/>
              <a:t>‹#›</a:t>
            </a:fld>
            <a:endParaRPr lang="en-US"/>
          </a:p>
        </p:txBody>
      </p:sp>
    </p:spTree>
    <p:extLst>
      <p:ext uri="{BB962C8B-B14F-4D97-AF65-F5344CB8AC3E}">
        <p14:creationId xmlns:p14="http://schemas.microsoft.com/office/powerpoint/2010/main" val="269910121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1EE20-FAF6-8C5C-CC98-D8862676A1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09690C-C4A1-944D-E736-5CBDEFF0F7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A1911-DC5E-B010-AFE3-C5CCDE5D649D}"/>
              </a:ext>
            </a:extLst>
          </p:cNvPr>
          <p:cNvSpPr>
            <a:spLocks noGrp="1"/>
          </p:cNvSpPr>
          <p:nvPr>
            <p:ph type="dt" sz="half" idx="10"/>
          </p:nvPr>
        </p:nvSpPr>
        <p:spPr/>
        <p:txBody>
          <a:bodyPr/>
          <a:lstStyle/>
          <a:p>
            <a:fld id="{886A097C-2413-4B10-874A-364B408CCC16}" type="datetimeFigureOut">
              <a:rPr lang="en-US" smtClean="0"/>
              <a:t>3/2/2026</a:t>
            </a:fld>
            <a:endParaRPr lang="en-US"/>
          </a:p>
        </p:txBody>
      </p:sp>
      <p:sp>
        <p:nvSpPr>
          <p:cNvPr id="5" name="Footer Placeholder 4">
            <a:extLst>
              <a:ext uri="{FF2B5EF4-FFF2-40B4-BE49-F238E27FC236}">
                <a16:creationId xmlns:a16="http://schemas.microsoft.com/office/drawing/2014/main" id="{6CF1B6C5-1845-47A9-72B0-48DB28431B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00AF14-AB13-30DF-B6A0-578F79810C0B}"/>
              </a:ext>
            </a:extLst>
          </p:cNvPr>
          <p:cNvSpPr>
            <a:spLocks noGrp="1"/>
          </p:cNvSpPr>
          <p:nvPr>
            <p:ph type="sldNum" sz="quarter" idx="12"/>
          </p:nvPr>
        </p:nvSpPr>
        <p:spPr/>
        <p:txBody>
          <a:bodyPr/>
          <a:lstStyle/>
          <a:p>
            <a:fld id="{0FEDF751-E650-4174-8BE7-6149CB428493}" type="slidenum">
              <a:rPr lang="en-US" smtClean="0"/>
              <a:t>‹#›</a:t>
            </a:fld>
            <a:endParaRPr lang="en-US"/>
          </a:p>
        </p:txBody>
      </p:sp>
    </p:spTree>
    <p:extLst>
      <p:ext uri="{BB962C8B-B14F-4D97-AF65-F5344CB8AC3E}">
        <p14:creationId xmlns:p14="http://schemas.microsoft.com/office/powerpoint/2010/main" val="306761113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3E8C2-B497-7837-F64E-36898E62D2AD}"/>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B9B21B-7969-87C8-07BF-55D82827C0C3}"/>
              </a:ext>
            </a:extLst>
          </p:cNvPr>
          <p:cNvSpPr>
            <a:spLocks noGrp="1"/>
          </p:cNvSpPr>
          <p:nvPr>
            <p:ph type="body" idx="1"/>
          </p:nvPr>
        </p:nvSpPr>
        <p:spPr>
          <a:xfrm>
            <a:off x="831850" y="4589464"/>
            <a:ext cx="10515600" cy="1500187"/>
          </a:xfrm>
        </p:spPr>
        <p:txBody>
          <a:bodyPr/>
          <a:lstStyle>
            <a:lvl1pPr marL="0" indent="0">
              <a:buNone/>
              <a:defRPr sz="2400">
                <a:solidFill>
                  <a:schemeClr val="tx1">
                    <a:tint val="82000"/>
                  </a:schemeClr>
                </a:solidFill>
              </a:defRPr>
            </a:lvl1pPr>
            <a:lvl2pPr marL="457177" indent="0">
              <a:buNone/>
              <a:defRPr sz="2000">
                <a:solidFill>
                  <a:schemeClr val="tx1">
                    <a:tint val="82000"/>
                  </a:schemeClr>
                </a:solidFill>
              </a:defRPr>
            </a:lvl2pPr>
            <a:lvl3pPr marL="914355" indent="0">
              <a:buNone/>
              <a:defRPr sz="1800">
                <a:solidFill>
                  <a:schemeClr val="tx1">
                    <a:tint val="82000"/>
                  </a:schemeClr>
                </a:solidFill>
              </a:defRPr>
            </a:lvl3pPr>
            <a:lvl4pPr marL="1371532" indent="0">
              <a:buNone/>
              <a:defRPr sz="1600">
                <a:solidFill>
                  <a:schemeClr val="tx1">
                    <a:tint val="82000"/>
                  </a:schemeClr>
                </a:solidFill>
              </a:defRPr>
            </a:lvl4pPr>
            <a:lvl5pPr marL="1828709" indent="0">
              <a:buNone/>
              <a:defRPr sz="1600">
                <a:solidFill>
                  <a:schemeClr val="tx1">
                    <a:tint val="82000"/>
                  </a:schemeClr>
                </a:solidFill>
              </a:defRPr>
            </a:lvl5pPr>
            <a:lvl6pPr marL="2285886" indent="0">
              <a:buNone/>
              <a:defRPr sz="1600">
                <a:solidFill>
                  <a:schemeClr val="tx1">
                    <a:tint val="82000"/>
                  </a:schemeClr>
                </a:solidFill>
              </a:defRPr>
            </a:lvl6pPr>
            <a:lvl7pPr marL="2743063" indent="0">
              <a:buNone/>
              <a:defRPr sz="1600">
                <a:solidFill>
                  <a:schemeClr val="tx1">
                    <a:tint val="82000"/>
                  </a:schemeClr>
                </a:solidFill>
              </a:defRPr>
            </a:lvl7pPr>
            <a:lvl8pPr marL="3200240" indent="0">
              <a:buNone/>
              <a:defRPr sz="1600">
                <a:solidFill>
                  <a:schemeClr val="tx1">
                    <a:tint val="82000"/>
                  </a:schemeClr>
                </a:solidFill>
              </a:defRPr>
            </a:lvl8pPr>
            <a:lvl9pPr marL="3657417"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4EEAA5-14C0-D14D-D852-8D0C261507E9}"/>
              </a:ext>
            </a:extLst>
          </p:cNvPr>
          <p:cNvSpPr>
            <a:spLocks noGrp="1"/>
          </p:cNvSpPr>
          <p:nvPr>
            <p:ph type="dt" sz="half" idx="10"/>
          </p:nvPr>
        </p:nvSpPr>
        <p:spPr/>
        <p:txBody>
          <a:bodyPr/>
          <a:lstStyle/>
          <a:p>
            <a:fld id="{886A097C-2413-4B10-874A-364B408CCC16}" type="datetimeFigureOut">
              <a:rPr lang="en-US" smtClean="0"/>
              <a:t>3/2/2026</a:t>
            </a:fld>
            <a:endParaRPr lang="en-US"/>
          </a:p>
        </p:txBody>
      </p:sp>
      <p:sp>
        <p:nvSpPr>
          <p:cNvPr id="5" name="Footer Placeholder 4">
            <a:extLst>
              <a:ext uri="{FF2B5EF4-FFF2-40B4-BE49-F238E27FC236}">
                <a16:creationId xmlns:a16="http://schemas.microsoft.com/office/drawing/2014/main" id="{CA2445F1-4D46-4EFF-6B69-5AB585A690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3D6860-A444-A657-E62C-148FFCDDEB1A}"/>
              </a:ext>
            </a:extLst>
          </p:cNvPr>
          <p:cNvSpPr>
            <a:spLocks noGrp="1"/>
          </p:cNvSpPr>
          <p:nvPr>
            <p:ph type="sldNum" sz="quarter" idx="12"/>
          </p:nvPr>
        </p:nvSpPr>
        <p:spPr/>
        <p:txBody>
          <a:bodyPr/>
          <a:lstStyle/>
          <a:p>
            <a:fld id="{0FEDF751-E650-4174-8BE7-6149CB428493}" type="slidenum">
              <a:rPr lang="en-US" smtClean="0"/>
              <a:t>‹#›</a:t>
            </a:fld>
            <a:endParaRPr lang="en-US"/>
          </a:p>
        </p:txBody>
      </p:sp>
    </p:spTree>
    <p:extLst>
      <p:ext uri="{BB962C8B-B14F-4D97-AF65-F5344CB8AC3E}">
        <p14:creationId xmlns:p14="http://schemas.microsoft.com/office/powerpoint/2010/main" val="172372678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32D21-7260-8759-65C9-2B2E0A4203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AE0F23-8145-5298-7248-7F26F4E6D3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D39C82-4C86-24F2-784F-354F00E8EA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E134C5-0D1C-1AB4-8D64-9A43F57A1154}"/>
              </a:ext>
            </a:extLst>
          </p:cNvPr>
          <p:cNvSpPr>
            <a:spLocks noGrp="1"/>
          </p:cNvSpPr>
          <p:nvPr>
            <p:ph type="dt" sz="half" idx="10"/>
          </p:nvPr>
        </p:nvSpPr>
        <p:spPr/>
        <p:txBody>
          <a:bodyPr/>
          <a:lstStyle/>
          <a:p>
            <a:fld id="{886A097C-2413-4B10-874A-364B408CCC16}" type="datetimeFigureOut">
              <a:rPr lang="en-US" smtClean="0"/>
              <a:t>3/2/2026</a:t>
            </a:fld>
            <a:endParaRPr lang="en-US"/>
          </a:p>
        </p:txBody>
      </p:sp>
      <p:sp>
        <p:nvSpPr>
          <p:cNvPr id="6" name="Footer Placeholder 5">
            <a:extLst>
              <a:ext uri="{FF2B5EF4-FFF2-40B4-BE49-F238E27FC236}">
                <a16:creationId xmlns:a16="http://schemas.microsoft.com/office/drawing/2014/main" id="{85E13D8F-FC7C-BF78-131F-EC709888D9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B24269-85EE-FAFB-8FC0-5CE13CDE7768}"/>
              </a:ext>
            </a:extLst>
          </p:cNvPr>
          <p:cNvSpPr>
            <a:spLocks noGrp="1"/>
          </p:cNvSpPr>
          <p:nvPr>
            <p:ph type="sldNum" sz="quarter" idx="12"/>
          </p:nvPr>
        </p:nvSpPr>
        <p:spPr/>
        <p:txBody>
          <a:bodyPr/>
          <a:lstStyle/>
          <a:p>
            <a:fld id="{0FEDF751-E650-4174-8BE7-6149CB428493}" type="slidenum">
              <a:rPr lang="en-US" smtClean="0"/>
              <a:t>‹#›</a:t>
            </a:fld>
            <a:endParaRPr lang="en-US"/>
          </a:p>
        </p:txBody>
      </p:sp>
    </p:spTree>
    <p:extLst>
      <p:ext uri="{BB962C8B-B14F-4D97-AF65-F5344CB8AC3E}">
        <p14:creationId xmlns:p14="http://schemas.microsoft.com/office/powerpoint/2010/main" val="298672784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4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E69D3-73ED-8C62-B776-CB9AFD0BEFCF}"/>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1C8718-A72F-2B83-526F-A53BF32EB897}"/>
              </a:ext>
            </a:extLst>
          </p:cNvPr>
          <p:cNvSpPr>
            <a:spLocks noGrp="1"/>
          </p:cNvSpPr>
          <p:nvPr>
            <p:ph type="body" idx="1"/>
          </p:nvPr>
        </p:nvSpPr>
        <p:spPr>
          <a:xfrm>
            <a:off x="839789" y="1681163"/>
            <a:ext cx="5157787" cy="823912"/>
          </a:xfrm>
        </p:spPr>
        <p:txBody>
          <a:bodyPr anchor="b"/>
          <a:lstStyle>
            <a:lvl1pPr marL="0" indent="0">
              <a:buNone/>
              <a:defRPr sz="2400" b="1"/>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CFF08B-F504-A9E3-CB51-99B318D6BFA0}"/>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945C6F-CD00-068A-5EA6-D216C23662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BFA99D-39E6-C842-0E97-B59915A008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DBBE6B-4954-3BE5-37D7-D86F6A456FA7}"/>
              </a:ext>
            </a:extLst>
          </p:cNvPr>
          <p:cNvSpPr>
            <a:spLocks noGrp="1"/>
          </p:cNvSpPr>
          <p:nvPr>
            <p:ph type="dt" sz="half" idx="10"/>
          </p:nvPr>
        </p:nvSpPr>
        <p:spPr/>
        <p:txBody>
          <a:bodyPr/>
          <a:lstStyle/>
          <a:p>
            <a:fld id="{886A097C-2413-4B10-874A-364B408CCC16}" type="datetimeFigureOut">
              <a:rPr lang="en-US" smtClean="0"/>
              <a:t>3/2/2026</a:t>
            </a:fld>
            <a:endParaRPr lang="en-US"/>
          </a:p>
        </p:txBody>
      </p:sp>
      <p:sp>
        <p:nvSpPr>
          <p:cNvPr id="8" name="Footer Placeholder 7">
            <a:extLst>
              <a:ext uri="{FF2B5EF4-FFF2-40B4-BE49-F238E27FC236}">
                <a16:creationId xmlns:a16="http://schemas.microsoft.com/office/drawing/2014/main" id="{B8FF4865-3AC3-C730-28DA-F832E3F7EA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75822C-4388-DBB0-290C-9704FD3C3FFE}"/>
              </a:ext>
            </a:extLst>
          </p:cNvPr>
          <p:cNvSpPr>
            <a:spLocks noGrp="1"/>
          </p:cNvSpPr>
          <p:nvPr>
            <p:ph type="sldNum" sz="quarter" idx="12"/>
          </p:nvPr>
        </p:nvSpPr>
        <p:spPr/>
        <p:txBody>
          <a:bodyPr/>
          <a:lstStyle/>
          <a:p>
            <a:fld id="{0FEDF751-E650-4174-8BE7-6149CB428493}" type="slidenum">
              <a:rPr lang="en-US" smtClean="0"/>
              <a:t>‹#›</a:t>
            </a:fld>
            <a:endParaRPr lang="en-US"/>
          </a:p>
        </p:txBody>
      </p:sp>
    </p:spTree>
    <p:extLst>
      <p:ext uri="{BB962C8B-B14F-4D97-AF65-F5344CB8AC3E}">
        <p14:creationId xmlns:p14="http://schemas.microsoft.com/office/powerpoint/2010/main" val="22223324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25590F36-E69E-6C76-7040-E6387DA8A5FB}"/>
              </a:ext>
            </a:extLst>
          </p:cNvPr>
          <p:cNvSpPr>
            <a:spLocks noGrp="1"/>
          </p:cNvSpPr>
          <p:nvPr>
            <p:ph type="body" sz="quarter" idx="12" hasCustomPrompt="1"/>
          </p:nvPr>
        </p:nvSpPr>
        <p:spPr>
          <a:xfrm>
            <a:off x="385483" y="376519"/>
            <a:ext cx="11327095" cy="591671"/>
          </a:xfrm>
          <a:prstGeom prst="rect">
            <a:avLst/>
          </a:prstGeom>
        </p:spPr>
        <p:txBody>
          <a:bodyPr anchor="t" anchorCtr="0">
            <a:noAutofit/>
          </a:bodyPr>
          <a:lstStyle>
            <a:lvl1pPr marL="0" indent="0" algn="l">
              <a:lnSpc>
                <a:spcPct val="100000"/>
              </a:lnSpc>
              <a:spcBef>
                <a:spcPts val="0"/>
              </a:spcBef>
              <a:buFontTx/>
              <a:buNone/>
              <a:defRPr sz="3200" b="1" i="0" spc="0">
                <a:solidFill>
                  <a:srgbClr val="0B2340"/>
                </a:solidFill>
                <a:latin typeface="Adobe Caslon Pro Bold" panose="0205050205050A020403" pitchFamily="18" charset="77"/>
              </a:defRPr>
            </a:lvl1pPr>
          </a:lstStyle>
          <a:p>
            <a:pPr lvl="0"/>
            <a:r>
              <a:rPr lang="en-GB"/>
              <a:t>CLICK TO EDIT MASTER TEXT STYLES</a:t>
            </a:r>
            <a:endParaRPr lang="en-NL"/>
          </a:p>
        </p:txBody>
      </p:sp>
      <p:pic>
        <p:nvPicPr>
          <p:cNvPr id="2" name="Picture 1">
            <a:extLst>
              <a:ext uri="{FF2B5EF4-FFF2-40B4-BE49-F238E27FC236}">
                <a16:creationId xmlns:a16="http://schemas.microsoft.com/office/drawing/2014/main" id="{72EA2794-973D-6516-1350-5AA70A9C4E21}"/>
              </a:ext>
            </a:extLst>
          </p:cNvPr>
          <p:cNvPicPr>
            <a:picLocks noChangeAspect="1"/>
          </p:cNvPicPr>
          <p:nvPr userDrawn="1"/>
        </p:nvPicPr>
        <p:blipFill>
          <a:blip r:embed="rId2"/>
          <a:stretch>
            <a:fillRect/>
          </a:stretch>
        </p:blipFill>
        <p:spPr>
          <a:xfrm>
            <a:off x="214404" y="6096001"/>
            <a:ext cx="695896" cy="574115"/>
          </a:xfrm>
          <a:prstGeom prst="rect">
            <a:avLst/>
          </a:prstGeom>
        </p:spPr>
      </p:pic>
    </p:spTree>
    <p:extLst>
      <p:ext uri="{BB962C8B-B14F-4D97-AF65-F5344CB8AC3E}">
        <p14:creationId xmlns:p14="http://schemas.microsoft.com/office/powerpoint/2010/main" val="18896061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02">
          <p15:clr>
            <a:srgbClr val="FBAE40"/>
          </p15:clr>
        </p15:guide>
        <p15:guide id="4" orient="horz" pos="300">
          <p15:clr>
            <a:srgbClr val="FBAE40"/>
          </p15:clr>
        </p15:guide>
        <p15:guide id="5" pos="7378">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3383F-E316-0526-5D59-D004A22813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5DBD7E-014F-FDD5-0BE1-357B2FD40D5A}"/>
              </a:ext>
            </a:extLst>
          </p:cNvPr>
          <p:cNvSpPr>
            <a:spLocks noGrp="1"/>
          </p:cNvSpPr>
          <p:nvPr>
            <p:ph type="dt" sz="half" idx="10"/>
          </p:nvPr>
        </p:nvSpPr>
        <p:spPr/>
        <p:txBody>
          <a:bodyPr/>
          <a:lstStyle/>
          <a:p>
            <a:fld id="{886A097C-2413-4B10-874A-364B408CCC16}" type="datetimeFigureOut">
              <a:rPr lang="en-US" smtClean="0"/>
              <a:t>3/2/2026</a:t>
            </a:fld>
            <a:endParaRPr lang="en-US"/>
          </a:p>
        </p:txBody>
      </p:sp>
      <p:sp>
        <p:nvSpPr>
          <p:cNvPr id="4" name="Footer Placeholder 3">
            <a:extLst>
              <a:ext uri="{FF2B5EF4-FFF2-40B4-BE49-F238E27FC236}">
                <a16:creationId xmlns:a16="http://schemas.microsoft.com/office/drawing/2014/main" id="{185C8952-46E2-A7C9-8BA3-6A11828AC2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2043F9-E031-C648-15C1-5D0B45CE02F1}"/>
              </a:ext>
            </a:extLst>
          </p:cNvPr>
          <p:cNvSpPr>
            <a:spLocks noGrp="1"/>
          </p:cNvSpPr>
          <p:nvPr>
            <p:ph type="sldNum" sz="quarter" idx="12"/>
          </p:nvPr>
        </p:nvSpPr>
        <p:spPr/>
        <p:txBody>
          <a:bodyPr/>
          <a:lstStyle/>
          <a:p>
            <a:fld id="{0FEDF751-E650-4174-8BE7-6149CB428493}" type="slidenum">
              <a:rPr lang="en-US" smtClean="0"/>
              <a:t>‹#›</a:t>
            </a:fld>
            <a:endParaRPr lang="en-US"/>
          </a:p>
        </p:txBody>
      </p:sp>
    </p:spTree>
    <p:extLst>
      <p:ext uri="{BB962C8B-B14F-4D97-AF65-F5344CB8AC3E}">
        <p14:creationId xmlns:p14="http://schemas.microsoft.com/office/powerpoint/2010/main" val="71975261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17200F-30E9-D09D-E03B-DC9431716EC0}"/>
              </a:ext>
            </a:extLst>
          </p:cNvPr>
          <p:cNvSpPr>
            <a:spLocks noGrp="1"/>
          </p:cNvSpPr>
          <p:nvPr>
            <p:ph type="dt" sz="half" idx="10"/>
          </p:nvPr>
        </p:nvSpPr>
        <p:spPr/>
        <p:txBody>
          <a:bodyPr/>
          <a:lstStyle/>
          <a:p>
            <a:fld id="{886A097C-2413-4B10-874A-364B408CCC16}" type="datetimeFigureOut">
              <a:rPr lang="en-US" smtClean="0"/>
              <a:t>3/2/2026</a:t>
            </a:fld>
            <a:endParaRPr lang="en-US"/>
          </a:p>
        </p:txBody>
      </p:sp>
      <p:sp>
        <p:nvSpPr>
          <p:cNvPr id="3" name="Footer Placeholder 2">
            <a:extLst>
              <a:ext uri="{FF2B5EF4-FFF2-40B4-BE49-F238E27FC236}">
                <a16:creationId xmlns:a16="http://schemas.microsoft.com/office/drawing/2014/main" id="{A549D573-4CA7-C5CB-9EA0-CDBD3C9AE6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92ABE8-34D7-72DB-A169-0C980A17D68F}"/>
              </a:ext>
            </a:extLst>
          </p:cNvPr>
          <p:cNvSpPr>
            <a:spLocks noGrp="1"/>
          </p:cNvSpPr>
          <p:nvPr>
            <p:ph type="sldNum" sz="quarter" idx="12"/>
          </p:nvPr>
        </p:nvSpPr>
        <p:spPr/>
        <p:txBody>
          <a:bodyPr/>
          <a:lstStyle/>
          <a:p>
            <a:fld id="{0FEDF751-E650-4174-8BE7-6149CB428493}" type="slidenum">
              <a:rPr lang="en-US" smtClean="0"/>
              <a:t>‹#›</a:t>
            </a:fld>
            <a:endParaRPr lang="en-US"/>
          </a:p>
        </p:txBody>
      </p:sp>
    </p:spTree>
    <p:extLst>
      <p:ext uri="{BB962C8B-B14F-4D97-AF65-F5344CB8AC3E}">
        <p14:creationId xmlns:p14="http://schemas.microsoft.com/office/powerpoint/2010/main" val="73595569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4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80907-E99D-B08F-5A7A-92777C124194}"/>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EAF004-0697-1F99-05DB-FD991844F84F}"/>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AEB1E9-6043-BE50-48B8-4EE2B97FDBFB}"/>
              </a:ext>
            </a:extLst>
          </p:cNvPr>
          <p:cNvSpPr>
            <a:spLocks noGrp="1"/>
          </p:cNvSpPr>
          <p:nvPr>
            <p:ph type="body" sz="half" idx="2"/>
          </p:nvPr>
        </p:nvSpPr>
        <p:spPr>
          <a:xfrm>
            <a:off x="839789" y="2057400"/>
            <a:ext cx="3932237" cy="3811588"/>
          </a:xfrm>
        </p:spPr>
        <p:txBody>
          <a:bodyPr/>
          <a:lstStyle>
            <a:lvl1pPr marL="0" indent="0">
              <a:buNone/>
              <a:defRPr sz="1600"/>
            </a:lvl1pPr>
            <a:lvl2pPr marL="457177"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522C7F-5957-A0C9-280B-4AA1F569897A}"/>
              </a:ext>
            </a:extLst>
          </p:cNvPr>
          <p:cNvSpPr>
            <a:spLocks noGrp="1"/>
          </p:cNvSpPr>
          <p:nvPr>
            <p:ph type="dt" sz="half" idx="10"/>
          </p:nvPr>
        </p:nvSpPr>
        <p:spPr/>
        <p:txBody>
          <a:bodyPr/>
          <a:lstStyle/>
          <a:p>
            <a:fld id="{886A097C-2413-4B10-874A-364B408CCC16}" type="datetimeFigureOut">
              <a:rPr lang="en-US" smtClean="0"/>
              <a:t>3/2/2026</a:t>
            </a:fld>
            <a:endParaRPr lang="en-US"/>
          </a:p>
        </p:txBody>
      </p:sp>
      <p:sp>
        <p:nvSpPr>
          <p:cNvPr id="6" name="Footer Placeholder 5">
            <a:extLst>
              <a:ext uri="{FF2B5EF4-FFF2-40B4-BE49-F238E27FC236}">
                <a16:creationId xmlns:a16="http://schemas.microsoft.com/office/drawing/2014/main" id="{1113A185-B503-AF39-4EA2-6F3B5D25DA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B34731-2AF7-4DAB-74CC-786AC48C7C64}"/>
              </a:ext>
            </a:extLst>
          </p:cNvPr>
          <p:cNvSpPr>
            <a:spLocks noGrp="1"/>
          </p:cNvSpPr>
          <p:nvPr>
            <p:ph type="sldNum" sz="quarter" idx="12"/>
          </p:nvPr>
        </p:nvSpPr>
        <p:spPr/>
        <p:txBody>
          <a:bodyPr/>
          <a:lstStyle/>
          <a:p>
            <a:fld id="{0FEDF751-E650-4174-8BE7-6149CB428493}" type="slidenum">
              <a:rPr lang="en-US" smtClean="0"/>
              <a:t>‹#›</a:t>
            </a:fld>
            <a:endParaRPr lang="en-US"/>
          </a:p>
        </p:txBody>
      </p:sp>
    </p:spTree>
    <p:extLst>
      <p:ext uri="{BB962C8B-B14F-4D97-AF65-F5344CB8AC3E}">
        <p14:creationId xmlns:p14="http://schemas.microsoft.com/office/powerpoint/2010/main" val="120670773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E1172-D48A-3441-2EA4-F8E1C0CD80B9}"/>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066A466-CAEA-4AEA-E2F5-DE40D2626E60}"/>
              </a:ext>
            </a:extLst>
          </p:cNvPr>
          <p:cNvSpPr>
            <a:spLocks noGrp="1"/>
          </p:cNvSpPr>
          <p:nvPr>
            <p:ph type="pic" idx="1"/>
          </p:nvPr>
        </p:nvSpPr>
        <p:spPr>
          <a:xfrm>
            <a:off x="5183188" y="987426"/>
            <a:ext cx="6172200" cy="4873625"/>
          </a:xfrm>
        </p:spPr>
        <p:txBody>
          <a:bodyPr/>
          <a:lstStyle>
            <a:lvl1pPr marL="0" indent="0">
              <a:buNone/>
              <a:defRPr sz="3200"/>
            </a:lvl1pPr>
            <a:lvl2pPr marL="457177"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7" indent="0">
              <a:buNone/>
              <a:defRPr sz="2000"/>
            </a:lvl9pPr>
          </a:lstStyle>
          <a:p>
            <a:endParaRPr lang="en-US"/>
          </a:p>
        </p:txBody>
      </p:sp>
      <p:sp>
        <p:nvSpPr>
          <p:cNvPr id="4" name="Text Placeholder 3">
            <a:extLst>
              <a:ext uri="{FF2B5EF4-FFF2-40B4-BE49-F238E27FC236}">
                <a16:creationId xmlns:a16="http://schemas.microsoft.com/office/drawing/2014/main" id="{592F2AF9-B781-15EC-18DF-DE1588C7AD2D}"/>
              </a:ext>
            </a:extLst>
          </p:cNvPr>
          <p:cNvSpPr>
            <a:spLocks noGrp="1"/>
          </p:cNvSpPr>
          <p:nvPr>
            <p:ph type="body" sz="half" idx="2"/>
          </p:nvPr>
        </p:nvSpPr>
        <p:spPr>
          <a:xfrm>
            <a:off x="839789" y="2057400"/>
            <a:ext cx="3932237" cy="3811588"/>
          </a:xfrm>
        </p:spPr>
        <p:txBody>
          <a:bodyPr/>
          <a:lstStyle>
            <a:lvl1pPr marL="0" indent="0">
              <a:buNone/>
              <a:defRPr sz="1600"/>
            </a:lvl1pPr>
            <a:lvl2pPr marL="457177"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4766E9-984D-6E12-80B4-08E84CC8B0AD}"/>
              </a:ext>
            </a:extLst>
          </p:cNvPr>
          <p:cNvSpPr>
            <a:spLocks noGrp="1"/>
          </p:cNvSpPr>
          <p:nvPr>
            <p:ph type="dt" sz="half" idx="10"/>
          </p:nvPr>
        </p:nvSpPr>
        <p:spPr/>
        <p:txBody>
          <a:bodyPr/>
          <a:lstStyle/>
          <a:p>
            <a:fld id="{886A097C-2413-4B10-874A-364B408CCC16}" type="datetimeFigureOut">
              <a:rPr lang="en-US" smtClean="0"/>
              <a:t>3/2/2026</a:t>
            </a:fld>
            <a:endParaRPr lang="en-US"/>
          </a:p>
        </p:txBody>
      </p:sp>
      <p:sp>
        <p:nvSpPr>
          <p:cNvPr id="6" name="Footer Placeholder 5">
            <a:extLst>
              <a:ext uri="{FF2B5EF4-FFF2-40B4-BE49-F238E27FC236}">
                <a16:creationId xmlns:a16="http://schemas.microsoft.com/office/drawing/2014/main" id="{AA3328E5-F03B-8CBE-5B38-B3E7EF4C65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0D4527-4590-9AC3-13AF-C432BF5EB0D3}"/>
              </a:ext>
            </a:extLst>
          </p:cNvPr>
          <p:cNvSpPr>
            <a:spLocks noGrp="1"/>
          </p:cNvSpPr>
          <p:nvPr>
            <p:ph type="sldNum" sz="quarter" idx="12"/>
          </p:nvPr>
        </p:nvSpPr>
        <p:spPr/>
        <p:txBody>
          <a:bodyPr/>
          <a:lstStyle/>
          <a:p>
            <a:fld id="{0FEDF751-E650-4174-8BE7-6149CB428493}" type="slidenum">
              <a:rPr lang="en-US" smtClean="0"/>
              <a:t>‹#›</a:t>
            </a:fld>
            <a:endParaRPr lang="en-US"/>
          </a:p>
        </p:txBody>
      </p:sp>
    </p:spTree>
    <p:extLst>
      <p:ext uri="{BB962C8B-B14F-4D97-AF65-F5344CB8AC3E}">
        <p14:creationId xmlns:p14="http://schemas.microsoft.com/office/powerpoint/2010/main" val="96948413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22CE4-3621-4AD4-A504-4A899924D8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F9C99F-D8CB-C534-8929-5017353F47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6D303-2419-13ED-F5F6-BC82214A1D5D}"/>
              </a:ext>
            </a:extLst>
          </p:cNvPr>
          <p:cNvSpPr>
            <a:spLocks noGrp="1"/>
          </p:cNvSpPr>
          <p:nvPr>
            <p:ph type="dt" sz="half" idx="10"/>
          </p:nvPr>
        </p:nvSpPr>
        <p:spPr/>
        <p:txBody>
          <a:bodyPr/>
          <a:lstStyle/>
          <a:p>
            <a:fld id="{886A097C-2413-4B10-874A-364B408CCC16}" type="datetimeFigureOut">
              <a:rPr lang="en-US" smtClean="0"/>
              <a:t>3/2/2026</a:t>
            </a:fld>
            <a:endParaRPr lang="en-US"/>
          </a:p>
        </p:txBody>
      </p:sp>
      <p:sp>
        <p:nvSpPr>
          <p:cNvPr id="5" name="Footer Placeholder 4">
            <a:extLst>
              <a:ext uri="{FF2B5EF4-FFF2-40B4-BE49-F238E27FC236}">
                <a16:creationId xmlns:a16="http://schemas.microsoft.com/office/drawing/2014/main" id="{AA7C16C1-045D-7532-3163-E94FB8DF6C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BD8004-18D2-881D-FC88-8E5FFA411053}"/>
              </a:ext>
            </a:extLst>
          </p:cNvPr>
          <p:cNvSpPr>
            <a:spLocks noGrp="1"/>
          </p:cNvSpPr>
          <p:nvPr>
            <p:ph type="sldNum" sz="quarter" idx="12"/>
          </p:nvPr>
        </p:nvSpPr>
        <p:spPr/>
        <p:txBody>
          <a:bodyPr/>
          <a:lstStyle/>
          <a:p>
            <a:fld id="{0FEDF751-E650-4174-8BE7-6149CB428493}" type="slidenum">
              <a:rPr lang="en-US" smtClean="0"/>
              <a:t>‹#›</a:t>
            </a:fld>
            <a:endParaRPr lang="en-US"/>
          </a:p>
        </p:txBody>
      </p:sp>
    </p:spTree>
    <p:extLst>
      <p:ext uri="{BB962C8B-B14F-4D97-AF65-F5344CB8AC3E}">
        <p14:creationId xmlns:p14="http://schemas.microsoft.com/office/powerpoint/2010/main" val="113173908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EA24C0-1935-4D25-40CB-AB05E5C365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117540-DE2D-A3E6-C899-CE9391915E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8E37F1-1556-A953-8452-6411DB9FEAF8}"/>
              </a:ext>
            </a:extLst>
          </p:cNvPr>
          <p:cNvSpPr>
            <a:spLocks noGrp="1"/>
          </p:cNvSpPr>
          <p:nvPr>
            <p:ph type="dt" sz="half" idx="10"/>
          </p:nvPr>
        </p:nvSpPr>
        <p:spPr/>
        <p:txBody>
          <a:bodyPr/>
          <a:lstStyle/>
          <a:p>
            <a:fld id="{886A097C-2413-4B10-874A-364B408CCC16}" type="datetimeFigureOut">
              <a:rPr lang="en-US" smtClean="0"/>
              <a:t>3/2/2026</a:t>
            </a:fld>
            <a:endParaRPr lang="en-US"/>
          </a:p>
        </p:txBody>
      </p:sp>
      <p:sp>
        <p:nvSpPr>
          <p:cNvPr id="5" name="Footer Placeholder 4">
            <a:extLst>
              <a:ext uri="{FF2B5EF4-FFF2-40B4-BE49-F238E27FC236}">
                <a16:creationId xmlns:a16="http://schemas.microsoft.com/office/drawing/2014/main" id="{45729748-9AC1-DBB2-27C6-5005F488F2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35F6F1-1182-6A83-6E32-E99A895775D4}"/>
              </a:ext>
            </a:extLst>
          </p:cNvPr>
          <p:cNvSpPr>
            <a:spLocks noGrp="1"/>
          </p:cNvSpPr>
          <p:nvPr>
            <p:ph type="sldNum" sz="quarter" idx="12"/>
          </p:nvPr>
        </p:nvSpPr>
        <p:spPr/>
        <p:txBody>
          <a:bodyPr/>
          <a:lstStyle/>
          <a:p>
            <a:fld id="{0FEDF751-E650-4174-8BE7-6149CB428493}" type="slidenum">
              <a:rPr lang="en-US" smtClean="0"/>
              <a:t>‹#›</a:t>
            </a:fld>
            <a:endParaRPr lang="en-US"/>
          </a:p>
        </p:txBody>
      </p:sp>
    </p:spTree>
    <p:extLst>
      <p:ext uri="{BB962C8B-B14F-4D97-AF65-F5344CB8AC3E}">
        <p14:creationId xmlns:p14="http://schemas.microsoft.com/office/powerpoint/2010/main" val="172303095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ext &amp; picture - 1">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DED2F203-B30E-8D19-506A-B5B93A26E627}"/>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7" progId="TCLayout.ActiveDocument.1">
                  <p:embed/>
                </p:oleObj>
              </mc:Choice>
              <mc:Fallback>
                <p:oleObj name="think-cell Slide" r:id="rId3" imgW="327" imgH="327" progId="TCLayout.ActiveDocument.1">
                  <p:embed/>
                  <p:pic>
                    <p:nvPicPr>
                      <p:cNvPr id="12" name="Object 11" hidden="1">
                        <a:extLst>
                          <a:ext uri="{FF2B5EF4-FFF2-40B4-BE49-F238E27FC236}">
                            <a16:creationId xmlns:a16="http://schemas.microsoft.com/office/drawing/2014/main" id="{DED2F203-B30E-8D19-506A-B5B93A26E62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Tijdelijke aanduiding voor afbeelding 10">
            <a:extLst>
              <a:ext uri="{FF2B5EF4-FFF2-40B4-BE49-F238E27FC236}">
                <a16:creationId xmlns:a16="http://schemas.microsoft.com/office/drawing/2014/main" id="{CEFED81F-1D5B-9360-7B23-5D0BF1D35715}"/>
              </a:ext>
            </a:extLst>
          </p:cNvPr>
          <p:cNvSpPr>
            <a:spLocks noGrp="1"/>
          </p:cNvSpPr>
          <p:nvPr>
            <p:ph type="pic" sz="quarter" idx="10" hasCustomPrompt="1"/>
          </p:nvPr>
        </p:nvSpPr>
        <p:spPr>
          <a:xfrm>
            <a:off x="7572376" y="1089026"/>
            <a:ext cx="3527425" cy="4680000"/>
          </a:xfrm>
          <a:solidFill>
            <a:schemeClr val="bg2">
              <a:lumMod val="95000"/>
            </a:schemeClr>
          </a:solidFill>
        </p:spPr>
        <p:txBody>
          <a:bodyPr lIns="792000" tIns="0" rIns="792000" bIns="0" anchor="ctr" anchorCtr="0"/>
          <a:lstStyle>
            <a:lvl1pPr algn="ctr">
              <a:defRPr sz="1000"/>
            </a:lvl1pPr>
          </a:lstStyle>
          <a:p>
            <a:r>
              <a:rPr lang="en-GB"/>
              <a:t>TO INSERT AN IMAGE: </a:t>
            </a:r>
            <a:br>
              <a:rPr lang="en-GB"/>
            </a:br>
            <a:r>
              <a:rPr lang="en-GB"/>
              <a:t>SELECT THIS GREY AREA </a:t>
            </a:r>
            <a:br>
              <a:rPr lang="en-GB"/>
            </a:br>
            <a:r>
              <a:rPr lang="en-GB"/>
              <a:t>CLICK IN THE RIBBON ON 'INSERT' - 'PICTURES’ </a:t>
            </a:r>
            <a:br>
              <a:rPr lang="en-GB"/>
            </a:br>
            <a:r>
              <a:rPr lang="en-GB"/>
              <a:t>SELECT A PHOTO OR IMAGE VIA THE EXPLORER AND CLICK ON 'INSERT' </a:t>
            </a:r>
          </a:p>
        </p:txBody>
      </p:sp>
      <p:sp>
        <p:nvSpPr>
          <p:cNvPr id="2" name="Titel 1">
            <a:extLst>
              <a:ext uri="{FF2B5EF4-FFF2-40B4-BE49-F238E27FC236}">
                <a16:creationId xmlns:a16="http://schemas.microsoft.com/office/drawing/2014/main" id="{E2C83D43-8C04-86DF-804D-F7E021360A22}"/>
              </a:ext>
            </a:extLst>
          </p:cNvPr>
          <p:cNvSpPr>
            <a:spLocks noGrp="1"/>
          </p:cNvSpPr>
          <p:nvPr>
            <p:ph type="title" hasCustomPrompt="1"/>
          </p:nvPr>
        </p:nvSpPr>
        <p:spPr>
          <a:xfrm>
            <a:off x="1379537" y="1076994"/>
            <a:ext cx="5761037" cy="621965"/>
          </a:xfrm>
        </p:spPr>
        <p:txBody>
          <a:bodyPr vert="horz"/>
          <a:lstStyle>
            <a:lvl1pPr>
              <a:defRPr/>
            </a:lvl1pPr>
          </a:lstStyle>
          <a:p>
            <a:r>
              <a:rPr lang="en-GB"/>
              <a:t>Title</a:t>
            </a:r>
          </a:p>
        </p:txBody>
      </p:sp>
      <p:sp>
        <p:nvSpPr>
          <p:cNvPr id="5" name="Tijdelijke aanduiding voor voettekst 4">
            <a:extLst>
              <a:ext uri="{FF2B5EF4-FFF2-40B4-BE49-F238E27FC236}">
                <a16:creationId xmlns:a16="http://schemas.microsoft.com/office/drawing/2014/main" id="{8A4F03D3-B983-16A7-44C0-E015CA237A6F}"/>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8E2248A4-6129-0580-C6EE-460E719020C5}"/>
              </a:ext>
            </a:extLst>
          </p:cNvPr>
          <p:cNvSpPr>
            <a:spLocks noGrp="1"/>
          </p:cNvSpPr>
          <p:nvPr>
            <p:ph type="sldNum" sz="quarter" idx="12"/>
          </p:nvPr>
        </p:nvSpPr>
        <p:spPr>
          <a:xfrm>
            <a:off x="11829201" y="6623716"/>
            <a:ext cx="104195" cy="92333"/>
          </a:xfrm>
        </p:spPr>
        <p:txBody>
          <a:bodyPr/>
          <a:lstStyle/>
          <a:p>
            <a:fld id="{8008FCDA-A3A7-43F4-A886-F9C970867285}" type="slidenum">
              <a:rPr lang="en-GB" smtClean="0"/>
              <a:t>‹#›</a:t>
            </a:fld>
            <a:endParaRPr lang="en-GB"/>
          </a:p>
        </p:txBody>
      </p:sp>
      <p:sp>
        <p:nvSpPr>
          <p:cNvPr id="9" name="Text Placeholder 8">
            <a:extLst>
              <a:ext uri="{FF2B5EF4-FFF2-40B4-BE49-F238E27FC236}">
                <a16:creationId xmlns:a16="http://schemas.microsoft.com/office/drawing/2014/main" id="{78FB57FB-C900-00FA-75A2-FDBAEA5DA338}"/>
              </a:ext>
            </a:extLst>
          </p:cNvPr>
          <p:cNvSpPr>
            <a:spLocks noGrp="1"/>
          </p:cNvSpPr>
          <p:nvPr>
            <p:ph type="body" sz="quarter" idx="13" hasCustomPrompt="1"/>
          </p:nvPr>
        </p:nvSpPr>
        <p:spPr>
          <a:xfrm>
            <a:off x="1379537" y="2636839"/>
            <a:ext cx="5761037" cy="3132137"/>
          </a:xfrm>
        </p:spPr>
        <p:txBody>
          <a:bodyPr numCol="1" spcCol="396000"/>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2">
            <a:extLst>
              <a:ext uri="{FF2B5EF4-FFF2-40B4-BE49-F238E27FC236}">
                <a16:creationId xmlns:a16="http://schemas.microsoft.com/office/drawing/2014/main" id="{144281DA-F947-CAD7-868D-15445FE53EBF}"/>
              </a:ext>
            </a:extLst>
          </p:cNvPr>
          <p:cNvSpPr>
            <a:spLocks noGrp="1"/>
          </p:cNvSpPr>
          <p:nvPr>
            <p:ph type="body" idx="1" hasCustomPrompt="1"/>
          </p:nvPr>
        </p:nvSpPr>
        <p:spPr>
          <a:xfrm>
            <a:off x="1379537" y="1686244"/>
            <a:ext cx="5761037" cy="731547"/>
          </a:xfrm>
        </p:spPr>
        <p:txBody>
          <a:bodyPr wrap="square" anchor="t" anchorCtr="0">
            <a:spAutoFit/>
          </a:bodyPr>
          <a:lstStyle>
            <a:lvl1pPr marL="0" indent="0">
              <a:lnSpc>
                <a:spcPct val="80000"/>
              </a:lnSpc>
              <a:spcAft>
                <a:spcPts val="0"/>
              </a:spcAft>
              <a:buNone/>
              <a:defRPr sz="5000" b="0">
                <a:solidFill>
                  <a:schemeClr val="accent2"/>
                </a:solidFill>
                <a:latin typeface="+mj-lt"/>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Subtitle</a:t>
            </a:r>
          </a:p>
        </p:txBody>
      </p:sp>
      <p:sp>
        <p:nvSpPr>
          <p:cNvPr id="13" name="Text Placeholder 4">
            <a:extLst>
              <a:ext uri="{FF2B5EF4-FFF2-40B4-BE49-F238E27FC236}">
                <a16:creationId xmlns:a16="http://schemas.microsoft.com/office/drawing/2014/main" id="{D1E7F341-15C5-F6F6-BE71-D531B6721150}"/>
              </a:ext>
            </a:extLst>
          </p:cNvPr>
          <p:cNvSpPr>
            <a:spLocks noGrp="1" noChangeAspect="1"/>
          </p:cNvSpPr>
          <p:nvPr>
            <p:ph type="body" sz="quarter" idx="14" hasCustomPrompt="1"/>
          </p:nvPr>
        </p:nvSpPr>
        <p:spPr>
          <a:xfrm>
            <a:off x="7860087" y="1371626"/>
            <a:ext cx="2952000" cy="4114800"/>
          </a:xfrm>
          <a:blipFill dpi="0" rotWithShape="1">
            <a:blip r:embed="rId5">
              <a:extLst>
                <a:ext uri="{28A0092B-C50C-407E-A947-70E740481C1C}">
                  <a14:useLocalDpi xmlns:a14="http://schemas.microsoft.com/office/drawing/2010/main" val="0"/>
                </a:ext>
              </a:extLst>
            </a:blip>
            <a:srcRect/>
            <a:stretch>
              <a:fillRect/>
            </a:stretch>
          </a:blipFill>
        </p:spPr>
        <p:txBody>
          <a:bodyPr/>
          <a:lstStyle>
            <a:lvl1pPr algn="ctr">
              <a:defRPr sz="100">
                <a:solidFill>
                  <a:schemeClr val="tx1"/>
                </a:solidFill>
              </a:defRPr>
            </a:lvl1pPr>
            <a:lvl5pPr>
              <a:defRPr/>
            </a:lvl5pPr>
          </a:lstStyle>
          <a:p>
            <a:pPr lvl="0"/>
            <a:r>
              <a:rPr lang="nl-NL"/>
              <a:t> </a:t>
            </a:r>
          </a:p>
        </p:txBody>
      </p:sp>
    </p:spTree>
    <p:extLst>
      <p:ext uri="{BB962C8B-B14F-4D97-AF65-F5344CB8AC3E}">
        <p14:creationId xmlns:p14="http://schemas.microsoft.com/office/powerpoint/2010/main" val="44606598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pos="8995">
          <p15:clr>
            <a:srgbClr val="FBAE40"/>
          </p15:clr>
        </p15:guide>
        <p15:guide id="2" pos="9539">
          <p15:clr>
            <a:srgbClr val="FBAE40"/>
          </p15:clr>
        </p15:guide>
        <p15:guide id="3" pos="13983">
          <p15:clr>
            <a:srgbClr val="FBAE40"/>
          </p15:clr>
        </p15:guide>
        <p15:guide id="4" orient="horz" pos="3322">
          <p15:clr>
            <a:srgbClr val="FBAE40"/>
          </p15:clr>
        </p15:guide>
        <p15:guide id="5" pos="1738">
          <p15:clr>
            <a:srgbClr val="FBAE40"/>
          </p15:clr>
        </p15:guide>
        <p15:guide id="6" orient="horz" pos="7268">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Bols | Video">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5520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1ABE-8331-332D-737F-158FC34AD0BE}"/>
              </a:ext>
            </a:extLst>
          </p:cNvPr>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5E8AC8-1383-4EE2-50C6-07DD0817A432}"/>
              </a:ext>
            </a:extLst>
          </p:cNvPr>
          <p:cNvSpPr>
            <a:spLocks noGrp="1"/>
          </p:cNvSpPr>
          <p:nvPr>
            <p:ph type="subTitle" idx="1"/>
          </p:nvPr>
        </p:nvSpPr>
        <p:spPr>
          <a:xfrm>
            <a:off x="1524000" y="3602039"/>
            <a:ext cx="9144000" cy="1655762"/>
          </a:xfrm>
        </p:spPr>
        <p:txBody>
          <a:bodyPr/>
          <a:lstStyle>
            <a:lvl1pPr marL="0" indent="0" algn="ctr">
              <a:buNone/>
              <a:defRPr sz="2400"/>
            </a:lvl1pPr>
            <a:lvl2pPr marL="457155" indent="0" algn="ctr">
              <a:buNone/>
              <a:defRPr sz="2000"/>
            </a:lvl2pPr>
            <a:lvl3pPr marL="914309" indent="0" algn="ctr">
              <a:buNone/>
              <a:defRPr sz="1800"/>
            </a:lvl3pPr>
            <a:lvl4pPr marL="1371463" indent="0" algn="ctr">
              <a:buNone/>
              <a:defRPr sz="1600"/>
            </a:lvl4pPr>
            <a:lvl5pPr marL="1828617" indent="0" algn="ctr">
              <a:buNone/>
              <a:defRPr sz="1600"/>
            </a:lvl5pPr>
            <a:lvl6pPr marL="2285772"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0EA41E-2120-DECA-D2C5-81844960C8FA}"/>
              </a:ext>
            </a:extLst>
          </p:cNvPr>
          <p:cNvSpPr>
            <a:spLocks noGrp="1"/>
          </p:cNvSpPr>
          <p:nvPr>
            <p:ph type="dt" sz="half" idx="10"/>
          </p:nvPr>
        </p:nvSpPr>
        <p:spPr/>
        <p:txBody>
          <a:bodyPr/>
          <a:lstStyle/>
          <a:p>
            <a:fld id="{72488D3D-1E4C-1A4B-BF98-F639B26EF5E6}" type="datetimeFigureOut">
              <a:rPr lang="en-US" smtClean="0"/>
              <a:t>3/2/2026</a:t>
            </a:fld>
            <a:endParaRPr lang="en-US"/>
          </a:p>
        </p:txBody>
      </p:sp>
      <p:sp>
        <p:nvSpPr>
          <p:cNvPr id="5" name="Footer Placeholder 4">
            <a:extLst>
              <a:ext uri="{FF2B5EF4-FFF2-40B4-BE49-F238E27FC236}">
                <a16:creationId xmlns:a16="http://schemas.microsoft.com/office/drawing/2014/main" id="{8B9A4E4C-B353-4D8E-BE01-9559AB02D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301DC1-0D55-73E2-1272-87B500E4BE74}"/>
              </a:ext>
            </a:extLst>
          </p:cNvPr>
          <p:cNvSpPr>
            <a:spLocks noGrp="1"/>
          </p:cNvSpPr>
          <p:nvPr>
            <p:ph type="sldNum" sz="quarter" idx="12"/>
          </p:nvPr>
        </p:nvSpPr>
        <p:spPr/>
        <p:txBody>
          <a:bodyPr/>
          <a:lstStyle/>
          <a:p>
            <a:fld id="{3F0F3D4B-2AE7-A04C-8911-21820D371804}" type="slidenum">
              <a:rPr lang="en-US" smtClean="0"/>
              <a:t>‹#›</a:t>
            </a:fld>
            <a:endParaRPr lang="en-US"/>
          </a:p>
        </p:txBody>
      </p:sp>
    </p:spTree>
    <p:extLst>
      <p:ext uri="{BB962C8B-B14F-4D97-AF65-F5344CB8AC3E}">
        <p14:creationId xmlns:p14="http://schemas.microsoft.com/office/powerpoint/2010/main" val="333293279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D27F2-FB6C-69CD-89A8-BC0762CBA2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CB8CD0-08AD-1BA8-124E-D77A305BE5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D3D914-9076-A525-ACBB-5EAE778410CB}"/>
              </a:ext>
            </a:extLst>
          </p:cNvPr>
          <p:cNvSpPr>
            <a:spLocks noGrp="1"/>
          </p:cNvSpPr>
          <p:nvPr>
            <p:ph type="dt" sz="half" idx="10"/>
          </p:nvPr>
        </p:nvSpPr>
        <p:spPr/>
        <p:txBody>
          <a:bodyPr/>
          <a:lstStyle/>
          <a:p>
            <a:fld id="{72488D3D-1E4C-1A4B-BF98-F639B26EF5E6}" type="datetimeFigureOut">
              <a:rPr lang="en-US" smtClean="0"/>
              <a:t>3/2/2026</a:t>
            </a:fld>
            <a:endParaRPr lang="en-US"/>
          </a:p>
        </p:txBody>
      </p:sp>
      <p:sp>
        <p:nvSpPr>
          <p:cNvPr id="5" name="Footer Placeholder 4">
            <a:extLst>
              <a:ext uri="{FF2B5EF4-FFF2-40B4-BE49-F238E27FC236}">
                <a16:creationId xmlns:a16="http://schemas.microsoft.com/office/drawing/2014/main" id="{4B9D4C5F-D175-E7FE-F208-7548ABECD3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9AEDCC-7AF6-AA04-1DDA-BE59872EF85C}"/>
              </a:ext>
            </a:extLst>
          </p:cNvPr>
          <p:cNvSpPr>
            <a:spLocks noGrp="1"/>
          </p:cNvSpPr>
          <p:nvPr>
            <p:ph type="sldNum" sz="quarter" idx="12"/>
          </p:nvPr>
        </p:nvSpPr>
        <p:spPr/>
        <p:txBody>
          <a:bodyPr/>
          <a:lstStyle/>
          <a:p>
            <a:fld id="{3F0F3D4B-2AE7-A04C-8911-21820D371804}" type="slidenum">
              <a:rPr lang="en-US" smtClean="0"/>
              <a:t>‹#›</a:t>
            </a:fld>
            <a:endParaRPr lang="en-US"/>
          </a:p>
        </p:txBody>
      </p:sp>
    </p:spTree>
    <p:extLst>
      <p:ext uri="{BB962C8B-B14F-4D97-AF65-F5344CB8AC3E}">
        <p14:creationId xmlns:p14="http://schemas.microsoft.com/office/powerpoint/2010/main" val="3677007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AB2D5C7-54A2-67F5-D330-12E84BF84B30}"/>
              </a:ext>
            </a:extLst>
          </p:cNvPr>
          <p:cNvSpPr>
            <a:spLocks noGrp="1"/>
          </p:cNvSpPr>
          <p:nvPr>
            <p:ph type="pic" sz="quarter" idx="10" hasCustomPrompt="1"/>
          </p:nvPr>
        </p:nvSpPr>
        <p:spPr>
          <a:xfrm>
            <a:off x="0" y="0"/>
            <a:ext cx="12192000" cy="6858000"/>
          </a:xfrm>
          <a:prstGeom prst="rect">
            <a:avLst/>
          </a:prstGeom>
          <a:solidFill>
            <a:schemeClr val="tx2">
              <a:lumMod val="40000"/>
              <a:lumOff val="60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picture here</a:t>
            </a:r>
          </a:p>
        </p:txBody>
      </p:sp>
      <p:sp>
        <p:nvSpPr>
          <p:cNvPr id="8" name="Text Placeholder 2">
            <a:extLst>
              <a:ext uri="{FF2B5EF4-FFF2-40B4-BE49-F238E27FC236}">
                <a16:creationId xmlns:a16="http://schemas.microsoft.com/office/drawing/2014/main" id="{25590F36-E69E-6C76-7040-E6387DA8A5FB}"/>
              </a:ext>
            </a:extLst>
          </p:cNvPr>
          <p:cNvSpPr>
            <a:spLocks noGrp="1"/>
          </p:cNvSpPr>
          <p:nvPr>
            <p:ph type="body" sz="quarter" idx="12" hasCustomPrompt="1"/>
          </p:nvPr>
        </p:nvSpPr>
        <p:spPr>
          <a:xfrm>
            <a:off x="385483" y="376519"/>
            <a:ext cx="11327095" cy="591671"/>
          </a:xfrm>
          <a:prstGeom prst="rect">
            <a:avLst/>
          </a:prstGeom>
        </p:spPr>
        <p:txBody>
          <a:bodyPr anchor="t" anchorCtr="0">
            <a:noAutofit/>
          </a:bodyPr>
          <a:lstStyle>
            <a:lvl1pPr marL="0" indent="0" algn="l">
              <a:lnSpc>
                <a:spcPct val="100000"/>
              </a:lnSpc>
              <a:spcBef>
                <a:spcPts val="0"/>
              </a:spcBef>
              <a:buFontTx/>
              <a:buNone/>
              <a:defRPr sz="3200" b="1" i="0" spc="0">
                <a:solidFill>
                  <a:schemeClr val="bg1"/>
                </a:solidFill>
                <a:latin typeface="Adobe Caslon Pro Bold" panose="0205050205050A020403" pitchFamily="18" charset="77"/>
              </a:defRPr>
            </a:lvl1pPr>
          </a:lstStyle>
          <a:p>
            <a:pPr lvl="0"/>
            <a:r>
              <a:rPr lang="en-GB"/>
              <a:t>CLICK TO EDIT MASTER TEXT STYLES</a:t>
            </a:r>
            <a:endParaRPr lang="en-NL"/>
          </a:p>
        </p:txBody>
      </p:sp>
      <p:pic>
        <p:nvPicPr>
          <p:cNvPr id="2" name="Image" descr="Image">
            <a:extLst>
              <a:ext uri="{FF2B5EF4-FFF2-40B4-BE49-F238E27FC236}">
                <a16:creationId xmlns:a16="http://schemas.microsoft.com/office/drawing/2014/main" id="{0DB18EF0-E3AB-1C6F-4CF1-4D8B7740113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74626" y="6184547"/>
            <a:ext cx="628651" cy="524231"/>
          </a:xfrm>
          <a:prstGeom prst="rect">
            <a:avLst/>
          </a:prstGeom>
          <a:ln w="12700">
            <a:miter lim="400000"/>
          </a:ln>
        </p:spPr>
      </p:pic>
      <p:sp>
        <p:nvSpPr>
          <p:cNvPr id="40" name="Title 8">
            <a:extLst>
              <a:ext uri="{FF2B5EF4-FFF2-40B4-BE49-F238E27FC236}">
                <a16:creationId xmlns:a16="http://schemas.microsoft.com/office/drawing/2014/main" id="{189B68AB-87D8-3540-2D65-22D486016FED}"/>
              </a:ext>
            </a:extLst>
          </p:cNvPr>
          <p:cNvSpPr>
            <a:spLocks noGrp="1"/>
          </p:cNvSpPr>
          <p:nvPr>
            <p:ph type="title"/>
          </p:nvPr>
        </p:nvSpPr>
        <p:spPr>
          <a:xfrm>
            <a:off x="846686" y="1150734"/>
            <a:ext cx="10865891" cy="1235281"/>
          </a:xfrm>
          <a:prstGeom prst="rect">
            <a:avLst/>
          </a:prstGeom>
        </p:spPr>
        <p:txBody>
          <a:bodyPr anchor="t" anchorCtr="0">
            <a:noAutofit/>
          </a:bodyPr>
          <a:lstStyle>
            <a:lvl1pPr algn="l">
              <a:defRPr sz="1800" b="1" i="0">
                <a:solidFill>
                  <a:schemeClr val="bg1"/>
                </a:solidFill>
                <a:latin typeface="Adobe Caslon Pro Bold" panose="0205050205050A020403" pitchFamily="18" charset="77"/>
              </a:defRPr>
            </a:lvl1pPr>
          </a:lstStyle>
          <a:p>
            <a:r>
              <a:rPr lang="en-US"/>
              <a:t>Click to edit Master title style</a:t>
            </a:r>
            <a:endParaRPr lang="en-NL"/>
          </a:p>
        </p:txBody>
      </p:sp>
    </p:spTree>
    <p:extLst>
      <p:ext uri="{BB962C8B-B14F-4D97-AF65-F5344CB8AC3E}">
        <p14:creationId xmlns:p14="http://schemas.microsoft.com/office/powerpoint/2010/main" val="38247539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02">
          <p15:clr>
            <a:srgbClr val="FBAE40"/>
          </p15:clr>
        </p15:guide>
        <p15:guide id="4" orient="horz" pos="300">
          <p15:clr>
            <a:srgbClr val="FBAE40"/>
          </p15:clr>
        </p15:guide>
        <p15:guide id="5" pos="7378">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8BB51-843B-407A-EE4A-8C4FF50A215F}"/>
              </a:ext>
            </a:extLst>
          </p:cNvPr>
          <p:cNvSpPr>
            <a:spLocks noGrp="1"/>
          </p:cNvSpPr>
          <p:nvPr>
            <p:ph type="title"/>
          </p:nvPr>
        </p:nvSpPr>
        <p:spPr>
          <a:xfrm>
            <a:off x="831850" y="1709739"/>
            <a:ext cx="10515600" cy="2852738"/>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3164EC-9BBC-2491-7C6C-DB0BC84FFCF0}"/>
              </a:ext>
            </a:extLst>
          </p:cNvPr>
          <p:cNvSpPr>
            <a:spLocks noGrp="1"/>
          </p:cNvSpPr>
          <p:nvPr>
            <p:ph type="body" idx="1"/>
          </p:nvPr>
        </p:nvSpPr>
        <p:spPr>
          <a:xfrm>
            <a:off x="831850" y="4589464"/>
            <a:ext cx="10515600" cy="1500188"/>
          </a:xfrm>
        </p:spPr>
        <p:txBody>
          <a:bodyPr/>
          <a:lstStyle>
            <a:lvl1pPr marL="0" indent="0">
              <a:buNone/>
              <a:defRPr sz="2400">
                <a:solidFill>
                  <a:schemeClr val="tx1">
                    <a:tint val="82000"/>
                  </a:schemeClr>
                </a:solidFill>
              </a:defRPr>
            </a:lvl1pPr>
            <a:lvl2pPr marL="457155" indent="0">
              <a:buNone/>
              <a:defRPr sz="2000">
                <a:solidFill>
                  <a:schemeClr val="tx1">
                    <a:tint val="82000"/>
                  </a:schemeClr>
                </a:solidFill>
              </a:defRPr>
            </a:lvl2pPr>
            <a:lvl3pPr marL="914309" indent="0">
              <a:buNone/>
              <a:defRPr sz="1800">
                <a:solidFill>
                  <a:schemeClr val="tx1">
                    <a:tint val="82000"/>
                  </a:schemeClr>
                </a:solidFill>
              </a:defRPr>
            </a:lvl3pPr>
            <a:lvl4pPr marL="1371463" indent="0">
              <a:buNone/>
              <a:defRPr sz="1600">
                <a:solidFill>
                  <a:schemeClr val="tx1">
                    <a:tint val="82000"/>
                  </a:schemeClr>
                </a:solidFill>
              </a:defRPr>
            </a:lvl4pPr>
            <a:lvl5pPr marL="1828617" indent="0">
              <a:buNone/>
              <a:defRPr sz="1600">
                <a:solidFill>
                  <a:schemeClr val="tx1">
                    <a:tint val="82000"/>
                  </a:schemeClr>
                </a:solidFill>
              </a:defRPr>
            </a:lvl5pPr>
            <a:lvl6pPr marL="2285772" indent="0">
              <a:buNone/>
              <a:defRPr sz="1600">
                <a:solidFill>
                  <a:schemeClr val="tx1">
                    <a:tint val="82000"/>
                  </a:schemeClr>
                </a:solidFill>
              </a:defRPr>
            </a:lvl6pPr>
            <a:lvl7pPr marL="2742926" indent="0">
              <a:buNone/>
              <a:defRPr sz="1600">
                <a:solidFill>
                  <a:schemeClr val="tx1">
                    <a:tint val="82000"/>
                  </a:schemeClr>
                </a:solidFill>
              </a:defRPr>
            </a:lvl7pPr>
            <a:lvl8pPr marL="3200080" indent="0">
              <a:buNone/>
              <a:defRPr sz="1600">
                <a:solidFill>
                  <a:schemeClr val="tx1">
                    <a:tint val="82000"/>
                  </a:schemeClr>
                </a:solidFill>
              </a:defRPr>
            </a:lvl8pPr>
            <a:lvl9pPr marL="3657234"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3087A5-7E96-0770-BA97-06D886EAE77E}"/>
              </a:ext>
            </a:extLst>
          </p:cNvPr>
          <p:cNvSpPr>
            <a:spLocks noGrp="1"/>
          </p:cNvSpPr>
          <p:nvPr>
            <p:ph type="dt" sz="half" idx="10"/>
          </p:nvPr>
        </p:nvSpPr>
        <p:spPr/>
        <p:txBody>
          <a:bodyPr/>
          <a:lstStyle/>
          <a:p>
            <a:fld id="{72488D3D-1E4C-1A4B-BF98-F639B26EF5E6}" type="datetimeFigureOut">
              <a:rPr lang="en-US" smtClean="0"/>
              <a:t>3/2/2026</a:t>
            </a:fld>
            <a:endParaRPr lang="en-US"/>
          </a:p>
        </p:txBody>
      </p:sp>
      <p:sp>
        <p:nvSpPr>
          <p:cNvPr id="5" name="Footer Placeholder 4">
            <a:extLst>
              <a:ext uri="{FF2B5EF4-FFF2-40B4-BE49-F238E27FC236}">
                <a16:creationId xmlns:a16="http://schemas.microsoft.com/office/drawing/2014/main" id="{2B355176-EA78-294B-79C3-6A41B7D1DF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533949-6DB9-3E42-F648-445C5759162F}"/>
              </a:ext>
            </a:extLst>
          </p:cNvPr>
          <p:cNvSpPr>
            <a:spLocks noGrp="1"/>
          </p:cNvSpPr>
          <p:nvPr>
            <p:ph type="sldNum" sz="quarter" idx="12"/>
          </p:nvPr>
        </p:nvSpPr>
        <p:spPr/>
        <p:txBody>
          <a:bodyPr/>
          <a:lstStyle/>
          <a:p>
            <a:fld id="{3F0F3D4B-2AE7-A04C-8911-21820D371804}" type="slidenum">
              <a:rPr lang="en-US" smtClean="0"/>
              <a:t>‹#›</a:t>
            </a:fld>
            <a:endParaRPr lang="en-US"/>
          </a:p>
        </p:txBody>
      </p:sp>
    </p:spTree>
    <p:extLst>
      <p:ext uri="{BB962C8B-B14F-4D97-AF65-F5344CB8AC3E}">
        <p14:creationId xmlns:p14="http://schemas.microsoft.com/office/powerpoint/2010/main" val="420635189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FF0CF-4BF6-FD06-DA14-C0DDB7FEF9D4}"/>
              </a:ext>
            </a:extLst>
          </p:cNvPr>
          <p:cNvSpPr>
            <a:spLocks noGrp="1"/>
          </p:cNvSpPr>
          <p:nvPr>
            <p:ph type="title"/>
          </p:nvPr>
        </p:nvSpPr>
        <p:spPr>
          <a:xfrm>
            <a:off x="839788" y="365126"/>
            <a:ext cx="10515600" cy="1325564"/>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437CE3-B19F-9345-650D-9134E82F8910}"/>
              </a:ext>
            </a:extLst>
          </p:cNvPr>
          <p:cNvSpPr>
            <a:spLocks noGrp="1"/>
          </p:cNvSpPr>
          <p:nvPr>
            <p:ph type="body" idx="1"/>
          </p:nvPr>
        </p:nvSpPr>
        <p:spPr>
          <a:xfrm>
            <a:off x="839790" y="1681164"/>
            <a:ext cx="5157787" cy="823912"/>
          </a:xfrm>
        </p:spPr>
        <p:txBody>
          <a:bodyPr anchor="b"/>
          <a:lstStyle>
            <a:lvl1pPr marL="0" indent="0">
              <a:buNone/>
              <a:defRPr sz="2400" b="1"/>
            </a:lvl1pPr>
            <a:lvl2pPr marL="457155" indent="0">
              <a:buNone/>
              <a:defRPr sz="2000" b="1"/>
            </a:lvl2pPr>
            <a:lvl3pPr marL="914309" indent="0">
              <a:buNone/>
              <a:defRPr sz="1800" b="1"/>
            </a:lvl3pPr>
            <a:lvl4pPr marL="1371463" indent="0">
              <a:buNone/>
              <a:defRPr sz="1600" b="1"/>
            </a:lvl4pPr>
            <a:lvl5pPr marL="1828617" indent="0">
              <a:buNone/>
              <a:defRPr sz="1600" b="1"/>
            </a:lvl5pPr>
            <a:lvl6pPr marL="2285772"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704110-8553-AB41-F1E9-4D8AF3C6FD74}"/>
              </a:ext>
            </a:extLst>
          </p:cNvPr>
          <p:cNvSpPr>
            <a:spLocks noGrp="1"/>
          </p:cNvSpPr>
          <p:nvPr>
            <p:ph sz="half" idx="2"/>
          </p:nvPr>
        </p:nvSpPr>
        <p:spPr>
          <a:xfrm>
            <a:off x="839790"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2AC8DA-61CB-6261-43E8-419D33211EF1}"/>
              </a:ext>
            </a:extLst>
          </p:cNvPr>
          <p:cNvSpPr>
            <a:spLocks noGrp="1"/>
          </p:cNvSpPr>
          <p:nvPr>
            <p:ph type="body" sz="quarter" idx="3"/>
          </p:nvPr>
        </p:nvSpPr>
        <p:spPr>
          <a:xfrm>
            <a:off x="6172200" y="1681164"/>
            <a:ext cx="5183188" cy="823912"/>
          </a:xfrm>
        </p:spPr>
        <p:txBody>
          <a:bodyPr anchor="b"/>
          <a:lstStyle>
            <a:lvl1pPr marL="0" indent="0">
              <a:buNone/>
              <a:defRPr sz="2400" b="1"/>
            </a:lvl1pPr>
            <a:lvl2pPr marL="457155" indent="0">
              <a:buNone/>
              <a:defRPr sz="2000" b="1"/>
            </a:lvl2pPr>
            <a:lvl3pPr marL="914309" indent="0">
              <a:buNone/>
              <a:defRPr sz="1800" b="1"/>
            </a:lvl3pPr>
            <a:lvl4pPr marL="1371463" indent="0">
              <a:buNone/>
              <a:defRPr sz="1600" b="1"/>
            </a:lvl4pPr>
            <a:lvl5pPr marL="1828617" indent="0">
              <a:buNone/>
              <a:defRPr sz="1600" b="1"/>
            </a:lvl5pPr>
            <a:lvl6pPr marL="2285772"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251E4B-50C2-7A38-67F7-FDF33F858849}"/>
              </a:ext>
            </a:extLst>
          </p:cNvPr>
          <p:cNvSpPr>
            <a:spLocks noGrp="1"/>
          </p:cNvSpPr>
          <p:nvPr>
            <p:ph sz="quarter" idx="4"/>
          </p:nvPr>
        </p:nvSpPr>
        <p:spPr>
          <a:xfrm>
            <a:off x="6172200"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0A9B7C-B344-2714-B1E9-B1AE55BCF25C}"/>
              </a:ext>
            </a:extLst>
          </p:cNvPr>
          <p:cNvSpPr>
            <a:spLocks noGrp="1"/>
          </p:cNvSpPr>
          <p:nvPr>
            <p:ph type="dt" sz="half" idx="10"/>
          </p:nvPr>
        </p:nvSpPr>
        <p:spPr/>
        <p:txBody>
          <a:bodyPr/>
          <a:lstStyle/>
          <a:p>
            <a:fld id="{72488D3D-1E4C-1A4B-BF98-F639B26EF5E6}" type="datetimeFigureOut">
              <a:rPr lang="en-US" smtClean="0"/>
              <a:t>3/2/2026</a:t>
            </a:fld>
            <a:endParaRPr lang="en-US"/>
          </a:p>
        </p:txBody>
      </p:sp>
      <p:sp>
        <p:nvSpPr>
          <p:cNvPr id="8" name="Footer Placeholder 7">
            <a:extLst>
              <a:ext uri="{FF2B5EF4-FFF2-40B4-BE49-F238E27FC236}">
                <a16:creationId xmlns:a16="http://schemas.microsoft.com/office/drawing/2014/main" id="{1A15389A-8E28-F807-72C5-8628B20C94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15E047-001B-EEA0-85C1-4AA21312E7FB}"/>
              </a:ext>
            </a:extLst>
          </p:cNvPr>
          <p:cNvSpPr>
            <a:spLocks noGrp="1"/>
          </p:cNvSpPr>
          <p:nvPr>
            <p:ph type="sldNum" sz="quarter" idx="12"/>
          </p:nvPr>
        </p:nvSpPr>
        <p:spPr/>
        <p:txBody>
          <a:bodyPr/>
          <a:lstStyle/>
          <a:p>
            <a:fld id="{3F0F3D4B-2AE7-A04C-8911-21820D371804}" type="slidenum">
              <a:rPr lang="en-US" smtClean="0"/>
              <a:t>‹#›</a:t>
            </a:fld>
            <a:endParaRPr lang="en-US"/>
          </a:p>
        </p:txBody>
      </p:sp>
    </p:spTree>
    <p:extLst>
      <p:ext uri="{BB962C8B-B14F-4D97-AF65-F5344CB8AC3E}">
        <p14:creationId xmlns:p14="http://schemas.microsoft.com/office/powerpoint/2010/main" val="206917355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668FF-71FE-1A32-57D4-A6A2B3F3A411}"/>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E06E13-15C1-B7A7-69D4-85335F520DBA}"/>
              </a:ext>
            </a:extLst>
          </p:cNvPr>
          <p:cNvSpPr>
            <a:spLocks noGrp="1"/>
          </p:cNvSpPr>
          <p:nvPr>
            <p:ph idx="1"/>
          </p:nvPr>
        </p:nvSpPr>
        <p:spPr>
          <a:xfrm>
            <a:off x="5183188" y="987426"/>
            <a:ext cx="6172200" cy="487362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7DBA34-4C55-63F3-7DA6-BBD997F04A4C}"/>
              </a:ext>
            </a:extLst>
          </p:cNvPr>
          <p:cNvSpPr>
            <a:spLocks noGrp="1"/>
          </p:cNvSpPr>
          <p:nvPr>
            <p:ph type="body" sz="half" idx="2"/>
          </p:nvPr>
        </p:nvSpPr>
        <p:spPr>
          <a:xfrm>
            <a:off x="839789" y="2057400"/>
            <a:ext cx="3932237" cy="3811588"/>
          </a:xfrm>
        </p:spPr>
        <p:txBody>
          <a:bodyPr/>
          <a:lstStyle>
            <a:lvl1pPr marL="0" indent="0">
              <a:buNone/>
              <a:defRPr sz="1600"/>
            </a:lvl1pPr>
            <a:lvl2pPr marL="457155" indent="0">
              <a:buNone/>
              <a:defRPr sz="1400"/>
            </a:lvl2pPr>
            <a:lvl3pPr marL="914309" indent="0">
              <a:buNone/>
              <a:defRPr sz="1200"/>
            </a:lvl3pPr>
            <a:lvl4pPr marL="1371463" indent="0">
              <a:buNone/>
              <a:defRPr sz="1000"/>
            </a:lvl4pPr>
            <a:lvl5pPr marL="1828617" indent="0">
              <a:buNone/>
              <a:defRPr sz="1000"/>
            </a:lvl5pPr>
            <a:lvl6pPr marL="2285772"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DB6606-C12B-16FA-6D46-8C68D75916CD}"/>
              </a:ext>
            </a:extLst>
          </p:cNvPr>
          <p:cNvSpPr>
            <a:spLocks noGrp="1"/>
          </p:cNvSpPr>
          <p:nvPr>
            <p:ph type="dt" sz="half" idx="10"/>
          </p:nvPr>
        </p:nvSpPr>
        <p:spPr/>
        <p:txBody>
          <a:bodyPr/>
          <a:lstStyle/>
          <a:p>
            <a:fld id="{72488D3D-1E4C-1A4B-BF98-F639B26EF5E6}" type="datetimeFigureOut">
              <a:rPr lang="en-US" smtClean="0"/>
              <a:t>3/2/2026</a:t>
            </a:fld>
            <a:endParaRPr lang="en-US"/>
          </a:p>
        </p:txBody>
      </p:sp>
      <p:sp>
        <p:nvSpPr>
          <p:cNvPr id="6" name="Footer Placeholder 5">
            <a:extLst>
              <a:ext uri="{FF2B5EF4-FFF2-40B4-BE49-F238E27FC236}">
                <a16:creationId xmlns:a16="http://schemas.microsoft.com/office/drawing/2014/main" id="{08A3D68D-7D02-350F-7AFE-0B1C038F52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F52CFD-8AD1-7ED9-4C3F-8CB6E8405DA8}"/>
              </a:ext>
            </a:extLst>
          </p:cNvPr>
          <p:cNvSpPr>
            <a:spLocks noGrp="1"/>
          </p:cNvSpPr>
          <p:nvPr>
            <p:ph type="sldNum" sz="quarter" idx="12"/>
          </p:nvPr>
        </p:nvSpPr>
        <p:spPr/>
        <p:txBody>
          <a:bodyPr/>
          <a:lstStyle/>
          <a:p>
            <a:fld id="{3F0F3D4B-2AE7-A04C-8911-21820D371804}" type="slidenum">
              <a:rPr lang="en-US" smtClean="0"/>
              <a:t>‹#›</a:t>
            </a:fld>
            <a:endParaRPr lang="en-US"/>
          </a:p>
        </p:txBody>
      </p:sp>
    </p:spTree>
    <p:extLst>
      <p:ext uri="{BB962C8B-B14F-4D97-AF65-F5344CB8AC3E}">
        <p14:creationId xmlns:p14="http://schemas.microsoft.com/office/powerpoint/2010/main" val="340981513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24197-2B68-238B-8E2E-E31446D96F9F}"/>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70800C-9350-510B-3665-2DB4EC628C2C}"/>
              </a:ext>
            </a:extLst>
          </p:cNvPr>
          <p:cNvSpPr>
            <a:spLocks noGrp="1"/>
          </p:cNvSpPr>
          <p:nvPr>
            <p:ph type="pic" idx="1"/>
          </p:nvPr>
        </p:nvSpPr>
        <p:spPr>
          <a:xfrm>
            <a:off x="5183188" y="987426"/>
            <a:ext cx="6172200" cy="4873626"/>
          </a:xfrm>
        </p:spPr>
        <p:txBody>
          <a:bodyPr/>
          <a:lstStyle>
            <a:lvl1pPr marL="0" indent="0">
              <a:buNone/>
              <a:defRPr sz="3200"/>
            </a:lvl1pPr>
            <a:lvl2pPr marL="457155" indent="0">
              <a:buNone/>
              <a:defRPr sz="2800"/>
            </a:lvl2pPr>
            <a:lvl3pPr marL="914309" indent="0">
              <a:buNone/>
              <a:defRPr sz="2400"/>
            </a:lvl3pPr>
            <a:lvl4pPr marL="1371463" indent="0">
              <a:buNone/>
              <a:defRPr sz="2000"/>
            </a:lvl4pPr>
            <a:lvl5pPr marL="1828617" indent="0">
              <a:buNone/>
              <a:defRPr sz="2000"/>
            </a:lvl5pPr>
            <a:lvl6pPr marL="2285772"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a:extLst>
              <a:ext uri="{FF2B5EF4-FFF2-40B4-BE49-F238E27FC236}">
                <a16:creationId xmlns:a16="http://schemas.microsoft.com/office/drawing/2014/main" id="{B6C65D76-04D9-44C2-B86C-7D91633D8230}"/>
              </a:ext>
            </a:extLst>
          </p:cNvPr>
          <p:cNvSpPr>
            <a:spLocks noGrp="1"/>
          </p:cNvSpPr>
          <p:nvPr>
            <p:ph type="body" sz="half" idx="2"/>
          </p:nvPr>
        </p:nvSpPr>
        <p:spPr>
          <a:xfrm>
            <a:off x="839789" y="2057400"/>
            <a:ext cx="3932237" cy="3811588"/>
          </a:xfrm>
        </p:spPr>
        <p:txBody>
          <a:bodyPr/>
          <a:lstStyle>
            <a:lvl1pPr marL="0" indent="0">
              <a:buNone/>
              <a:defRPr sz="1600"/>
            </a:lvl1pPr>
            <a:lvl2pPr marL="457155" indent="0">
              <a:buNone/>
              <a:defRPr sz="1400"/>
            </a:lvl2pPr>
            <a:lvl3pPr marL="914309" indent="0">
              <a:buNone/>
              <a:defRPr sz="1200"/>
            </a:lvl3pPr>
            <a:lvl4pPr marL="1371463" indent="0">
              <a:buNone/>
              <a:defRPr sz="1000"/>
            </a:lvl4pPr>
            <a:lvl5pPr marL="1828617" indent="0">
              <a:buNone/>
              <a:defRPr sz="1000"/>
            </a:lvl5pPr>
            <a:lvl6pPr marL="2285772"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63C9DE-6568-5191-D9C8-05498B72B1EB}"/>
              </a:ext>
            </a:extLst>
          </p:cNvPr>
          <p:cNvSpPr>
            <a:spLocks noGrp="1"/>
          </p:cNvSpPr>
          <p:nvPr>
            <p:ph type="dt" sz="half" idx="10"/>
          </p:nvPr>
        </p:nvSpPr>
        <p:spPr/>
        <p:txBody>
          <a:bodyPr/>
          <a:lstStyle/>
          <a:p>
            <a:fld id="{72488D3D-1E4C-1A4B-BF98-F639B26EF5E6}" type="datetimeFigureOut">
              <a:rPr lang="en-US" smtClean="0"/>
              <a:t>3/2/2026</a:t>
            </a:fld>
            <a:endParaRPr lang="en-US"/>
          </a:p>
        </p:txBody>
      </p:sp>
      <p:sp>
        <p:nvSpPr>
          <p:cNvPr id="6" name="Footer Placeholder 5">
            <a:extLst>
              <a:ext uri="{FF2B5EF4-FFF2-40B4-BE49-F238E27FC236}">
                <a16:creationId xmlns:a16="http://schemas.microsoft.com/office/drawing/2014/main" id="{4F5ED16E-FA65-A8F6-81CE-781B71679D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7BBD14-0129-304B-13A7-46E224DE40AF}"/>
              </a:ext>
            </a:extLst>
          </p:cNvPr>
          <p:cNvSpPr>
            <a:spLocks noGrp="1"/>
          </p:cNvSpPr>
          <p:nvPr>
            <p:ph type="sldNum" sz="quarter" idx="12"/>
          </p:nvPr>
        </p:nvSpPr>
        <p:spPr/>
        <p:txBody>
          <a:bodyPr/>
          <a:lstStyle/>
          <a:p>
            <a:fld id="{3F0F3D4B-2AE7-A04C-8911-21820D371804}" type="slidenum">
              <a:rPr lang="en-US" smtClean="0"/>
              <a:t>‹#›</a:t>
            </a:fld>
            <a:endParaRPr lang="en-US"/>
          </a:p>
        </p:txBody>
      </p:sp>
    </p:spTree>
    <p:extLst>
      <p:ext uri="{BB962C8B-B14F-4D97-AF65-F5344CB8AC3E}">
        <p14:creationId xmlns:p14="http://schemas.microsoft.com/office/powerpoint/2010/main" val="351118465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AD1DC-5B39-23AA-823C-2575AE77A9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B11969-FA89-13A7-03FD-498498A97CCB}"/>
              </a:ext>
            </a:extLst>
          </p:cNvPr>
          <p:cNvSpPr>
            <a:spLocks noGrp="1"/>
          </p:cNvSpPr>
          <p:nvPr>
            <p:ph type="subTitle" idx="1"/>
          </p:nvPr>
        </p:nvSpPr>
        <p:spPr>
          <a:xfrm>
            <a:off x="1524000" y="3602038"/>
            <a:ext cx="9144000" cy="1655762"/>
          </a:xfrm>
        </p:spPr>
        <p:txBody>
          <a:bodyPr/>
          <a:lstStyle>
            <a:lvl1pPr marL="0" indent="0" algn="ctr">
              <a:buNone/>
              <a:defRPr sz="2400"/>
            </a:lvl1pPr>
            <a:lvl2pPr marL="457154" indent="0" algn="ctr">
              <a:buNone/>
              <a:defRPr sz="2000"/>
            </a:lvl2pPr>
            <a:lvl3pPr marL="914310" indent="0" algn="ctr">
              <a:buNone/>
              <a:defRPr sz="1800"/>
            </a:lvl3pPr>
            <a:lvl4pPr marL="1371464" indent="0" algn="ctr">
              <a:buNone/>
              <a:defRPr sz="1600"/>
            </a:lvl4pPr>
            <a:lvl5pPr marL="1828618" indent="0" algn="ctr">
              <a:buNone/>
              <a:defRPr sz="1600"/>
            </a:lvl5pPr>
            <a:lvl6pPr marL="2285772"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2BAF73-AEAC-DCED-9E8C-9A6BF9F71CA0}"/>
              </a:ext>
            </a:extLst>
          </p:cNvPr>
          <p:cNvSpPr>
            <a:spLocks noGrp="1"/>
          </p:cNvSpPr>
          <p:nvPr>
            <p:ph type="dt" sz="half" idx="10"/>
          </p:nvPr>
        </p:nvSpPr>
        <p:spPr/>
        <p:txBody>
          <a:bodyPr/>
          <a:lstStyle/>
          <a:p>
            <a:fld id="{886A097C-2413-4B10-874A-364B408CCC16}" type="datetimeFigureOut">
              <a:rPr lang="en-US" smtClean="0"/>
              <a:t>3/2/2026</a:t>
            </a:fld>
            <a:endParaRPr lang="en-US"/>
          </a:p>
        </p:txBody>
      </p:sp>
      <p:sp>
        <p:nvSpPr>
          <p:cNvPr id="5" name="Footer Placeholder 4">
            <a:extLst>
              <a:ext uri="{FF2B5EF4-FFF2-40B4-BE49-F238E27FC236}">
                <a16:creationId xmlns:a16="http://schemas.microsoft.com/office/drawing/2014/main" id="{341F6F0A-F76F-DA7C-FD36-2C62067BF9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6C3C7A-4A74-5F69-6C4A-1027504BA470}"/>
              </a:ext>
            </a:extLst>
          </p:cNvPr>
          <p:cNvSpPr>
            <a:spLocks noGrp="1"/>
          </p:cNvSpPr>
          <p:nvPr>
            <p:ph type="sldNum" sz="quarter" idx="12"/>
          </p:nvPr>
        </p:nvSpPr>
        <p:spPr/>
        <p:txBody>
          <a:bodyPr/>
          <a:lstStyle/>
          <a:p>
            <a:fld id="{0FEDF751-E650-4174-8BE7-6149CB428493}" type="slidenum">
              <a:rPr lang="en-US" smtClean="0"/>
              <a:t>‹#›</a:t>
            </a:fld>
            <a:endParaRPr lang="en-US"/>
          </a:p>
        </p:txBody>
      </p:sp>
    </p:spTree>
    <p:extLst>
      <p:ext uri="{BB962C8B-B14F-4D97-AF65-F5344CB8AC3E}">
        <p14:creationId xmlns:p14="http://schemas.microsoft.com/office/powerpoint/2010/main" val="168323279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3E8C2-B497-7837-F64E-36898E62D2AD}"/>
              </a:ext>
            </a:extLst>
          </p:cNvPr>
          <p:cNvSpPr>
            <a:spLocks noGrp="1"/>
          </p:cNvSpPr>
          <p:nvPr>
            <p:ph type="title"/>
          </p:nvPr>
        </p:nvSpPr>
        <p:spPr>
          <a:xfrm>
            <a:off x="831850"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B9B21B-7969-87C8-07BF-55D82827C0C3}"/>
              </a:ext>
            </a:extLst>
          </p:cNvPr>
          <p:cNvSpPr>
            <a:spLocks noGrp="1"/>
          </p:cNvSpPr>
          <p:nvPr>
            <p:ph type="body" idx="1"/>
          </p:nvPr>
        </p:nvSpPr>
        <p:spPr>
          <a:xfrm>
            <a:off x="831850" y="4589465"/>
            <a:ext cx="10515600" cy="1500187"/>
          </a:xfrm>
        </p:spPr>
        <p:txBody>
          <a:bodyPr/>
          <a:lstStyle>
            <a:lvl1pPr marL="0" indent="0">
              <a:buNone/>
              <a:defRPr sz="2400">
                <a:solidFill>
                  <a:schemeClr val="tx1">
                    <a:tint val="82000"/>
                  </a:schemeClr>
                </a:solidFill>
              </a:defRPr>
            </a:lvl1pPr>
            <a:lvl2pPr marL="457154" indent="0">
              <a:buNone/>
              <a:defRPr sz="2000">
                <a:solidFill>
                  <a:schemeClr val="tx1">
                    <a:tint val="82000"/>
                  </a:schemeClr>
                </a:solidFill>
              </a:defRPr>
            </a:lvl2pPr>
            <a:lvl3pPr marL="914310" indent="0">
              <a:buNone/>
              <a:defRPr sz="1800">
                <a:solidFill>
                  <a:schemeClr val="tx1">
                    <a:tint val="82000"/>
                  </a:schemeClr>
                </a:solidFill>
              </a:defRPr>
            </a:lvl3pPr>
            <a:lvl4pPr marL="1371464" indent="0">
              <a:buNone/>
              <a:defRPr sz="1600">
                <a:solidFill>
                  <a:schemeClr val="tx1">
                    <a:tint val="82000"/>
                  </a:schemeClr>
                </a:solidFill>
              </a:defRPr>
            </a:lvl4pPr>
            <a:lvl5pPr marL="1828618" indent="0">
              <a:buNone/>
              <a:defRPr sz="1600">
                <a:solidFill>
                  <a:schemeClr val="tx1">
                    <a:tint val="82000"/>
                  </a:schemeClr>
                </a:solidFill>
              </a:defRPr>
            </a:lvl5pPr>
            <a:lvl6pPr marL="2285772" indent="0">
              <a:buNone/>
              <a:defRPr sz="1600">
                <a:solidFill>
                  <a:schemeClr val="tx1">
                    <a:tint val="82000"/>
                  </a:schemeClr>
                </a:solidFill>
              </a:defRPr>
            </a:lvl6pPr>
            <a:lvl7pPr marL="2742926" indent="0">
              <a:buNone/>
              <a:defRPr sz="1600">
                <a:solidFill>
                  <a:schemeClr val="tx1">
                    <a:tint val="82000"/>
                  </a:schemeClr>
                </a:solidFill>
              </a:defRPr>
            </a:lvl7pPr>
            <a:lvl8pPr marL="3200080" indent="0">
              <a:buNone/>
              <a:defRPr sz="1600">
                <a:solidFill>
                  <a:schemeClr val="tx1">
                    <a:tint val="82000"/>
                  </a:schemeClr>
                </a:solidFill>
              </a:defRPr>
            </a:lvl8pPr>
            <a:lvl9pPr marL="3657234"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4EEAA5-14C0-D14D-D852-8D0C261507E9}"/>
              </a:ext>
            </a:extLst>
          </p:cNvPr>
          <p:cNvSpPr>
            <a:spLocks noGrp="1"/>
          </p:cNvSpPr>
          <p:nvPr>
            <p:ph type="dt" sz="half" idx="10"/>
          </p:nvPr>
        </p:nvSpPr>
        <p:spPr/>
        <p:txBody>
          <a:bodyPr/>
          <a:lstStyle/>
          <a:p>
            <a:fld id="{886A097C-2413-4B10-874A-364B408CCC16}" type="datetimeFigureOut">
              <a:rPr lang="en-US" smtClean="0"/>
              <a:t>3/2/2026</a:t>
            </a:fld>
            <a:endParaRPr lang="en-US"/>
          </a:p>
        </p:txBody>
      </p:sp>
      <p:sp>
        <p:nvSpPr>
          <p:cNvPr id="5" name="Footer Placeholder 4">
            <a:extLst>
              <a:ext uri="{FF2B5EF4-FFF2-40B4-BE49-F238E27FC236}">
                <a16:creationId xmlns:a16="http://schemas.microsoft.com/office/drawing/2014/main" id="{CA2445F1-4D46-4EFF-6B69-5AB585A690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3D6860-A444-A657-E62C-148FFCDDEB1A}"/>
              </a:ext>
            </a:extLst>
          </p:cNvPr>
          <p:cNvSpPr>
            <a:spLocks noGrp="1"/>
          </p:cNvSpPr>
          <p:nvPr>
            <p:ph type="sldNum" sz="quarter" idx="12"/>
          </p:nvPr>
        </p:nvSpPr>
        <p:spPr/>
        <p:txBody>
          <a:bodyPr/>
          <a:lstStyle/>
          <a:p>
            <a:fld id="{0FEDF751-E650-4174-8BE7-6149CB428493}" type="slidenum">
              <a:rPr lang="en-US" smtClean="0"/>
              <a:t>‹#›</a:t>
            </a:fld>
            <a:endParaRPr lang="en-US"/>
          </a:p>
        </p:txBody>
      </p:sp>
    </p:spTree>
    <p:extLst>
      <p:ext uri="{BB962C8B-B14F-4D97-AF65-F5344CB8AC3E}">
        <p14:creationId xmlns:p14="http://schemas.microsoft.com/office/powerpoint/2010/main" val="150703370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E69D3-73ED-8C62-B776-CB9AFD0BEFCF}"/>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1C8718-A72F-2B83-526F-A53BF32EB897}"/>
              </a:ext>
            </a:extLst>
          </p:cNvPr>
          <p:cNvSpPr>
            <a:spLocks noGrp="1"/>
          </p:cNvSpPr>
          <p:nvPr>
            <p:ph type="body" idx="1"/>
          </p:nvPr>
        </p:nvSpPr>
        <p:spPr>
          <a:xfrm>
            <a:off x="839790" y="1681163"/>
            <a:ext cx="5157787" cy="823912"/>
          </a:xfrm>
        </p:spPr>
        <p:txBody>
          <a:bodyPr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8" indent="0">
              <a:buNone/>
              <a:defRPr sz="1600" b="1"/>
            </a:lvl5pPr>
            <a:lvl6pPr marL="2285772"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CFF08B-F504-A9E3-CB51-99B318D6BFA0}"/>
              </a:ext>
            </a:extLst>
          </p:cNvPr>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945C6F-CD00-068A-5EA6-D216C23662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8" indent="0">
              <a:buNone/>
              <a:defRPr sz="1600" b="1"/>
            </a:lvl5pPr>
            <a:lvl6pPr marL="2285772"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BFA99D-39E6-C842-0E97-B59915A008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DBBE6B-4954-3BE5-37D7-D86F6A456FA7}"/>
              </a:ext>
            </a:extLst>
          </p:cNvPr>
          <p:cNvSpPr>
            <a:spLocks noGrp="1"/>
          </p:cNvSpPr>
          <p:nvPr>
            <p:ph type="dt" sz="half" idx="10"/>
          </p:nvPr>
        </p:nvSpPr>
        <p:spPr/>
        <p:txBody>
          <a:bodyPr/>
          <a:lstStyle/>
          <a:p>
            <a:fld id="{886A097C-2413-4B10-874A-364B408CCC16}" type="datetimeFigureOut">
              <a:rPr lang="en-US" smtClean="0"/>
              <a:t>3/2/2026</a:t>
            </a:fld>
            <a:endParaRPr lang="en-US"/>
          </a:p>
        </p:txBody>
      </p:sp>
      <p:sp>
        <p:nvSpPr>
          <p:cNvPr id="8" name="Footer Placeholder 7">
            <a:extLst>
              <a:ext uri="{FF2B5EF4-FFF2-40B4-BE49-F238E27FC236}">
                <a16:creationId xmlns:a16="http://schemas.microsoft.com/office/drawing/2014/main" id="{B8FF4865-3AC3-C730-28DA-F832E3F7EA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75822C-4388-DBB0-290C-9704FD3C3FFE}"/>
              </a:ext>
            </a:extLst>
          </p:cNvPr>
          <p:cNvSpPr>
            <a:spLocks noGrp="1"/>
          </p:cNvSpPr>
          <p:nvPr>
            <p:ph type="sldNum" sz="quarter" idx="12"/>
          </p:nvPr>
        </p:nvSpPr>
        <p:spPr/>
        <p:txBody>
          <a:bodyPr/>
          <a:lstStyle/>
          <a:p>
            <a:fld id="{0FEDF751-E650-4174-8BE7-6149CB428493}" type="slidenum">
              <a:rPr lang="en-US" smtClean="0"/>
              <a:t>‹#›</a:t>
            </a:fld>
            <a:endParaRPr lang="en-US"/>
          </a:p>
        </p:txBody>
      </p:sp>
    </p:spTree>
    <p:extLst>
      <p:ext uri="{BB962C8B-B14F-4D97-AF65-F5344CB8AC3E}">
        <p14:creationId xmlns:p14="http://schemas.microsoft.com/office/powerpoint/2010/main" val="114561976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80907-E99D-B08F-5A7A-92777C124194}"/>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EAF004-0697-1F99-05DB-FD991844F84F}"/>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AEB1E9-6043-BE50-48B8-4EE2B97FDBFB}"/>
              </a:ext>
            </a:extLst>
          </p:cNvPr>
          <p:cNvSpPr>
            <a:spLocks noGrp="1"/>
          </p:cNvSpPr>
          <p:nvPr>
            <p:ph type="body" sz="half" idx="2"/>
          </p:nvPr>
        </p:nvSpPr>
        <p:spPr>
          <a:xfrm>
            <a:off x="839790" y="2057400"/>
            <a:ext cx="3932237" cy="3811588"/>
          </a:xfrm>
        </p:spPr>
        <p:txBody>
          <a:bodyPr/>
          <a:lstStyle>
            <a:lvl1pPr marL="0" indent="0">
              <a:buNone/>
              <a:defRPr sz="1600"/>
            </a:lvl1pPr>
            <a:lvl2pPr marL="457154" indent="0">
              <a:buNone/>
              <a:defRPr sz="1400"/>
            </a:lvl2pPr>
            <a:lvl3pPr marL="914310" indent="0">
              <a:buNone/>
              <a:defRPr sz="1200"/>
            </a:lvl3pPr>
            <a:lvl4pPr marL="1371464" indent="0">
              <a:buNone/>
              <a:defRPr sz="1000"/>
            </a:lvl4pPr>
            <a:lvl5pPr marL="1828618" indent="0">
              <a:buNone/>
              <a:defRPr sz="1000"/>
            </a:lvl5pPr>
            <a:lvl6pPr marL="2285772"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522C7F-5957-A0C9-280B-4AA1F569897A}"/>
              </a:ext>
            </a:extLst>
          </p:cNvPr>
          <p:cNvSpPr>
            <a:spLocks noGrp="1"/>
          </p:cNvSpPr>
          <p:nvPr>
            <p:ph type="dt" sz="half" idx="10"/>
          </p:nvPr>
        </p:nvSpPr>
        <p:spPr/>
        <p:txBody>
          <a:bodyPr/>
          <a:lstStyle/>
          <a:p>
            <a:fld id="{886A097C-2413-4B10-874A-364B408CCC16}" type="datetimeFigureOut">
              <a:rPr lang="en-US" smtClean="0"/>
              <a:t>3/2/2026</a:t>
            </a:fld>
            <a:endParaRPr lang="en-US"/>
          </a:p>
        </p:txBody>
      </p:sp>
      <p:sp>
        <p:nvSpPr>
          <p:cNvPr id="6" name="Footer Placeholder 5">
            <a:extLst>
              <a:ext uri="{FF2B5EF4-FFF2-40B4-BE49-F238E27FC236}">
                <a16:creationId xmlns:a16="http://schemas.microsoft.com/office/drawing/2014/main" id="{1113A185-B503-AF39-4EA2-6F3B5D25DA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B34731-2AF7-4DAB-74CC-786AC48C7C64}"/>
              </a:ext>
            </a:extLst>
          </p:cNvPr>
          <p:cNvSpPr>
            <a:spLocks noGrp="1"/>
          </p:cNvSpPr>
          <p:nvPr>
            <p:ph type="sldNum" sz="quarter" idx="12"/>
          </p:nvPr>
        </p:nvSpPr>
        <p:spPr/>
        <p:txBody>
          <a:bodyPr/>
          <a:lstStyle/>
          <a:p>
            <a:fld id="{0FEDF751-E650-4174-8BE7-6149CB428493}" type="slidenum">
              <a:rPr lang="en-US" smtClean="0"/>
              <a:t>‹#›</a:t>
            </a:fld>
            <a:endParaRPr lang="en-US"/>
          </a:p>
        </p:txBody>
      </p:sp>
    </p:spTree>
    <p:extLst>
      <p:ext uri="{BB962C8B-B14F-4D97-AF65-F5344CB8AC3E}">
        <p14:creationId xmlns:p14="http://schemas.microsoft.com/office/powerpoint/2010/main" val="341980344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E1172-D48A-3441-2EA4-F8E1C0CD80B9}"/>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066A466-CAEA-4AEA-E2F5-DE40D2626E60}"/>
              </a:ext>
            </a:extLst>
          </p:cNvPr>
          <p:cNvSpPr>
            <a:spLocks noGrp="1"/>
          </p:cNvSpPr>
          <p:nvPr>
            <p:ph type="pic" idx="1"/>
          </p:nvPr>
        </p:nvSpPr>
        <p:spPr>
          <a:xfrm>
            <a:off x="5183188" y="987427"/>
            <a:ext cx="6172200" cy="4873625"/>
          </a:xfrm>
        </p:spPr>
        <p:txBody>
          <a:bodyPr/>
          <a:lstStyle>
            <a:lvl1pPr marL="0" indent="0">
              <a:buNone/>
              <a:defRPr sz="3200"/>
            </a:lvl1pPr>
            <a:lvl2pPr marL="457154" indent="0">
              <a:buNone/>
              <a:defRPr sz="2800"/>
            </a:lvl2pPr>
            <a:lvl3pPr marL="914310" indent="0">
              <a:buNone/>
              <a:defRPr sz="2400"/>
            </a:lvl3pPr>
            <a:lvl4pPr marL="1371464" indent="0">
              <a:buNone/>
              <a:defRPr sz="2000"/>
            </a:lvl4pPr>
            <a:lvl5pPr marL="1828618" indent="0">
              <a:buNone/>
              <a:defRPr sz="2000"/>
            </a:lvl5pPr>
            <a:lvl6pPr marL="2285772"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a:extLst>
              <a:ext uri="{FF2B5EF4-FFF2-40B4-BE49-F238E27FC236}">
                <a16:creationId xmlns:a16="http://schemas.microsoft.com/office/drawing/2014/main" id="{592F2AF9-B781-15EC-18DF-DE1588C7AD2D}"/>
              </a:ext>
            </a:extLst>
          </p:cNvPr>
          <p:cNvSpPr>
            <a:spLocks noGrp="1"/>
          </p:cNvSpPr>
          <p:nvPr>
            <p:ph type="body" sz="half" idx="2"/>
          </p:nvPr>
        </p:nvSpPr>
        <p:spPr>
          <a:xfrm>
            <a:off x="839790" y="2057400"/>
            <a:ext cx="3932237" cy="3811588"/>
          </a:xfrm>
        </p:spPr>
        <p:txBody>
          <a:bodyPr/>
          <a:lstStyle>
            <a:lvl1pPr marL="0" indent="0">
              <a:buNone/>
              <a:defRPr sz="1600"/>
            </a:lvl1pPr>
            <a:lvl2pPr marL="457154" indent="0">
              <a:buNone/>
              <a:defRPr sz="1400"/>
            </a:lvl2pPr>
            <a:lvl3pPr marL="914310" indent="0">
              <a:buNone/>
              <a:defRPr sz="1200"/>
            </a:lvl3pPr>
            <a:lvl4pPr marL="1371464" indent="0">
              <a:buNone/>
              <a:defRPr sz="1000"/>
            </a:lvl4pPr>
            <a:lvl5pPr marL="1828618" indent="0">
              <a:buNone/>
              <a:defRPr sz="1000"/>
            </a:lvl5pPr>
            <a:lvl6pPr marL="2285772"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4766E9-984D-6E12-80B4-08E84CC8B0AD}"/>
              </a:ext>
            </a:extLst>
          </p:cNvPr>
          <p:cNvSpPr>
            <a:spLocks noGrp="1"/>
          </p:cNvSpPr>
          <p:nvPr>
            <p:ph type="dt" sz="half" idx="10"/>
          </p:nvPr>
        </p:nvSpPr>
        <p:spPr/>
        <p:txBody>
          <a:bodyPr/>
          <a:lstStyle/>
          <a:p>
            <a:fld id="{886A097C-2413-4B10-874A-364B408CCC16}" type="datetimeFigureOut">
              <a:rPr lang="en-US" smtClean="0"/>
              <a:t>3/2/2026</a:t>
            </a:fld>
            <a:endParaRPr lang="en-US"/>
          </a:p>
        </p:txBody>
      </p:sp>
      <p:sp>
        <p:nvSpPr>
          <p:cNvPr id="6" name="Footer Placeholder 5">
            <a:extLst>
              <a:ext uri="{FF2B5EF4-FFF2-40B4-BE49-F238E27FC236}">
                <a16:creationId xmlns:a16="http://schemas.microsoft.com/office/drawing/2014/main" id="{AA3328E5-F03B-8CBE-5B38-B3E7EF4C65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0D4527-4590-9AC3-13AF-C432BF5EB0D3}"/>
              </a:ext>
            </a:extLst>
          </p:cNvPr>
          <p:cNvSpPr>
            <a:spLocks noGrp="1"/>
          </p:cNvSpPr>
          <p:nvPr>
            <p:ph type="sldNum" sz="quarter" idx="12"/>
          </p:nvPr>
        </p:nvSpPr>
        <p:spPr/>
        <p:txBody>
          <a:bodyPr/>
          <a:lstStyle/>
          <a:p>
            <a:fld id="{0FEDF751-E650-4174-8BE7-6149CB428493}" type="slidenum">
              <a:rPr lang="en-US" smtClean="0"/>
              <a:t>‹#›</a:t>
            </a:fld>
            <a:endParaRPr lang="en-US"/>
          </a:p>
        </p:txBody>
      </p:sp>
    </p:spTree>
    <p:extLst>
      <p:ext uri="{BB962C8B-B14F-4D97-AF65-F5344CB8AC3E}">
        <p14:creationId xmlns:p14="http://schemas.microsoft.com/office/powerpoint/2010/main" val="102084958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Text &amp; picture - 1">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DED2F203-B30E-8D19-506A-B5B93A26E627}"/>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7" progId="TCLayout.ActiveDocument.1">
                  <p:embed/>
                </p:oleObj>
              </mc:Choice>
              <mc:Fallback>
                <p:oleObj name="think-cell Slide" r:id="rId3" imgW="327" imgH="327" progId="TCLayout.ActiveDocument.1">
                  <p:embed/>
                  <p:pic>
                    <p:nvPicPr>
                      <p:cNvPr id="12" name="Object 11" hidden="1">
                        <a:extLst>
                          <a:ext uri="{FF2B5EF4-FFF2-40B4-BE49-F238E27FC236}">
                            <a16:creationId xmlns:a16="http://schemas.microsoft.com/office/drawing/2014/main" id="{DED2F203-B30E-8D19-506A-B5B93A26E62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Tijdelijke aanduiding voor afbeelding 10">
            <a:extLst>
              <a:ext uri="{FF2B5EF4-FFF2-40B4-BE49-F238E27FC236}">
                <a16:creationId xmlns:a16="http://schemas.microsoft.com/office/drawing/2014/main" id="{CEFED81F-1D5B-9360-7B23-5D0BF1D35715}"/>
              </a:ext>
            </a:extLst>
          </p:cNvPr>
          <p:cNvSpPr>
            <a:spLocks noGrp="1"/>
          </p:cNvSpPr>
          <p:nvPr>
            <p:ph type="pic" sz="quarter" idx="10" hasCustomPrompt="1"/>
          </p:nvPr>
        </p:nvSpPr>
        <p:spPr>
          <a:xfrm>
            <a:off x="7572377" y="1089026"/>
            <a:ext cx="3527425" cy="4680000"/>
          </a:xfrm>
          <a:solidFill>
            <a:schemeClr val="bg2">
              <a:lumMod val="95000"/>
            </a:schemeClr>
          </a:solidFill>
        </p:spPr>
        <p:txBody>
          <a:bodyPr lIns="792000" tIns="0" rIns="792000" bIns="0" anchor="ctr" anchorCtr="0"/>
          <a:lstStyle>
            <a:lvl1pPr algn="ctr">
              <a:defRPr sz="1000"/>
            </a:lvl1pPr>
          </a:lstStyle>
          <a:p>
            <a:r>
              <a:rPr lang="en-GB"/>
              <a:t>TO INSERT AN IMAGE: </a:t>
            </a:r>
            <a:br>
              <a:rPr lang="en-GB"/>
            </a:br>
            <a:r>
              <a:rPr lang="en-GB"/>
              <a:t>SELECT THIS GREY AREA </a:t>
            </a:r>
            <a:br>
              <a:rPr lang="en-GB"/>
            </a:br>
            <a:r>
              <a:rPr lang="en-GB"/>
              <a:t>CLICK IN THE RIBBON ON 'INSERT' - 'PICTURES’ </a:t>
            </a:r>
            <a:br>
              <a:rPr lang="en-GB"/>
            </a:br>
            <a:r>
              <a:rPr lang="en-GB"/>
              <a:t>SELECT A PHOTO OR IMAGE VIA THE EXPLORER AND CLICK ON 'INSERT' </a:t>
            </a:r>
          </a:p>
        </p:txBody>
      </p:sp>
      <p:sp>
        <p:nvSpPr>
          <p:cNvPr id="2" name="Titel 1">
            <a:extLst>
              <a:ext uri="{FF2B5EF4-FFF2-40B4-BE49-F238E27FC236}">
                <a16:creationId xmlns:a16="http://schemas.microsoft.com/office/drawing/2014/main" id="{E2C83D43-8C04-86DF-804D-F7E021360A22}"/>
              </a:ext>
            </a:extLst>
          </p:cNvPr>
          <p:cNvSpPr>
            <a:spLocks noGrp="1"/>
          </p:cNvSpPr>
          <p:nvPr>
            <p:ph type="title" hasCustomPrompt="1"/>
          </p:nvPr>
        </p:nvSpPr>
        <p:spPr>
          <a:xfrm>
            <a:off x="1379537" y="1076995"/>
            <a:ext cx="5761037" cy="621965"/>
          </a:xfrm>
        </p:spPr>
        <p:txBody>
          <a:bodyPr vert="horz"/>
          <a:lstStyle>
            <a:lvl1pPr>
              <a:defRPr/>
            </a:lvl1pPr>
          </a:lstStyle>
          <a:p>
            <a:r>
              <a:rPr lang="en-GB"/>
              <a:t>Title</a:t>
            </a:r>
          </a:p>
        </p:txBody>
      </p:sp>
      <p:sp>
        <p:nvSpPr>
          <p:cNvPr id="5" name="Tijdelijke aanduiding voor voettekst 4">
            <a:extLst>
              <a:ext uri="{FF2B5EF4-FFF2-40B4-BE49-F238E27FC236}">
                <a16:creationId xmlns:a16="http://schemas.microsoft.com/office/drawing/2014/main" id="{8A4F03D3-B983-16A7-44C0-E015CA237A6F}"/>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8E2248A4-6129-0580-C6EE-460E719020C5}"/>
              </a:ext>
            </a:extLst>
          </p:cNvPr>
          <p:cNvSpPr>
            <a:spLocks noGrp="1"/>
          </p:cNvSpPr>
          <p:nvPr>
            <p:ph type="sldNum" sz="quarter" idx="12"/>
          </p:nvPr>
        </p:nvSpPr>
        <p:spPr>
          <a:xfrm>
            <a:off x="11829201" y="6623717"/>
            <a:ext cx="104195" cy="92333"/>
          </a:xfrm>
        </p:spPr>
        <p:txBody>
          <a:bodyPr/>
          <a:lstStyle/>
          <a:p>
            <a:fld id="{8008FCDA-A3A7-43F4-A886-F9C970867285}" type="slidenum">
              <a:rPr lang="en-GB" smtClean="0"/>
              <a:t>‹#›</a:t>
            </a:fld>
            <a:endParaRPr lang="en-GB"/>
          </a:p>
        </p:txBody>
      </p:sp>
      <p:sp>
        <p:nvSpPr>
          <p:cNvPr id="9" name="Text Placeholder 8">
            <a:extLst>
              <a:ext uri="{FF2B5EF4-FFF2-40B4-BE49-F238E27FC236}">
                <a16:creationId xmlns:a16="http://schemas.microsoft.com/office/drawing/2014/main" id="{78FB57FB-C900-00FA-75A2-FDBAEA5DA338}"/>
              </a:ext>
            </a:extLst>
          </p:cNvPr>
          <p:cNvSpPr>
            <a:spLocks noGrp="1"/>
          </p:cNvSpPr>
          <p:nvPr>
            <p:ph type="body" sz="quarter" idx="13" hasCustomPrompt="1"/>
          </p:nvPr>
        </p:nvSpPr>
        <p:spPr>
          <a:xfrm>
            <a:off x="1379537" y="2636840"/>
            <a:ext cx="5761037" cy="3132137"/>
          </a:xfrm>
        </p:spPr>
        <p:txBody>
          <a:bodyPr numCol="1" spcCol="396000"/>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2">
            <a:extLst>
              <a:ext uri="{FF2B5EF4-FFF2-40B4-BE49-F238E27FC236}">
                <a16:creationId xmlns:a16="http://schemas.microsoft.com/office/drawing/2014/main" id="{144281DA-F947-CAD7-868D-15445FE53EBF}"/>
              </a:ext>
            </a:extLst>
          </p:cNvPr>
          <p:cNvSpPr>
            <a:spLocks noGrp="1"/>
          </p:cNvSpPr>
          <p:nvPr>
            <p:ph type="body" idx="1" hasCustomPrompt="1"/>
          </p:nvPr>
        </p:nvSpPr>
        <p:spPr>
          <a:xfrm>
            <a:off x="1379537" y="1686244"/>
            <a:ext cx="5761037" cy="731547"/>
          </a:xfrm>
        </p:spPr>
        <p:txBody>
          <a:bodyPr wrap="square" anchor="t" anchorCtr="0">
            <a:spAutoFit/>
          </a:bodyPr>
          <a:lstStyle>
            <a:lvl1pPr marL="0" indent="0">
              <a:lnSpc>
                <a:spcPct val="80000"/>
              </a:lnSpc>
              <a:spcAft>
                <a:spcPts val="0"/>
              </a:spcAft>
              <a:buNone/>
              <a:defRPr sz="5000" b="0">
                <a:solidFill>
                  <a:schemeClr val="accent2"/>
                </a:solidFill>
                <a:latin typeface="+mj-lt"/>
              </a:defRPr>
            </a:lvl1pPr>
            <a:lvl2pPr marL="457154" indent="0">
              <a:buNone/>
              <a:defRPr sz="2000" b="1"/>
            </a:lvl2pPr>
            <a:lvl3pPr marL="914310" indent="0">
              <a:buNone/>
              <a:defRPr sz="1800" b="1"/>
            </a:lvl3pPr>
            <a:lvl4pPr marL="1371464" indent="0">
              <a:buNone/>
              <a:defRPr sz="1600" b="1"/>
            </a:lvl4pPr>
            <a:lvl5pPr marL="1828618" indent="0">
              <a:buNone/>
              <a:defRPr sz="1600" b="1"/>
            </a:lvl5pPr>
            <a:lvl6pPr marL="2285772" indent="0">
              <a:buNone/>
              <a:defRPr sz="1600" b="1"/>
            </a:lvl6pPr>
            <a:lvl7pPr marL="2742926" indent="0">
              <a:buNone/>
              <a:defRPr sz="1600" b="1"/>
            </a:lvl7pPr>
            <a:lvl8pPr marL="3200080" indent="0">
              <a:buNone/>
              <a:defRPr sz="1600" b="1"/>
            </a:lvl8pPr>
            <a:lvl9pPr marL="3657234" indent="0">
              <a:buNone/>
              <a:defRPr sz="1600" b="1"/>
            </a:lvl9pPr>
          </a:lstStyle>
          <a:p>
            <a:pPr lvl="0"/>
            <a:r>
              <a:rPr lang="en-US"/>
              <a:t>Subtitle</a:t>
            </a:r>
          </a:p>
        </p:txBody>
      </p:sp>
      <p:sp>
        <p:nvSpPr>
          <p:cNvPr id="13" name="Text Placeholder 4">
            <a:extLst>
              <a:ext uri="{FF2B5EF4-FFF2-40B4-BE49-F238E27FC236}">
                <a16:creationId xmlns:a16="http://schemas.microsoft.com/office/drawing/2014/main" id="{D1E7F341-15C5-F6F6-BE71-D531B6721150}"/>
              </a:ext>
            </a:extLst>
          </p:cNvPr>
          <p:cNvSpPr>
            <a:spLocks noGrp="1" noChangeAspect="1"/>
          </p:cNvSpPr>
          <p:nvPr>
            <p:ph type="body" sz="quarter" idx="14" hasCustomPrompt="1"/>
          </p:nvPr>
        </p:nvSpPr>
        <p:spPr>
          <a:xfrm>
            <a:off x="7860087" y="1371626"/>
            <a:ext cx="2952000" cy="4114800"/>
          </a:xfrm>
          <a:blipFill dpi="0" rotWithShape="1">
            <a:blip r:embed="rId5">
              <a:extLst>
                <a:ext uri="{28A0092B-C50C-407E-A947-70E740481C1C}">
                  <a14:useLocalDpi xmlns:a14="http://schemas.microsoft.com/office/drawing/2010/main" val="0"/>
                </a:ext>
              </a:extLst>
            </a:blip>
            <a:srcRect/>
            <a:stretch>
              <a:fillRect/>
            </a:stretch>
          </a:blipFill>
        </p:spPr>
        <p:txBody>
          <a:bodyPr/>
          <a:lstStyle>
            <a:lvl1pPr algn="ctr">
              <a:defRPr sz="100">
                <a:solidFill>
                  <a:schemeClr val="tx1"/>
                </a:solidFill>
              </a:defRPr>
            </a:lvl1pPr>
            <a:lvl5pPr>
              <a:defRPr/>
            </a:lvl5pPr>
          </a:lstStyle>
          <a:p>
            <a:pPr lvl="0"/>
            <a:r>
              <a:rPr lang="nl-NL"/>
              <a:t> </a:t>
            </a:r>
          </a:p>
        </p:txBody>
      </p:sp>
    </p:spTree>
    <p:extLst>
      <p:ext uri="{BB962C8B-B14F-4D97-AF65-F5344CB8AC3E}">
        <p14:creationId xmlns:p14="http://schemas.microsoft.com/office/powerpoint/2010/main" val="124293658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pos="8995">
          <p15:clr>
            <a:srgbClr val="FBAE40"/>
          </p15:clr>
        </p15:guide>
        <p15:guide id="2" pos="9539">
          <p15:clr>
            <a:srgbClr val="FBAE40"/>
          </p15:clr>
        </p15:guide>
        <p15:guide id="3" pos="13983">
          <p15:clr>
            <a:srgbClr val="FBAE40"/>
          </p15:clr>
        </p15:guide>
        <p15:guide id="4" orient="horz" pos="3322">
          <p15:clr>
            <a:srgbClr val="FBAE40"/>
          </p15:clr>
        </p15:guide>
        <p15:guide id="5" pos="1738">
          <p15:clr>
            <a:srgbClr val="FBAE40"/>
          </p15:clr>
        </p15:guide>
        <p15:guide id="6" orient="horz" pos="726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cipe card">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6B1C26AD-7AD9-D495-C0C1-48D5F7AC058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74626" y="6184547"/>
            <a:ext cx="628651" cy="524231"/>
          </a:xfrm>
          <a:prstGeom prst="rect">
            <a:avLst/>
          </a:prstGeom>
          <a:ln w="12700">
            <a:miter lim="400000"/>
          </a:ln>
        </p:spPr>
      </p:pic>
      <p:sp>
        <p:nvSpPr>
          <p:cNvPr id="5" name="Rounded Rectangle 4">
            <a:extLst>
              <a:ext uri="{FF2B5EF4-FFF2-40B4-BE49-F238E27FC236}">
                <a16:creationId xmlns:a16="http://schemas.microsoft.com/office/drawing/2014/main" id="{F841EA15-D2F7-1A95-7ED5-632CA969CFBE}"/>
              </a:ext>
            </a:extLst>
          </p:cNvPr>
          <p:cNvSpPr/>
          <p:nvPr userDrawn="1"/>
        </p:nvSpPr>
        <p:spPr>
          <a:xfrm>
            <a:off x="8246714" y="1260001"/>
            <a:ext cx="3120267" cy="4121900"/>
          </a:xfrm>
          <a:prstGeom prst="roundRect">
            <a:avLst>
              <a:gd name="adj" fmla="val 7131"/>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Picture Placeholder 2">
            <a:extLst>
              <a:ext uri="{FF2B5EF4-FFF2-40B4-BE49-F238E27FC236}">
                <a16:creationId xmlns:a16="http://schemas.microsoft.com/office/drawing/2014/main" id="{1F42798A-B247-5D28-8329-1DA0B95442EF}"/>
              </a:ext>
            </a:extLst>
          </p:cNvPr>
          <p:cNvSpPr>
            <a:spLocks noGrp="1"/>
          </p:cNvSpPr>
          <p:nvPr>
            <p:ph type="pic" sz="quarter" idx="10" hasCustomPrompt="1"/>
          </p:nvPr>
        </p:nvSpPr>
        <p:spPr>
          <a:xfrm>
            <a:off x="5117887" y="1252888"/>
            <a:ext cx="3128400" cy="4125600"/>
          </a:xfrm>
          <a:prstGeom prst="roundRect">
            <a:avLst>
              <a:gd name="adj" fmla="val 7437"/>
            </a:avLst>
          </a:prstGeom>
          <a:solidFill>
            <a:schemeClr val="tx2">
              <a:lumMod val="40000"/>
              <a:lumOff val="60000"/>
            </a:schemeClr>
          </a:solidFill>
          <a:effectLst>
            <a:outerShdw blurRad="50800" dist="38100" dir="8100000" algn="ctr" rotWithShape="0">
              <a:srgbClr val="000000">
                <a:alpha val="40000"/>
              </a:srgbClr>
            </a:outerShdw>
          </a:effectLst>
        </p:spPr>
        <p:txBody>
          <a:bodyPr anchor="ctr" anchorCtr="0"/>
          <a:lstStyle>
            <a:lvl1pPr marL="0" indent="0" algn="ctr">
              <a:buFontTx/>
              <a:buNone/>
              <a:defRPr b="1" i="0">
                <a:latin typeface="Adobe Caslon Pro Bold" panose="0205050205050A020403" pitchFamily="18" charset="77"/>
              </a:defRPr>
            </a:lvl1pPr>
          </a:lstStyle>
          <a:p>
            <a:r>
              <a:rPr lang="en-NL"/>
              <a:t>Place your  picture here</a:t>
            </a:r>
          </a:p>
        </p:txBody>
      </p:sp>
      <p:sp>
        <p:nvSpPr>
          <p:cNvPr id="16" name="Text Placeholder 2">
            <a:extLst>
              <a:ext uri="{FF2B5EF4-FFF2-40B4-BE49-F238E27FC236}">
                <a16:creationId xmlns:a16="http://schemas.microsoft.com/office/drawing/2014/main" id="{63B40690-6062-D6B4-CC7E-8B7EEA983C8A}"/>
              </a:ext>
            </a:extLst>
          </p:cNvPr>
          <p:cNvSpPr>
            <a:spLocks noGrp="1"/>
          </p:cNvSpPr>
          <p:nvPr>
            <p:ph type="body" sz="quarter" idx="12" hasCustomPrompt="1"/>
          </p:nvPr>
        </p:nvSpPr>
        <p:spPr>
          <a:xfrm>
            <a:off x="385483" y="376519"/>
            <a:ext cx="10721791" cy="591671"/>
          </a:xfrm>
          <a:prstGeom prst="rect">
            <a:avLst/>
          </a:prstGeom>
        </p:spPr>
        <p:txBody>
          <a:bodyPr anchor="t" anchorCtr="0">
            <a:noAutofit/>
          </a:bodyPr>
          <a:lstStyle>
            <a:lvl1pPr marL="0" indent="0" algn="l">
              <a:lnSpc>
                <a:spcPct val="100000"/>
              </a:lnSpc>
              <a:spcBef>
                <a:spcPts val="0"/>
              </a:spcBef>
              <a:buFontTx/>
              <a:buNone/>
              <a:defRPr sz="3200" b="1" i="0" spc="0">
                <a:solidFill>
                  <a:schemeClr val="bg1"/>
                </a:solidFill>
                <a:latin typeface="Adobe Caslon Pro Bold" panose="0205050205050A020403" pitchFamily="18" charset="77"/>
              </a:defRPr>
            </a:lvl1pPr>
          </a:lstStyle>
          <a:p>
            <a:pPr lvl="0"/>
            <a:r>
              <a:rPr lang="en-GB"/>
              <a:t>CLICK TO EDIT MASTER TEXT STYLES</a:t>
            </a:r>
            <a:endParaRPr lang="en-NL"/>
          </a:p>
        </p:txBody>
      </p:sp>
      <p:sp>
        <p:nvSpPr>
          <p:cNvPr id="17" name="Title 8">
            <a:extLst>
              <a:ext uri="{FF2B5EF4-FFF2-40B4-BE49-F238E27FC236}">
                <a16:creationId xmlns:a16="http://schemas.microsoft.com/office/drawing/2014/main" id="{ACD596D6-2D7D-E1C1-38E2-42024C15F3E6}"/>
              </a:ext>
            </a:extLst>
          </p:cNvPr>
          <p:cNvSpPr>
            <a:spLocks noGrp="1"/>
          </p:cNvSpPr>
          <p:nvPr>
            <p:ph type="title"/>
          </p:nvPr>
        </p:nvSpPr>
        <p:spPr>
          <a:xfrm>
            <a:off x="625231" y="1215025"/>
            <a:ext cx="4332535" cy="261176"/>
          </a:xfrm>
          <a:prstGeom prst="rect">
            <a:avLst/>
          </a:prstGeom>
        </p:spPr>
        <p:txBody>
          <a:bodyPr anchor="t" anchorCtr="0">
            <a:noAutofit/>
          </a:bodyPr>
          <a:lstStyle>
            <a:lvl1pPr algn="l">
              <a:defRPr sz="1500" b="1" i="0">
                <a:solidFill>
                  <a:schemeClr val="bg1"/>
                </a:solidFill>
                <a:latin typeface="Adobe Caslon Pro Bold" panose="0205050205050A020403" pitchFamily="18" charset="77"/>
              </a:defRPr>
            </a:lvl1pPr>
          </a:lstStyle>
          <a:p>
            <a:r>
              <a:rPr lang="en-US"/>
              <a:t>Click to edit Master title style</a:t>
            </a:r>
            <a:endParaRPr lang="en-NL"/>
          </a:p>
        </p:txBody>
      </p:sp>
      <p:sp>
        <p:nvSpPr>
          <p:cNvPr id="18" name="Text Placeholder 4">
            <a:extLst>
              <a:ext uri="{FF2B5EF4-FFF2-40B4-BE49-F238E27FC236}">
                <a16:creationId xmlns:a16="http://schemas.microsoft.com/office/drawing/2014/main" id="{B63DD2D7-54E4-4716-0573-8B0BB606D80D}"/>
              </a:ext>
            </a:extLst>
          </p:cNvPr>
          <p:cNvSpPr>
            <a:spLocks noGrp="1"/>
          </p:cNvSpPr>
          <p:nvPr>
            <p:ph type="body" sz="quarter" idx="11"/>
          </p:nvPr>
        </p:nvSpPr>
        <p:spPr>
          <a:xfrm>
            <a:off x="624871" y="1489682"/>
            <a:ext cx="4304319" cy="5261163"/>
          </a:xfrm>
          <a:prstGeom prst="rect">
            <a:avLst/>
          </a:prstGeom>
        </p:spPr>
        <p:txBody>
          <a:bodyPr>
            <a:normAutofit/>
          </a:bodyPr>
          <a:lstStyle>
            <a:lvl1pPr marL="0" indent="0">
              <a:lnSpc>
                <a:spcPct val="100000"/>
              </a:lnSpc>
              <a:spcBef>
                <a:spcPts val="0"/>
              </a:spcBef>
              <a:buFontTx/>
              <a:buNone/>
              <a:defRPr sz="1500">
                <a:solidFill>
                  <a:schemeClr val="bg1"/>
                </a:solidFill>
                <a:latin typeface="Adobe Caslon Pro" panose="0205050205050A020403" pitchFamily="18" charset="77"/>
              </a:defRPr>
            </a:lvl1pPr>
            <a:lvl2pPr marL="444512" indent="0">
              <a:lnSpc>
                <a:spcPct val="100000"/>
              </a:lnSpc>
              <a:spcBef>
                <a:spcPts val="0"/>
              </a:spcBef>
              <a:buFontTx/>
              <a:buNone/>
              <a:defRPr sz="1500">
                <a:solidFill>
                  <a:schemeClr val="bg1"/>
                </a:solidFill>
                <a:latin typeface="Adobe Caslon Pro" panose="0205050205050A020403" pitchFamily="18" charset="77"/>
              </a:defRPr>
            </a:lvl2pPr>
            <a:lvl3pPr marL="889022" indent="0">
              <a:lnSpc>
                <a:spcPct val="100000"/>
              </a:lnSpc>
              <a:spcBef>
                <a:spcPts val="0"/>
              </a:spcBef>
              <a:buFontTx/>
              <a:buNone/>
              <a:defRPr sz="1500">
                <a:solidFill>
                  <a:schemeClr val="bg1"/>
                </a:solidFill>
                <a:latin typeface="Adobe Caslon Pro" panose="0205050205050A020403" pitchFamily="18" charset="77"/>
              </a:defRPr>
            </a:lvl3pPr>
            <a:lvl4pPr marL="1333534" indent="0">
              <a:lnSpc>
                <a:spcPct val="100000"/>
              </a:lnSpc>
              <a:spcBef>
                <a:spcPts val="0"/>
              </a:spcBef>
              <a:buFontTx/>
              <a:buNone/>
              <a:defRPr sz="1500">
                <a:solidFill>
                  <a:schemeClr val="bg1"/>
                </a:solidFill>
                <a:latin typeface="Adobe Caslon Pro" panose="0205050205050A020403" pitchFamily="18" charset="77"/>
              </a:defRPr>
            </a:lvl4pPr>
            <a:lvl5pPr marL="1778045" indent="0">
              <a:lnSpc>
                <a:spcPct val="100000"/>
              </a:lnSpc>
              <a:spcBef>
                <a:spcPts val="0"/>
              </a:spcBef>
              <a:buFontTx/>
              <a:buNone/>
              <a:defRPr sz="1500">
                <a:solidFill>
                  <a:schemeClr val="bg1"/>
                </a:solidFill>
                <a:latin typeface="Adobe Caslon Pro" panose="0205050205050A020403" pitchFamily="18"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2241675911"/>
      </p:ext>
    </p:extLst>
  </p:cSld>
  <p:clrMapOvr>
    <a:masterClrMapping/>
  </p:clrMapOvr>
  <p:extLst>
    <p:ext uri="{DCECCB84-F9BA-43D5-87BE-67443E8EF086}">
      <p15:sldGuideLst xmlns:p15="http://schemas.microsoft.com/office/powerpoint/2012/main">
        <p15:guide id="1" orient="horz" pos="2160">
          <p15:clr>
            <a:srgbClr val="FBAE40"/>
          </p15:clr>
        </p15:guide>
        <p15:guide id="2" pos="302">
          <p15:clr>
            <a:srgbClr val="FBAE40"/>
          </p15:clr>
        </p15:guide>
        <p15:guide id="4" pos="7378">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1ABE-8331-332D-737F-158FC34AD0BE}"/>
              </a:ext>
            </a:extLst>
          </p:cNvPr>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5E8AC8-1383-4EE2-50C6-07DD0817A432}"/>
              </a:ext>
            </a:extLst>
          </p:cNvPr>
          <p:cNvSpPr>
            <a:spLocks noGrp="1"/>
          </p:cNvSpPr>
          <p:nvPr>
            <p:ph type="subTitle" idx="1"/>
          </p:nvPr>
        </p:nvSpPr>
        <p:spPr>
          <a:xfrm>
            <a:off x="1524000" y="3602039"/>
            <a:ext cx="9144000" cy="1655762"/>
          </a:xfrm>
        </p:spPr>
        <p:txBody>
          <a:bodyPr/>
          <a:lstStyle>
            <a:lvl1pPr marL="0" indent="0" algn="ctr">
              <a:buNone/>
              <a:defRPr sz="2400"/>
            </a:lvl1pPr>
            <a:lvl2pPr marL="457132" indent="0" algn="ctr">
              <a:buNone/>
              <a:defRPr sz="2000"/>
            </a:lvl2pPr>
            <a:lvl3pPr marL="914264" indent="0" algn="ctr">
              <a:buNone/>
              <a:defRPr sz="1800"/>
            </a:lvl3pPr>
            <a:lvl4pPr marL="1371395" indent="0" algn="ctr">
              <a:buNone/>
              <a:defRPr sz="1600"/>
            </a:lvl4pPr>
            <a:lvl5pPr marL="1828526" indent="0" algn="ctr">
              <a:buNone/>
              <a:defRPr sz="1600"/>
            </a:lvl5pPr>
            <a:lvl6pPr marL="2285658"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0EA41E-2120-DECA-D2C5-81844960C8FA}"/>
              </a:ext>
            </a:extLst>
          </p:cNvPr>
          <p:cNvSpPr>
            <a:spLocks noGrp="1"/>
          </p:cNvSpPr>
          <p:nvPr>
            <p:ph type="dt" sz="half" idx="10"/>
          </p:nvPr>
        </p:nvSpPr>
        <p:spPr/>
        <p:txBody>
          <a:bodyPr/>
          <a:lstStyle/>
          <a:p>
            <a:fld id="{72488D3D-1E4C-1A4B-BF98-F639B26EF5E6}" type="datetimeFigureOut">
              <a:rPr lang="en-US" smtClean="0"/>
              <a:t>3/2/2026</a:t>
            </a:fld>
            <a:endParaRPr lang="en-US"/>
          </a:p>
        </p:txBody>
      </p:sp>
      <p:sp>
        <p:nvSpPr>
          <p:cNvPr id="5" name="Footer Placeholder 4">
            <a:extLst>
              <a:ext uri="{FF2B5EF4-FFF2-40B4-BE49-F238E27FC236}">
                <a16:creationId xmlns:a16="http://schemas.microsoft.com/office/drawing/2014/main" id="{8B9A4E4C-B353-4D8E-BE01-9559AB02D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301DC1-0D55-73E2-1272-87B500E4BE74}"/>
              </a:ext>
            </a:extLst>
          </p:cNvPr>
          <p:cNvSpPr>
            <a:spLocks noGrp="1"/>
          </p:cNvSpPr>
          <p:nvPr>
            <p:ph type="sldNum" sz="quarter" idx="12"/>
          </p:nvPr>
        </p:nvSpPr>
        <p:spPr/>
        <p:txBody>
          <a:bodyPr/>
          <a:lstStyle/>
          <a:p>
            <a:fld id="{3F0F3D4B-2AE7-A04C-8911-21820D371804}" type="slidenum">
              <a:rPr lang="en-US" smtClean="0"/>
              <a:t>‹#›</a:t>
            </a:fld>
            <a:endParaRPr lang="en-US"/>
          </a:p>
        </p:txBody>
      </p:sp>
    </p:spTree>
    <p:extLst>
      <p:ext uri="{BB962C8B-B14F-4D97-AF65-F5344CB8AC3E}">
        <p14:creationId xmlns:p14="http://schemas.microsoft.com/office/powerpoint/2010/main" val="42116844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8BB51-843B-407A-EE4A-8C4FF50A215F}"/>
              </a:ext>
            </a:extLst>
          </p:cNvPr>
          <p:cNvSpPr>
            <a:spLocks noGrp="1"/>
          </p:cNvSpPr>
          <p:nvPr>
            <p:ph type="title"/>
          </p:nvPr>
        </p:nvSpPr>
        <p:spPr>
          <a:xfrm>
            <a:off x="831850" y="1709739"/>
            <a:ext cx="10515600" cy="2852738"/>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3164EC-9BBC-2491-7C6C-DB0BC84FFCF0}"/>
              </a:ext>
            </a:extLst>
          </p:cNvPr>
          <p:cNvSpPr>
            <a:spLocks noGrp="1"/>
          </p:cNvSpPr>
          <p:nvPr>
            <p:ph type="body" idx="1"/>
          </p:nvPr>
        </p:nvSpPr>
        <p:spPr>
          <a:xfrm>
            <a:off x="831850" y="4589464"/>
            <a:ext cx="10515600" cy="1500188"/>
          </a:xfrm>
        </p:spPr>
        <p:txBody>
          <a:bodyPr/>
          <a:lstStyle>
            <a:lvl1pPr marL="0" indent="0">
              <a:buNone/>
              <a:defRPr sz="2400">
                <a:solidFill>
                  <a:schemeClr val="tx1">
                    <a:tint val="82000"/>
                  </a:schemeClr>
                </a:solidFill>
              </a:defRPr>
            </a:lvl1pPr>
            <a:lvl2pPr marL="457132" indent="0">
              <a:buNone/>
              <a:defRPr sz="2000">
                <a:solidFill>
                  <a:schemeClr val="tx1">
                    <a:tint val="82000"/>
                  </a:schemeClr>
                </a:solidFill>
              </a:defRPr>
            </a:lvl2pPr>
            <a:lvl3pPr marL="914264" indent="0">
              <a:buNone/>
              <a:defRPr sz="1800">
                <a:solidFill>
                  <a:schemeClr val="tx1">
                    <a:tint val="82000"/>
                  </a:schemeClr>
                </a:solidFill>
              </a:defRPr>
            </a:lvl3pPr>
            <a:lvl4pPr marL="1371395" indent="0">
              <a:buNone/>
              <a:defRPr sz="1600">
                <a:solidFill>
                  <a:schemeClr val="tx1">
                    <a:tint val="82000"/>
                  </a:schemeClr>
                </a:solidFill>
              </a:defRPr>
            </a:lvl4pPr>
            <a:lvl5pPr marL="1828526" indent="0">
              <a:buNone/>
              <a:defRPr sz="1600">
                <a:solidFill>
                  <a:schemeClr val="tx1">
                    <a:tint val="82000"/>
                  </a:schemeClr>
                </a:solidFill>
              </a:defRPr>
            </a:lvl5pPr>
            <a:lvl6pPr marL="2285658" indent="0">
              <a:buNone/>
              <a:defRPr sz="1600">
                <a:solidFill>
                  <a:schemeClr val="tx1">
                    <a:tint val="82000"/>
                  </a:schemeClr>
                </a:solidFill>
              </a:defRPr>
            </a:lvl6pPr>
            <a:lvl7pPr marL="2742789" indent="0">
              <a:buNone/>
              <a:defRPr sz="1600">
                <a:solidFill>
                  <a:schemeClr val="tx1">
                    <a:tint val="82000"/>
                  </a:schemeClr>
                </a:solidFill>
              </a:defRPr>
            </a:lvl7pPr>
            <a:lvl8pPr marL="3199920" indent="0">
              <a:buNone/>
              <a:defRPr sz="1600">
                <a:solidFill>
                  <a:schemeClr val="tx1">
                    <a:tint val="82000"/>
                  </a:schemeClr>
                </a:solidFill>
              </a:defRPr>
            </a:lvl8pPr>
            <a:lvl9pPr marL="3657051"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3087A5-7E96-0770-BA97-06D886EAE77E}"/>
              </a:ext>
            </a:extLst>
          </p:cNvPr>
          <p:cNvSpPr>
            <a:spLocks noGrp="1"/>
          </p:cNvSpPr>
          <p:nvPr>
            <p:ph type="dt" sz="half" idx="10"/>
          </p:nvPr>
        </p:nvSpPr>
        <p:spPr/>
        <p:txBody>
          <a:bodyPr/>
          <a:lstStyle/>
          <a:p>
            <a:fld id="{72488D3D-1E4C-1A4B-BF98-F639B26EF5E6}" type="datetimeFigureOut">
              <a:rPr lang="en-US" smtClean="0"/>
              <a:t>3/2/2026</a:t>
            </a:fld>
            <a:endParaRPr lang="en-US"/>
          </a:p>
        </p:txBody>
      </p:sp>
      <p:sp>
        <p:nvSpPr>
          <p:cNvPr id="5" name="Footer Placeholder 4">
            <a:extLst>
              <a:ext uri="{FF2B5EF4-FFF2-40B4-BE49-F238E27FC236}">
                <a16:creationId xmlns:a16="http://schemas.microsoft.com/office/drawing/2014/main" id="{2B355176-EA78-294B-79C3-6A41B7D1DF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533949-6DB9-3E42-F648-445C5759162F}"/>
              </a:ext>
            </a:extLst>
          </p:cNvPr>
          <p:cNvSpPr>
            <a:spLocks noGrp="1"/>
          </p:cNvSpPr>
          <p:nvPr>
            <p:ph type="sldNum" sz="quarter" idx="12"/>
          </p:nvPr>
        </p:nvSpPr>
        <p:spPr/>
        <p:txBody>
          <a:bodyPr/>
          <a:lstStyle/>
          <a:p>
            <a:fld id="{3F0F3D4B-2AE7-A04C-8911-21820D371804}" type="slidenum">
              <a:rPr lang="en-US" smtClean="0"/>
              <a:t>‹#›</a:t>
            </a:fld>
            <a:endParaRPr lang="en-US"/>
          </a:p>
        </p:txBody>
      </p:sp>
    </p:spTree>
    <p:extLst>
      <p:ext uri="{BB962C8B-B14F-4D97-AF65-F5344CB8AC3E}">
        <p14:creationId xmlns:p14="http://schemas.microsoft.com/office/powerpoint/2010/main" val="63589241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5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FF0CF-4BF6-FD06-DA14-C0DDB7FEF9D4}"/>
              </a:ext>
            </a:extLst>
          </p:cNvPr>
          <p:cNvSpPr>
            <a:spLocks noGrp="1"/>
          </p:cNvSpPr>
          <p:nvPr>
            <p:ph type="title"/>
          </p:nvPr>
        </p:nvSpPr>
        <p:spPr>
          <a:xfrm>
            <a:off x="839788" y="365126"/>
            <a:ext cx="10515600" cy="1325564"/>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437CE3-B19F-9345-650D-9134E82F8910}"/>
              </a:ext>
            </a:extLst>
          </p:cNvPr>
          <p:cNvSpPr>
            <a:spLocks noGrp="1"/>
          </p:cNvSpPr>
          <p:nvPr>
            <p:ph type="body" idx="1"/>
          </p:nvPr>
        </p:nvSpPr>
        <p:spPr>
          <a:xfrm>
            <a:off x="839791" y="1681164"/>
            <a:ext cx="5157787" cy="823912"/>
          </a:xfrm>
        </p:spPr>
        <p:txBody>
          <a:bodyPr anchor="b"/>
          <a:lstStyle>
            <a:lvl1pPr marL="0" indent="0">
              <a:buNone/>
              <a:defRPr sz="2400" b="1"/>
            </a:lvl1pPr>
            <a:lvl2pPr marL="457132" indent="0">
              <a:buNone/>
              <a:defRPr sz="2000" b="1"/>
            </a:lvl2pPr>
            <a:lvl3pPr marL="914264" indent="0">
              <a:buNone/>
              <a:defRPr sz="1800" b="1"/>
            </a:lvl3pPr>
            <a:lvl4pPr marL="1371395" indent="0">
              <a:buNone/>
              <a:defRPr sz="1600" b="1"/>
            </a:lvl4pPr>
            <a:lvl5pPr marL="1828526" indent="0">
              <a:buNone/>
              <a:defRPr sz="1600" b="1"/>
            </a:lvl5pPr>
            <a:lvl6pPr marL="2285658"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704110-8553-AB41-F1E9-4D8AF3C6FD74}"/>
              </a:ext>
            </a:extLst>
          </p:cNvPr>
          <p:cNvSpPr>
            <a:spLocks noGrp="1"/>
          </p:cNvSpPr>
          <p:nvPr>
            <p:ph sz="half" idx="2"/>
          </p:nvPr>
        </p:nvSpPr>
        <p:spPr>
          <a:xfrm>
            <a:off x="839791"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2AC8DA-61CB-6261-43E8-419D33211EF1}"/>
              </a:ext>
            </a:extLst>
          </p:cNvPr>
          <p:cNvSpPr>
            <a:spLocks noGrp="1"/>
          </p:cNvSpPr>
          <p:nvPr>
            <p:ph type="body" sz="quarter" idx="3"/>
          </p:nvPr>
        </p:nvSpPr>
        <p:spPr>
          <a:xfrm>
            <a:off x="6172200" y="1681164"/>
            <a:ext cx="5183188" cy="823912"/>
          </a:xfrm>
        </p:spPr>
        <p:txBody>
          <a:bodyPr anchor="b"/>
          <a:lstStyle>
            <a:lvl1pPr marL="0" indent="0">
              <a:buNone/>
              <a:defRPr sz="2400" b="1"/>
            </a:lvl1pPr>
            <a:lvl2pPr marL="457132" indent="0">
              <a:buNone/>
              <a:defRPr sz="2000" b="1"/>
            </a:lvl2pPr>
            <a:lvl3pPr marL="914264" indent="0">
              <a:buNone/>
              <a:defRPr sz="1800" b="1"/>
            </a:lvl3pPr>
            <a:lvl4pPr marL="1371395" indent="0">
              <a:buNone/>
              <a:defRPr sz="1600" b="1"/>
            </a:lvl4pPr>
            <a:lvl5pPr marL="1828526" indent="0">
              <a:buNone/>
              <a:defRPr sz="1600" b="1"/>
            </a:lvl5pPr>
            <a:lvl6pPr marL="2285658"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251E4B-50C2-7A38-67F7-FDF33F858849}"/>
              </a:ext>
            </a:extLst>
          </p:cNvPr>
          <p:cNvSpPr>
            <a:spLocks noGrp="1"/>
          </p:cNvSpPr>
          <p:nvPr>
            <p:ph sz="quarter" idx="4"/>
          </p:nvPr>
        </p:nvSpPr>
        <p:spPr>
          <a:xfrm>
            <a:off x="6172200"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0A9B7C-B344-2714-B1E9-B1AE55BCF25C}"/>
              </a:ext>
            </a:extLst>
          </p:cNvPr>
          <p:cNvSpPr>
            <a:spLocks noGrp="1"/>
          </p:cNvSpPr>
          <p:nvPr>
            <p:ph type="dt" sz="half" idx="10"/>
          </p:nvPr>
        </p:nvSpPr>
        <p:spPr/>
        <p:txBody>
          <a:bodyPr/>
          <a:lstStyle/>
          <a:p>
            <a:fld id="{72488D3D-1E4C-1A4B-BF98-F639B26EF5E6}" type="datetimeFigureOut">
              <a:rPr lang="en-US" smtClean="0"/>
              <a:t>3/2/2026</a:t>
            </a:fld>
            <a:endParaRPr lang="en-US"/>
          </a:p>
        </p:txBody>
      </p:sp>
      <p:sp>
        <p:nvSpPr>
          <p:cNvPr id="8" name="Footer Placeholder 7">
            <a:extLst>
              <a:ext uri="{FF2B5EF4-FFF2-40B4-BE49-F238E27FC236}">
                <a16:creationId xmlns:a16="http://schemas.microsoft.com/office/drawing/2014/main" id="{1A15389A-8E28-F807-72C5-8628B20C94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15E047-001B-EEA0-85C1-4AA21312E7FB}"/>
              </a:ext>
            </a:extLst>
          </p:cNvPr>
          <p:cNvSpPr>
            <a:spLocks noGrp="1"/>
          </p:cNvSpPr>
          <p:nvPr>
            <p:ph type="sldNum" sz="quarter" idx="12"/>
          </p:nvPr>
        </p:nvSpPr>
        <p:spPr/>
        <p:txBody>
          <a:bodyPr/>
          <a:lstStyle/>
          <a:p>
            <a:fld id="{3F0F3D4B-2AE7-A04C-8911-21820D371804}" type="slidenum">
              <a:rPr lang="en-US" smtClean="0"/>
              <a:t>‹#›</a:t>
            </a:fld>
            <a:endParaRPr lang="en-US"/>
          </a:p>
        </p:txBody>
      </p:sp>
    </p:spTree>
    <p:extLst>
      <p:ext uri="{BB962C8B-B14F-4D97-AF65-F5344CB8AC3E}">
        <p14:creationId xmlns:p14="http://schemas.microsoft.com/office/powerpoint/2010/main" val="378624022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5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668FF-71FE-1A32-57D4-A6A2B3F3A411}"/>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E06E13-15C1-B7A7-69D4-85335F520DBA}"/>
              </a:ext>
            </a:extLst>
          </p:cNvPr>
          <p:cNvSpPr>
            <a:spLocks noGrp="1"/>
          </p:cNvSpPr>
          <p:nvPr>
            <p:ph idx="1"/>
          </p:nvPr>
        </p:nvSpPr>
        <p:spPr>
          <a:xfrm>
            <a:off x="5183188" y="987426"/>
            <a:ext cx="6172200" cy="487362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7DBA34-4C55-63F3-7DA6-BBD997F04A4C}"/>
              </a:ext>
            </a:extLst>
          </p:cNvPr>
          <p:cNvSpPr>
            <a:spLocks noGrp="1"/>
          </p:cNvSpPr>
          <p:nvPr>
            <p:ph type="body" sz="half" idx="2"/>
          </p:nvPr>
        </p:nvSpPr>
        <p:spPr>
          <a:xfrm>
            <a:off x="839790" y="2057400"/>
            <a:ext cx="3932237" cy="3811588"/>
          </a:xfrm>
        </p:spPr>
        <p:txBody>
          <a:bodyPr/>
          <a:lstStyle>
            <a:lvl1pPr marL="0" indent="0">
              <a:buNone/>
              <a:defRPr sz="1600"/>
            </a:lvl1pPr>
            <a:lvl2pPr marL="457132" indent="0">
              <a:buNone/>
              <a:defRPr sz="1400"/>
            </a:lvl2pPr>
            <a:lvl3pPr marL="914264" indent="0">
              <a:buNone/>
              <a:defRPr sz="1200"/>
            </a:lvl3pPr>
            <a:lvl4pPr marL="1371395" indent="0">
              <a:buNone/>
              <a:defRPr sz="1000"/>
            </a:lvl4pPr>
            <a:lvl5pPr marL="1828526" indent="0">
              <a:buNone/>
              <a:defRPr sz="1000"/>
            </a:lvl5pPr>
            <a:lvl6pPr marL="2285658" indent="0">
              <a:buNone/>
              <a:defRPr sz="1000"/>
            </a:lvl6pPr>
            <a:lvl7pPr marL="2742789" indent="0">
              <a:buNone/>
              <a:defRPr sz="1000"/>
            </a:lvl7pPr>
            <a:lvl8pPr marL="3199920" indent="0">
              <a:buNone/>
              <a:defRPr sz="1000"/>
            </a:lvl8pPr>
            <a:lvl9pPr marL="365705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DB6606-C12B-16FA-6D46-8C68D75916CD}"/>
              </a:ext>
            </a:extLst>
          </p:cNvPr>
          <p:cNvSpPr>
            <a:spLocks noGrp="1"/>
          </p:cNvSpPr>
          <p:nvPr>
            <p:ph type="dt" sz="half" idx="10"/>
          </p:nvPr>
        </p:nvSpPr>
        <p:spPr/>
        <p:txBody>
          <a:bodyPr/>
          <a:lstStyle/>
          <a:p>
            <a:fld id="{72488D3D-1E4C-1A4B-BF98-F639B26EF5E6}" type="datetimeFigureOut">
              <a:rPr lang="en-US" smtClean="0"/>
              <a:t>3/2/2026</a:t>
            </a:fld>
            <a:endParaRPr lang="en-US"/>
          </a:p>
        </p:txBody>
      </p:sp>
      <p:sp>
        <p:nvSpPr>
          <p:cNvPr id="6" name="Footer Placeholder 5">
            <a:extLst>
              <a:ext uri="{FF2B5EF4-FFF2-40B4-BE49-F238E27FC236}">
                <a16:creationId xmlns:a16="http://schemas.microsoft.com/office/drawing/2014/main" id="{08A3D68D-7D02-350F-7AFE-0B1C038F52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F52CFD-8AD1-7ED9-4C3F-8CB6E8405DA8}"/>
              </a:ext>
            </a:extLst>
          </p:cNvPr>
          <p:cNvSpPr>
            <a:spLocks noGrp="1"/>
          </p:cNvSpPr>
          <p:nvPr>
            <p:ph type="sldNum" sz="quarter" idx="12"/>
          </p:nvPr>
        </p:nvSpPr>
        <p:spPr/>
        <p:txBody>
          <a:bodyPr/>
          <a:lstStyle/>
          <a:p>
            <a:fld id="{3F0F3D4B-2AE7-A04C-8911-21820D371804}" type="slidenum">
              <a:rPr lang="en-US" smtClean="0"/>
              <a:t>‹#›</a:t>
            </a:fld>
            <a:endParaRPr lang="en-US"/>
          </a:p>
        </p:txBody>
      </p:sp>
    </p:spTree>
    <p:extLst>
      <p:ext uri="{BB962C8B-B14F-4D97-AF65-F5344CB8AC3E}">
        <p14:creationId xmlns:p14="http://schemas.microsoft.com/office/powerpoint/2010/main" val="363479596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5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24197-2B68-238B-8E2E-E31446D96F9F}"/>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70800C-9350-510B-3665-2DB4EC628C2C}"/>
              </a:ext>
            </a:extLst>
          </p:cNvPr>
          <p:cNvSpPr>
            <a:spLocks noGrp="1"/>
          </p:cNvSpPr>
          <p:nvPr>
            <p:ph type="pic" idx="1"/>
          </p:nvPr>
        </p:nvSpPr>
        <p:spPr>
          <a:xfrm>
            <a:off x="5183188" y="987426"/>
            <a:ext cx="6172200" cy="4873626"/>
          </a:xfrm>
        </p:spPr>
        <p:txBody>
          <a:bodyPr/>
          <a:lstStyle>
            <a:lvl1pPr marL="0" indent="0">
              <a:buNone/>
              <a:defRPr sz="3200"/>
            </a:lvl1pPr>
            <a:lvl2pPr marL="457132" indent="0">
              <a:buNone/>
              <a:defRPr sz="2800"/>
            </a:lvl2pPr>
            <a:lvl3pPr marL="914264" indent="0">
              <a:buNone/>
              <a:defRPr sz="2400"/>
            </a:lvl3pPr>
            <a:lvl4pPr marL="1371395" indent="0">
              <a:buNone/>
              <a:defRPr sz="2000"/>
            </a:lvl4pPr>
            <a:lvl5pPr marL="1828526" indent="0">
              <a:buNone/>
              <a:defRPr sz="2000"/>
            </a:lvl5pPr>
            <a:lvl6pPr marL="2285658" indent="0">
              <a:buNone/>
              <a:defRPr sz="2000"/>
            </a:lvl6pPr>
            <a:lvl7pPr marL="2742789" indent="0">
              <a:buNone/>
              <a:defRPr sz="2000"/>
            </a:lvl7pPr>
            <a:lvl8pPr marL="3199920" indent="0">
              <a:buNone/>
              <a:defRPr sz="2000"/>
            </a:lvl8pPr>
            <a:lvl9pPr marL="3657051" indent="0">
              <a:buNone/>
              <a:defRPr sz="2000"/>
            </a:lvl9pPr>
          </a:lstStyle>
          <a:p>
            <a:endParaRPr lang="en-US"/>
          </a:p>
        </p:txBody>
      </p:sp>
      <p:sp>
        <p:nvSpPr>
          <p:cNvPr id="4" name="Text Placeholder 3">
            <a:extLst>
              <a:ext uri="{FF2B5EF4-FFF2-40B4-BE49-F238E27FC236}">
                <a16:creationId xmlns:a16="http://schemas.microsoft.com/office/drawing/2014/main" id="{B6C65D76-04D9-44C2-B86C-7D91633D8230}"/>
              </a:ext>
            </a:extLst>
          </p:cNvPr>
          <p:cNvSpPr>
            <a:spLocks noGrp="1"/>
          </p:cNvSpPr>
          <p:nvPr>
            <p:ph type="body" sz="half" idx="2"/>
          </p:nvPr>
        </p:nvSpPr>
        <p:spPr>
          <a:xfrm>
            <a:off x="839790" y="2057400"/>
            <a:ext cx="3932237" cy="3811588"/>
          </a:xfrm>
        </p:spPr>
        <p:txBody>
          <a:bodyPr/>
          <a:lstStyle>
            <a:lvl1pPr marL="0" indent="0">
              <a:buNone/>
              <a:defRPr sz="1600"/>
            </a:lvl1pPr>
            <a:lvl2pPr marL="457132" indent="0">
              <a:buNone/>
              <a:defRPr sz="1400"/>
            </a:lvl2pPr>
            <a:lvl3pPr marL="914264" indent="0">
              <a:buNone/>
              <a:defRPr sz="1200"/>
            </a:lvl3pPr>
            <a:lvl4pPr marL="1371395" indent="0">
              <a:buNone/>
              <a:defRPr sz="1000"/>
            </a:lvl4pPr>
            <a:lvl5pPr marL="1828526" indent="0">
              <a:buNone/>
              <a:defRPr sz="1000"/>
            </a:lvl5pPr>
            <a:lvl6pPr marL="2285658" indent="0">
              <a:buNone/>
              <a:defRPr sz="1000"/>
            </a:lvl6pPr>
            <a:lvl7pPr marL="2742789" indent="0">
              <a:buNone/>
              <a:defRPr sz="1000"/>
            </a:lvl7pPr>
            <a:lvl8pPr marL="3199920" indent="0">
              <a:buNone/>
              <a:defRPr sz="1000"/>
            </a:lvl8pPr>
            <a:lvl9pPr marL="365705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63C9DE-6568-5191-D9C8-05498B72B1EB}"/>
              </a:ext>
            </a:extLst>
          </p:cNvPr>
          <p:cNvSpPr>
            <a:spLocks noGrp="1"/>
          </p:cNvSpPr>
          <p:nvPr>
            <p:ph type="dt" sz="half" idx="10"/>
          </p:nvPr>
        </p:nvSpPr>
        <p:spPr/>
        <p:txBody>
          <a:bodyPr/>
          <a:lstStyle/>
          <a:p>
            <a:fld id="{72488D3D-1E4C-1A4B-BF98-F639B26EF5E6}" type="datetimeFigureOut">
              <a:rPr lang="en-US" smtClean="0"/>
              <a:t>3/2/2026</a:t>
            </a:fld>
            <a:endParaRPr lang="en-US"/>
          </a:p>
        </p:txBody>
      </p:sp>
      <p:sp>
        <p:nvSpPr>
          <p:cNvPr id="6" name="Footer Placeholder 5">
            <a:extLst>
              <a:ext uri="{FF2B5EF4-FFF2-40B4-BE49-F238E27FC236}">
                <a16:creationId xmlns:a16="http://schemas.microsoft.com/office/drawing/2014/main" id="{4F5ED16E-FA65-A8F6-81CE-781B71679D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7BBD14-0129-304B-13A7-46E224DE40AF}"/>
              </a:ext>
            </a:extLst>
          </p:cNvPr>
          <p:cNvSpPr>
            <a:spLocks noGrp="1"/>
          </p:cNvSpPr>
          <p:nvPr>
            <p:ph type="sldNum" sz="quarter" idx="12"/>
          </p:nvPr>
        </p:nvSpPr>
        <p:spPr/>
        <p:txBody>
          <a:bodyPr/>
          <a:lstStyle/>
          <a:p>
            <a:fld id="{3F0F3D4B-2AE7-A04C-8911-21820D371804}" type="slidenum">
              <a:rPr lang="en-US" smtClean="0"/>
              <a:t>‹#›</a:t>
            </a:fld>
            <a:endParaRPr lang="en-US"/>
          </a:p>
        </p:txBody>
      </p:sp>
    </p:spTree>
    <p:extLst>
      <p:ext uri="{BB962C8B-B14F-4D97-AF65-F5344CB8AC3E}">
        <p14:creationId xmlns:p14="http://schemas.microsoft.com/office/powerpoint/2010/main" val="414453381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matchingName="Two Content copy 1" userDrawn="1">
  <p:cSld name="Two Content copy 1">
    <p:spTree>
      <p:nvGrpSpPr>
        <p:cNvPr id="1" name="Shape 16"/>
        <p:cNvGrpSpPr/>
        <p:nvPr/>
      </p:nvGrpSpPr>
      <p:grpSpPr>
        <a:xfrm>
          <a:off x="0" y="0"/>
          <a:ext cx="0" cy="0"/>
          <a:chOff x="0" y="0"/>
          <a:chExt cx="0" cy="0"/>
        </a:xfrm>
      </p:grpSpPr>
      <p:pic>
        <p:nvPicPr>
          <p:cNvPr id="4" name="Immagine 3">
            <a:extLst>
              <a:ext uri="{FF2B5EF4-FFF2-40B4-BE49-F238E27FC236}">
                <a16:creationId xmlns:a16="http://schemas.microsoft.com/office/drawing/2014/main" id="{FF87B699-9253-D4E3-0E29-15F536C7EE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49898"/>
            <a:ext cx="12192196" cy="158973"/>
          </a:xfrm>
          <a:prstGeom prst="rect">
            <a:avLst/>
          </a:prstGeom>
        </p:spPr>
      </p:pic>
      <p:pic>
        <p:nvPicPr>
          <p:cNvPr id="6" name="Immagine 5" descr="Immagine che contiene clipart, cartone animato, illustrazione&#10;&#10;Descrizione generata automaticamente">
            <a:extLst>
              <a:ext uri="{FF2B5EF4-FFF2-40B4-BE49-F238E27FC236}">
                <a16:creationId xmlns:a16="http://schemas.microsoft.com/office/drawing/2014/main" id="{C2BF7DAD-C6E6-706B-CF86-8DE47C9642D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06712" y="6265496"/>
            <a:ext cx="527775" cy="527775"/>
          </a:xfrm>
          <a:prstGeom prst="rect">
            <a:avLst/>
          </a:prstGeom>
        </p:spPr>
      </p:pic>
    </p:spTree>
    <p:extLst>
      <p:ext uri="{BB962C8B-B14F-4D97-AF65-F5344CB8AC3E}">
        <p14:creationId xmlns:p14="http://schemas.microsoft.com/office/powerpoint/2010/main" val="732592307"/>
      </p:ext>
    </p:extLst>
  </p:cSld>
  <p:clrMapOvr>
    <a:masterClrMapping/>
  </p:clrMapOvr>
  <p:transition>
    <p:fade thruBlk="1"/>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Title only small">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DED2F203-B30E-8D19-506A-B5B93A26E627}"/>
              </a:ext>
            </a:extLst>
          </p:cNvPr>
          <p:cNvGraphicFramePr>
            <a:graphicFrameLocks noChangeAspect="1"/>
          </p:cNvGraphicFramePr>
          <p:nvPr userDrawn="1">
            <p:custDataLst>
              <p:tags r:id="rId1"/>
            </p:custDataLst>
            <p:extLst>
              <p:ext uri="{D42A27DB-BD31-4B8C-83A1-F6EECF244321}">
                <p14:modId xmlns:p14="http://schemas.microsoft.com/office/powerpoint/2010/main" val="27476003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7" progId="TCLayout.ActiveDocument.1">
                  <p:embed/>
                </p:oleObj>
              </mc:Choice>
              <mc:Fallback>
                <p:oleObj name="think-cell Slide" r:id="rId3" imgW="327" imgH="327" progId="TCLayout.ActiveDocument.1">
                  <p:embed/>
                  <p:pic>
                    <p:nvPicPr>
                      <p:cNvPr id="12" name="Object 11" hidden="1">
                        <a:extLst>
                          <a:ext uri="{FF2B5EF4-FFF2-40B4-BE49-F238E27FC236}">
                            <a16:creationId xmlns:a16="http://schemas.microsoft.com/office/drawing/2014/main" id="{DED2F203-B30E-8D19-506A-B5B93A26E62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E2C83D43-8C04-86DF-804D-F7E021360A22}"/>
              </a:ext>
            </a:extLst>
          </p:cNvPr>
          <p:cNvSpPr>
            <a:spLocks noGrp="1"/>
          </p:cNvSpPr>
          <p:nvPr>
            <p:ph type="title" hasCustomPrompt="1"/>
          </p:nvPr>
        </p:nvSpPr>
        <p:spPr>
          <a:xfrm>
            <a:off x="460375" y="344102"/>
            <a:ext cx="9719680" cy="435376"/>
          </a:xfrm>
        </p:spPr>
        <p:txBody>
          <a:bodyPr vert="horz"/>
          <a:lstStyle>
            <a:lvl1pPr>
              <a:spcBef>
                <a:spcPts val="0"/>
              </a:spcBef>
              <a:defRPr sz="3500"/>
            </a:lvl1pPr>
          </a:lstStyle>
          <a:p>
            <a:r>
              <a:rPr lang="en-GB"/>
              <a:t>Title</a:t>
            </a:r>
          </a:p>
        </p:txBody>
      </p:sp>
      <p:sp>
        <p:nvSpPr>
          <p:cNvPr id="5" name="Tijdelijke aanduiding voor voettekst 4">
            <a:extLst>
              <a:ext uri="{FF2B5EF4-FFF2-40B4-BE49-F238E27FC236}">
                <a16:creationId xmlns:a16="http://schemas.microsoft.com/office/drawing/2014/main" id="{8A4F03D3-B983-16A7-44C0-E015CA237A6F}"/>
              </a:ext>
            </a:extLst>
          </p:cNvPr>
          <p:cNvSpPr>
            <a:spLocks noGrp="1"/>
          </p:cNvSpPr>
          <p:nvPr>
            <p:ph type="ftr" sz="quarter" idx="11"/>
          </p:nvPr>
        </p:nvSpPr>
        <p:spPr/>
        <p:txBody>
          <a:bodyPr/>
          <a:lstStyle/>
          <a:p>
            <a:pPr defTabSz="914310"/>
            <a:endParaRPr lang="en-GB">
              <a:solidFill>
                <a:srgbClr val="001739"/>
              </a:solidFill>
            </a:endParaRPr>
          </a:p>
        </p:txBody>
      </p:sp>
      <p:sp>
        <p:nvSpPr>
          <p:cNvPr id="10" name="Text Placeholder 2">
            <a:extLst>
              <a:ext uri="{FF2B5EF4-FFF2-40B4-BE49-F238E27FC236}">
                <a16:creationId xmlns:a16="http://schemas.microsoft.com/office/drawing/2014/main" id="{144281DA-F947-CAD7-868D-15445FE53EBF}"/>
              </a:ext>
            </a:extLst>
          </p:cNvPr>
          <p:cNvSpPr>
            <a:spLocks noGrp="1"/>
          </p:cNvSpPr>
          <p:nvPr>
            <p:ph type="body" idx="1" hasCustomPrompt="1"/>
          </p:nvPr>
        </p:nvSpPr>
        <p:spPr>
          <a:xfrm>
            <a:off x="460375" y="766763"/>
            <a:ext cx="9719680" cy="539828"/>
          </a:xfrm>
        </p:spPr>
        <p:txBody>
          <a:bodyPr wrap="square" anchor="t" anchorCtr="0">
            <a:spAutoFit/>
          </a:bodyPr>
          <a:lstStyle>
            <a:lvl1pPr marL="0" indent="0">
              <a:lnSpc>
                <a:spcPct val="80000"/>
              </a:lnSpc>
              <a:spcBef>
                <a:spcPts val="0"/>
              </a:spcBef>
              <a:spcAft>
                <a:spcPts val="0"/>
              </a:spcAft>
              <a:buNone/>
              <a:defRPr sz="3500" b="0">
                <a:solidFill>
                  <a:schemeClr val="accent2"/>
                </a:solidFill>
                <a:latin typeface="+mj-lt"/>
              </a:defRPr>
            </a:lvl1pPr>
            <a:lvl2pPr marL="457154" indent="0">
              <a:buNone/>
              <a:defRPr sz="2000" b="1"/>
            </a:lvl2pPr>
            <a:lvl3pPr marL="914310" indent="0">
              <a:buNone/>
              <a:defRPr sz="1800" b="1"/>
            </a:lvl3pPr>
            <a:lvl4pPr marL="1371464" indent="0">
              <a:buNone/>
              <a:defRPr sz="1600" b="1"/>
            </a:lvl4pPr>
            <a:lvl5pPr marL="1828618" indent="0">
              <a:buNone/>
              <a:defRPr sz="1600" b="1"/>
            </a:lvl5pPr>
            <a:lvl6pPr marL="2285772" indent="0">
              <a:buNone/>
              <a:defRPr sz="1600" b="1"/>
            </a:lvl6pPr>
            <a:lvl7pPr marL="2742926" indent="0">
              <a:buNone/>
              <a:defRPr sz="1600" b="1"/>
            </a:lvl7pPr>
            <a:lvl8pPr marL="3200080" indent="0">
              <a:buNone/>
              <a:defRPr sz="1600" b="1"/>
            </a:lvl8pPr>
            <a:lvl9pPr marL="3657234" indent="0">
              <a:buNone/>
              <a:defRPr sz="1600" b="1"/>
            </a:lvl9pPr>
          </a:lstStyle>
          <a:p>
            <a:pPr lvl="0"/>
            <a:r>
              <a:rPr lang="en-US"/>
              <a:t>Subtitle</a:t>
            </a:r>
          </a:p>
        </p:txBody>
      </p:sp>
      <p:sp>
        <p:nvSpPr>
          <p:cNvPr id="3" name="Slide Number Placeholder 2">
            <a:extLst>
              <a:ext uri="{FF2B5EF4-FFF2-40B4-BE49-F238E27FC236}">
                <a16:creationId xmlns:a16="http://schemas.microsoft.com/office/drawing/2014/main" id="{A48C87BE-8B44-27D8-C030-7209A0F9271A}"/>
              </a:ext>
            </a:extLst>
          </p:cNvPr>
          <p:cNvSpPr>
            <a:spLocks noGrp="1"/>
          </p:cNvSpPr>
          <p:nvPr>
            <p:ph type="sldNum" sz="quarter" idx="19"/>
          </p:nvPr>
        </p:nvSpPr>
        <p:spPr/>
        <p:txBody>
          <a:bodyPr/>
          <a:lstStyle/>
          <a:p>
            <a:pPr defTabSz="914310"/>
            <a:fld id="{8008FCDA-A3A7-43F4-A886-F9C970867285}" type="slidenum">
              <a:rPr lang="nl-NL" smtClean="0">
                <a:solidFill>
                  <a:srgbClr val="001739"/>
                </a:solidFill>
              </a:rPr>
              <a:pPr defTabSz="914310"/>
              <a:t>‹#›</a:t>
            </a:fld>
            <a:endParaRPr lang="nl-NL">
              <a:solidFill>
                <a:srgbClr val="001739"/>
              </a:solidFill>
            </a:endParaRPr>
          </a:p>
        </p:txBody>
      </p:sp>
    </p:spTree>
    <p:extLst>
      <p:ext uri="{BB962C8B-B14F-4D97-AF65-F5344CB8AC3E}">
        <p14:creationId xmlns:p14="http://schemas.microsoft.com/office/powerpoint/2010/main" val="50751751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3" pos="7061">
          <p15:clr>
            <a:srgbClr val="FBAE40"/>
          </p15:clr>
        </p15:guide>
        <p15:guide id="4" orient="horz" pos="1094">
          <p15:clr>
            <a:srgbClr val="FBAE40"/>
          </p15:clr>
        </p15:guide>
        <p15:guide id="5" pos="290">
          <p15:clr>
            <a:srgbClr val="FBAE40"/>
          </p15:clr>
        </p15:guide>
        <p15:guide id="6" pos="869">
          <p15:clr>
            <a:srgbClr val="FBAE40"/>
          </p15:clr>
        </p15:guide>
        <p15:guide id="7" orient="horz" pos="3634">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1_Content 1">
    <p:bg>
      <p:bgPr>
        <a:solidFill>
          <a:srgbClr val="00003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35AC32-B67E-8740-8B72-3E0E1F31C52C}"/>
              </a:ext>
            </a:extLst>
          </p:cNvPr>
          <p:cNvSpPr/>
          <p:nvPr userDrawn="1"/>
        </p:nvSpPr>
        <p:spPr>
          <a:xfrm flipV="1">
            <a:off x="0" y="1384302"/>
            <a:ext cx="12192000" cy="54736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14" tIns="22858" rIns="45714" bIns="22858" numCol="1" spcCol="0" rtlCol="0" fromWordArt="0" anchor="ctr" anchorCtr="0" forceAA="0" compatLnSpc="1">
            <a:prstTxWarp prst="textNoShape">
              <a:avLst/>
            </a:prstTxWarp>
            <a:noAutofit/>
          </a:bodyPr>
          <a:lstStyle/>
          <a:p>
            <a:pPr algn="ctr"/>
            <a:endParaRPr lang="en-US" sz="900"/>
          </a:p>
        </p:txBody>
      </p:sp>
      <p:graphicFrame>
        <p:nvGraphicFramePr>
          <p:cNvPr id="7" name="Object 6" hidden="1"/>
          <p:cNvGraphicFramePr>
            <a:graphicFrameLocks noChangeAspect="1"/>
          </p:cNvGraphicFramePr>
          <p:nvPr userDrawn="1">
            <p:custDataLst>
              <p:tags r:id="rId1"/>
            </p:custDataLst>
          </p:nvPr>
        </p:nvGraphicFramePr>
        <p:xfrm>
          <a:off x="2118" y="1592"/>
          <a:ext cx="2116" cy="1587"/>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7" name="Object 6" hidden="1"/>
                      <p:cNvPicPr/>
                      <p:nvPr/>
                    </p:nvPicPr>
                    <p:blipFill>
                      <a:blip r:embed="rId4"/>
                      <a:stretch>
                        <a:fillRect/>
                      </a:stretch>
                    </p:blipFill>
                    <p:spPr>
                      <a:xfrm>
                        <a:off x="2118" y="1592"/>
                        <a:ext cx="2116" cy="1587"/>
                      </a:xfrm>
                      <a:prstGeom prst="rect">
                        <a:avLst/>
                      </a:prstGeom>
                    </p:spPr>
                  </p:pic>
                </p:oleObj>
              </mc:Fallback>
            </mc:AlternateContent>
          </a:graphicData>
        </a:graphic>
      </p:graphicFrame>
      <p:sp>
        <p:nvSpPr>
          <p:cNvPr id="2" name="Titel 1"/>
          <p:cNvSpPr>
            <a:spLocks noGrp="1"/>
          </p:cNvSpPr>
          <p:nvPr>
            <p:ph type="ctrTitle" hasCustomPrompt="1"/>
          </p:nvPr>
        </p:nvSpPr>
        <p:spPr>
          <a:xfrm>
            <a:off x="410400" y="0"/>
            <a:ext cx="11371201" cy="1323976"/>
          </a:xfrm>
        </p:spPr>
        <p:txBody>
          <a:bodyPr tIns="648000" anchor="ctr"/>
          <a:lstStyle>
            <a:lvl1pPr algn="ctr" defTabSz="457131" rtl="0" eaLnBrk="1" latinLnBrk="0" hangingPunct="1">
              <a:lnSpc>
                <a:spcPct val="90000"/>
              </a:lnSpc>
              <a:spcBef>
                <a:spcPct val="0"/>
              </a:spcBef>
              <a:buNone/>
              <a:defRPr lang="nl-NL" sz="3000" kern="1200" cap="all" baseline="0">
                <a:solidFill>
                  <a:schemeClr val="bg1"/>
                </a:solidFill>
                <a:latin typeface="Adobe Caslon Pro Bold" panose="0205050205050A020403" pitchFamily="18" charset="77"/>
                <a:ea typeface="+mj-ea"/>
                <a:cs typeface="+mj-cs"/>
              </a:defRPr>
            </a:lvl1pPr>
          </a:lstStyle>
          <a:p>
            <a:r>
              <a:rPr lang="nl-NL"/>
              <a:t>Klik om de stijl te bewerken</a:t>
            </a:r>
          </a:p>
        </p:txBody>
      </p:sp>
      <p:cxnSp>
        <p:nvCxnSpPr>
          <p:cNvPr id="5" name="Straight Connector 4">
            <a:extLst>
              <a:ext uri="{FF2B5EF4-FFF2-40B4-BE49-F238E27FC236}">
                <a16:creationId xmlns:a16="http://schemas.microsoft.com/office/drawing/2014/main" id="{D474494D-F4CD-484B-99D7-A20B6F7F6835}"/>
              </a:ext>
            </a:extLst>
          </p:cNvPr>
          <p:cNvCxnSpPr>
            <a:cxnSpLocks/>
          </p:cNvCxnSpPr>
          <p:nvPr userDrawn="1"/>
        </p:nvCxnSpPr>
        <p:spPr>
          <a:xfrm flipH="1">
            <a:off x="0" y="1441451"/>
            <a:ext cx="12192000" cy="0"/>
          </a:xfrm>
          <a:prstGeom prst="line">
            <a:avLst/>
          </a:prstGeom>
          <a:ln w="25400">
            <a:solidFill>
              <a:srgbClr val="000032"/>
            </a:solidFill>
          </a:ln>
          <a:effectLst/>
        </p:spPr>
        <p:style>
          <a:lnRef idx="2">
            <a:schemeClr val="accent1"/>
          </a:lnRef>
          <a:fillRef idx="0">
            <a:schemeClr val="accent1"/>
          </a:fillRef>
          <a:effectRef idx="1">
            <a:schemeClr val="accent1"/>
          </a:effectRef>
          <a:fontRef idx="minor">
            <a:schemeClr val="tx1"/>
          </a:fontRef>
        </p:style>
      </p:cxnSp>
      <p:sp>
        <p:nvSpPr>
          <p:cNvPr id="8" name="Text Placeholder 7">
            <a:extLst>
              <a:ext uri="{FF2B5EF4-FFF2-40B4-BE49-F238E27FC236}">
                <a16:creationId xmlns:a16="http://schemas.microsoft.com/office/drawing/2014/main" id="{4FF6CCB4-942D-994A-8C48-B7CDEAEB989C}"/>
              </a:ext>
            </a:extLst>
          </p:cNvPr>
          <p:cNvSpPr>
            <a:spLocks noGrp="1"/>
          </p:cNvSpPr>
          <p:nvPr>
            <p:ph type="body" sz="quarter" idx="10"/>
          </p:nvPr>
        </p:nvSpPr>
        <p:spPr>
          <a:xfrm>
            <a:off x="410400" y="1542074"/>
            <a:ext cx="11371201" cy="431792"/>
          </a:xfrm>
          <a:noFill/>
        </p:spPr>
        <p:txBody>
          <a:bodyPr anchor="t"/>
          <a:lstStyle>
            <a:lvl1pPr algn="ctr">
              <a:spcBef>
                <a:spcPts val="0"/>
              </a:spcBef>
              <a:spcAft>
                <a:spcPts val="1200"/>
              </a:spcAft>
              <a:defRPr sz="2250" b="0" i="0" cap="none" baseline="0">
                <a:latin typeface="HelveticaNeueLT Pro 63 MdEx" panose="020B0605020202020204" pitchFamily="34" charset="77"/>
              </a:defRPr>
            </a:lvl1pPr>
          </a:lstStyle>
          <a:p>
            <a:pPr lvl="0"/>
            <a:r>
              <a:rPr lang="en-GB"/>
              <a:t>Click to edit Master text styles</a:t>
            </a:r>
          </a:p>
        </p:txBody>
      </p:sp>
      <p:sp>
        <p:nvSpPr>
          <p:cNvPr id="9" name="Text Placeholder 7">
            <a:extLst>
              <a:ext uri="{FF2B5EF4-FFF2-40B4-BE49-F238E27FC236}">
                <a16:creationId xmlns:a16="http://schemas.microsoft.com/office/drawing/2014/main" id="{FE104045-96AE-1A49-A852-5729C615B44E}"/>
              </a:ext>
            </a:extLst>
          </p:cNvPr>
          <p:cNvSpPr>
            <a:spLocks noGrp="1"/>
          </p:cNvSpPr>
          <p:nvPr>
            <p:ph type="body" sz="quarter" idx="11"/>
          </p:nvPr>
        </p:nvSpPr>
        <p:spPr>
          <a:xfrm>
            <a:off x="1203399" y="2450125"/>
            <a:ext cx="9678030" cy="3718269"/>
          </a:xfrm>
        </p:spPr>
        <p:txBody>
          <a:bodyPr anchor="t"/>
          <a:lstStyle>
            <a:lvl1pPr algn="ctr">
              <a:spcBef>
                <a:spcPts val="0"/>
              </a:spcBef>
              <a:spcAft>
                <a:spcPts val="600"/>
              </a:spcAft>
              <a:defRPr sz="1900"/>
            </a:lvl1pPr>
          </a:lstStyle>
          <a:p>
            <a:pPr lvl="0"/>
            <a:r>
              <a:rPr lang="en-GB"/>
              <a:t>Click to edit Master text styles</a:t>
            </a:r>
          </a:p>
        </p:txBody>
      </p:sp>
      <p:sp>
        <p:nvSpPr>
          <p:cNvPr id="11" name="Tijdelijke aanduiding voor dianummer 3">
            <a:extLst>
              <a:ext uri="{FF2B5EF4-FFF2-40B4-BE49-F238E27FC236}">
                <a16:creationId xmlns:a16="http://schemas.microsoft.com/office/drawing/2014/main" id="{E73C49F4-150C-4502-812F-4AD3DE70B33E}"/>
              </a:ext>
            </a:extLst>
          </p:cNvPr>
          <p:cNvSpPr>
            <a:spLocks noGrp="1"/>
          </p:cNvSpPr>
          <p:nvPr>
            <p:ph type="sldNum" sz="quarter" idx="12"/>
          </p:nvPr>
        </p:nvSpPr>
        <p:spPr>
          <a:xfrm>
            <a:off x="10714733" y="6462089"/>
            <a:ext cx="1066869" cy="182563"/>
          </a:xfrm>
          <a:prstGeom prst="rect">
            <a:avLst/>
          </a:prstGeom>
        </p:spPr>
        <p:txBody>
          <a:bodyPr/>
          <a:lstStyle>
            <a:lvl1pPr algn="r">
              <a:defRPr sz="1000">
                <a:solidFill>
                  <a:schemeClr val="tx1"/>
                </a:solidFill>
              </a:defRPr>
            </a:lvl1pPr>
          </a:lstStyle>
          <a:p>
            <a:fld id="{8033DDFB-1B01-F94B-833A-AB2D266BBC9E}" type="slidenum">
              <a:rPr lang="nl-NL" smtClean="0"/>
              <a:pPr/>
              <a:t>‹#›</a:t>
            </a:fld>
            <a:endParaRPr lang="nl-NL"/>
          </a:p>
        </p:txBody>
      </p:sp>
    </p:spTree>
    <p:extLst>
      <p:ext uri="{BB962C8B-B14F-4D97-AF65-F5344CB8AC3E}">
        <p14:creationId xmlns:p14="http://schemas.microsoft.com/office/powerpoint/2010/main" val="2251460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Chart or table &amp; text - 2">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DED2F203-B30E-8D19-506A-B5B93A26E627}"/>
              </a:ext>
            </a:extLst>
          </p:cNvPr>
          <p:cNvGraphicFramePr>
            <a:graphicFrameLocks noChangeAspect="1"/>
          </p:cNvGraphicFramePr>
          <p:nvPr userDrawn="1">
            <p:custDataLst>
              <p:tags r:id="rId1"/>
            </p:custDataLst>
            <p:extLst>
              <p:ext uri="{D42A27DB-BD31-4B8C-83A1-F6EECF244321}">
                <p14:modId xmlns:p14="http://schemas.microsoft.com/office/powerpoint/2010/main" val="1757020488"/>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7" progId="TCLayout.ActiveDocument.1">
                  <p:embed/>
                </p:oleObj>
              </mc:Choice>
              <mc:Fallback>
                <p:oleObj name="think-cell Slide" r:id="rId3" imgW="327" imgH="327" progId="TCLayout.ActiveDocument.1">
                  <p:embed/>
                  <p:pic>
                    <p:nvPicPr>
                      <p:cNvPr id="12" name="Object 11" hidden="1">
                        <a:extLst>
                          <a:ext uri="{FF2B5EF4-FFF2-40B4-BE49-F238E27FC236}">
                            <a16:creationId xmlns:a16="http://schemas.microsoft.com/office/drawing/2014/main" id="{DED2F203-B30E-8D19-506A-B5B93A26E627}"/>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4AC23510-C9D1-9CD1-3C2F-C2224FFAE875}"/>
              </a:ext>
            </a:extLst>
          </p:cNvPr>
          <p:cNvSpPr>
            <a:spLocks noGrp="1"/>
          </p:cNvSpPr>
          <p:nvPr>
            <p:ph sz="quarter" idx="21" hasCustomPrompt="1"/>
          </p:nvPr>
        </p:nvSpPr>
        <p:spPr>
          <a:xfrm>
            <a:off x="460375" y="1736726"/>
            <a:ext cx="4267200" cy="4032251"/>
          </a:xfrm>
        </p:spPr>
        <p:txBody>
          <a:bodyPr bIns="720000" anchor="ctr" anchorCtr="0"/>
          <a:lstStyle>
            <a:lvl1pPr algn="ctr">
              <a:defRPr/>
            </a:lvl1pPr>
          </a:lstStyle>
          <a:p>
            <a:r>
              <a:rPr lang="en-GB"/>
              <a:t>CLICK ON THE ICON TO INSERT A CHART OR A TABLE</a:t>
            </a:r>
          </a:p>
        </p:txBody>
      </p:sp>
      <p:sp>
        <p:nvSpPr>
          <p:cNvPr id="2" name="Titel 1">
            <a:extLst>
              <a:ext uri="{FF2B5EF4-FFF2-40B4-BE49-F238E27FC236}">
                <a16:creationId xmlns:a16="http://schemas.microsoft.com/office/drawing/2014/main" id="{E2C83D43-8C04-86DF-804D-F7E021360A22}"/>
              </a:ext>
            </a:extLst>
          </p:cNvPr>
          <p:cNvSpPr>
            <a:spLocks noGrp="1"/>
          </p:cNvSpPr>
          <p:nvPr>
            <p:ph type="title" hasCustomPrompt="1"/>
          </p:nvPr>
        </p:nvSpPr>
        <p:spPr>
          <a:xfrm>
            <a:off x="460376" y="344103"/>
            <a:ext cx="9719680" cy="435376"/>
          </a:xfrm>
        </p:spPr>
        <p:txBody>
          <a:bodyPr vert="horz"/>
          <a:lstStyle>
            <a:lvl1pPr>
              <a:spcBef>
                <a:spcPts val="0"/>
              </a:spcBef>
              <a:defRPr sz="3500"/>
            </a:lvl1pPr>
          </a:lstStyle>
          <a:p>
            <a:r>
              <a:rPr lang="en-GB"/>
              <a:t>Title</a:t>
            </a:r>
          </a:p>
        </p:txBody>
      </p:sp>
      <p:sp>
        <p:nvSpPr>
          <p:cNvPr id="10" name="Text Placeholder 2">
            <a:extLst>
              <a:ext uri="{FF2B5EF4-FFF2-40B4-BE49-F238E27FC236}">
                <a16:creationId xmlns:a16="http://schemas.microsoft.com/office/drawing/2014/main" id="{144281DA-F947-CAD7-868D-15445FE53EBF}"/>
              </a:ext>
            </a:extLst>
          </p:cNvPr>
          <p:cNvSpPr>
            <a:spLocks noGrp="1"/>
          </p:cNvSpPr>
          <p:nvPr>
            <p:ph type="body" idx="1" hasCustomPrompt="1"/>
          </p:nvPr>
        </p:nvSpPr>
        <p:spPr>
          <a:xfrm>
            <a:off x="460376" y="766764"/>
            <a:ext cx="9719680" cy="539828"/>
          </a:xfrm>
        </p:spPr>
        <p:txBody>
          <a:bodyPr wrap="square" anchor="t" anchorCtr="0">
            <a:spAutoFit/>
          </a:bodyPr>
          <a:lstStyle>
            <a:lvl1pPr marL="0" indent="0">
              <a:lnSpc>
                <a:spcPct val="80000"/>
              </a:lnSpc>
              <a:spcBef>
                <a:spcPts val="0"/>
              </a:spcBef>
              <a:spcAft>
                <a:spcPts val="0"/>
              </a:spcAft>
              <a:buNone/>
              <a:defRPr sz="3500" b="0">
                <a:solidFill>
                  <a:schemeClr val="accent2"/>
                </a:solidFill>
                <a:latin typeface="+mj-lt"/>
              </a:defRPr>
            </a:lvl1pPr>
            <a:lvl2pPr marL="457121" indent="0">
              <a:buNone/>
              <a:defRPr sz="2000" b="1"/>
            </a:lvl2pPr>
            <a:lvl3pPr marL="914244" indent="0">
              <a:buNone/>
              <a:defRPr sz="1800" b="1"/>
            </a:lvl3pPr>
            <a:lvl4pPr marL="1371365" indent="0">
              <a:buNone/>
              <a:defRPr sz="1600" b="1"/>
            </a:lvl4pPr>
            <a:lvl5pPr marL="1828485" indent="0">
              <a:buNone/>
              <a:defRPr sz="1600" b="1"/>
            </a:lvl5pPr>
            <a:lvl6pPr marL="2285607" indent="0">
              <a:buNone/>
              <a:defRPr sz="1600" b="1"/>
            </a:lvl6pPr>
            <a:lvl7pPr marL="2742728" indent="0">
              <a:buNone/>
              <a:defRPr sz="1600" b="1"/>
            </a:lvl7pPr>
            <a:lvl8pPr marL="3199849" indent="0">
              <a:buNone/>
              <a:defRPr sz="1600" b="1"/>
            </a:lvl8pPr>
            <a:lvl9pPr marL="3656970" indent="0">
              <a:buNone/>
              <a:defRPr sz="1600" b="1"/>
            </a:lvl9pPr>
          </a:lstStyle>
          <a:p>
            <a:pPr lvl="0"/>
            <a:r>
              <a:rPr lang="en-US"/>
              <a:t>Subtitle</a:t>
            </a:r>
          </a:p>
        </p:txBody>
      </p:sp>
      <p:sp>
        <p:nvSpPr>
          <p:cNvPr id="3" name="Slide Number Placeholder 2">
            <a:extLst>
              <a:ext uri="{FF2B5EF4-FFF2-40B4-BE49-F238E27FC236}">
                <a16:creationId xmlns:a16="http://schemas.microsoft.com/office/drawing/2014/main" id="{A48C87BE-8B44-27D8-C030-7209A0F9271A}"/>
              </a:ext>
            </a:extLst>
          </p:cNvPr>
          <p:cNvSpPr>
            <a:spLocks noGrp="1"/>
          </p:cNvSpPr>
          <p:nvPr>
            <p:ph type="sldNum" sz="quarter" idx="19"/>
          </p:nvPr>
        </p:nvSpPr>
        <p:spPr/>
        <p:txBody>
          <a:bodyPr/>
          <a:lstStyle/>
          <a:p>
            <a:pPr defTabSz="457177">
              <a:defRPr/>
            </a:pPr>
            <a:fld id="{8008FCDA-A3A7-43F4-A886-F9C970867285}" type="slidenum">
              <a:rPr lang="nl-NL" smtClean="0">
                <a:solidFill>
                  <a:prstClr val="black">
                    <a:tint val="82000"/>
                  </a:prstClr>
                </a:solidFill>
              </a:rPr>
              <a:pPr defTabSz="457177">
                <a:defRPr/>
              </a:pPr>
              <a:t>‹#›</a:t>
            </a:fld>
            <a:endParaRPr lang="nl-NL">
              <a:solidFill>
                <a:prstClr val="black">
                  <a:tint val="82000"/>
                </a:prstClr>
              </a:solidFill>
            </a:endParaRPr>
          </a:p>
        </p:txBody>
      </p:sp>
      <p:sp>
        <p:nvSpPr>
          <p:cNvPr id="15" name="Text Placeholder 8">
            <a:extLst>
              <a:ext uri="{FF2B5EF4-FFF2-40B4-BE49-F238E27FC236}">
                <a16:creationId xmlns:a16="http://schemas.microsoft.com/office/drawing/2014/main" id="{26982A09-8D97-C566-6151-483389A1EAC7}"/>
              </a:ext>
            </a:extLst>
          </p:cNvPr>
          <p:cNvSpPr>
            <a:spLocks noGrp="1"/>
          </p:cNvSpPr>
          <p:nvPr>
            <p:ph type="body" sz="quarter" idx="20" hasCustomPrompt="1"/>
          </p:nvPr>
        </p:nvSpPr>
        <p:spPr>
          <a:xfrm>
            <a:off x="6311901" y="1736725"/>
            <a:ext cx="4897438" cy="756000"/>
          </a:xfrm>
        </p:spPr>
        <p:txBody>
          <a:bodyPr numCol="1" spcCol="396000"/>
          <a:lstStyle>
            <a:lvl1pPr>
              <a:lnSpc>
                <a:spcPct val="110000"/>
              </a:lnSpc>
              <a:spcAft>
                <a:spcPts val="150"/>
              </a:spcAft>
              <a:defRPr sz="999"/>
            </a:lvl1pPr>
            <a:lvl2pPr>
              <a:lnSpc>
                <a:spcPct val="110000"/>
              </a:lnSpc>
              <a:spcAft>
                <a:spcPts val="150"/>
              </a:spcAft>
              <a:defRPr sz="999"/>
            </a:lvl2pPr>
            <a:lvl3pPr>
              <a:lnSpc>
                <a:spcPct val="110000"/>
              </a:lnSpc>
              <a:spcAft>
                <a:spcPts val="150"/>
              </a:spcAft>
              <a:defRPr sz="999"/>
            </a:lvl3pPr>
            <a:lvl4pPr>
              <a:spcAft>
                <a:spcPts val="150"/>
              </a:spcAft>
              <a:defRPr sz="999"/>
            </a:lvl4pPr>
            <a:lvl5pPr>
              <a:spcAft>
                <a:spcPts val="150"/>
              </a:spcAft>
              <a:defRPr sz="999"/>
            </a:lvl5pPr>
          </a:lstStyle>
          <a:p>
            <a:pPr lvl="0"/>
            <a:r>
              <a:rPr lang="en-US"/>
              <a:t>Text</a:t>
            </a:r>
          </a:p>
          <a:p>
            <a:pPr lvl="1"/>
            <a:r>
              <a:rPr lang="en-US"/>
              <a:t>Second level</a:t>
            </a:r>
          </a:p>
          <a:p>
            <a:pPr lvl="2"/>
            <a:r>
              <a:rPr lang="en-US"/>
              <a:t>Third level</a:t>
            </a:r>
            <a:endParaRPr lang="en-GB"/>
          </a:p>
        </p:txBody>
      </p:sp>
      <p:sp>
        <p:nvSpPr>
          <p:cNvPr id="28" name="Text Placeholder 8">
            <a:extLst>
              <a:ext uri="{FF2B5EF4-FFF2-40B4-BE49-F238E27FC236}">
                <a16:creationId xmlns:a16="http://schemas.microsoft.com/office/drawing/2014/main" id="{527E7697-A99E-FB4D-DDFA-8D31894DB4D2}"/>
              </a:ext>
            </a:extLst>
          </p:cNvPr>
          <p:cNvSpPr>
            <a:spLocks noGrp="1"/>
          </p:cNvSpPr>
          <p:nvPr>
            <p:ph type="body" sz="quarter" idx="22" hasCustomPrompt="1"/>
          </p:nvPr>
        </p:nvSpPr>
        <p:spPr>
          <a:xfrm>
            <a:off x="5051425" y="1736725"/>
            <a:ext cx="1152000" cy="756000"/>
          </a:xfrm>
          <a:solidFill>
            <a:schemeClr val="accent1"/>
          </a:solidFill>
        </p:spPr>
        <p:txBody>
          <a:bodyPr lIns="72000" tIns="72000" rIns="72000" bIns="72000" numCol="1" spcCol="396000"/>
          <a:lstStyle>
            <a:lvl1pPr>
              <a:spcAft>
                <a:spcPts val="150"/>
              </a:spcAft>
              <a:defRPr sz="999">
                <a:solidFill>
                  <a:schemeClr val="bg1"/>
                </a:solidFill>
              </a:defRPr>
            </a:lvl1pPr>
            <a:lvl2pPr>
              <a:spcAft>
                <a:spcPts val="150"/>
              </a:spcAft>
              <a:defRPr sz="999"/>
            </a:lvl2pPr>
            <a:lvl3pPr>
              <a:spcAft>
                <a:spcPts val="150"/>
              </a:spcAft>
              <a:defRPr sz="999"/>
            </a:lvl3pPr>
            <a:lvl4pPr>
              <a:spcAft>
                <a:spcPts val="150"/>
              </a:spcAft>
              <a:defRPr sz="999"/>
            </a:lvl4pPr>
            <a:lvl5pPr>
              <a:spcAft>
                <a:spcPts val="150"/>
              </a:spcAft>
              <a:defRPr sz="999"/>
            </a:lvl5pPr>
          </a:lstStyle>
          <a:p>
            <a:pPr lvl="0"/>
            <a:r>
              <a:rPr lang="en-US"/>
              <a:t>Text</a:t>
            </a:r>
            <a:endParaRPr lang="en-GB"/>
          </a:p>
        </p:txBody>
      </p:sp>
      <p:sp>
        <p:nvSpPr>
          <p:cNvPr id="29" name="Text Placeholder 8">
            <a:extLst>
              <a:ext uri="{FF2B5EF4-FFF2-40B4-BE49-F238E27FC236}">
                <a16:creationId xmlns:a16="http://schemas.microsoft.com/office/drawing/2014/main" id="{1EA180F2-093B-8E90-B627-961F3FFD1D54}"/>
              </a:ext>
            </a:extLst>
          </p:cNvPr>
          <p:cNvSpPr>
            <a:spLocks noGrp="1"/>
          </p:cNvSpPr>
          <p:nvPr>
            <p:ph type="body" sz="quarter" idx="23" hasCustomPrompt="1"/>
          </p:nvPr>
        </p:nvSpPr>
        <p:spPr>
          <a:xfrm>
            <a:off x="6311901" y="2555787"/>
            <a:ext cx="4897438" cy="756000"/>
          </a:xfrm>
        </p:spPr>
        <p:txBody>
          <a:bodyPr numCol="1" spcCol="396000"/>
          <a:lstStyle>
            <a:lvl1pPr>
              <a:lnSpc>
                <a:spcPct val="110000"/>
              </a:lnSpc>
              <a:spcAft>
                <a:spcPts val="150"/>
              </a:spcAft>
              <a:defRPr sz="999"/>
            </a:lvl1pPr>
            <a:lvl2pPr>
              <a:lnSpc>
                <a:spcPct val="110000"/>
              </a:lnSpc>
              <a:spcAft>
                <a:spcPts val="150"/>
              </a:spcAft>
              <a:defRPr sz="999"/>
            </a:lvl2pPr>
            <a:lvl3pPr>
              <a:lnSpc>
                <a:spcPct val="110000"/>
              </a:lnSpc>
              <a:spcAft>
                <a:spcPts val="150"/>
              </a:spcAft>
              <a:defRPr sz="999"/>
            </a:lvl3pPr>
            <a:lvl4pPr>
              <a:spcAft>
                <a:spcPts val="150"/>
              </a:spcAft>
              <a:defRPr sz="999"/>
            </a:lvl4pPr>
            <a:lvl5pPr>
              <a:spcAft>
                <a:spcPts val="150"/>
              </a:spcAft>
              <a:defRPr sz="999"/>
            </a:lvl5pPr>
          </a:lstStyle>
          <a:p>
            <a:pPr lvl="0"/>
            <a:r>
              <a:rPr lang="en-US"/>
              <a:t>Text</a:t>
            </a:r>
          </a:p>
          <a:p>
            <a:pPr lvl="1"/>
            <a:r>
              <a:rPr lang="en-US"/>
              <a:t>Second level</a:t>
            </a:r>
          </a:p>
          <a:p>
            <a:pPr lvl="2"/>
            <a:r>
              <a:rPr lang="en-US"/>
              <a:t>Third level</a:t>
            </a:r>
            <a:endParaRPr lang="en-GB"/>
          </a:p>
        </p:txBody>
      </p:sp>
      <p:sp>
        <p:nvSpPr>
          <p:cNvPr id="30" name="Text Placeholder 8">
            <a:extLst>
              <a:ext uri="{FF2B5EF4-FFF2-40B4-BE49-F238E27FC236}">
                <a16:creationId xmlns:a16="http://schemas.microsoft.com/office/drawing/2014/main" id="{1C8E7E44-ED86-ED6F-5EF6-8CB8DDEBD7AA}"/>
              </a:ext>
            </a:extLst>
          </p:cNvPr>
          <p:cNvSpPr>
            <a:spLocks noGrp="1"/>
          </p:cNvSpPr>
          <p:nvPr>
            <p:ph type="body" sz="quarter" idx="24" hasCustomPrompt="1"/>
          </p:nvPr>
        </p:nvSpPr>
        <p:spPr>
          <a:xfrm>
            <a:off x="5051425" y="2555787"/>
            <a:ext cx="1152000" cy="756000"/>
          </a:xfrm>
          <a:solidFill>
            <a:schemeClr val="accent2"/>
          </a:solidFill>
        </p:spPr>
        <p:txBody>
          <a:bodyPr lIns="72000" tIns="72000" rIns="72000" bIns="72000" numCol="1" spcCol="396000"/>
          <a:lstStyle>
            <a:lvl1pPr>
              <a:spcAft>
                <a:spcPts val="150"/>
              </a:spcAft>
              <a:defRPr sz="999">
                <a:solidFill>
                  <a:schemeClr val="bg1"/>
                </a:solidFill>
              </a:defRPr>
            </a:lvl1pPr>
            <a:lvl2pPr>
              <a:spcAft>
                <a:spcPts val="150"/>
              </a:spcAft>
              <a:defRPr sz="999"/>
            </a:lvl2pPr>
            <a:lvl3pPr>
              <a:spcAft>
                <a:spcPts val="150"/>
              </a:spcAft>
              <a:defRPr sz="999"/>
            </a:lvl3pPr>
            <a:lvl4pPr>
              <a:spcAft>
                <a:spcPts val="150"/>
              </a:spcAft>
              <a:defRPr sz="999"/>
            </a:lvl4pPr>
            <a:lvl5pPr>
              <a:spcAft>
                <a:spcPts val="150"/>
              </a:spcAft>
              <a:defRPr sz="999"/>
            </a:lvl5pPr>
          </a:lstStyle>
          <a:p>
            <a:pPr lvl="0"/>
            <a:r>
              <a:rPr lang="en-US"/>
              <a:t>Text</a:t>
            </a:r>
            <a:endParaRPr lang="en-GB"/>
          </a:p>
        </p:txBody>
      </p:sp>
      <p:sp>
        <p:nvSpPr>
          <p:cNvPr id="31" name="Text Placeholder 8">
            <a:extLst>
              <a:ext uri="{FF2B5EF4-FFF2-40B4-BE49-F238E27FC236}">
                <a16:creationId xmlns:a16="http://schemas.microsoft.com/office/drawing/2014/main" id="{BE3EEDAF-FE09-9557-E3C4-D6A62EC5B2F1}"/>
              </a:ext>
            </a:extLst>
          </p:cNvPr>
          <p:cNvSpPr>
            <a:spLocks noGrp="1"/>
          </p:cNvSpPr>
          <p:nvPr>
            <p:ph type="body" sz="quarter" idx="25" hasCustomPrompt="1"/>
          </p:nvPr>
        </p:nvSpPr>
        <p:spPr>
          <a:xfrm>
            <a:off x="6311901" y="3374849"/>
            <a:ext cx="4897438" cy="756000"/>
          </a:xfrm>
        </p:spPr>
        <p:txBody>
          <a:bodyPr numCol="1" spcCol="396000"/>
          <a:lstStyle>
            <a:lvl1pPr>
              <a:lnSpc>
                <a:spcPct val="110000"/>
              </a:lnSpc>
              <a:spcAft>
                <a:spcPts val="150"/>
              </a:spcAft>
              <a:defRPr sz="999"/>
            </a:lvl1pPr>
            <a:lvl2pPr>
              <a:lnSpc>
                <a:spcPct val="110000"/>
              </a:lnSpc>
              <a:spcAft>
                <a:spcPts val="150"/>
              </a:spcAft>
              <a:defRPr sz="999"/>
            </a:lvl2pPr>
            <a:lvl3pPr>
              <a:lnSpc>
                <a:spcPct val="110000"/>
              </a:lnSpc>
              <a:spcAft>
                <a:spcPts val="150"/>
              </a:spcAft>
              <a:defRPr sz="999"/>
            </a:lvl3pPr>
            <a:lvl4pPr>
              <a:spcAft>
                <a:spcPts val="150"/>
              </a:spcAft>
              <a:defRPr sz="999"/>
            </a:lvl4pPr>
            <a:lvl5pPr>
              <a:spcAft>
                <a:spcPts val="150"/>
              </a:spcAft>
              <a:defRPr sz="999"/>
            </a:lvl5pPr>
          </a:lstStyle>
          <a:p>
            <a:pPr lvl="0"/>
            <a:r>
              <a:rPr lang="en-US"/>
              <a:t>Text</a:t>
            </a:r>
          </a:p>
          <a:p>
            <a:pPr lvl="1"/>
            <a:r>
              <a:rPr lang="en-US"/>
              <a:t>Second level</a:t>
            </a:r>
          </a:p>
          <a:p>
            <a:pPr lvl="2"/>
            <a:r>
              <a:rPr lang="en-US"/>
              <a:t>Third level</a:t>
            </a:r>
            <a:endParaRPr lang="en-GB"/>
          </a:p>
        </p:txBody>
      </p:sp>
      <p:sp>
        <p:nvSpPr>
          <p:cNvPr id="32" name="Text Placeholder 8">
            <a:extLst>
              <a:ext uri="{FF2B5EF4-FFF2-40B4-BE49-F238E27FC236}">
                <a16:creationId xmlns:a16="http://schemas.microsoft.com/office/drawing/2014/main" id="{43CF39A0-15C8-8488-C5C9-2D44A56C93CF}"/>
              </a:ext>
            </a:extLst>
          </p:cNvPr>
          <p:cNvSpPr>
            <a:spLocks noGrp="1"/>
          </p:cNvSpPr>
          <p:nvPr>
            <p:ph type="body" sz="quarter" idx="26" hasCustomPrompt="1"/>
          </p:nvPr>
        </p:nvSpPr>
        <p:spPr>
          <a:xfrm>
            <a:off x="5051425" y="3374849"/>
            <a:ext cx="1152000" cy="756000"/>
          </a:xfrm>
          <a:solidFill>
            <a:schemeClr val="accent1"/>
          </a:solidFill>
        </p:spPr>
        <p:txBody>
          <a:bodyPr lIns="72000" tIns="72000" rIns="72000" bIns="72000" numCol="1" spcCol="396000"/>
          <a:lstStyle>
            <a:lvl1pPr>
              <a:spcAft>
                <a:spcPts val="150"/>
              </a:spcAft>
              <a:defRPr sz="999">
                <a:solidFill>
                  <a:schemeClr val="bg1"/>
                </a:solidFill>
              </a:defRPr>
            </a:lvl1pPr>
            <a:lvl2pPr>
              <a:spcAft>
                <a:spcPts val="150"/>
              </a:spcAft>
              <a:defRPr sz="999"/>
            </a:lvl2pPr>
            <a:lvl3pPr>
              <a:spcAft>
                <a:spcPts val="150"/>
              </a:spcAft>
              <a:defRPr sz="999"/>
            </a:lvl3pPr>
            <a:lvl4pPr>
              <a:spcAft>
                <a:spcPts val="150"/>
              </a:spcAft>
              <a:defRPr sz="999"/>
            </a:lvl4pPr>
            <a:lvl5pPr>
              <a:spcAft>
                <a:spcPts val="150"/>
              </a:spcAft>
              <a:defRPr sz="999"/>
            </a:lvl5pPr>
          </a:lstStyle>
          <a:p>
            <a:pPr lvl="0"/>
            <a:r>
              <a:rPr lang="en-US"/>
              <a:t>Text</a:t>
            </a:r>
            <a:endParaRPr lang="en-GB"/>
          </a:p>
        </p:txBody>
      </p:sp>
      <p:sp>
        <p:nvSpPr>
          <p:cNvPr id="33" name="Text Placeholder 8">
            <a:extLst>
              <a:ext uri="{FF2B5EF4-FFF2-40B4-BE49-F238E27FC236}">
                <a16:creationId xmlns:a16="http://schemas.microsoft.com/office/drawing/2014/main" id="{FBB2E786-CE44-2319-2703-F11ABA32BE3F}"/>
              </a:ext>
            </a:extLst>
          </p:cNvPr>
          <p:cNvSpPr>
            <a:spLocks noGrp="1"/>
          </p:cNvSpPr>
          <p:nvPr>
            <p:ph type="body" sz="quarter" idx="27" hasCustomPrompt="1"/>
          </p:nvPr>
        </p:nvSpPr>
        <p:spPr>
          <a:xfrm>
            <a:off x="6311901" y="4193911"/>
            <a:ext cx="4897438" cy="756000"/>
          </a:xfrm>
        </p:spPr>
        <p:txBody>
          <a:bodyPr numCol="1" spcCol="396000"/>
          <a:lstStyle>
            <a:lvl1pPr>
              <a:lnSpc>
                <a:spcPct val="110000"/>
              </a:lnSpc>
              <a:spcAft>
                <a:spcPts val="150"/>
              </a:spcAft>
              <a:defRPr sz="999"/>
            </a:lvl1pPr>
            <a:lvl2pPr>
              <a:lnSpc>
                <a:spcPct val="110000"/>
              </a:lnSpc>
              <a:spcAft>
                <a:spcPts val="150"/>
              </a:spcAft>
              <a:defRPr sz="999"/>
            </a:lvl2pPr>
            <a:lvl3pPr>
              <a:lnSpc>
                <a:spcPct val="110000"/>
              </a:lnSpc>
              <a:spcAft>
                <a:spcPts val="150"/>
              </a:spcAft>
              <a:defRPr sz="999"/>
            </a:lvl3pPr>
            <a:lvl4pPr>
              <a:spcAft>
                <a:spcPts val="150"/>
              </a:spcAft>
              <a:defRPr sz="999"/>
            </a:lvl4pPr>
            <a:lvl5pPr>
              <a:spcAft>
                <a:spcPts val="150"/>
              </a:spcAft>
              <a:defRPr sz="999"/>
            </a:lvl5pPr>
          </a:lstStyle>
          <a:p>
            <a:pPr lvl="0"/>
            <a:r>
              <a:rPr lang="en-US"/>
              <a:t>Text</a:t>
            </a:r>
          </a:p>
          <a:p>
            <a:pPr lvl="1"/>
            <a:r>
              <a:rPr lang="en-US"/>
              <a:t>Second level</a:t>
            </a:r>
          </a:p>
          <a:p>
            <a:pPr lvl="2"/>
            <a:r>
              <a:rPr lang="en-US"/>
              <a:t>Third level</a:t>
            </a:r>
            <a:endParaRPr lang="en-GB"/>
          </a:p>
        </p:txBody>
      </p:sp>
      <p:sp>
        <p:nvSpPr>
          <p:cNvPr id="34" name="Text Placeholder 8">
            <a:extLst>
              <a:ext uri="{FF2B5EF4-FFF2-40B4-BE49-F238E27FC236}">
                <a16:creationId xmlns:a16="http://schemas.microsoft.com/office/drawing/2014/main" id="{739DB6B3-567C-2E7A-CFB9-5D60FF224CF0}"/>
              </a:ext>
            </a:extLst>
          </p:cNvPr>
          <p:cNvSpPr>
            <a:spLocks noGrp="1"/>
          </p:cNvSpPr>
          <p:nvPr>
            <p:ph type="body" sz="quarter" idx="28" hasCustomPrompt="1"/>
          </p:nvPr>
        </p:nvSpPr>
        <p:spPr>
          <a:xfrm>
            <a:off x="5051425" y="4193911"/>
            <a:ext cx="1152000" cy="756000"/>
          </a:xfrm>
          <a:solidFill>
            <a:schemeClr val="accent2"/>
          </a:solidFill>
        </p:spPr>
        <p:txBody>
          <a:bodyPr lIns="72000" tIns="72000" rIns="72000" bIns="72000" numCol="1" spcCol="396000"/>
          <a:lstStyle>
            <a:lvl1pPr>
              <a:spcAft>
                <a:spcPts val="150"/>
              </a:spcAft>
              <a:defRPr sz="999">
                <a:solidFill>
                  <a:schemeClr val="bg1"/>
                </a:solidFill>
              </a:defRPr>
            </a:lvl1pPr>
            <a:lvl2pPr>
              <a:spcAft>
                <a:spcPts val="150"/>
              </a:spcAft>
              <a:defRPr sz="999"/>
            </a:lvl2pPr>
            <a:lvl3pPr>
              <a:spcAft>
                <a:spcPts val="150"/>
              </a:spcAft>
              <a:defRPr sz="999"/>
            </a:lvl3pPr>
            <a:lvl4pPr>
              <a:spcAft>
                <a:spcPts val="150"/>
              </a:spcAft>
              <a:defRPr sz="999"/>
            </a:lvl4pPr>
            <a:lvl5pPr>
              <a:spcAft>
                <a:spcPts val="150"/>
              </a:spcAft>
              <a:defRPr sz="999"/>
            </a:lvl5pPr>
          </a:lstStyle>
          <a:p>
            <a:pPr lvl="0"/>
            <a:r>
              <a:rPr lang="en-US"/>
              <a:t>Text</a:t>
            </a:r>
            <a:endParaRPr lang="en-GB"/>
          </a:p>
        </p:txBody>
      </p:sp>
      <p:sp>
        <p:nvSpPr>
          <p:cNvPr id="35" name="Text Placeholder 8">
            <a:extLst>
              <a:ext uri="{FF2B5EF4-FFF2-40B4-BE49-F238E27FC236}">
                <a16:creationId xmlns:a16="http://schemas.microsoft.com/office/drawing/2014/main" id="{C5ED7402-DFBF-C4B5-08D7-A2BFFC80A8DF}"/>
              </a:ext>
            </a:extLst>
          </p:cNvPr>
          <p:cNvSpPr>
            <a:spLocks noGrp="1"/>
          </p:cNvSpPr>
          <p:nvPr>
            <p:ph type="body" sz="quarter" idx="29" hasCustomPrompt="1"/>
          </p:nvPr>
        </p:nvSpPr>
        <p:spPr>
          <a:xfrm>
            <a:off x="6311901" y="5012975"/>
            <a:ext cx="4897438" cy="756000"/>
          </a:xfrm>
        </p:spPr>
        <p:txBody>
          <a:bodyPr numCol="1" spcCol="396000"/>
          <a:lstStyle>
            <a:lvl1pPr>
              <a:lnSpc>
                <a:spcPct val="110000"/>
              </a:lnSpc>
              <a:spcAft>
                <a:spcPts val="150"/>
              </a:spcAft>
              <a:defRPr sz="999"/>
            </a:lvl1pPr>
            <a:lvl2pPr>
              <a:lnSpc>
                <a:spcPct val="110000"/>
              </a:lnSpc>
              <a:spcAft>
                <a:spcPts val="150"/>
              </a:spcAft>
              <a:defRPr sz="999"/>
            </a:lvl2pPr>
            <a:lvl3pPr>
              <a:lnSpc>
                <a:spcPct val="110000"/>
              </a:lnSpc>
              <a:spcAft>
                <a:spcPts val="150"/>
              </a:spcAft>
              <a:defRPr sz="999"/>
            </a:lvl3pPr>
            <a:lvl4pPr>
              <a:spcAft>
                <a:spcPts val="150"/>
              </a:spcAft>
              <a:defRPr sz="999"/>
            </a:lvl4pPr>
            <a:lvl5pPr>
              <a:spcAft>
                <a:spcPts val="150"/>
              </a:spcAft>
              <a:defRPr sz="999"/>
            </a:lvl5pPr>
          </a:lstStyle>
          <a:p>
            <a:pPr lvl="0"/>
            <a:r>
              <a:rPr lang="en-US"/>
              <a:t>Text</a:t>
            </a:r>
          </a:p>
          <a:p>
            <a:pPr lvl="1"/>
            <a:r>
              <a:rPr lang="en-US"/>
              <a:t>Second level</a:t>
            </a:r>
          </a:p>
          <a:p>
            <a:pPr lvl="2"/>
            <a:r>
              <a:rPr lang="en-US"/>
              <a:t>Third level</a:t>
            </a:r>
            <a:endParaRPr lang="en-GB"/>
          </a:p>
        </p:txBody>
      </p:sp>
      <p:sp>
        <p:nvSpPr>
          <p:cNvPr id="36" name="Text Placeholder 8">
            <a:extLst>
              <a:ext uri="{FF2B5EF4-FFF2-40B4-BE49-F238E27FC236}">
                <a16:creationId xmlns:a16="http://schemas.microsoft.com/office/drawing/2014/main" id="{D1F02423-942E-7113-ACC3-D64ABA556DEE}"/>
              </a:ext>
            </a:extLst>
          </p:cNvPr>
          <p:cNvSpPr>
            <a:spLocks noGrp="1"/>
          </p:cNvSpPr>
          <p:nvPr>
            <p:ph type="body" sz="quarter" idx="30" hasCustomPrompt="1"/>
          </p:nvPr>
        </p:nvSpPr>
        <p:spPr>
          <a:xfrm>
            <a:off x="5051425" y="5012975"/>
            <a:ext cx="1152000" cy="756000"/>
          </a:xfrm>
          <a:solidFill>
            <a:schemeClr val="accent1"/>
          </a:solidFill>
        </p:spPr>
        <p:txBody>
          <a:bodyPr lIns="72000" tIns="72000" rIns="72000" bIns="72000" numCol="1" spcCol="396000"/>
          <a:lstStyle>
            <a:lvl1pPr>
              <a:spcAft>
                <a:spcPts val="150"/>
              </a:spcAft>
              <a:defRPr sz="999">
                <a:solidFill>
                  <a:schemeClr val="bg1"/>
                </a:solidFill>
              </a:defRPr>
            </a:lvl1pPr>
            <a:lvl2pPr>
              <a:spcAft>
                <a:spcPts val="150"/>
              </a:spcAft>
              <a:defRPr sz="999"/>
            </a:lvl2pPr>
            <a:lvl3pPr>
              <a:spcAft>
                <a:spcPts val="150"/>
              </a:spcAft>
              <a:defRPr sz="999"/>
            </a:lvl3pPr>
            <a:lvl4pPr>
              <a:spcAft>
                <a:spcPts val="150"/>
              </a:spcAft>
              <a:defRPr sz="999"/>
            </a:lvl4pPr>
            <a:lvl5pPr>
              <a:spcAft>
                <a:spcPts val="150"/>
              </a:spcAft>
              <a:defRPr sz="999"/>
            </a:lvl5pPr>
          </a:lstStyle>
          <a:p>
            <a:pPr lvl="0"/>
            <a:r>
              <a:rPr lang="en-US"/>
              <a:t>Text</a:t>
            </a:r>
            <a:endParaRPr lang="en-GB"/>
          </a:p>
        </p:txBody>
      </p:sp>
    </p:spTree>
    <p:extLst>
      <p:ext uri="{BB962C8B-B14F-4D97-AF65-F5344CB8AC3E}">
        <p14:creationId xmlns:p14="http://schemas.microsoft.com/office/powerpoint/2010/main" val="98618978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pos="2978">
          <p15:clr>
            <a:srgbClr val="FBAE40"/>
          </p15:clr>
        </p15:guide>
        <p15:guide id="2" pos="3976">
          <p15:clr>
            <a:srgbClr val="FBAE40"/>
          </p15:clr>
        </p15:guide>
        <p15:guide id="3" pos="7061">
          <p15:clr>
            <a:srgbClr val="FBAE40"/>
          </p15:clr>
        </p15:guide>
        <p15:guide id="4" orient="horz" pos="1094">
          <p15:clr>
            <a:srgbClr val="FBAE40"/>
          </p15:clr>
        </p15:guide>
        <p15:guide id="5" pos="290">
          <p15:clr>
            <a:srgbClr val="FBAE40"/>
          </p15:clr>
        </p15:guide>
        <p15:guide id="6" pos="869">
          <p15:clr>
            <a:srgbClr val="FBAE40"/>
          </p15:clr>
        </p15:guide>
        <p15:guide id="7" orient="horz" pos="3634">
          <p15:clr>
            <a:srgbClr val="FBAE40"/>
          </p15:clr>
        </p15:guide>
        <p15:guide id="8" pos="3182">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AD1DC-5B39-23AA-823C-2575AE77A9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B11969-FA89-13A7-03FD-498498A97CCB}"/>
              </a:ext>
            </a:extLst>
          </p:cNvPr>
          <p:cNvSpPr>
            <a:spLocks noGrp="1"/>
          </p:cNvSpPr>
          <p:nvPr>
            <p:ph type="subTitle" idx="1"/>
          </p:nvPr>
        </p:nvSpPr>
        <p:spPr>
          <a:xfrm>
            <a:off x="1524000" y="3602038"/>
            <a:ext cx="9144000" cy="1655762"/>
          </a:xfrm>
        </p:spPr>
        <p:txBody>
          <a:bodyPr/>
          <a:lstStyle>
            <a:lvl1pPr marL="0" indent="0" algn="ctr">
              <a:buNone/>
              <a:defRPr sz="2400"/>
            </a:lvl1pPr>
            <a:lvl2pPr marL="457131" indent="0" algn="ctr">
              <a:buNone/>
              <a:defRPr sz="2000"/>
            </a:lvl2pPr>
            <a:lvl3pPr marL="914265" indent="0" algn="ctr">
              <a:buNone/>
              <a:defRPr sz="1800"/>
            </a:lvl3pPr>
            <a:lvl4pPr marL="1371396" indent="0" algn="ctr">
              <a:buNone/>
              <a:defRPr sz="1600"/>
            </a:lvl4pPr>
            <a:lvl5pPr marL="1828527" indent="0" algn="ctr">
              <a:buNone/>
              <a:defRPr sz="1600"/>
            </a:lvl5pPr>
            <a:lvl6pPr marL="2285658"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2BAF73-AEAC-DCED-9E8C-9A6BF9F71CA0}"/>
              </a:ext>
            </a:extLst>
          </p:cNvPr>
          <p:cNvSpPr>
            <a:spLocks noGrp="1"/>
          </p:cNvSpPr>
          <p:nvPr>
            <p:ph type="dt" sz="half" idx="10"/>
          </p:nvPr>
        </p:nvSpPr>
        <p:spPr/>
        <p:txBody>
          <a:bodyPr/>
          <a:lstStyle/>
          <a:p>
            <a:fld id="{886A097C-2413-4B10-874A-364B408CCC16}" type="datetimeFigureOut">
              <a:rPr lang="en-US" smtClean="0"/>
              <a:t>3/2/2026</a:t>
            </a:fld>
            <a:endParaRPr lang="en-US"/>
          </a:p>
        </p:txBody>
      </p:sp>
      <p:sp>
        <p:nvSpPr>
          <p:cNvPr id="5" name="Footer Placeholder 4">
            <a:extLst>
              <a:ext uri="{FF2B5EF4-FFF2-40B4-BE49-F238E27FC236}">
                <a16:creationId xmlns:a16="http://schemas.microsoft.com/office/drawing/2014/main" id="{341F6F0A-F76F-DA7C-FD36-2C62067BF9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6C3C7A-4A74-5F69-6C4A-1027504BA470}"/>
              </a:ext>
            </a:extLst>
          </p:cNvPr>
          <p:cNvSpPr>
            <a:spLocks noGrp="1"/>
          </p:cNvSpPr>
          <p:nvPr>
            <p:ph type="sldNum" sz="quarter" idx="12"/>
          </p:nvPr>
        </p:nvSpPr>
        <p:spPr/>
        <p:txBody>
          <a:bodyPr/>
          <a:lstStyle/>
          <a:p>
            <a:fld id="{0FEDF751-E650-4174-8BE7-6149CB428493}" type="slidenum">
              <a:rPr lang="en-US" smtClean="0"/>
              <a:t>‹#›</a:t>
            </a:fld>
            <a:endParaRPr lang="en-US"/>
          </a:p>
        </p:txBody>
      </p:sp>
    </p:spTree>
    <p:extLst>
      <p:ext uri="{BB962C8B-B14F-4D97-AF65-F5344CB8AC3E}">
        <p14:creationId xmlns:p14="http://schemas.microsoft.com/office/powerpoint/2010/main" val="2272327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80582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ructure photos">
    <p:spTree>
      <p:nvGrpSpPr>
        <p:cNvPr id="1" name=""/>
        <p:cNvGrpSpPr/>
        <p:nvPr/>
      </p:nvGrpSpPr>
      <p:grpSpPr>
        <a:xfrm>
          <a:off x="0" y="0"/>
          <a:ext cx="0" cy="0"/>
          <a:chOff x="0" y="0"/>
          <a:chExt cx="0" cy="0"/>
        </a:xfrm>
      </p:grpSpPr>
      <p:pic>
        <p:nvPicPr>
          <p:cNvPr id="3" name="Picture 2" descr="Two people sitting at a table with drinks&#10;&#10;Description automatically generated with low confidence">
            <a:extLst>
              <a:ext uri="{FF2B5EF4-FFF2-40B4-BE49-F238E27FC236}">
                <a16:creationId xmlns:a16="http://schemas.microsoft.com/office/drawing/2014/main" id="{D7C4C9ED-CCD6-CEF0-8D6C-193B31D26E1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 y="1"/>
            <a:ext cx="2347305" cy="3519237"/>
          </a:xfrm>
          <a:prstGeom prst="rect">
            <a:avLst/>
          </a:prstGeom>
        </p:spPr>
      </p:pic>
      <p:pic>
        <p:nvPicPr>
          <p:cNvPr id="4" name="Picture 3">
            <a:extLst>
              <a:ext uri="{FF2B5EF4-FFF2-40B4-BE49-F238E27FC236}">
                <a16:creationId xmlns:a16="http://schemas.microsoft.com/office/drawing/2014/main" id="{5E0B47CA-BAFC-6C1D-0C83-0F8813D88384}"/>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343170" y="2"/>
            <a:ext cx="2399481" cy="1611891"/>
          </a:xfrm>
          <a:prstGeom prst="rect">
            <a:avLst/>
          </a:prstGeom>
        </p:spPr>
      </p:pic>
      <p:pic>
        <p:nvPicPr>
          <p:cNvPr id="6" name="Picture 5">
            <a:extLst>
              <a:ext uri="{FF2B5EF4-FFF2-40B4-BE49-F238E27FC236}">
                <a16:creationId xmlns:a16="http://schemas.microsoft.com/office/drawing/2014/main" id="{BA00C830-164B-BF8F-CB88-AD9BF57D58F8}"/>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b="-1"/>
          <a:stretch/>
        </p:blipFill>
        <p:spPr>
          <a:xfrm>
            <a:off x="2" y="2832822"/>
            <a:ext cx="2347305" cy="4025179"/>
          </a:xfrm>
          <a:prstGeom prst="rect">
            <a:avLst/>
          </a:prstGeom>
        </p:spPr>
      </p:pic>
      <p:pic>
        <p:nvPicPr>
          <p:cNvPr id="7" name="Picture 6" descr="A picture containing person, indoor&#10;&#10;Description automatically generated">
            <a:extLst>
              <a:ext uri="{FF2B5EF4-FFF2-40B4-BE49-F238E27FC236}">
                <a16:creationId xmlns:a16="http://schemas.microsoft.com/office/drawing/2014/main" id="{7B4D72A7-1022-A61C-A50D-0F7EF1753879}"/>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2339203" y="1611892"/>
            <a:ext cx="2399480" cy="3199307"/>
          </a:xfrm>
          <a:prstGeom prst="rect">
            <a:avLst/>
          </a:prstGeom>
        </p:spPr>
      </p:pic>
      <p:pic>
        <p:nvPicPr>
          <p:cNvPr id="8" name="Picture 7">
            <a:extLst>
              <a:ext uri="{FF2B5EF4-FFF2-40B4-BE49-F238E27FC236}">
                <a16:creationId xmlns:a16="http://schemas.microsoft.com/office/drawing/2014/main" id="{DFBA4945-99BC-B0B9-28D1-826FF8ED5B41}"/>
              </a:ext>
            </a:extLst>
          </p:cNvPr>
          <p:cNvPicPr>
            <a:picLocks noChangeAspect="1"/>
          </p:cNvPicPr>
          <p:nvPr userDrawn="1"/>
        </p:nvPicPr>
        <p:blipFill>
          <a:blip r:embed="rId6"/>
          <a:stretch>
            <a:fillRect/>
          </a:stretch>
        </p:blipFill>
        <p:spPr>
          <a:xfrm>
            <a:off x="2339202" y="4811198"/>
            <a:ext cx="3036779" cy="2046803"/>
          </a:xfrm>
          <a:prstGeom prst="rect">
            <a:avLst/>
          </a:prstGeom>
        </p:spPr>
      </p:pic>
      <p:pic>
        <p:nvPicPr>
          <p:cNvPr id="9" name="Picture 8" descr="A picture containing person, crowd&#10;&#10;Description automatically generated">
            <a:extLst>
              <a:ext uri="{FF2B5EF4-FFF2-40B4-BE49-F238E27FC236}">
                <a16:creationId xmlns:a16="http://schemas.microsoft.com/office/drawing/2014/main" id="{52790F24-D9B7-C690-A054-CDAB9D7F44FE}"/>
              </a:ext>
            </a:extLst>
          </p:cNvPr>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a:off x="4686508" y="1"/>
            <a:ext cx="2840240" cy="4258277"/>
          </a:xfrm>
          <a:prstGeom prst="rect">
            <a:avLst/>
          </a:prstGeom>
        </p:spPr>
      </p:pic>
      <p:pic>
        <p:nvPicPr>
          <p:cNvPr id="10" name="Picture 9" descr="A group of drinks on a table&#10;&#10;Description automatically generated with low confidence">
            <a:extLst>
              <a:ext uri="{FF2B5EF4-FFF2-40B4-BE49-F238E27FC236}">
                <a16:creationId xmlns:a16="http://schemas.microsoft.com/office/drawing/2014/main" id="{C02F3E63-E4FF-1E2C-B272-F325A40009BF}"/>
              </a:ext>
            </a:extLst>
          </p:cNvPr>
          <p:cNvPicPr>
            <a:picLocks noChangeAspect="1"/>
          </p:cNvPicPr>
          <p:nvPr userDrawn="1"/>
        </p:nvPicPr>
        <p:blipFill rotWithShape="1">
          <a:blip r:embed="rId8" cstate="hqprint">
            <a:extLst>
              <a:ext uri="{28A0092B-C50C-407E-A947-70E740481C1C}">
                <a14:useLocalDpi xmlns:a14="http://schemas.microsoft.com/office/drawing/2010/main"/>
              </a:ext>
            </a:extLst>
          </a:blip>
          <a:srcRect/>
          <a:stretch/>
        </p:blipFill>
        <p:spPr>
          <a:xfrm>
            <a:off x="7352749" y="4904790"/>
            <a:ext cx="2516141" cy="1953211"/>
          </a:xfrm>
          <a:prstGeom prst="rect">
            <a:avLst/>
          </a:prstGeom>
        </p:spPr>
      </p:pic>
      <p:pic>
        <p:nvPicPr>
          <p:cNvPr id="11" name="Picture 10" descr="A picture containing chain&#10;&#10;Description automatically generated">
            <a:extLst>
              <a:ext uri="{FF2B5EF4-FFF2-40B4-BE49-F238E27FC236}">
                <a16:creationId xmlns:a16="http://schemas.microsoft.com/office/drawing/2014/main" id="{949D4B0D-EA21-2684-D3A4-B32DCD494DCD}"/>
              </a:ext>
            </a:extLst>
          </p:cNvPr>
          <p:cNvPicPr>
            <a:picLocks noChangeAspect="1"/>
          </p:cNvPicPr>
          <p:nvPr userDrawn="1"/>
        </p:nvPicPr>
        <p:blipFill rotWithShape="1">
          <a:blip r:embed="rId9" cstate="hqprint">
            <a:extLst>
              <a:ext uri="{28A0092B-C50C-407E-A947-70E740481C1C}">
                <a14:useLocalDpi xmlns:a14="http://schemas.microsoft.com/office/drawing/2010/main"/>
              </a:ext>
            </a:extLst>
          </a:blip>
          <a:srcRect/>
          <a:stretch/>
        </p:blipFill>
        <p:spPr>
          <a:xfrm>
            <a:off x="4686509" y="4258278"/>
            <a:ext cx="2144196" cy="2599723"/>
          </a:xfrm>
          <a:prstGeom prst="rect">
            <a:avLst/>
          </a:prstGeom>
        </p:spPr>
      </p:pic>
      <p:pic>
        <p:nvPicPr>
          <p:cNvPr id="12" name="Picture 11" descr="A picture containing person, indoor&#10;&#10;Description automatically generated">
            <a:extLst>
              <a:ext uri="{FF2B5EF4-FFF2-40B4-BE49-F238E27FC236}">
                <a16:creationId xmlns:a16="http://schemas.microsoft.com/office/drawing/2014/main" id="{C0D320DF-C9E7-D2AD-1ED3-9CA28AFB7795}"/>
              </a:ext>
            </a:extLst>
          </p:cNvPr>
          <p:cNvPicPr>
            <a:picLocks noChangeAspect="1"/>
          </p:cNvPicPr>
          <p:nvPr userDrawn="1"/>
        </p:nvPicPr>
        <p:blipFill>
          <a:blip r:embed="rId10" cstate="hqprint">
            <a:extLst>
              <a:ext uri="{28A0092B-C50C-407E-A947-70E740481C1C}">
                <a14:useLocalDpi xmlns:a14="http://schemas.microsoft.com/office/drawing/2010/main"/>
              </a:ext>
            </a:extLst>
          </a:blip>
          <a:stretch>
            <a:fillRect/>
          </a:stretch>
        </p:blipFill>
        <p:spPr>
          <a:xfrm>
            <a:off x="9863870" y="-1"/>
            <a:ext cx="2347305" cy="3519237"/>
          </a:xfrm>
          <a:prstGeom prst="rect">
            <a:avLst/>
          </a:prstGeom>
        </p:spPr>
      </p:pic>
      <p:pic>
        <p:nvPicPr>
          <p:cNvPr id="13" name="Picture 12" descr="A person and person sitting at a table with drinks&#10;&#10;Description automatically generated with medium confidence">
            <a:extLst>
              <a:ext uri="{FF2B5EF4-FFF2-40B4-BE49-F238E27FC236}">
                <a16:creationId xmlns:a16="http://schemas.microsoft.com/office/drawing/2014/main" id="{ADB436CA-AE18-4BDA-2DB9-00CBF7A862FF}"/>
              </a:ext>
            </a:extLst>
          </p:cNvPr>
          <p:cNvPicPr>
            <a:picLocks noChangeAspect="1"/>
          </p:cNvPicPr>
          <p:nvPr userDrawn="1"/>
        </p:nvPicPr>
        <p:blipFill>
          <a:blip r:embed="rId11" cstate="hqprint">
            <a:extLst>
              <a:ext uri="{28A0092B-C50C-407E-A947-70E740481C1C}">
                <a14:useLocalDpi xmlns:a14="http://schemas.microsoft.com/office/drawing/2010/main"/>
              </a:ext>
            </a:extLst>
          </a:blip>
          <a:stretch>
            <a:fillRect/>
          </a:stretch>
        </p:blipFill>
        <p:spPr>
          <a:xfrm>
            <a:off x="9863868" y="3367507"/>
            <a:ext cx="2328133" cy="3490495"/>
          </a:xfrm>
          <a:prstGeom prst="rect">
            <a:avLst/>
          </a:prstGeom>
        </p:spPr>
      </p:pic>
      <p:pic>
        <p:nvPicPr>
          <p:cNvPr id="14" name="Picture 13" descr="A picture containing indoor, several&#10;&#10;Description automatically generated">
            <a:extLst>
              <a:ext uri="{FF2B5EF4-FFF2-40B4-BE49-F238E27FC236}">
                <a16:creationId xmlns:a16="http://schemas.microsoft.com/office/drawing/2014/main" id="{D33BC713-BC70-EAE9-5942-8BA42A74319E}"/>
              </a:ext>
            </a:extLst>
          </p:cNvPr>
          <p:cNvPicPr>
            <a:picLocks noChangeAspect="1"/>
          </p:cNvPicPr>
          <p:nvPr userDrawn="1"/>
        </p:nvPicPr>
        <p:blipFill>
          <a:blip r:embed="rId12" cstate="hqprint">
            <a:extLst>
              <a:ext uri="{28A0092B-C50C-407E-A947-70E740481C1C}">
                <a14:useLocalDpi xmlns:a14="http://schemas.microsoft.com/office/drawing/2010/main"/>
              </a:ext>
            </a:extLst>
          </a:blip>
          <a:stretch>
            <a:fillRect/>
          </a:stretch>
        </p:blipFill>
        <p:spPr>
          <a:xfrm>
            <a:off x="7475318" y="1989313"/>
            <a:ext cx="2399481" cy="3199307"/>
          </a:xfrm>
          <a:prstGeom prst="rect">
            <a:avLst/>
          </a:prstGeom>
        </p:spPr>
      </p:pic>
      <p:pic>
        <p:nvPicPr>
          <p:cNvPr id="15" name="Picture 14">
            <a:extLst>
              <a:ext uri="{FF2B5EF4-FFF2-40B4-BE49-F238E27FC236}">
                <a16:creationId xmlns:a16="http://schemas.microsoft.com/office/drawing/2014/main" id="{7C013A1F-6FBB-D6CD-F80B-F6AACD6200A7}"/>
              </a:ext>
            </a:extLst>
          </p:cNvPr>
          <p:cNvPicPr>
            <a:picLocks noChangeAspect="1"/>
          </p:cNvPicPr>
          <p:nvPr userDrawn="1"/>
        </p:nvPicPr>
        <p:blipFill rotWithShape="1">
          <a:blip r:embed="rId13" cstate="hqprint">
            <a:extLst>
              <a:ext uri="{28A0092B-C50C-407E-A947-70E740481C1C}">
                <a14:useLocalDpi xmlns:a14="http://schemas.microsoft.com/office/drawing/2010/main"/>
              </a:ext>
            </a:extLst>
          </a:blip>
          <a:srcRect/>
          <a:stretch/>
        </p:blipFill>
        <p:spPr>
          <a:xfrm rot="5400000">
            <a:off x="5849031" y="5220787"/>
            <a:ext cx="2599724" cy="674704"/>
          </a:xfrm>
          <a:prstGeom prst="rect">
            <a:avLst/>
          </a:prstGeom>
        </p:spPr>
      </p:pic>
      <p:pic>
        <p:nvPicPr>
          <p:cNvPr id="16" name="Picture 15">
            <a:extLst>
              <a:ext uri="{FF2B5EF4-FFF2-40B4-BE49-F238E27FC236}">
                <a16:creationId xmlns:a16="http://schemas.microsoft.com/office/drawing/2014/main" id="{CC17FA38-2407-84D2-BA70-8620082BFEB0}"/>
              </a:ext>
            </a:extLst>
          </p:cNvPr>
          <p:cNvPicPr>
            <a:picLocks noChangeAspect="1"/>
          </p:cNvPicPr>
          <p:nvPr userDrawn="1"/>
        </p:nvPicPr>
        <p:blipFill rotWithShape="1">
          <a:blip r:embed="rId14" cstate="hqprint">
            <a:extLst>
              <a:ext uri="{28A0092B-C50C-407E-A947-70E740481C1C}">
                <a14:useLocalDpi xmlns:a14="http://schemas.microsoft.com/office/drawing/2010/main"/>
              </a:ext>
            </a:extLst>
          </a:blip>
          <a:srcRect/>
          <a:stretch/>
        </p:blipFill>
        <p:spPr>
          <a:xfrm>
            <a:off x="7475318" y="0"/>
            <a:ext cx="2399481" cy="2148840"/>
          </a:xfrm>
          <a:prstGeom prst="rect">
            <a:avLst/>
          </a:prstGeom>
        </p:spPr>
      </p:pic>
      <p:sp>
        <p:nvSpPr>
          <p:cNvPr id="17" name="Rectangle 16">
            <a:extLst>
              <a:ext uri="{FF2B5EF4-FFF2-40B4-BE49-F238E27FC236}">
                <a16:creationId xmlns:a16="http://schemas.microsoft.com/office/drawing/2014/main" id="{27A74C6A-E44A-4794-6B3C-F51DFC3EC036}"/>
              </a:ext>
            </a:extLst>
          </p:cNvPr>
          <p:cNvSpPr/>
          <p:nvPr userDrawn="1"/>
        </p:nvSpPr>
        <p:spPr>
          <a:xfrm>
            <a:off x="-9586" y="3126032"/>
            <a:ext cx="12211172" cy="605934"/>
          </a:xfrm>
          <a:prstGeom prst="rect">
            <a:avLst/>
          </a:prstGeom>
          <a:solidFill>
            <a:schemeClr val="tx1">
              <a:alpha val="3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51" rtl="0" fontAlgn="auto" latinLnBrk="0" hangingPunct="0">
              <a:lnSpc>
                <a:spcPct val="100000"/>
              </a:lnSpc>
              <a:spcBef>
                <a:spcPts val="0"/>
              </a:spcBef>
              <a:spcAft>
                <a:spcPts val="0"/>
              </a:spcAft>
              <a:buClrTx/>
              <a:buSzTx/>
              <a:buFontTx/>
              <a:buNone/>
              <a:tabLst/>
            </a:pPr>
            <a:endParaRPr kumimoji="0" lang="en-NL" sz="30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83268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8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3E8C2-B497-7837-F64E-36898E62D2AD}"/>
              </a:ext>
            </a:extLst>
          </p:cNvPr>
          <p:cNvSpPr>
            <a:spLocks noGrp="1"/>
          </p:cNvSpPr>
          <p:nvPr>
            <p:ph type="title"/>
          </p:nvPr>
        </p:nvSpPr>
        <p:spPr>
          <a:xfrm>
            <a:off x="831850" y="170974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B9B21B-7969-87C8-07BF-55D82827C0C3}"/>
              </a:ext>
            </a:extLst>
          </p:cNvPr>
          <p:cNvSpPr>
            <a:spLocks noGrp="1"/>
          </p:cNvSpPr>
          <p:nvPr>
            <p:ph type="body" idx="1"/>
          </p:nvPr>
        </p:nvSpPr>
        <p:spPr>
          <a:xfrm>
            <a:off x="831850" y="4589466"/>
            <a:ext cx="10515600" cy="1500187"/>
          </a:xfrm>
        </p:spPr>
        <p:txBody>
          <a:bodyPr/>
          <a:lstStyle>
            <a:lvl1pPr marL="0" indent="0">
              <a:buNone/>
              <a:defRPr sz="2400">
                <a:solidFill>
                  <a:schemeClr val="tx1">
                    <a:tint val="82000"/>
                  </a:schemeClr>
                </a:solidFill>
              </a:defRPr>
            </a:lvl1pPr>
            <a:lvl2pPr marL="457131" indent="0">
              <a:buNone/>
              <a:defRPr sz="2000">
                <a:solidFill>
                  <a:schemeClr val="tx1">
                    <a:tint val="82000"/>
                  </a:schemeClr>
                </a:solidFill>
              </a:defRPr>
            </a:lvl2pPr>
            <a:lvl3pPr marL="914265" indent="0">
              <a:buNone/>
              <a:defRPr sz="1800">
                <a:solidFill>
                  <a:schemeClr val="tx1">
                    <a:tint val="82000"/>
                  </a:schemeClr>
                </a:solidFill>
              </a:defRPr>
            </a:lvl3pPr>
            <a:lvl4pPr marL="1371396" indent="0">
              <a:buNone/>
              <a:defRPr sz="1600">
                <a:solidFill>
                  <a:schemeClr val="tx1">
                    <a:tint val="82000"/>
                  </a:schemeClr>
                </a:solidFill>
              </a:defRPr>
            </a:lvl4pPr>
            <a:lvl5pPr marL="1828527" indent="0">
              <a:buNone/>
              <a:defRPr sz="1600">
                <a:solidFill>
                  <a:schemeClr val="tx1">
                    <a:tint val="82000"/>
                  </a:schemeClr>
                </a:solidFill>
              </a:defRPr>
            </a:lvl5pPr>
            <a:lvl6pPr marL="2285658" indent="0">
              <a:buNone/>
              <a:defRPr sz="1600">
                <a:solidFill>
                  <a:schemeClr val="tx1">
                    <a:tint val="82000"/>
                  </a:schemeClr>
                </a:solidFill>
              </a:defRPr>
            </a:lvl6pPr>
            <a:lvl7pPr marL="2742789" indent="0">
              <a:buNone/>
              <a:defRPr sz="1600">
                <a:solidFill>
                  <a:schemeClr val="tx1">
                    <a:tint val="82000"/>
                  </a:schemeClr>
                </a:solidFill>
              </a:defRPr>
            </a:lvl7pPr>
            <a:lvl8pPr marL="3199920" indent="0">
              <a:buNone/>
              <a:defRPr sz="1600">
                <a:solidFill>
                  <a:schemeClr val="tx1">
                    <a:tint val="82000"/>
                  </a:schemeClr>
                </a:solidFill>
              </a:defRPr>
            </a:lvl8pPr>
            <a:lvl9pPr marL="3657051"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4EEAA5-14C0-D14D-D852-8D0C261507E9}"/>
              </a:ext>
            </a:extLst>
          </p:cNvPr>
          <p:cNvSpPr>
            <a:spLocks noGrp="1"/>
          </p:cNvSpPr>
          <p:nvPr>
            <p:ph type="dt" sz="half" idx="10"/>
          </p:nvPr>
        </p:nvSpPr>
        <p:spPr/>
        <p:txBody>
          <a:bodyPr/>
          <a:lstStyle/>
          <a:p>
            <a:fld id="{886A097C-2413-4B10-874A-364B408CCC16}" type="datetimeFigureOut">
              <a:rPr lang="en-US" smtClean="0"/>
              <a:t>3/2/2026</a:t>
            </a:fld>
            <a:endParaRPr lang="en-US"/>
          </a:p>
        </p:txBody>
      </p:sp>
      <p:sp>
        <p:nvSpPr>
          <p:cNvPr id="5" name="Footer Placeholder 4">
            <a:extLst>
              <a:ext uri="{FF2B5EF4-FFF2-40B4-BE49-F238E27FC236}">
                <a16:creationId xmlns:a16="http://schemas.microsoft.com/office/drawing/2014/main" id="{CA2445F1-4D46-4EFF-6B69-5AB585A690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3D6860-A444-A657-E62C-148FFCDDEB1A}"/>
              </a:ext>
            </a:extLst>
          </p:cNvPr>
          <p:cNvSpPr>
            <a:spLocks noGrp="1"/>
          </p:cNvSpPr>
          <p:nvPr>
            <p:ph type="sldNum" sz="quarter" idx="12"/>
          </p:nvPr>
        </p:nvSpPr>
        <p:spPr/>
        <p:txBody>
          <a:bodyPr/>
          <a:lstStyle/>
          <a:p>
            <a:fld id="{0FEDF751-E650-4174-8BE7-6149CB428493}" type="slidenum">
              <a:rPr lang="en-US" smtClean="0"/>
              <a:t>‹#›</a:t>
            </a:fld>
            <a:endParaRPr lang="en-US"/>
          </a:p>
        </p:txBody>
      </p:sp>
    </p:spTree>
    <p:extLst>
      <p:ext uri="{BB962C8B-B14F-4D97-AF65-F5344CB8AC3E}">
        <p14:creationId xmlns:p14="http://schemas.microsoft.com/office/powerpoint/2010/main" val="86599001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8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E69D3-73ED-8C62-B776-CB9AFD0BEFCF}"/>
              </a:ext>
            </a:extLst>
          </p:cNvPr>
          <p:cNvSpPr>
            <a:spLocks noGrp="1"/>
          </p:cNvSpPr>
          <p:nvPr>
            <p:ph type="title"/>
          </p:nvPr>
        </p:nvSpPr>
        <p:spPr>
          <a:xfrm>
            <a:off x="839788" y="365128"/>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1C8718-A72F-2B83-526F-A53BF32EB897}"/>
              </a:ext>
            </a:extLst>
          </p:cNvPr>
          <p:cNvSpPr>
            <a:spLocks noGrp="1"/>
          </p:cNvSpPr>
          <p:nvPr>
            <p:ph type="body" idx="1"/>
          </p:nvPr>
        </p:nvSpPr>
        <p:spPr>
          <a:xfrm>
            <a:off x="839791" y="1681163"/>
            <a:ext cx="5157787" cy="823912"/>
          </a:xfrm>
        </p:spPr>
        <p:txBody>
          <a:bodyPr anchor="b"/>
          <a:lstStyle>
            <a:lvl1pPr marL="0" indent="0">
              <a:buNone/>
              <a:defRPr sz="2400" b="1"/>
            </a:lvl1pPr>
            <a:lvl2pPr marL="457131" indent="0">
              <a:buNone/>
              <a:defRPr sz="2000" b="1"/>
            </a:lvl2pPr>
            <a:lvl3pPr marL="914265" indent="0">
              <a:buNone/>
              <a:defRPr sz="1800" b="1"/>
            </a:lvl3pPr>
            <a:lvl4pPr marL="1371396" indent="0">
              <a:buNone/>
              <a:defRPr sz="1600" b="1"/>
            </a:lvl4pPr>
            <a:lvl5pPr marL="1828527" indent="0">
              <a:buNone/>
              <a:defRPr sz="1600" b="1"/>
            </a:lvl5pPr>
            <a:lvl6pPr marL="2285658"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CFF08B-F504-A9E3-CB51-99B318D6BFA0}"/>
              </a:ext>
            </a:extLst>
          </p:cNvPr>
          <p:cNvSpPr>
            <a:spLocks noGrp="1"/>
          </p:cNvSpPr>
          <p:nvPr>
            <p:ph sz="half" idx="2"/>
          </p:nvPr>
        </p:nvSpPr>
        <p:spPr>
          <a:xfrm>
            <a:off x="839791"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945C6F-CD00-068A-5EA6-D216C23662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131" indent="0">
              <a:buNone/>
              <a:defRPr sz="2000" b="1"/>
            </a:lvl2pPr>
            <a:lvl3pPr marL="914265" indent="0">
              <a:buNone/>
              <a:defRPr sz="1800" b="1"/>
            </a:lvl3pPr>
            <a:lvl4pPr marL="1371396" indent="0">
              <a:buNone/>
              <a:defRPr sz="1600" b="1"/>
            </a:lvl4pPr>
            <a:lvl5pPr marL="1828527" indent="0">
              <a:buNone/>
              <a:defRPr sz="1600" b="1"/>
            </a:lvl5pPr>
            <a:lvl6pPr marL="2285658"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BFA99D-39E6-C842-0E97-B59915A008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DBBE6B-4954-3BE5-37D7-D86F6A456FA7}"/>
              </a:ext>
            </a:extLst>
          </p:cNvPr>
          <p:cNvSpPr>
            <a:spLocks noGrp="1"/>
          </p:cNvSpPr>
          <p:nvPr>
            <p:ph type="dt" sz="half" idx="10"/>
          </p:nvPr>
        </p:nvSpPr>
        <p:spPr/>
        <p:txBody>
          <a:bodyPr/>
          <a:lstStyle/>
          <a:p>
            <a:fld id="{886A097C-2413-4B10-874A-364B408CCC16}" type="datetimeFigureOut">
              <a:rPr lang="en-US" smtClean="0"/>
              <a:t>3/2/2026</a:t>
            </a:fld>
            <a:endParaRPr lang="en-US"/>
          </a:p>
        </p:txBody>
      </p:sp>
      <p:sp>
        <p:nvSpPr>
          <p:cNvPr id="8" name="Footer Placeholder 7">
            <a:extLst>
              <a:ext uri="{FF2B5EF4-FFF2-40B4-BE49-F238E27FC236}">
                <a16:creationId xmlns:a16="http://schemas.microsoft.com/office/drawing/2014/main" id="{B8FF4865-3AC3-C730-28DA-F832E3F7EA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75822C-4388-DBB0-290C-9704FD3C3FFE}"/>
              </a:ext>
            </a:extLst>
          </p:cNvPr>
          <p:cNvSpPr>
            <a:spLocks noGrp="1"/>
          </p:cNvSpPr>
          <p:nvPr>
            <p:ph type="sldNum" sz="quarter" idx="12"/>
          </p:nvPr>
        </p:nvSpPr>
        <p:spPr/>
        <p:txBody>
          <a:bodyPr/>
          <a:lstStyle/>
          <a:p>
            <a:fld id="{0FEDF751-E650-4174-8BE7-6149CB428493}" type="slidenum">
              <a:rPr lang="en-US" smtClean="0"/>
              <a:t>‹#›</a:t>
            </a:fld>
            <a:endParaRPr lang="en-US"/>
          </a:p>
        </p:txBody>
      </p:sp>
    </p:spTree>
    <p:extLst>
      <p:ext uri="{BB962C8B-B14F-4D97-AF65-F5344CB8AC3E}">
        <p14:creationId xmlns:p14="http://schemas.microsoft.com/office/powerpoint/2010/main" val="99731767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8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80907-E99D-B08F-5A7A-92777C124194}"/>
              </a:ext>
            </a:extLst>
          </p:cNvPr>
          <p:cNvSpPr>
            <a:spLocks noGrp="1"/>
          </p:cNvSpPr>
          <p:nvPr>
            <p:ph type="title"/>
          </p:nvPr>
        </p:nvSpPr>
        <p:spPr>
          <a:xfrm>
            <a:off x="839791"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EAF004-0697-1F99-05DB-FD991844F84F}"/>
              </a:ext>
            </a:extLst>
          </p:cNvPr>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AEB1E9-6043-BE50-48B8-4EE2B97FDBFB}"/>
              </a:ext>
            </a:extLst>
          </p:cNvPr>
          <p:cNvSpPr>
            <a:spLocks noGrp="1"/>
          </p:cNvSpPr>
          <p:nvPr>
            <p:ph type="body" sz="half" idx="2"/>
          </p:nvPr>
        </p:nvSpPr>
        <p:spPr>
          <a:xfrm>
            <a:off x="839791" y="2057400"/>
            <a:ext cx="3932237" cy="3811588"/>
          </a:xfrm>
        </p:spPr>
        <p:txBody>
          <a:bodyPr/>
          <a:lstStyle>
            <a:lvl1pPr marL="0" indent="0">
              <a:buNone/>
              <a:defRPr sz="1600"/>
            </a:lvl1pPr>
            <a:lvl2pPr marL="457131" indent="0">
              <a:buNone/>
              <a:defRPr sz="1400"/>
            </a:lvl2pPr>
            <a:lvl3pPr marL="914265" indent="0">
              <a:buNone/>
              <a:defRPr sz="1200"/>
            </a:lvl3pPr>
            <a:lvl4pPr marL="1371396" indent="0">
              <a:buNone/>
              <a:defRPr sz="1000"/>
            </a:lvl4pPr>
            <a:lvl5pPr marL="1828527" indent="0">
              <a:buNone/>
              <a:defRPr sz="1000"/>
            </a:lvl5pPr>
            <a:lvl6pPr marL="2285658" indent="0">
              <a:buNone/>
              <a:defRPr sz="1000"/>
            </a:lvl6pPr>
            <a:lvl7pPr marL="2742789" indent="0">
              <a:buNone/>
              <a:defRPr sz="1000"/>
            </a:lvl7pPr>
            <a:lvl8pPr marL="3199920" indent="0">
              <a:buNone/>
              <a:defRPr sz="1000"/>
            </a:lvl8pPr>
            <a:lvl9pPr marL="365705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522C7F-5957-A0C9-280B-4AA1F569897A}"/>
              </a:ext>
            </a:extLst>
          </p:cNvPr>
          <p:cNvSpPr>
            <a:spLocks noGrp="1"/>
          </p:cNvSpPr>
          <p:nvPr>
            <p:ph type="dt" sz="half" idx="10"/>
          </p:nvPr>
        </p:nvSpPr>
        <p:spPr/>
        <p:txBody>
          <a:bodyPr/>
          <a:lstStyle/>
          <a:p>
            <a:fld id="{886A097C-2413-4B10-874A-364B408CCC16}" type="datetimeFigureOut">
              <a:rPr lang="en-US" smtClean="0"/>
              <a:t>3/2/2026</a:t>
            </a:fld>
            <a:endParaRPr lang="en-US"/>
          </a:p>
        </p:txBody>
      </p:sp>
      <p:sp>
        <p:nvSpPr>
          <p:cNvPr id="6" name="Footer Placeholder 5">
            <a:extLst>
              <a:ext uri="{FF2B5EF4-FFF2-40B4-BE49-F238E27FC236}">
                <a16:creationId xmlns:a16="http://schemas.microsoft.com/office/drawing/2014/main" id="{1113A185-B503-AF39-4EA2-6F3B5D25DA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B34731-2AF7-4DAB-74CC-786AC48C7C64}"/>
              </a:ext>
            </a:extLst>
          </p:cNvPr>
          <p:cNvSpPr>
            <a:spLocks noGrp="1"/>
          </p:cNvSpPr>
          <p:nvPr>
            <p:ph type="sldNum" sz="quarter" idx="12"/>
          </p:nvPr>
        </p:nvSpPr>
        <p:spPr/>
        <p:txBody>
          <a:bodyPr/>
          <a:lstStyle/>
          <a:p>
            <a:fld id="{0FEDF751-E650-4174-8BE7-6149CB428493}" type="slidenum">
              <a:rPr lang="en-US" smtClean="0"/>
              <a:t>‹#›</a:t>
            </a:fld>
            <a:endParaRPr lang="en-US"/>
          </a:p>
        </p:txBody>
      </p:sp>
    </p:spTree>
    <p:extLst>
      <p:ext uri="{BB962C8B-B14F-4D97-AF65-F5344CB8AC3E}">
        <p14:creationId xmlns:p14="http://schemas.microsoft.com/office/powerpoint/2010/main" val="372873071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8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E1172-D48A-3441-2EA4-F8E1C0CD80B9}"/>
              </a:ext>
            </a:extLst>
          </p:cNvPr>
          <p:cNvSpPr>
            <a:spLocks noGrp="1"/>
          </p:cNvSpPr>
          <p:nvPr>
            <p:ph type="title"/>
          </p:nvPr>
        </p:nvSpPr>
        <p:spPr>
          <a:xfrm>
            <a:off x="839791"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066A466-CAEA-4AEA-E2F5-DE40D2626E60}"/>
              </a:ext>
            </a:extLst>
          </p:cNvPr>
          <p:cNvSpPr>
            <a:spLocks noGrp="1"/>
          </p:cNvSpPr>
          <p:nvPr>
            <p:ph type="pic" idx="1"/>
          </p:nvPr>
        </p:nvSpPr>
        <p:spPr>
          <a:xfrm>
            <a:off x="5183188" y="987428"/>
            <a:ext cx="6172200" cy="4873625"/>
          </a:xfrm>
        </p:spPr>
        <p:txBody>
          <a:bodyPr/>
          <a:lstStyle>
            <a:lvl1pPr marL="0" indent="0">
              <a:buNone/>
              <a:defRPr sz="3200"/>
            </a:lvl1pPr>
            <a:lvl2pPr marL="457131" indent="0">
              <a:buNone/>
              <a:defRPr sz="2800"/>
            </a:lvl2pPr>
            <a:lvl3pPr marL="914265" indent="0">
              <a:buNone/>
              <a:defRPr sz="2400"/>
            </a:lvl3pPr>
            <a:lvl4pPr marL="1371396" indent="0">
              <a:buNone/>
              <a:defRPr sz="2000"/>
            </a:lvl4pPr>
            <a:lvl5pPr marL="1828527" indent="0">
              <a:buNone/>
              <a:defRPr sz="2000"/>
            </a:lvl5pPr>
            <a:lvl6pPr marL="2285658" indent="0">
              <a:buNone/>
              <a:defRPr sz="2000"/>
            </a:lvl6pPr>
            <a:lvl7pPr marL="2742789" indent="0">
              <a:buNone/>
              <a:defRPr sz="2000"/>
            </a:lvl7pPr>
            <a:lvl8pPr marL="3199920" indent="0">
              <a:buNone/>
              <a:defRPr sz="2000"/>
            </a:lvl8pPr>
            <a:lvl9pPr marL="3657051" indent="0">
              <a:buNone/>
              <a:defRPr sz="2000"/>
            </a:lvl9pPr>
          </a:lstStyle>
          <a:p>
            <a:endParaRPr lang="en-US"/>
          </a:p>
        </p:txBody>
      </p:sp>
      <p:sp>
        <p:nvSpPr>
          <p:cNvPr id="4" name="Text Placeholder 3">
            <a:extLst>
              <a:ext uri="{FF2B5EF4-FFF2-40B4-BE49-F238E27FC236}">
                <a16:creationId xmlns:a16="http://schemas.microsoft.com/office/drawing/2014/main" id="{592F2AF9-B781-15EC-18DF-DE1588C7AD2D}"/>
              </a:ext>
            </a:extLst>
          </p:cNvPr>
          <p:cNvSpPr>
            <a:spLocks noGrp="1"/>
          </p:cNvSpPr>
          <p:nvPr>
            <p:ph type="body" sz="half" idx="2"/>
          </p:nvPr>
        </p:nvSpPr>
        <p:spPr>
          <a:xfrm>
            <a:off x="839791" y="2057400"/>
            <a:ext cx="3932237" cy="3811588"/>
          </a:xfrm>
        </p:spPr>
        <p:txBody>
          <a:bodyPr/>
          <a:lstStyle>
            <a:lvl1pPr marL="0" indent="0">
              <a:buNone/>
              <a:defRPr sz="1600"/>
            </a:lvl1pPr>
            <a:lvl2pPr marL="457131" indent="0">
              <a:buNone/>
              <a:defRPr sz="1400"/>
            </a:lvl2pPr>
            <a:lvl3pPr marL="914265" indent="0">
              <a:buNone/>
              <a:defRPr sz="1200"/>
            </a:lvl3pPr>
            <a:lvl4pPr marL="1371396" indent="0">
              <a:buNone/>
              <a:defRPr sz="1000"/>
            </a:lvl4pPr>
            <a:lvl5pPr marL="1828527" indent="0">
              <a:buNone/>
              <a:defRPr sz="1000"/>
            </a:lvl5pPr>
            <a:lvl6pPr marL="2285658" indent="0">
              <a:buNone/>
              <a:defRPr sz="1000"/>
            </a:lvl6pPr>
            <a:lvl7pPr marL="2742789" indent="0">
              <a:buNone/>
              <a:defRPr sz="1000"/>
            </a:lvl7pPr>
            <a:lvl8pPr marL="3199920" indent="0">
              <a:buNone/>
              <a:defRPr sz="1000"/>
            </a:lvl8pPr>
            <a:lvl9pPr marL="365705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4766E9-984D-6E12-80B4-08E84CC8B0AD}"/>
              </a:ext>
            </a:extLst>
          </p:cNvPr>
          <p:cNvSpPr>
            <a:spLocks noGrp="1"/>
          </p:cNvSpPr>
          <p:nvPr>
            <p:ph type="dt" sz="half" idx="10"/>
          </p:nvPr>
        </p:nvSpPr>
        <p:spPr/>
        <p:txBody>
          <a:bodyPr/>
          <a:lstStyle/>
          <a:p>
            <a:fld id="{886A097C-2413-4B10-874A-364B408CCC16}" type="datetimeFigureOut">
              <a:rPr lang="en-US" smtClean="0"/>
              <a:t>3/2/2026</a:t>
            </a:fld>
            <a:endParaRPr lang="en-US"/>
          </a:p>
        </p:txBody>
      </p:sp>
      <p:sp>
        <p:nvSpPr>
          <p:cNvPr id="6" name="Footer Placeholder 5">
            <a:extLst>
              <a:ext uri="{FF2B5EF4-FFF2-40B4-BE49-F238E27FC236}">
                <a16:creationId xmlns:a16="http://schemas.microsoft.com/office/drawing/2014/main" id="{AA3328E5-F03B-8CBE-5B38-B3E7EF4C65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0D4527-4590-9AC3-13AF-C432BF5EB0D3}"/>
              </a:ext>
            </a:extLst>
          </p:cNvPr>
          <p:cNvSpPr>
            <a:spLocks noGrp="1"/>
          </p:cNvSpPr>
          <p:nvPr>
            <p:ph type="sldNum" sz="quarter" idx="12"/>
          </p:nvPr>
        </p:nvSpPr>
        <p:spPr/>
        <p:txBody>
          <a:bodyPr/>
          <a:lstStyle/>
          <a:p>
            <a:fld id="{0FEDF751-E650-4174-8BE7-6149CB428493}" type="slidenum">
              <a:rPr lang="en-US" smtClean="0"/>
              <a:t>‹#›</a:t>
            </a:fld>
            <a:endParaRPr lang="en-US"/>
          </a:p>
        </p:txBody>
      </p:sp>
    </p:spTree>
    <p:extLst>
      <p:ext uri="{BB962C8B-B14F-4D97-AF65-F5344CB8AC3E}">
        <p14:creationId xmlns:p14="http://schemas.microsoft.com/office/powerpoint/2010/main" val="186669206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2_Text &amp; picture - 1">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DED2F203-B30E-8D19-506A-B5B93A26E627}"/>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7" progId="TCLayout.ActiveDocument.1">
                  <p:embed/>
                </p:oleObj>
              </mc:Choice>
              <mc:Fallback>
                <p:oleObj name="think-cell Slide" r:id="rId3" imgW="327" imgH="327" progId="TCLayout.ActiveDocument.1">
                  <p:embed/>
                  <p:pic>
                    <p:nvPicPr>
                      <p:cNvPr id="12" name="Object 11" hidden="1">
                        <a:extLst>
                          <a:ext uri="{FF2B5EF4-FFF2-40B4-BE49-F238E27FC236}">
                            <a16:creationId xmlns:a16="http://schemas.microsoft.com/office/drawing/2014/main" id="{DED2F203-B30E-8D19-506A-B5B93A26E62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Tijdelijke aanduiding voor afbeelding 10">
            <a:extLst>
              <a:ext uri="{FF2B5EF4-FFF2-40B4-BE49-F238E27FC236}">
                <a16:creationId xmlns:a16="http://schemas.microsoft.com/office/drawing/2014/main" id="{CEFED81F-1D5B-9360-7B23-5D0BF1D35715}"/>
              </a:ext>
            </a:extLst>
          </p:cNvPr>
          <p:cNvSpPr>
            <a:spLocks noGrp="1"/>
          </p:cNvSpPr>
          <p:nvPr>
            <p:ph type="pic" sz="quarter" idx="10" hasCustomPrompt="1"/>
          </p:nvPr>
        </p:nvSpPr>
        <p:spPr>
          <a:xfrm>
            <a:off x="7572378" y="1089026"/>
            <a:ext cx="3527425" cy="4680000"/>
          </a:xfrm>
          <a:solidFill>
            <a:schemeClr val="bg2">
              <a:lumMod val="95000"/>
            </a:schemeClr>
          </a:solidFill>
        </p:spPr>
        <p:txBody>
          <a:bodyPr lIns="792000" tIns="0" rIns="792000" bIns="0" anchor="ctr" anchorCtr="0"/>
          <a:lstStyle>
            <a:lvl1pPr algn="ctr">
              <a:defRPr sz="1000"/>
            </a:lvl1pPr>
          </a:lstStyle>
          <a:p>
            <a:r>
              <a:rPr lang="en-GB"/>
              <a:t>TO INSERT AN IMAGE: </a:t>
            </a:r>
            <a:br>
              <a:rPr lang="en-GB"/>
            </a:br>
            <a:r>
              <a:rPr lang="en-GB"/>
              <a:t>SELECT THIS GREY AREA </a:t>
            </a:r>
            <a:br>
              <a:rPr lang="en-GB"/>
            </a:br>
            <a:r>
              <a:rPr lang="en-GB"/>
              <a:t>CLICK IN THE RIBBON ON 'INSERT' - 'PICTURES’ </a:t>
            </a:r>
            <a:br>
              <a:rPr lang="en-GB"/>
            </a:br>
            <a:r>
              <a:rPr lang="en-GB"/>
              <a:t>SELECT A PHOTO OR IMAGE VIA THE EXPLORER AND CLICK ON 'INSERT' </a:t>
            </a:r>
          </a:p>
        </p:txBody>
      </p:sp>
      <p:sp>
        <p:nvSpPr>
          <p:cNvPr id="2" name="Titel 1">
            <a:extLst>
              <a:ext uri="{FF2B5EF4-FFF2-40B4-BE49-F238E27FC236}">
                <a16:creationId xmlns:a16="http://schemas.microsoft.com/office/drawing/2014/main" id="{E2C83D43-8C04-86DF-804D-F7E021360A22}"/>
              </a:ext>
            </a:extLst>
          </p:cNvPr>
          <p:cNvSpPr>
            <a:spLocks noGrp="1"/>
          </p:cNvSpPr>
          <p:nvPr>
            <p:ph type="title" hasCustomPrompt="1"/>
          </p:nvPr>
        </p:nvSpPr>
        <p:spPr>
          <a:xfrm>
            <a:off x="1379537" y="1076996"/>
            <a:ext cx="5761037" cy="621965"/>
          </a:xfrm>
        </p:spPr>
        <p:txBody>
          <a:bodyPr vert="horz"/>
          <a:lstStyle>
            <a:lvl1pPr>
              <a:defRPr/>
            </a:lvl1pPr>
          </a:lstStyle>
          <a:p>
            <a:r>
              <a:rPr lang="en-GB"/>
              <a:t>Title</a:t>
            </a:r>
          </a:p>
        </p:txBody>
      </p:sp>
      <p:sp>
        <p:nvSpPr>
          <p:cNvPr id="5" name="Tijdelijke aanduiding voor voettekst 4">
            <a:extLst>
              <a:ext uri="{FF2B5EF4-FFF2-40B4-BE49-F238E27FC236}">
                <a16:creationId xmlns:a16="http://schemas.microsoft.com/office/drawing/2014/main" id="{8A4F03D3-B983-16A7-44C0-E015CA237A6F}"/>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8E2248A4-6129-0580-C6EE-460E719020C5}"/>
              </a:ext>
            </a:extLst>
          </p:cNvPr>
          <p:cNvSpPr>
            <a:spLocks noGrp="1"/>
          </p:cNvSpPr>
          <p:nvPr>
            <p:ph type="sldNum" sz="quarter" idx="12"/>
          </p:nvPr>
        </p:nvSpPr>
        <p:spPr>
          <a:xfrm>
            <a:off x="11829201" y="6623718"/>
            <a:ext cx="104195" cy="92333"/>
          </a:xfrm>
        </p:spPr>
        <p:txBody>
          <a:bodyPr/>
          <a:lstStyle/>
          <a:p>
            <a:fld id="{8008FCDA-A3A7-43F4-A886-F9C970867285}" type="slidenum">
              <a:rPr lang="en-GB" smtClean="0"/>
              <a:t>‹#›</a:t>
            </a:fld>
            <a:endParaRPr lang="en-GB"/>
          </a:p>
        </p:txBody>
      </p:sp>
      <p:sp>
        <p:nvSpPr>
          <p:cNvPr id="9" name="Text Placeholder 8">
            <a:extLst>
              <a:ext uri="{FF2B5EF4-FFF2-40B4-BE49-F238E27FC236}">
                <a16:creationId xmlns:a16="http://schemas.microsoft.com/office/drawing/2014/main" id="{78FB57FB-C900-00FA-75A2-FDBAEA5DA338}"/>
              </a:ext>
            </a:extLst>
          </p:cNvPr>
          <p:cNvSpPr>
            <a:spLocks noGrp="1"/>
          </p:cNvSpPr>
          <p:nvPr>
            <p:ph type="body" sz="quarter" idx="13" hasCustomPrompt="1"/>
          </p:nvPr>
        </p:nvSpPr>
        <p:spPr>
          <a:xfrm>
            <a:off x="1379537" y="2636841"/>
            <a:ext cx="5761037" cy="3132137"/>
          </a:xfrm>
        </p:spPr>
        <p:txBody>
          <a:bodyPr numCol="1" spcCol="396000"/>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2">
            <a:extLst>
              <a:ext uri="{FF2B5EF4-FFF2-40B4-BE49-F238E27FC236}">
                <a16:creationId xmlns:a16="http://schemas.microsoft.com/office/drawing/2014/main" id="{144281DA-F947-CAD7-868D-15445FE53EBF}"/>
              </a:ext>
            </a:extLst>
          </p:cNvPr>
          <p:cNvSpPr>
            <a:spLocks noGrp="1"/>
          </p:cNvSpPr>
          <p:nvPr>
            <p:ph type="body" idx="1" hasCustomPrompt="1"/>
          </p:nvPr>
        </p:nvSpPr>
        <p:spPr>
          <a:xfrm>
            <a:off x="1379537" y="1686244"/>
            <a:ext cx="5761037" cy="731547"/>
          </a:xfrm>
        </p:spPr>
        <p:txBody>
          <a:bodyPr wrap="square" anchor="t" anchorCtr="0">
            <a:spAutoFit/>
          </a:bodyPr>
          <a:lstStyle>
            <a:lvl1pPr marL="0" indent="0">
              <a:lnSpc>
                <a:spcPct val="80000"/>
              </a:lnSpc>
              <a:spcAft>
                <a:spcPts val="0"/>
              </a:spcAft>
              <a:buNone/>
              <a:defRPr sz="5000" b="0">
                <a:solidFill>
                  <a:schemeClr val="accent2"/>
                </a:solidFill>
                <a:latin typeface="+mj-lt"/>
              </a:defRPr>
            </a:lvl1pPr>
            <a:lvl2pPr marL="457131" indent="0">
              <a:buNone/>
              <a:defRPr sz="2000" b="1"/>
            </a:lvl2pPr>
            <a:lvl3pPr marL="914265" indent="0">
              <a:buNone/>
              <a:defRPr sz="1800" b="1"/>
            </a:lvl3pPr>
            <a:lvl4pPr marL="1371396" indent="0">
              <a:buNone/>
              <a:defRPr sz="1600" b="1"/>
            </a:lvl4pPr>
            <a:lvl5pPr marL="1828527" indent="0">
              <a:buNone/>
              <a:defRPr sz="1600" b="1"/>
            </a:lvl5pPr>
            <a:lvl6pPr marL="2285658" indent="0">
              <a:buNone/>
              <a:defRPr sz="1600" b="1"/>
            </a:lvl6pPr>
            <a:lvl7pPr marL="2742789" indent="0">
              <a:buNone/>
              <a:defRPr sz="1600" b="1"/>
            </a:lvl7pPr>
            <a:lvl8pPr marL="3199920" indent="0">
              <a:buNone/>
              <a:defRPr sz="1600" b="1"/>
            </a:lvl8pPr>
            <a:lvl9pPr marL="3657051" indent="0">
              <a:buNone/>
              <a:defRPr sz="1600" b="1"/>
            </a:lvl9pPr>
          </a:lstStyle>
          <a:p>
            <a:pPr lvl="0"/>
            <a:r>
              <a:rPr lang="en-US"/>
              <a:t>Subtitle</a:t>
            </a:r>
          </a:p>
        </p:txBody>
      </p:sp>
      <p:sp>
        <p:nvSpPr>
          <p:cNvPr id="13" name="Text Placeholder 4">
            <a:extLst>
              <a:ext uri="{FF2B5EF4-FFF2-40B4-BE49-F238E27FC236}">
                <a16:creationId xmlns:a16="http://schemas.microsoft.com/office/drawing/2014/main" id="{D1E7F341-15C5-F6F6-BE71-D531B6721150}"/>
              </a:ext>
            </a:extLst>
          </p:cNvPr>
          <p:cNvSpPr>
            <a:spLocks noGrp="1" noChangeAspect="1"/>
          </p:cNvSpPr>
          <p:nvPr>
            <p:ph type="body" sz="quarter" idx="14" hasCustomPrompt="1"/>
          </p:nvPr>
        </p:nvSpPr>
        <p:spPr>
          <a:xfrm>
            <a:off x="7860087" y="1371626"/>
            <a:ext cx="2952000" cy="4114800"/>
          </a:xfrm>
          <a:blipFill dpi="0" rotWithShape="1">
            <a:blip r:embed="rId5">
              <a:extLst>
                <a:ext uri="{28A0092B-C50C-407E-A947-70E740481C1C}">
                  <a14:useLocalDpi xmlns:a14="http://schemas.microsoft.com/office/drawing/2010/main" val="0"/>
                </a:ext>
              </a:extLst>
            </a:blip>
            <a:srcRect/>
            <a:stretch>
              <a:fillRect/>
            </a:stretch>
          </a:blipFill>
        </p:spPr>
        <p:txBody>
          <a:bodyPr/>
          <a:lstStyle>
            <a:lvl1pPr algn="ctr">
              <a:defRPr sz="100">
                <a:solidFill>
                  <a:schemeClr val="tx1"/>
                </a:solidFill>
              </a:defRPr>
            </a:lvl1pPr>
            <a:lvl5pPr>
              <a:defRPr/>
            </a:lvl5pPr>
          </a:lstStyle>
          <a:p>
            <a:pPr lvl="0"/>
            <a:r>
              <a:rPr lang="nl-NL"/>
              <a:t> </a:t>
            </a:r>
          </a:p>
        </p:txBody>
      </p:sp>
    </p:spTree>
    <p:extLst>
      <p:ext uri="{BB962C8B-B14F-4D97-AF65-F5344CB8AC3E}">
        <p14:creationId xmlns:p14="http://schemas.microsoft.com/office/powerpoint/2010/main" val="74090597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pos="8995">
          <p15:clr>
            <a:srgbClr val="FBAE40"/>
          </p15:clr>
        </p15:guide>
        <p15:guide id="2" pos="9539">
          <p15:clr>
            <a:srgbClr val="FBAE40"/>
          </p15:clr>
        </p15:guide>
        <p15:guide id="3" pos="13983">
          <p15:clr>
            <a:srgbClr val="FBAE40"/>
          </p15:clr>
        </p15:guide>
        <p15:guide id="4" orient="horz" pos="3322">
          <p15:clr>
            <a:srgbClr val="FBAE40"/>
          </p15:clr>
        </p15:guide>
        <p15:guide id="5" pos="1738">
          <p15:clr>
            <a:srgbClr val="FBAE40"/>
          </p15:clr>
        </p15:guide>
        <p15:guide id="6" orient="horz" pos="7268">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1ABE-8331-332D-737F-158FC34AD0BE}"/>
              </a:ext>
            </a:extLst>
          </p:cNvPr>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5E8AC8-1383-4EE2-50C6-07DD0817A432}"/>
              </a:ext>
            </a:extLst>
          </p:cNvPr>
          <p:cNvSpPr>
            <a:spLocks noGrp="1"/>
          </p:cNvSpPr>
          <p:nvPr>
            <p:ph type="subTitle" idx="1"/>
          </p:nvPr>
        </p:nvSpPr>
        <p:spPr>
          <a:xfrm>
            <a:off x="1524000" y="3602039"/>
            <a:ext cx="9144000" cy="1655762"/>
          </a:xfrm>
        </p:spPr>
        <p:txBody>
          <a:bodyPr/>
          <a:lstStyle>
            <a:lvl1pPr marL="0" indent="0" algn="ctr">
              <a:buNone/>
              <a:defRPr sz="2400"/>
            </a:lvl1pPr>
            <a:lvl2pPr marL="457109" indent="0" algn="ctr">
              <a:buNone/>
              <a:defRPr sz="2000"/>
            </a:lvl2pPr>
            <a:lvl3pPr marL="914219" indent="0" algn="ctr">
              <a:buNone/>
              <a:defRPr sz="1800"/>
            </a:lvl3pPr>
            <a:lvl4pPr marL="1371327" indent="0" algn="ctr">
              <a:buNone/>
              <a:defRPr sz="1600"/>
            </a:lvl4pPr>
            <a:lvl5pPr marL="1828435" indent="0" algn="ctr">
              <a:buNone/>
              <a:defRPr sz="1600"/>
            </a:lvl5pPr>
            <a:lvl6pPr marL="2285544" indent="0" algn="ctr">
              <a:buNone/>
              <a:defRPr sz="1600"/>
            </a:lvl6pPr>
            <a:lvl7pPr marL="2742652"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0EA41E-2120-DECA-D2C5-81844960C8FA}"/>
              </a:ext>
            </a:extLst>
          </p:cNvPr>
          <p:cNvSpPr>
            <a:spLocks noGrp="1"/>
          </p:cNvSpPr>
          <p:nvPr>
            <p:ph type="dt" sz="half" idx="10"/>
          </p:nvPr>
        </p:nvSpPr>
        <p:spPr/>
        <p:txBody>
          <a:bodyPr/>
          <a:lstStyle/>
          <a:p>
            <a:fld id="{72488D3D-1E4C-1A4B-BF98-F639B26EF5E6}" type="datetimeFigureOut">
              <a:rPr lang="en-US" smtClean="0"/>
              <a:t>3/2/2026</a:t>
            </a:fld>
            <a:endParaRPr lang="en-US"/>
          </a:p>
        </p:txBody>
      </p:sp>
      <p:sp>
        <p:nvSpPr>
          <p:cNvPr id="5" name="Footer Placeholder 4">
            <a:extLst>
              <a:ext uri="{FF2B5EF4-FFF2-40B4-BE49-F238E27FC236}">
                <a16:creationId xmlns:a16="http://schemas.microsoft.com/office/drawing/2014/main" id="{8B9A4E4C-B353-4D8E-BE01-9559AB02D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301DC1-0D55-73E2-1272-87B500E4BE74}"/>
              </a:ext>
            </a:extLst>
          </p:cNvPr>
          <p:cNvSpPr>
            <a:spLocks noGrp="1"/>
          </p:cNvSpPr>
          <p:nvPr>
            <p:ph type="sldNum" sz="quarter" idx="12"/>
          </p:nvPr>
        </p:nvSpPr>
        <p:spPr/>
        <p:txBody>
          <a:bodyPr/>
          <a:lstStyle/>
          <a:p>
            <a:fld id="{3F0F3D4B-2AE7-A04C-8911-21820D371804}" type="slidenum">
              <a:rPr lang="en-US" smtClean="0"/>
              <a:t>‹#›</a:t>
            </a:fld>
            <a:endParaRPr lang="en-US"/>
          </a:p>
        </p:txBody>
      </p:sp>
    </p:spTree>
    <p:extLst>
      <p:ext uri="{BB962C8B-B14F-4D97-AF65-F5344CB8AC3E}">
        <p14:creationId xmlns:p14="http://schemas.microsoft.com/office/powerpoint/2010/main" val="30388882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6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8BB51-843B-407A-EE4A-8C4FF50A215F}"/>
              </a:ext>
            </a:extLst>
          </p:cNvPr>
          <p:cNvSpPr>
            <a:spLocks noGrp="1"/>
          </p:cNvSpPr>
          <p:nvPr>
            <p:ph type="title"/>
          </p:nvPr>
        </p:nvSpPr>
        <p:spPr>
          <a:xfrm>
            <a:off x="831850" y="1709739"/>
            <a:ext cx="10515600" cy="2852738"/>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3164EC-9BBC-2491-7C6C-DB0BC84FFCF0}"/>
              </a:ext>
            </a:extLst>
          </p:cNvPr>
          <p:cNvSpPr>
            <a:spLocks noGrp="1"/>
          </p:cNvSpPr>
          <p:nvPr>
            <p:ph type="body" idx="1"/>
          </p:nvPr>
        </p:nvSpPr>
        <p:spPr>
          <a:xfrm>
            <a:off x="831850" y="4589464"/>
            <a:ext cx="10515600" cy="1500188"/>
          </a:xfrm>
        </p:spPr>
        <p:txBody>
          <a:bodyPr/>
          <a:lstStyle>
            <a:lvl1pPr marL="0" indent="0">
              <a:buNone/>
              <a:defRPr sz="2400">
                <a:solidFill>
                  <a:schemeClr val="tx1">
                    <a:tint val="82000"/>
                  </a:schemeClr>
                </a:solidFill>
              </a:defRPr>
            </a:lvl1pPr>
            <a:lvl2pPr marL="457109" indent="0">
              <a:buNone/>
              <a:defRPr sz="2000">
                <a:solidFill>
                  <a:schemeClr val="tx1">
                    <a:tint val="82000"/>
                  </a:schemeClr>
                </a:solidFill>
              </a:defRPr>
            </a:lvl2pPr>
            <a:lvl3pPr marL="914219" indent="0">
              <a:buNone/>
              <a:defRPr sz="1800">
                <a:solidFill>
                  <a:schemeClr val="tx1">
                    <a:tint val="82000"/>
                  </a:schemeClr>
                </a:solidFill>
              </a:defRPr>
            </a:lvl3pPr>
            <a:lvl4pPr marL="1371327" indent="0">
              <a:buNone/>
              <a:defRPr sz="1600">
                <a:solidFill>
                  <a:schemeClr val="tx1">
                    <a:tint val="82000"/>
                  </a:schemeClr>
                </a:solidFill>
              </a:defRPr>
            </a:lvl4pPr>
            <a:lvl5pPr marL="1828435" indent="0">
              <a:buNone/>
              <a:defRPr sz="1600">
                <a:solidFill>
                  <a:schemeClr val="tx1">
                    <a:tint val="82000"/>
                  </a:schemeClr>
                </a:solidFill>
              </a:defRPr>
            </a:lvl5pPr>
            <a:lvl6pPr marL="2285544" indent="0">
              <a:buNone/>
              <a:defRPr sz="1600">
                <a:solidFill>
                  <a:schemeClr val="tx1">
                    <a:tint val="82000"/>
                  </a:schemeClr>
                </a:solidFill>
              </a:defRPr>
            </a:lvl6pPr>
            <a:lvl7pPr marL="2742652" indent="0">
              <a:buNone/>
              <a:defRPr sz="1600">
                <a:solidFill>
                  <a:schemeClr val="tx1">
                    <a:tint val="82000"/>
                  </a:schemeClr>
                </a:solidFill>
              </a:defRPr>
            </a:lvl7pPr>
            <a:lvl8pPr marL="3199760" indent="0">
              <a:buNone/>
              <a:defRPr sz="1600">
                <a:solidFill>
                  <a:schemeClr val="tx1">
                    <a:tint val="82000"/>
                  </a:schemeClr>
                </a:solidFill>
              </a:defRPr>
            </a:lvl8pPr>
            <a:lvl9pPr marL="3656868"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3087A5-7E96-0770-BA97-06D886EAE77E}"/>
              </a:ext>
            </a:extLst>
          </p:cNvPr>
          <p:cNvSpPr>
            <a:spLocks noGrp="1"/>
          </p:cNvSpPr>
          <p:nvPr>
            <p:ph type="dt" sz="half" idx="10"/>
          </p:nvPr>
        </p:nvSpPr>
        <p:spPr/>
        <p:txBody>
          <a:bodyPr/>
          <a:lstStyle/>
          <a:p>
            <a:fld id="{72488D3D-1E4C-1A4B-BF98-F639B26EF5E6}" type="datetimeFigureOut">
              <a:rPr lang="en-US" smtClean="0"/>
              <a:t>3/2/2026</a:t>
            </a:fld>
            <a:endParaRPr lang="en-US"/>
          </a:p>
        </p:txBody>
      </p:sp>
      <p:sp>
        <p:nvSpPr>
          <p:cNvPr id="5" name="Footer Placeholder 4">
            <a:extLst>
              <a:ext uri="{FF2B5EF4-FFF2-40B4-BE49-F238E27FC236}">
                <a16:creationId xmlns:a16="http://schemas.microsoft.com/office/drawing/2014/main" id="{2B355176-EA78-294B-79C3-6A41B7D1DF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533949-6DB9-3E42-F648-445C5759162F}"/>
              </a:ext>
            </a:extLst>
          </p:cNvPr>
          <p:cNvSpPr>
            <a:spLocks noGrp="1"/>
          </p:cNvSpPr>
          <p:nvPr>
            <p:ph type="sldNum" sz="quarter" idx="12"/>
          </p:nvPr>
        </p:nvSpPr>
        <p:spPr/>
        <p:txBody>
          <a:bodyPr/>
          <a:lstStyle/>
          <a:p>
            <a:fld id="{3F0F3D4B-2AE7-A04C-8911-21820D371804}" type="slidenum">
              <a:rPr lang="en-US" smtClean="0"/>
              <a:t>‹#›</a:t>
            </a:fld>
            <a:endParaRPr lang="en-US"/>
          </a:p>
        </p:txBody>
      </p:sp>
    </p:spTree>
    <p:extLst>
      <p:ext uri="{BB962C8B-B14F-4D97-AF65-F5344CB8AC3E}">
        <p14:creationId xmlns:p14="http://schemas.microsoft.com/office/powerpoint/2010/main" val="145570762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6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FF0CF-4BF6-FD06-DA14-C0DDB7FEF9D4}"/>
              </a:ext>
            </a:extLst>
          </p:cNvPr>
          <p:cNvSpPr>
            <a:spLocks noGrp="1"/>
          </p:cNvSpPr>
          <p:nvPr>
            <p:ph type="title"/>
          </p:nvPr>
        </p:nvSpPr>
        <p:spPr>
          <a:xfrm>
            <a:off x="839788" y="365126"/>
            <a:ext cx="10515600" cy="1325564"/>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437CE3-B19F-9345-650D-9134E82F8910}"/>
              </a:ext>
            </a:extLst>
          </p:cNvPr>
          <p:cNvSpPr>
            <a:spLocks noGrp="1"/>
          </p:cNvSpPr>
          <p:nvPr>
            <p:ph type="body" idx="1"/>
          </p:nvPr>
        </p:nvSpPr>
        <p:spPr>
          <a:xfrm>
            <a:off x="839792" y="1681164"/>
            <a:ext cx="5157787" cy="823912"/>
          </a:xfrm>
        </p:spPr>
        <p:txBody>
          <a:bodyPr anchor="b"/>
          <a:lstStyle>
            <a:lvl1pPr marL="0" indent="0">
              <a:buNone/>
              <a:defRPr sz="2400" b="1"/>
            </a:lvl1pPr>
            <a:lvl2pPr marL="457109" indent="0">
              <a:buNone/>
              <a:defRPr sz="2000" b="1"/>
            </a:lvl2pPr>
            <a:lvl3pPr marL="914219" indent="0">
              <a:buNone/>
              <a:defRPr sz="1800" b="1"/>
            </a:lvl3pPr>
            <a:lvl4pPr marL="1371327" indent="0">
              <a:buNone/>
              <a:defRPr sz="1600" b="1"/>
            </a:lvl4pPr>
            <a:lvl5pPr marL="1828435" indent="0">
              <a:buNone/>
              <a:defRPr sz="1600" b="1"/>
            </a:lvl5pPr>
            <a:lvl6pPr marL="2285544" indent="0">
              <a:buNone/>
              <a:defRPr sz="1600" b="1"/>
            </a:lvl6pPr>
            <a:lvl7pPr marL="2742652"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704110-8553-AB41-F1E9-4D8AF3C6FD74}"/>
              </a:ext>
            </a:extLst>
          </p:cNvPr>
          <p:cNvSpPr>
            <a:spLocks noGrp="1"/>
          </p:cNvSpPr>
          <p:nvPr>
            <p:ph sz="half" idx="2"/>
          </p:nvPr>
        </p:nvSpPr>
        <p:spPr>
          <a:xfrm>
            <a:off x="839792"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2AC8DA-61CB-6261-43E8-419D33211EF1}"/>
              </a:ext>
            </a:extLst>
          </p:cNvPr>
          <p:cNvSpPr>
            <a:spLocks noGrp="1"/>
          </p:cNvSpPr>
          <p:nvPr>
            <p:ph type="body" sz="quarter" idx="3"/>
          </p:nvPr>
        </p:nvSpPr>
        <p:spPr>
          <a:xfrm>
            <a:off x="6172200" y="1681164"/>
            <a:ext cx="5183188" cy="823912"/>
          </a:xfrm>
        </p:spPr>
        <p:txBody>
          <a:bodyPr anchor="b"/>
          <a:lstStyle>
            <a:lvl1pPr marL="0" indent="0">
              <a:buNone/>
              <a:defRPr sz="2400" b="1"/>
            </a:lvl1pPr>
            <a:lvl2pPr marL="457109" indent="0">
              <a:buNone/>
              <a:defRPr sz="2000" b="1"/>
            </a:lvl2pPr>
            <a:lvl3pPr marL="914219" indent="0">
              <a:buNone/>
              <a:defRPr sz="1800" b="1"/>
            </a:lvl3pPr>
            <a:lvl4pPr marL="1371327" indent="0">
              <a:buNone/>
              <a:defRPr sz="1600" b="1"/>
            </a:lvl4pPr>
            <a:lvl5pPr marL="1828435" indent="0">
              <a:buNone/>
              <a:defRPr sz="1600" b="1"/>
            </a:lvl5pPr>
            <a:lvl6pPr marL="2285544" indent="0">
              <a:buNone/>
              <a:defRPr sz="1600" b="1"/>
            </a:lvl6pPr>
            <a:lvl7pPr marL="2742652"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251E4B-50C2-7A38-67F7-FDF33F858849}"/>
              </a:ext>
            </a:extLst>
          </p:cNvPr>
          <p:cNvSpPr>
            <a:spLocks noGrp="1"/>
          </p:cNvSpPr>
          <p:nvPr>
            <p:ph sz="quarter" idx="4"/>
          </p:nvPr>
        </p:nvSpPr>
        <p:spPr>
          <a:xfrm>
            <a:off x="6172200"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0A9B7C-B344-2714-B1E9-B1AE55BCF25C}"/>
              </a:ext>
            </a:extLst>
          </p:cNvPr>
          <p:cNvSpPr>
            <a:spLocks noGrp="1"/>
          </p:cNvSpPr>
          <p:nvPr>
            <p:ph type="dt" sz="half" idx="10"/>
          </p:nvPr>
        </p:nvSpPr>
        <p:spPr/>
        <p:txBody>
          <a:bodyPr/>
          <a:lstStyle/>
          <a:p>
            <a:fld id="{72488D3D-1E4C-1A4B-BF98-F639B26EF5E6}" type="datetimeFigureOut">
              <a:rPr lang="en-US" smtClean="0"/>
              <a:t>3/2/2026</a:t>
            </a:fld>
            <a:endParaRPr lang="en-US"/>
          </a:p>
        </p:txBody>
      </p:sp>
      <p:sp>
        <p:nvSpPr>
          <p:cNvPr id="8" name="Footer Placeholder 7">
            <a:extLst>
              <a:ext uri="{FF2B5EF4-FFF2-40B4-BE49-F238E27FC236}">
                <a16:creationId xmlns:a16="http://schemas.microsoft.com/office/drawing/2014/main" id="{1A15389A-8E28-F807-72C5-8628B20C94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15E047-001B-EEA0-85C1-4AA21312E7FB}"/>
              </a:ext>
            </a:extLst>
          </p:cNvPr>
          <p:cNvSpPr>
            <a:spLocks noGrp="1"/>
          </p:cNvSpPr>
          <p:nvPr>
            <p:ph type="sldNum" sz="quarter" idx="12"/>
          </p:nvPr>
        </p:nvSpPr>
        <p:spPr/>
        <p:txBody>
          <a:bodyPr/>
          <a:lstStyle/>
          <a:p>
            <a:fld id="{3F0F3D4B-2AE7-A04C-8911-21820D371804}" type="slidenum">
              <a:rPr lang="en-US" smtClean="0"/>
              <a:t>‹#›</a:t>
            </a:fld>
            <a:endParaRPr lang="en-US"/>
          </a:p>
        </p:txBody>
      </p:sp>
    </p:spTree>
    <p:extLst>
      <p:ext uri="{BB962C8B-B14F-4D97-AF65-F5344CB8AC3E}">
        <p14:creationId xmlns:p14="http://schemas.microsoft.com/office/powerpoint/2010/main" val="34810749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6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668FF-71FE-1A32-57D4-A6A2B3F3A411}"/>
              </a:ext>
            </a:extLst>
          </p:cNvPr>
          <p:cNvSpPr>
            <a:spLocks noGrp="1"/>
          </p:cNvSpPr>
          <p:nvPr>
            <p:ph type="title"/>
          </p:nvPr>
        </p:nvSpPr>
        <p:spPr>
          <a:xfrm>
            <a:off x="839791"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E06E13-15C1-B7A7-69D4-85335F520DBA}"/>
              </a:ext>
            </a:extLst>
          </p:cNvPr>
          <p:cNvSpPr>
            <a:spLocks noGrp="1"/>
          </p:cNvSpPr>
          <p:nvPr>
            <p:ph idx="1"/>
          </p:nvPr>
        </p:nvSpPr>
        <p:spPr>
          <a:xfrm>
            <a:off x="5183188" y="987426"/>
            <a:ext cx="6172200" cy="487362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7DBA34-4C55-63F3-7DA6-BBD997F04A4C}"/>
              </a:ext>
            </a:extLst>
          </p:cNvPr>
          <p:cNvSpPr>
            <a:spLocks noGrp="1"/>
          </p:cNvSpPr>
          <p:nvPr>
            <p:ph type="body" sz="half" idx="2"/>
          </p:nvPr>
        </p:nvSpPr>
        <p:spPr>
          <a:xfrm>
            <a:off x="839791" y="2057400"/>
            <a:ext cx="3932237" cy="3811588"/>
          </a:xfrm>
        </p:spPr>
        <p:txBody>
          <a:bodyPr/>
          <a:lstStyle>
            <a:lvl1pPr marL="0" indent="0">
              <a:buNone/>
              <a:defRPr sz="1600"/>
            </a:lvl1pPr>
            <a:lvl2pPr marL="457109" indent="0">
              <a:buNone/>
              <a:defRPr sz="1400"/>
            </a:lvl2pPr>
            <a:lvl3pPr marL="914219" indent="0">
              <a:buNone/>
              <a:defRPr sz="1200"/>
            </a:lvl3pPr>
            <a:lvl4pPr marL="1371327" indent="0">
              <a:buNone/>
              <a:defRPr sz="1000"/>
            </a:lvl4pPr>
            <a:lvl5pPr marL="1828435" indent="0">
              <a:buNone/>
              <a:defRPr sz="1000"/>
            </a:lvl5pPr>
            <a:lvl6pPr marL="2285544" indent="0">
              <a:buNone/>
              <a:defRPr sz="1000"/>
            </a:lvl6pPr>
            <a:lvl7pPr marL="2742652"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DB6606-C12B-16FA-6D46-8C68D75916CD}"/>
              </a:ext>
            </a:extLst>
          </p:cNvPr>
          <p:cNvSpPr>
            <a:spLocks noGrp="1"/>
          </p:cNvSpPr>
          <p:nvPr>
            <p:ph type="dt" sz="half" idx="10"/>
          </p:nvPr>
        </p:nvSpPr>
        <p:spPr/>
        <p:txBody>
          <a:bodyPr/>
          <a:lstStyle/>
          <a:p>
            <a:fld id="{72488D3D-1E4C-1A4B-BF98-F639B26EF5E6}" type="datetimeFigureOut">
              <a:rPr lang="en-US" smtClean="0"/>
              <a:t>3/2/2026</a:t>
            </a:fld>
            <a:endParaRPr lang="en-US"/>
          </a:p>
        </p:txBody>
      </p:sp>
      <p:sp>
        <p:nvSpPr>
          <p:cNvPr id="6" name="Footer Placeholder 5">
            <a:extLst>
              <a:ext uri="{FF2B5EF4-FFF2-40B4-BE49-F238E27FC236}">
                <a16:creationId xmlns:a16="http://schemas.microsoft.com/office/drawing/2014/main" id="{08A3D68D-7D02-350F-7AFE-0B1C038F52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F52CFD-8AD1-7ED9-4C3F-8CB6E8405DA8}"/>
              </a:ext>
            </a:extLst>
          </p:cNvPr>
          <p:cNvSpPr>
            <a:spLocks noGrp="1"/>
          </p:cNvSpPr>
          <p:nvPr>
            <p:ph type="sldNum" sz="quarter" idx="12"/>
          </p:nvPr>
        </p:nvSpPr>
        <p:spPr/>
        <p:txBody>
          <a:bodyPr/>
          <a:lstStyle/>
          <a:p>
            <a:fld id="{3F0F3D4B-2AE7-A04C-8911-21820D371804}" type="slidenum">
              <a:rPr lang="en-US" smtClean="0"/>
              <a:t>‹#›</a:t>
            </a:fld>
            <a:endParaRPr lang="en-US"/>
          </a:p>
        </p:txBody>
      </p:sp>
    </p:spTree>
    <p:extLst>
      <p:ext uri="{BB962C8B-B14F-4D97-AF65-F5344CB8AC3E}">
        <p14:creationId xmlns:p14="http://schemas.microsoft.com/office/powerpoint/2010/main" val="153946167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6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24197-2B68-238B-8E2E-E31446D96F9F}"/>
              </a:ext>
            </a:extLst>
          </p:cNvPr>
          <p:cNvSpPr>
            <a:spLocks noGrp="1"/>
          </p:cNvSpPr>
          <p:nvPr>
            <p:ph type="title"/>
          </p:nvPr>
        </p:nvSpPr>
        <p:spPr>
          <a:xfrm>
            <a:off x="839791"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70800C-9350-510B-3665-2DB4EC628C2C}"/>
              </a:ext>
            </a:extLst>
          </p:cNvPr>
          <p:cNvSpPr>
            <a:spLocks noGrp="1"/>
          </p:cNvSpPr>
          <p:nvPr>
            <p:ph type="pic" idx="1"/>
          </p:nvPr>
        </p:nvSpPr>
        <p:spPr>
          <a:xfrm>
            <a:off x="5183188" y="987426"/>
            <a:ext cx="6172200" cy="4873626"/>
          </a:xfrm>
        </p:spPr>
        <p:txBody>
          <a:bodyPr/>
          <a:lstStyle>
            <a:lvl1pPr marL="0" indent="0">
              <a:buNone/>
              <a:defRPr sz="3200"/>
            </a:lvl1pPr>
            <a:lvl2pPr marL="457109" indent="0">
              <a:buNone/>
              <a:defRPr sz="2800"/>
            </a:lvl2pPr>
            <a:lvl3pPr marL="914219" indent="0">
              <a:buNone/>
              <a:defRPr sz="2400"/>
            </a:lvl3pPr>
            <a:lvl4pPr marL="1371327" indent="0">
              <a:buNone/>
              <a:defRPr sz="2000"/>
            </a:lvl4pPr>
            <a:lvl5pPr marL="1828435" indent="0">
              <a:buNone/>
              <a:defRPr sz="2000"/>
            </a:lvl5pPr>
            <a:lvl6pPr marL="2285544" indent="0">
              <a:buNone/>
              <a:defRPr sz="2000"/>
            </a:lvl6pPr>
            <a:lvl7pPr marL="2742652" indent="0">
              <a:buNone/>
              <a:defRPr sz="2000"/>
            </a:lvl7pPr>
            <a:lvl8pPr marL="3199760" indent="0">
              <a:buNone/>
              <a:defRPr sz="2000"/>
            </a:lvl8pPr>
            <a:lvl9pPr marL="3656868" indent="0">
              <a:buNone/>
              <a:defRPr sz="2000"/>
            </a:lvl9pPr>
          </a:lstStyle>
          <a:p>
            <a:endParaRPr lang="en-US"/>
          </a:p>
        </p:txBody>
      </p:sp>
      <p:sp>
        <p:nvSpPr>
          <p:cNvPr id="4" name="Text Placeholder 3">
            <a:extLst>
              <a:ext uri="{FF2B5EF4-FFF2-40B4-BE49-F238E27FC236}">
                <a16:creationId xmlns:a16="http://schemas.microsoft.com/office/drawing/2014/main" id="{B6C65D76-04D9-44C2-B86C-7D91633D8230}"/>
              </a:ext>
            </a:extLst>
          </p:cNvPr>
          <p:cNvSpPr>
            <a:spLocks noGrp="1"/>
          </p:cNvSpPr>
          <p:nvPr>
            <p:ph type="body" sz="half" idx="2"/>
          </p:nvPr>
        </p:nvSpPr>
        <p:spPr>
          <a:xfrm>
            <a:off x="839791" y="2057400"/>
            <a:ext cx="3932237" cy="3811588"/>
          </a:xfrm>
        </p:spPr>
        <p:txBody>
          <a:bodyPr/>
          <a:lstStyle>
            <a:lvl1pPr marL="0" indent="0">
              <a:buNone/>
              <a:defRPr sz="1600"/>
            </a:lvl1pPr>
            <a:lvl2pPr marL="457109" indent="0">
              <a:buNone/>
              <a:defRPr sz="1400"/>
            </a:lvl2pPr>
            <a:lvl3pPr marL="914219" indent="0">
              <a:buNone/>
              <a:defRPr sz="1200"/>
            </a:lvl3pPr>
            <a:lvl4pPr marL="1371327" indent="0">
              <a:buNone/>
              <a:defRPr sz="1000"/>
            </a:lvl4pPr>
            <a:lvl5pPr marL="1828435" indent="0">
              <a:buNone/>
              <a:defRPr sz="1000"/>
            </a:lvl5pPr>
            <a:lvl6pPr marL="2285544" indent="0">
              <a:buNone/>
              <a:defRPr sz="1000"/>
            </a:lvl6pPr>
            <a:lvl7pPr marL="2742652"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63C9DE-6568-5191-D9C8-05498B72B1EB}"/>
              </a:ext>
            </a:extLst>
          </p:cNvPr>
          <p:cNvSpPr>
            <a:spLocks noGrp="1"/>
          </p:cNvSpPr>
          <p:nvPr>
            <p:ph type="dt" sz="half" idx="10"/>
          </p:nvPr>
        </p:nvSpPr>
        <p:spPr/>
        <p:txBody>
          <a:bodyPr/>
          <a:lstStyle/>
          <a:p>
            <a:fld id="{72488D3D-1E4C-1A4B-BF98-F639B26EF5E6}" type="datetimeFigureOut">
              <a:rPr lang="en-US" smtClean="0"/>
              <a:t>3/2/2026</a:t>
            </a:fld>
            <a:endParaRPr lang="en-US"/>
          </a:p>
        </p:txBody>
      </p:sp>
      <p:sp>
        <p:nvSpPr>
          <p:cNvPr id="6" name="Footer Placeholder 5">
            <a:extLst>
              <a:ext uri="{FF2B5EF4-FFF2-40B4-BE49-F238E27FC236}">
                <a16:creationId xmlns:a16="http://schemas.microsoft.com/office/drawing/2014/main" id="{4F5ED16E-FA65-A8F6-81CE-781B71679D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7BBD14-0129-304B-13A7-46E224DE40AF}"/>
              </a:ext>
            </a:extLst>
          </p:cNvPr>
          <p:cNvSpPr>
            <a:spLocks noGrp="1"/>
          </p:cNvSpPr>
          <p:nvPr>
            <p:ph type="sldNum" sz="quarter" idx="12"/>
          </p:nvPr>
        </p:nvSpPr>
        <p:spPr/>
        <p:txBody>
          <a:bodyPr/>
          <a:lstStyle/>
          <a:p>
            <a:fld id="{3F0F3D4B-2AE7-A04C-8911-21820D371804}" type="slidenum">
              <a:rPr lang="en-US" smtClean="0"/>
              <a:t>‹#›</a:t>
            </a:fld>
            <a:endParaRPr lang="en-US"/>
          </a:p>
        </p:txBody>
      </p:sp>
    </p:spTree>
    <p:extLst>
      <p:ext uri="{BB962C8B-B14F-4D97-AF65-F5344CB8AC3E}">
        <p14:creationId xmlns:p14="http://schemas.microsoft.com/office/powerpoint/2010/main" val="7202951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ructure botanical">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2FFDA6-2E1C-4545-1B4F-BD90CEB8F66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16731" y="-9061"/>
            <a:ext cx="12308732" cy="6914125"/>
          </a:xfrm>
          <a:prstGeom prst="rect">
            <a:avLst/>
          </a:prstGeom>
        </p:spPr>
      </p:pic>
      <p:sp>
        <p:nvSpPr>
          <p:cNvPr id="5" name="Rectangle 4">
            <a:extLst>
              <a:ext uri="{FF2B5EF4-FFF2-40B4-BE49-F238E27FC236}">
                <a16:creationId xmlns:a16="http://schemas.microsoft.com/office/drawing/2014/main" id="{95F8C8A7-9262-84E2-F38F-6B0109E7C49D}"/>
              </a:ext>
            </a:extLst>
          </p:cNvPr>
          <p:cNvSpPr/>
          <p:nvPr userDrawn="1"/>
        </p:nvSpPr>
        <p:spPr>
          <a:xfrm>
            <a:off x="-132390" y="1"/>
            <a:ext cx="12328187" cy="4052871"/>
          </a:xfrm>
          <a:prstGeom prst="rect">
            <a:avLst/>
          </a:prstGeom>
          <a:gradFill flip="none" rotWithShape="1">
            <a:gsLst>
              <a:gs pos="12000">
                <a:schemeClr val="accent1">
                  <a:lumMod val="5000"/>
                  <a:lumOff val="95000"/>
                  <a:alpha val="0"/>
                </a:schemeClr>
              </a:gs>
              <a:gs pos="90000">
                <a:schemeClr val="tx1">
                  <a:alpha val="38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p>
        </p:txBody>
      </p:sp>
      <p:sp>
        <p:nvSpPr>
          <p:cNvPr id="20" name="Text Placeholder 2">
            <a:extLst>
              <a:ext uri="{FF2B5EF4-FFF2-40B4-BE49-F238E27FC236}">
                <a16:creationId xmlns:a16="http://schemas.microsoft.com/office/drawing/2014/main" id="{2F7A86BD-73A2-F256-1558-080E0452B6AB}"/>
              </a:ext>
            </a:extLst>
          </p:cNvPr>
          <p:cNvSpPr>
            <a:spLocks noGrp="1"/>
          </p:cNvSpPr>
          <p:nvPr>
            <p:ph type="body" sz="quarter" idx="12" hasCustomPrompt="1"/>
          </p:nvPr>
        </p:nvSpPr>
        <p:spPr>
          <a:xfrm>
            <a:off x="385483" y="376519"/>
            <a:ext cx="10721791" cy="591671"/>
          </a:xfrm>
          <a:prstGeom prst="rect">
            <a:avLst/>
          </a:prstGeom>
        </p:spPr>
        <p:txBody>
          <a:bodyPr anchor="t" anchorCtr="0">
            <a:noAutofit/>
          </a:bodyPr>
          <a:lstStyle>
            <a:lvl1pPr marL="0" indent="0" algn="l">
              <a:lnSpc>
                <a:spcPct val="100000"/>
              </a:lnSpc>
              <a:spcBef>
                <a:spcPts val="0"/>
              </a:spcBef>
              <a:buFontTx/>
              <a:buNone/>
              <a:defRPr sz="3200" b="1" i="0" spc="0">
                <a:solidFill>
                  <a:schemeClr val="bg1"/>
                </a:solidFill>
                <a:latin typeface="Adobe Caslon Pro Bold" panose="0205050205050A020403" pitchFamily="18" charset="77"/>
              </a:defRPr>
            </a:lvl1pPr>
          </a:lstStyle>
          <a:p>
            <a:pPr lvl="0"/>
            <a:r>
              <a:rPr lang="en-GB"/>
              <a:t>CLICK TO EDIT MASTER TEXT STYLES</a:t>
            </a:r>
            <a:endParaRPr lang="en-NL"/>
          </a:p>
        </p:txBody>
      </p:sp>
    </p:spTree>
    <p:extLst>
      <p:ext uri="{BB962C8B-B14F-4D97-AF65-F5344CB8AC3E}">
        <p14:creationId xmlns:p14="http://schemas.microsoft.com/office/powerpoint/2010/main" val="11092845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1_Title only small">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DED2F203-B30E-8D19-506A-B5B93A26E627}"/>
              </a:ext>
            </a:extLst>
          </p:cNvPr>
          <p:cNvGraphicFramePr>
            <a:graphicFrameLocks noChangeAspect="1"/>
          </p:cNvGraphicFramePr>
          <p:nvPr userDrawn="1">
            <p:custDataLst>
              <p:tags r:id="rId1"/>
            </p:custDataLst>
            <p:extLst>
              <p:ext uri="{D42A27DB-BD31-4B8C-83A1-F6EECF244321}">
                <p14:modId xmlns:p14="http://schemas.microsoft.com/office/powerpoint/2010/main" val="27476003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7" progId="TCLayout.ActiveDocument.1">
                  <p:embed/>
                </p:oleObj>
              </mc:Choice>
              <mc:Fallback>
                <p:oleObj name="think-cell Slide" r:id="rId3" imgW="327" imgH="327" progId="TCLayout.ActiveDocument.1">
                  <p:embed/>
                  <p:pic>
                    <p:nvPicPr>
                      <p:cNvPr id="12" name="Object 11" hidden="1">
                        <a:extLst>
                          <a:ext uri="{FF2B5EF4-FFF2-40B4-BE49-F238E27FC236}">
                            <a16:creationId xmlns:a16="http://schemas.microsoft.com/office/drawing/2014/main" id="{DED2F203-B30E-8D19-506A-B5B93A26E62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E2C83D43-8C04-86DF-804D-F7E021360A22}"/>
              </a:ext>
            </a:extLst>
          </p:cNvPr>
          <p:cNvSpPr>
            <a:spLocks noGrp="1"/>
          </p:cNvSpPr>
          <p:nvPr>
            <p:ph type="title" hasCustomPrompt="1"/>
          </p:nvPr>
        </p:nvSpPr>
        <p:spPr>
          <a:xfrm>
            <a:off x="460375" y="344102"/>
            <a:ext cx="9719680" cy="435376"/>
          </a:xfrm>
        </p:spPr>
        <p:txBody>
          <a:bodyPr vert="horz"/>
          <a:lstStyle>
            <a:lvl1pPr>
              <a:spcBef>
                <a:spcPts val="0"/>
              </a:spcBef>
              <a:defRPr sz="3500"/>
            </a:lvl1pPr>
          </a:lstStyle>
          <a:p>
            <a:r>
              <a:rPr lang="en-GB"/>
              <a:t>Title</a:t>
            </a:r>
          </a:p>
        </p:txBody>
      </p:sp>
      <p:sp>
        <p:nvSpPr>
          <p:cNvPr id="5" name="Tijdelijke aanduiding voor voettekst 4">
            <a:extLst>
              <a:ext uri="{FF2B5EF4-FFF2-40B4-BE49-F238E27FC236}">
                <a16:creationId xmlns:a16="http://schemas.microsoft.com/office/drawing/2014/main" id="{8A4F03D3-B983-16A7-44C0-E015CA237A6F}"/>
              </a:ext>
            </a:extLst>
          </p:cNvPr>
          <p:cNvSpPr>
            <a:spLocks noGrp="1"/>
          </p:cNvSpPr>
          <p:nvPr>
            <p:ph type="ftr" sz="quarter" idx="11"/>
          </p:nvPr>
        </p:nvSpPr>
        <p:spPr/>
        <p:txBody>
          <a:bodyPr/>
          <a:lstStyle/>
          <a:p>
            <a:pPr defTabSz="914265"/>
            <a:endParaRPr lang="en-GB">
              <a:solidFill>
                <a:srgbClr val="001739"/>
              </a:solidFill>
            </a:endParaRPr>
          </a:p>
        </p:txBody>
      </p:sp>
      <p:sp>
        <p:nvSpPr>
          <p:cNvPr id="10" name="Text Placeholder 2">
            <a:extLst>
              <a:ext uri="{FF2B5EF4-FFF2-40B4-BE49-F238E27FC236}">
                <a16:creationId xmlns:a16="http://schemas.microsoft.com/office/drawing/2014/main" id="{144281DA-F947-CAD7-868D-15445FE53EBF}"/>
              </a:ext>
            </a:extLst>
          </p:cNvPr>
          <p:cNvSpPr>
            <a:spLocks noGrp="1"/>
          </p:cNvSpPr>
          <p:nvPr>
            <p:ph type="body" idx="1" hasCustomPrompt="1"/>
          </p:nvPr>
        </p:nvSpPr>
        <p:spPr>
          <a:xfrm>
            <a:off x="460375" y="766763"/>
            <a:ext cx="9719680" cy="539828"/>
          </a:xfrm>
        </p:spPr>
        <p:txBody>
          <a:bodyPr wrap="square" anchor="t" anchorCtr="0">
            <a:spAutoFit/>
          </a:bodyPr>
          <a:lstStyle>
            <a:lvl1pPr marL="0" indent="0">
              <a:lnSpc>
                <a:spcPct val="80000"/>
              </a:lnSpc>
              <a:spcBef>
                <a:spcPts val="0"/>
              </a:spcBef>
              <a:spcAft>
                <a:spcPts val="0"/>
              </a:spcAft>
              <a:buNone/>
              <a:defRPr sz="3500" b="0">
                <a:solidFill>
                  <a:schemeClr val="accent2"/>
                </a:solidFill>
                <a:latin typeface="+mj-lt"/>
              </a:defRPr>
            </a:lvl1pPr>
            <a:lvl2pPr marL="457131" indent="0">
              <a:buNone/>
              <a:defRPr sz="2000" b="1"/>
            </a:lvl2pPr>
            <a:lvl3pPr marL="914265" indent="0">
              <a:buNone/>
              <a:defRPr sz="1800" b="1"/>
            </a:lvl3pPr>
            <a:lvl4pPr marL="1371396" indent="0">
              <a:buNone/>
              <a:defRPr sz="1600" b="1"/>
            </a:lvl4pPr>
            <a:lvl5pPr marL="1828527" indent="0">
              <a:buNone/>
              <a:defRPr sz="1600" b="1"/>
            </a:lvl5pPr>
            <a:lvl6pPr marL="2285658" indent="0">
              <a:buNone/>
              <a:defRPr sz="1600" b="1"/>
            </a:lvl6pPr>
            <a:lvl7pPr marL="2742789" indent="0">
              <a:buNone/>
              <a:defRPr sz="1600" b="1"/>
            </a:lvl7pPr>
            <a:lvl8pPr marL="3199920" indent="0">
              <a:buNone/>
              <a:defRPr sz="1600" b="1"/>
            </a:lvl8pPr>
            <a:lvl9pPr marL="3657051" indent="0">
              <a:buNone/>
              <a:defRPr sz="1600" b="1"/>
            </a:lvl9pPr>
          </a:lstStyle>
          <a:p>
            <a:pPr lvl="0"/>
            <a:r>
              <a:rPr lang="en-US"/>
              <a:t>Subtitle</a:t>
            </a:r>
          </a:p>
        </p:txBody>
      </p:sp>
      <p:sp>
        <p:nvSpPr>
          <p:cNvPr id="3" name="Slide Number Placeholder 2">
            <a:extLst>
              <a:ext uri="{FF2B5EF4-FFF2-40B4-BE49-F238E27FC236}">
                <a16:creationId xmlns:a16="http://schemas.microsoft.com/office/drawing/2014/main" id="{A48C87BE-8B44-27D8-C030-7209A0F9271A}"/>
              </a:ext>
            </a:extLst>
          </p:cNvPr>
          <p:cNvSpPr>
            <a:spLocks noGrp="1"/>
          </p:cNvSpPr>
          <p:nvPr>
            <p:ph type="sldNum" sz="quarter" idx="19"/>
          </p:nvPr>
        </p:nvSpPr>
        <p:spPr/>
        <p:txBody>
          <a:bodyPr/>
          <a:lstStyle/>
          <a:p>
            <a:pPr defTabSz="914265"/>
            <a:fld id="{8008FCDA-A3A7-43F4-A886-F9C970867285}" type="slidenum">
              <a:rPr lang="nl-NL" smtClean="0">
                <a:solidFill>
                  <a:srgbClr val="001739"/>
                </a:solidFill>
              </a:rPr>
              <a:pPr defTabSz="914265"/>
              <a:t>‹#›</a:t>
            </a:fld>
            <a:endParaRPr lang="nl-NL">
              <a:solidFill>
                <a:srgbClr val="001739"/>
              </a:solidFill>
            </a:endParaRPr>
          </a:p>
        </p:txBody>
      </p:sp>
    </p:spTree>
    <p:extLst>
      <p:ext uri="{BB962C8B-B14F-4D97-AF65-F5344CB8AC3E}">
        <p14:creationId xmlns:p14="http://schemas.microsoft.com/office/powerpoint/2010/main" val="242859608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3" pos="7061">
          <p15:clr>
            <a:srgbClr val="FBAE40"/>
          </p15:clr>
        </p15:guide>
        <p15:guide id="4" orient="horz" pos="1094">
          <p15:clr>
            <a:srgbClr val="FBAE40"/>
          </p15:clr>
        </p15:guide>
        <p15:guide id="5" pos="290">
          <p15:clr>
            <a:srgbClr val="FBAE40"/>
          </p15:clr>
        </p15:guide>
        <p15:guide id="6" pos="869">
          <p15:clr>
            <a:srgbClr val="FBAE40"/>
          </p15:clr>
        </p15:guide>
        <p15:guide id="7" orient="horz" pos="3634">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2_Content 1">
    <p:bg>
      <p:bgPr>
        <a:solidFill>
          <a:srgbClr val="00003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35AC32-B67E-8740-8B72-3E0E1F31C52C}"/>
              </a:ext>
            </a:extLst>
          </p:cNvPr>
          <p:cNvSpPr/>
          <p:nvPr userDrawn="1"/>
        </p:nvSpPr>
        <p:spPr>
          <a:xfrm flipV="1">
            <a:off x="0" y="1384302"/>
            <a:ext cx="12192000" cy="54736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11" tIns="22857" rIns="45711" bIns="22857" numCol="1" spcCol="0" rtlCol="0" fromWordArt="0" anchor="ctr" anchorCtr="0" forceAA="0" compatLnSpc="1">
            <a:prstTxWarp prst="textNoShape">
              <a:avLst/>
            </a:prstTxWarp>
            <a:noAutofit/>
          </a:bodyPr>
          <a:lstStyle/>
          <a:p>
            <a:pPr algn="ctr"/>
            <a:endParaRPr lang="en-US" sz="900"/>
          </a:p>
        </p:txBody>
      </p:sp>
      <p:graphicFrame>
        <p:nvGraphicFramePr>
          <p:cNvPr id="7" name="Object 6" hidden="1"/>
          <p:cNvGraphicFramePr>
            <a:graphicFrameLocks noChangeAspect="1"/>
          </p:cNvGraphicFramePr>
          <p:nvPr userDrawn="1">
            <p:custDataLst>
              <p:tags r:id="rId1"/>
            </p:custDataLst>
          </p:nvPr>
        </p:nvGraphicFramePr>
        <p:xfrm>
          <a:off x="2118" y="1593"/>
          <a:ext cx="2116" cy="1587"/>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7" name="Object 6" hidden="1"/>
                      <p:cNvPicPr/>
                      <p:nvPr/>
                    </p:nvPicPr>
                    <p:blipFill>
                      <a:blip r:embed="rId4"/>
                      <a:stretch>
                        <a:fillRect/>
                      </a:stretch>
                    </p:blipFill>
                    <p:spPr>
                      <a:xfrm>
                        <a:off x="2118" y="1593"/>
                        <a:ext cx="2116" cy="1587"/>
                      </a:xfrm>
                      <a:prstGeom prst="rect">
                        <a:avLst/>
                      </a:prstGeom>
                    </p:spPr>
                  </p:pic>
                </p:oleObj>
              </mc:Fallback>
            </mc:AlternateContent>
          </a:graphicData>
        </a:graphic>
      </p:graphicFrame>
      <p:sp>
        <p:nvSpPr>
          <p:cNvPr id="2" name="Titel 1"/>
          <p:cNvSpPr>
            <a:spLocks noGrp="1"/>
          </p:cNvSpPr>
          <p:nvPr>
            <p:ph type="ctrTitle" hasCustomPrompt="1"/>
          </p:nvPr>
        </p:nvSpPr>
        <p:spPr>
          <a:xfrm>
            <a:off x="410400" y="0"/>
            <a:ext cx="11371201" cy="1323976"/>
          </a:xfrm>
        </p:spPr>
        <p:txBody>
          <a:bodyPr tIns="648000" anchor="ctr"/>
          <a:lstStyle>
            <a:lvl1pPr algn="ctr" defTabSz="457108" rtl="0" eaLnBrk="1" latinLnBrk="0" hangingPunct="1">
              <a:lnSpc>
                <a:spcPct val="90000"/>
              </a:lnSpc>
              <a:spcBef>
                <a:spcPct val="0"/>
              </a:spcBef>
              <a:buNone/>
              <a:defRPr lang="nl-NL" sz="3000" kern="1200" cap="all" baseline="0">
                <a:solidFill>
                  <a:schemeClr val="bg1"/>
                </a:solidFill>
                <a:latin typeface="Adobe Caslon Pro Bold" panose="0205050205050A020403" pitchFamily="18" charset="77"/>
                <a:ea typeface="+mj-ea"/>
                <a:cs typeface="+mj-cs"/>
              </a:defRPr>
            </a:lvl1pPr>
          </a:lstStyle>
          <a:p>
            <a:r>
              <a:rPr lang="nl-NL"/>
              <a:t>Klik om de stijl te bewerken</a:t>
            </a:r>
          </a:p>
        </p:txBody>
      </p:sp>
      <p:cxnSp>
        <p:nvCxnSpPr>
          <p:cNvPr id="5" name="Straight Connector 4">
            <a:extLst>
              <a:ext uri="{FF2B5EF4-FFF2-40B4-BE49-F238E27FC236}">
                <a16:creationId xmlns:a16="http://schemas.microsoft.com/office/drawing/2014/main" id="{D474494D-F4CD-484B-99D7-A20B6F7F6835}"/>
              </a:ext>
            </a:extLst>
          </p:cNvPr>
          <p:cNvCxnSpPr>
            <a:cxnSpLocks/>
          </p:cNvCxnSpPr>
          <p:nvPr userDrawn="1"/>
        </p:nvCxnSpPr>
        <p:spPr>
          <a:xfrm flipH="1">
            <a:off x="0" y="1441451"/>
            <a:ext cx="12192000" cy="0"/>
          </a:xfrm>
          <a:prstGeom prst="line">
            <a:avLst/>
          </a:prstGeom>
          <a:ln w="25400">
            <a:solidFill>
              <a:srgbClr val="000032"/>
            </a:solidFill>
          </a:ln>
          <a:effectLst/>
        </p:spPr>
        <p:style>
          <a:lnRef idx="2">
            <a:schemeClr val="accent1"/>
          </a:lnRef>
          <a:fillRef idx="0">
            <a:schemeClr val="accent1"/>
          </a:fillRef>
          <a:effectRef idx="1">
            <a:schemeClr val="accent1"/>
          </a:effectRef>
          <a:fontRef idx="minor">
            <a:schemeClr val="tx1"/>
          </a:fontRef>
        </p:style>
      </p:cxnSp>
      <p:sp>
        <p:nvSpPr>
          <p:cNvPr id="8" name="Text Placeholder 7">
            <a:extLst>
              <a:ext uri="{FF2B5EF4-FFF2-40B4-BE49-F238E27FC236}">
                <a16:creationId xmlns:a16="http://schemas.microsoft.com/office/drawing/2014/main" id="{4FF6CCB4-942D-994A-8C48-B7CDEAEB989C}"/>
              </a:ext>
            </a:extLst>
          </p:cNvPr>
          <p:cNvSpPr>
            <a:spLocks noGrp="1"/>
          </p:cNvSpPr>
          <p:nvPr>
            <p:ph type="body" sz="quarter" idx="10"/>
          </p:nvPr>
        </p:nvSpPr>
        <p:spPr>
          <a:xfrm>
            <a:off x="410400" y="1542074"/>
            <a:ext cx="11371201" cy="431792"/>
          </a:xfrm>
          <a:noFill/>
        </p:spPr>
        <p:txBody>
          <a:bodyPr anchor="t"/>
          <a:lstStyle>
            <a:lvl1pPr algn="ctr">
              <a:spcBef>
                <a:spcPts val="0"/>
              </a:spcBef>
              <a:spcAft>
                <a:spcPts val="1200"/>
              </a:spcAft>
              <a:defRPr sz="2250" b="0" i="0" cap="none" baseline="0">
                <a:latin typeface="HelveticaNeueLT Pro 63 MdEx" panose="020B0605020202020204" pitchFamily="34" charset="77"/>
              </a:defRPr>
            </a:lvl1pPr>
          </a:lstStyle>
          <a:p>
            <a:pPr lvl="0"/>
            <a:r>
              <a:rPr lang="en-GB"/>
              <a:t>Click to edit Master text styles</a:t>
            </a:r>
          </a:p>
        </p:txBody>
      </p:sp>
      <p:sp>
        <p:nvSpPr>
          <p:cNvPr id="9" name="Text Placeholder 7">
            <a:extLst>
              <a:ext uri="{FF2B5EF4-FFF2-40B4-BE49-F238E27FC236}">
                <a16:creationId xmlns:a16="http://schemas.microsoft.com/office/drawing/2014/main" id="{FE104045-96AE-1A49-A852-5729C615B44E}"/>
              </a:ext>
            </a:extLst>
          </p:cNvPr>
          <p:cNvSpPr>
            <a:spLocks noGrp="1"/>
          </p:cNvSpPr>
          <p:nvPr>
            <p:ph type="body" sz="quarter" idx="11"/>
          </p:nvPr>
        </p:nvSpPr>
        <p:spPr>
          <a:xfrm>
            <a:off x="1203399" y="2450126"/>
            <a:ext cx="9678030" cy="3718269"/>
          </a:xfrm>
        </p:spPr>
        <p:txBody>
          <a:bodyPr anchor="t"/>
          <a:lstStyle>
            <a:lvl1pPr algn="ctr">
              <a:spcBef>
                <a:spcPts val="0"/>
              </a:spcBef>
              <a:spcAft>
                <a:spcPts val="600"/>
              </a:spcAft>
              <a:defRPr sz="1900"/>
            </a:lvl1pPr>
          </a:lstStyle>
          <a:p>
            <a:pPr lvl="0"/>
            <a:r>
              <a:rPr lang="en-GB"/>
              <a:t>Click to edit Master text styles</a:t>
            </a:r>
          </a:p>
        </p:txBody>
      </p:sp>
      <p:sp>
        <p:nvSpPr>
          <p:cNvPr id="11" name="Tijdelijke aanduiding voor dianummer 3">
            <a:extLst>
              <a:ext uri="{FF2B5EF4-FFF2-40B4-BE49-F238E27FC236}">
                <a16:creationId xmlns:a16="http://schemas.microsoft.com/office/drawing/2014/main" id="{E73C49F4-150C-4502-812F-4AD3DE70B33E}"/>
              </a:ext>
            </a:extLst>
          </p:cNvPr>
          <p:cNvSpPr>
            <a:spLocks noGrp="1"/>
          </p:cNvSpPr>
          <p:nvPr>
            <p:ph type="sldNum" sz="quarter" idx="12"/>
          </p:nvPr>
        </p:nvSpPr>
        <p:spPr>
          <a:xfrm>
            <a:off x="10714734" y="6462090"/>
            <a:ext cx="1066869" cy="182563"/>
          </a:xfrm>
          <a:prstGeom prst="rect">
            <a:avLst/>
          </a:prstGeom>
        </p:spPr>
        <p:txBody>
          <a:bodyPr/>
          <a:lstStyle>
            <a:lvl1pPr algn="r">
              <a:defRPr sz="1000">
                <a:solidFill>
                  <a:schemeClr val="tx1"/>
                </a:solidFill>
              </a:defRPr>
            </a:lvl1pPr>
          </a:lstStyle>
          <a:p>
            <a:fld id="{8033DDFB-1B01-F94B-833A-AB2D266BBC9E}" type="slidenum">
              <a:rPr lang="nl-NL" smtClean="0"/>
              <a:pPr/>
              <a:t>‹#›</a:t>
            </a:fld>
            <a:endParaRPr lang="nl-NL"/>
          </a:p>
        </p:txBody>
      </p:sp>
    </p:spTree>
    <p:extLst>
      <p:ext uri="{BB962C8B-B14F-4D97-AF65-F5344CB8AC3E}">
        <p14:creationId xmlns:p14="http://schemas.microsoft.com/office/powerpoint/2010/main" val="676936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1_Chart or table &amp; text - 2">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DED2F203-B30E-8D19-506A-B5B93A26E627}"/>
              </a:ext>
            </a:extLst>
          </p:cNvPr>
          <p:cNvGraphicFramePr>
            <a:graphicFrameLocks noChangeAspect="1"/>
          </p:cNvGraphicFramePr>
          <p:nvPr userDrawn="1">
            <p:custDataLst>
              <p:tags r:id="rId1"/>
            </p:custDataLst>
            <p:extLst>
              <p:ext uri="{D42A27DB-BD31-4B8C-83A1-F6EECF244321}">
                <p14:modId xmlns:p14="http://schemas.microsoft.com/office/powerpoint/2010/main" val="1757020488"/>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7" progId="TCLayout.ActiveDocument.1">
                  <p:embed/>
                </p:oleObj>
              </mc:Choice>
              <mc:Fallback>
                <p:oleObj name="think-cell Slide" r:id="rId3" imgW="327" imgH="327" progId="TCLayout.ActiveDocument.1">
                  <p:embed/>
                  <p:pic>
                    <p:nvPicPr>
                      <p:cNvPr id="12" name="Object 11" hidden="1">
                        <a:extLst>
                          <a:ext uri="{FF2B5EF4-FFF2-40B4-BE49-F238E27FC236}">
                            <a16:creationId xmlns:a16="http://schemas.microsoft.com/office/drawing/2014/main" id="{DED2F203-B30E-8D19-506A-B5B93A26E627}"/>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4AC23510-C9D1-9CD1-3C2F-C2224FFAE875}"/>
              </a:ext>
            </a:extLst>
          </p:cNvPr>
          <p:cNvSpPr>
            <a:spLocks noGrp="1"/>
          </p:cNvSpPr>
          <p:nvPr>
            <p:ph sz="quarter" idx="21" hasCustomPrompt="1"/>
          </p:nvPr>
        </p:nvSpPr>
        <p:spPr>
          <a:xfrm>
            <a:off x="460375" y="1736727"/>
            <a:ext cx="4267200" cy="4032251"/>
          </a:xfrm>
        </p:spPr>
        <p:txBody>
          <a:bodyPr bIns="720000" anchor="ctr" anchorCtr="0"/>
          <a:lstStyle>
            <a:lvl1pPr algn="ctr">
              <a:defRPr/>
            </a:lvl1pPr>
          </a:lstStyle>
          <a:p>
            <a:r>
              <a:rPr lang="en-GB"/>
              <a:t>CLICK ON THE ICON TO INSERT A CHART OR A TABLE</a:t>
            </a:r>
          </a:p>
        </p:txBody>
      </p:sp>
      <p:sp>
        <p:nvSpPr>
          <p:cNvPr id="2" name="Titel 1">
            <a:extLst>
              <a:ext uri="{FF2B5EF4-FFF2-40B4-BE49-F238E27FC236}">
                <a16:creationId xmlns:a16="http://schemas.microsoft.com/office/drawing/2014/main" id="{E2C83D43-8C04-86DF-804D-F7E021360A22}"/>
              </a:ext>
            </a:extLst>
          </p:cNvPr>
          <p:cNvSpPr>
            <a:spLocks noGrp="1"/>
          </p:cNvSpPr>
          <p:nvPr>
            <p:ph type="title" hasCustomPrompt="1"/>
          </p:nvPr>
        </p:nvSpPr>
        <p:spPr>
          <a:xfrm>
            <a:off x="460376" y="344103"/>
            <a:ext cx="9719680" cy="435376"/>
          </a:xfrm>
        </p:spPr>
        <p:txBody>
          <a:bodyPr vert="horz"/>
          <a:lstStyle>
            <a:lvl1pPr>
              <a:spcBef>
                <a:spcPts val="0"/>
              </a:spcBef>
              <a:defRPr sz="3500"/>
            </a:lvl1pPr>
          </a:lstStyle>
          <a:p>
            <a:r>
              <a:rPr lang="en-GB"/>
              <a:t>Title</a:t>
            </a:r>
          </a:p>
        </p:txBody>
      </p:sp>
      <p:sp>
        <p:nvSpPr>
          <p:cNvPr id="10" name="Text Placeholder 2">
            <a:extLst>
              <a:ext uri="{FF2B5EF4-FFF2-40B4-BE49-F238E27FC236}">
                <a16:creationId xmlns:a16="http://schemas.microsoft.com/office/drawing/2014/main" id="{144281DA-F947-CAD7-868D-15445FE53EBF}"/>
              </a:ext>
            </a:extLst>
          </p:cNvPr>
          <p:cNvSpPr>
            <a:spLocks noGrp="1"/>
          </p:cNvSpPr>
          <p:nvPr>
            <p:ph type="body" idx="1" hasCustomPrompt="1"/>
          </p:nvPr>
        </p:nvSpPr>
        <p:spPr>
          <a:xfrm>
            <a:off x="460376" y="766764"/>
            <a:ext cx="9719680" cy="539828"/>
          </a:xfrm>
        </p:spPr>
        <p:txBody>
          <a:bodyPr wrap="square" anchor="t" anchorCtr="0">
            <a:spAutoFit/>
          </a:bodyPr>
          <a:lstStyle>
            <a:lvl1pPr marL="0" indent="0">
              <a:lnSpc>
                <a:spcPct val="80000"/>
              </a:lnSpc>
              <a:spcBef>
                <a:spcPts val="0"/>
              </a:spcBef>
              <a:spcAft>
                <a:spcPts val="0"/>
              </a:spcAft>
              <a:buNone/>
              <a:defRPr sz="3500" b="0">
                <a:solidFill>
                  <a:schemeClr val="accent2"/>
                </a:solidFill>
                <a:latin typeface="+mj-lt"/>
              </a:defRPr>
            </a:lvl1pPr>
            <a:lvl2pPr marL="457098" indent="0">
              <a:buNone/>
              <a:defRPr sz="2000" b="1"/>
            </a:lvl2pPr>
            <a:lvl3pPr marL="914199" indent="0">
              <a:buNone/>
              <a:defRPr sz="1800" b="1"/>
            </a:lvl3pPr>
            <a:lvl4pPr marL="1371297" indent="0">
              <a:buNone/>
              <a:defRPr sz="1600" b="1"/>
            </a:lvl4pPr>
            <a:lvl5pPr marL="1828394" indent="0">
              <a:buNone/>
              <a:defRPr sz="1600" b="1"/>
            </a:lvl5pPr>
            <a:lvl6pPr marL="2285493" indent="0">
              <a:buNone/>
              <a:defRPr sz="1600" b="1"/>
            </a:lvl6pPr>
            <a:lvl7pPr marL="2742591" indent="0">
              <a:buNone/>
              <a:defRPr sz="1600" b="1"/>
            </a:lvl7pPr>
            <a:lvl8pPr marL="3199689" indent="0">
              <a:buNone/>
              <a:defRPr sz="1600" b="1"/>
            </a:lvl8pPr>
            <a:lvl9pPr marL="3656787" indent="0">
              <a:buNone/>
              <a:defRPr sz="1600" b="1"/>
            </a:lvl9pPr>
          </a:lstStyle>
          <a:p>
            <a:pPr lvl="0"/>
            <a:r>
              <a:rPr lang="en-US"/>
              <a:t>Subtitle</a:t>
            </a:r>
          </a:p>
        </p:txBody>
      </p:sp>
      <p:sp>
        <p:nvSpPr>
          <p:cNvPr id="3" name="Slide Number Placeholder 2">
            <a:extLst>
              <a:ext uri="{FF2B5EF4-FFF2-40B4-BE49-F238E27FC236}">
                <a16:creationId xmlns:a16="http://schemas.microsoft.com/office/drawing/2014/main" id="{A48C87BE-8B44-27D8-C030-7209A0F9271A}"/>
              </a:ext>
            </a:extLst>
          </p:cNvPr>
          <p:cNvSpPr>
            <a:spLocks noGrp="1"/>
          </p:cNvSpPr>
          <p:nvPr>
            <p:ph type="sldNum" sz="quarter" idx="19"/>
          </p:nvPr>
        </p:nvSpPr>
        <p:spPr/>
        <p:txBody>
          <a:bodyPr/>
          <a:lstStyle/>
          <a:p>
            <a:pPr defTabSz="457154">
              <a:defRPr/>
            </a:pPr>
            <a:fld id="{8008FCDA-A3A7-43F4-A886-F9C970867285}" type="slidenum">
              <a:rPr lang="nl-NL" smtClean="0">
                <a:solidFill>
                  <a:prstClr val="black">
                    <a:tint val="82000"/>
                  </a:prstClr>
                </a:solidFill>
              </a:rPr>
              <a:pPr defTabSz="457154">
                <a:defRPr/>
              </a:pPr>
              <a:t>‹#›</a:t>
            </a:fld>
            <a:endParaRPr lang="nl-NL">
              <a:solidFill>
                <a:prstClr val="black">
                  <a:tint val="82000"/>
                </a:prstClr>
              </a:solidFill>
            </a:endParaRPr>
          </a:p>
        </p:txBody>
      </p:sp>
      <p:sp>
        <p:nvSpPr>
          <p:cNvPr id="15" name="Text Placeholder 8">
            <a:extLst>
              <a:ext uri="{FF2B5EF4-FFF2-40B4-BE49-F238E27FC236}">
                <a16:creationId xmlns:a16="http://schemas.microsoft.com/office/drawing/2014/main" id="{26982A09-8D97-C566-6151-483389A1EAC7}"/>
              </a:ext>
            </a:extLst>
          </p:cNvPr>
          <p:cNvSpPr>
            <a:spLocks noGrp="1"/>
          </p:cNvSpPr>
          <p:nvPr>
            <p:ph type="body" sz="quarter" idx="20" hasCustomPrompt="1"/>
          </p:nvPr>
        </p:nvSpPr>
        <p:spPr>
          <a:xfrm>
            <a:off x="6311901" y="1736725"/>
            <a:ext cx="4897438" cy="756000"/>
          </a:xfrm>
        </p:spPr>
        <p:txBody>
          <a:bodyPr numCol="1" spcCol="396000"/>
          <a:lstStyle>
            <a:lvl1pPr>
              <a:lnSpc>
                <a:spcPct val="110000"/>
              </a:lnSpc>
              <a:spcAft>
                <a:spcPts val="150"/>
              </a:spcAft>
              <a:defRPr sz="999"/>
            </a:lvl1pPr>
            <a:lvl2pPr>
              <a:lnSpc>
                <a:spcPct val="110000"/>
              </a:lnSpc>
              <a:spcAft>
                <a:spcPts val="150"/>
              </a:spcAft>
              <a:defRPr sz="999"/>
            </a:lvl2pPr>
            <a:lvl3pPr>
              <a:lnSpc>
                <a:spcPct val="110000"/>
              </a:lnSpc>
              <a:spcAft>
                <a:spcPts val="150"/>
              </a:spcAft>
              <a:defRPr sz="999"/>
            </a:lvl3pPr>
            <a:lvl4pPr>
              <a:spcAft>
                <a:spcPts val="150"/>
              </a:spcAft>
              <a:defRPr sz="999"/>
            </a:lvl4pPr>
            <a:lvl5pPr>
              <a:spcAft>
                <a:spcPts val="150"/>
              </a:spcAft>
              <a:defRPr sz="999"/>
            </a:lvl5pPr>
          </a:lstStyle>
          <a:p>
            <a:pPr lvl="0"/>
            <a:r>
              <a:rPr lang="en-US"/>
              <a:t>Text</a:t>
            </a:r>
          </a:p>
          <a:p>
            <a:pPr lvl="1"/>
            <a:r>
              <a:rPr lang="en-US"/>
              <a:t>Second level</a:t>
            </a:r>
          </a:p>
          <a:p>
            <a:pPr lvl="2"/>
            <a:r>
              <a:rPr lang="en-US"/>
              <a:t>Third level</a:t>
            </a:r>
            <a:endParaRPr lang="en-GB"/>
          </a:p>
        </p:txBody>
      </p:sp>
      <p:sp>
        <p:nvSpPr>
          <p:cNvPr id="28" name="Text Placeholder 8">
            <a:extLst>
              <a:ext uri="{FF2B5EF4-FFF2-40B4-BE49-F238E27FC236}">
                <a16:creationId xmlns:a16="http://schemas.microsoft.com/office/drawing/2014/main" id="{527E7697-A99E-FB4D-DDFA-8D31894DB4D2}"/>
              </a:ext>
            </a:extLst>
          </p:cNvPr>
          <p:cNvSpPr>
            <a:spLocks noGrp="1"/>
          </p:cNvSpPr>
          <p:nvPr>
            <p:ph type="body" sz="quarter" idx="22" hasCustomPrompt="1"/>
          </p:nvPr>
        </p:nvSpPr>
        <p:spPr>
          <a:xfrm>
            <a:off x="5051425" y="1736725"/>
            <a:ext cx="1152000" cy="756000"/>
          </a:xfrm>
          <a:solidFill>
            <a:schemeClr val="accent1"/>
          </a:solidFill>
        </p:spPr>
        <p:txBody>
          <a:bodyPr lIns="72000" tIns="72000" rIns="72000" bIns="72000" numCol="1" spcCol="396000"/>
          <a:lstStyle>
            <a:lvl1pPr>
              <a:spcAft>
                <a:spcPts val="150"/>
              </a:spcAft>
              <a:defRPr sz="999">
                <a:solidFill>
                  <a:schemeClr val="bg1"/>
                </a:solidFill>
              </a:defRPr>
            </a:lvl1pPr>
            <a:lvl2pPr>
              <a:spcAft>
                <a:spcPts val="150"/>
              </a:spcAft>
              <a:defRPr sz="999"/>
            </a:lvl2pPr>
            <a:lvl3pPr>
              <a:spcAft>
                <a:spcPts val="150"/>
              </a:spcAft>
              <a:defRPr sz="999"/>
            </a:lvl3pPr>
            <a:lvl4pPr>
              <a:spcAft>
                <a:spcPts val="150"/>
              </a:spcAft>
              <a:defRPr sz="999"/>
            </a:lvl4pPr>
            <a:lvl5pPr>
              <a:spcAft>
                <a:spcPts val="150"/>
              </a:spcAft>
              <a:defRPr sz="999"/>
            </a:lvl5pPr>
          </a:lstStyle>
          <a:p>
            <a:pPr lvl="0"/>
            <a:r>
              <a:rPr lang="en-US"/>
              <a:t>Text</a:t>
            </a:r>
            <a:endParaRPr lang="en-GB"/>
          </a:p>
        </p:txBody>
      </p:sp>
      <p:sp>
        <p:nvSpPr>
          <p:cNvPr id="29" name="Text Placeholder 8">
            <a:extLst>
              <a:ext uri="{FF2B5EF4-FFF2-40B4-BE49-F238E27FC236}">
                <a16:creationId xmlns:a16="http://schemas.microsoft.com/office/drawing/2014/main" id="{1EA180F2-093B-8E90-B627-961F3FFD1D54}"/>
              </a:ext>
            </a:extLst>
          </p:cNvPr>
          <p:cNvSpPr>
            <a:spLocks noGrp="1"/>
          </p:cNvSpPr>
          <p:nvPr>
            <p:ph type="body" sz="quarter" idx="23" hasCustomPrompt="1"/>
          </p:nvPr>
        </p:nvSpPr>
        <p:spPr>
          <a:xfrm>
            <a:off x="6311901" y="2555787"/>
            <a:ext cx="4897438" cy="756000"/>
          </a:xfrm>
        </p:spPr>
        <p:txBody>
          <a:bodyPr numCol="1" spcCol="396000"/>
          <a:lstStyle>
            <a:lvl1pPr>
              <a:lnSpc>
                <a:spcPct val="110000"/>
              </a:lnSpc>
              <a:spcAft>
                <a:spcPts val="150"/>
              </a:spcAft>
              <a:defRPr sz="999"/>
            </a:lvl1pPr>
            <a:lvl2pPr>
              <a:lnSpc>
                <a:spcPct val="110000"/>
              </a:lnSpc>
              <a:spcAft>
                <a:spcPts val="150"/>
              </a:spcAft>
              <a:defRPr sz="999"/>
            </a:lvl2pPr>
            <a:lvl3pPr>
              <a:lnSpc>
                <a:spcPct val="110000"/>
              </a:lnSpc>
              <a:spcAft>
                <a:spcPts val="150"/>
              </a:spcAft>
              <a:defRPr sz="999"/>
            </a:lvl3pPr>
            <a:lvl4pPr>
              <a:spcAft>
                <a:spcPts val="150"/>
              </a:spcAft>
              <a:defRPr sz="999"/>
            </a:lvl4pPr>
            <a:lvl5pPr>
              <a:spcAft>
                <a:spcPts val="150"/>
              </a:spcAft>
              <a:defRPr sz="999"/>
            </a:lvl5pPr>
          </a:lstStyle>
          <a:p>
            <a:pPr lvl="0"/>
            <a:r>
              <a:rPr lang="en-US"/>
              <a:t>Text</a:t>
            </a:r>
          </a:p>
          <a:p>
            <a:pPr lvl="1"/>
            <a:r>
              <a:rPr lang="en-US"/>
              <a:t>Second level</a:t>
            </a:r>
          </a:p>
          <a:p>
            <a:pPr lvl="2"/>
            <a:r>
              <a:rPr lang="en-US"/>
              <a:t>Third level</a:t>
            </a:r>
            <a:endParaRPr lang="en-GB"/>
          </a:p>
        </p:txBody>
      </p:sp>
      <p:sp>
        <p:nvSpPr>
          <p:cNvPr id="30" name="Text Placeholder 8">
            <a:extLst>
              <a:ext uri="{FF2B5EF4-FFF2-40B4-BE49-F238E27FC236}">
                <a16:creationId xmlns:a16="http://schemas.microsoft.com/office/drawing/2014/main" id="{1C8E7E44-ED86-ED6F-5EF6-8CB8DDEBD7AA}"/>
              </a:ext>
            </a:extLst>
          </p:cNvPr>
          <p:cNvSpPr>
            <a:spLocks noGrp="1"/>
          </p:cNvSpPr>
          <p:nvPr>
            <p:ph type="body" sz="quarter" idx="24" hasCustomPrompt="1"/>
          </p:nvPr>
        </p:nvSpPr>
        <p:spPr>
          <a:xfrm>
            <a:off x="5051425" y="2555787"/>
            <a:ext cx="1152000" cy="756000"/>
          </a:xfrm>
          <a:solidFill>
            <a:schemeClr val="accent2"/>
          </a:solidFill>
        </p:spPr>
        <p:txBody>
          <a:bodyPr lIns="72000" tIns="72000" rIns="72000" bIns="72000" numCol="1" spcCol="396000"/>
          <a:lstStyle>
            <a:lvl1pPr>
              <a:spcAft>
                <a:spcPts val="150"/>
              </a:spcAft>
              <a:defRPr sz="999">
                <a:solidFill>
                  <a:schemeClr val="bg1"/>
                </a:solidFill>
              </a:defRPr>
            </a:lvl1pPr>
            <a:lvl2pPr>
              <a:spcAft>
                <a:spcPts val="150"/>
              </a:spcAft>
              <a:defRPr sz="999"/>
            </a:lvl2pPr>
            <a:lvl3pPr>
              <a:spcAft>
                <a:spcPts val="150"/>
              </a:spcAft>
              <a:defRPr sz="999"/>
            </a:lvl3pPr>
            <a:lvl4pPr>
              <a:spcAft>
                <a:spcPts val="150"/>
              </a:spcAft>
              <a:defRPr sz="999"/>
            </a:lvl4pPr>
            <a:lvl5pPr>
              <a:spcAft>
                <a:spcPts val="150"/>
              </a:spcAft>
              <a:defRPr sz="999"/>
            </a:lvl5pPr>
          </a:lstStyle>
          <a:p>
            <a:pPr lvl="0"/>
            <a:r>
              <a:rPr lang="en-US"/>
              <a:t>Text</a:t>
            </a:r>
            <a:endParaRPr lang="en-GB"/>
          </a:p>
        </p:txBody>
      </p:sp>
      <p:sp>
        <p:nvSpPr>
          <p:cNvPr id="31" name="Text Placeholder 8">
            <a:extLst>
              <a:ext uri="{FF2B5EF4-FFF2-40B4-BE49-F238E27FC236}">
                <a16:creationId xmlns:a16="http://schemas.microsoft.com/office/drawing/2014/main" id="{BE3EEDAF-FE09-9557-E3C4-D6A62EC5B2F1}"/>
              </a:ext>
            </a:extLst>
          </p:cNvPr>
          <p:cNvSpPr>
            <a:spLocks noGrp="1"/>
          </p:cNvSpPr>
          <p:nvPr>
            <p:ph type="body" sz="quarter" idx="25" hasCustomPrompt="1"/>
          </p:nvPr>
        </p:nvSpPr>
        <p:spPr>
          <a:xfrm>
            <a:off x="6311901" y="3374849"/>
            <a:ext cx="4897438" cy="756000"/>
          </a:xfrm>
        </p:spPr>
        <p:txBody>
          <a:bodyPr numCol="1" spcCol="396000"/>
          <a:lstStyle>
            <a:lvl1pPr>
              <a:lnSpc>
                <a:spcPct val="110000"/>
              </a:lnSpc>
              <a:spcAft>
                <a:spcPts val="150"/>
              </a:spcAft>
              <a:defRPr sz="999"/>
            </a:lvl1pPr>
            <a:lvl2pPr>
              <a:lnSpc>
                <a:spcPct val="110000"/>
              </a:lnSpc>
              <a:spcAft>
                <a:spcPts val="150"/>
              </a:spcAft>
              <a:defRPr sz="999"/>
            </a:lvl2pPr>
            <a:lvl3pPr>
              <a:lnSpc>
                <a:spcPct val="110000"/>
              </a:lnSpc>
              <a:spcAft>
                <a:spcPts val="150"/>
              </a:spcAft>
              <a:defRPr sz="999"/>
            </a:lvl3pPr>
            <a:lvl4pPr>
              <a:spcAft>
                <a:spcPts val="150"/>
              </a:spcAft>
              <a:defRPr sz="999"/>
            </a:lvl4pPr>
            <a:lvl5pPr>
              <a:spcAft>
                <a:spcPts val="150"/>
              </a:spcAft>
              <a:defRPr sz="999"/>
            </a:lvl5pPr>
          </a:lstStyle>
          <a:p>
            <a:pPr lvl="0"/>
            <a:r>
              <a:rPr lang="en-US"/>
              <a:t>Text</a:t>
            </a:r>
          </a:p>
          <a:p>
            <a:pPr lvl="1"/>
            <a:r>
              <a:rPr lang="en-US"/>
              <a:t>Second level</a:t>
            </a:r>
          </a:p>
          <a:p>
            <a:pPr lvl="2"/>
            <a:r>
              <a:rPr lang="en-US"/>
              <a:t>Third level</a:t>
            </a:r>
            <a:endParaRPr lang="en-GB"/>
          </a:p>
        </p:txBody>
      </p:sp>
      <p:sp>
        <p:nvSpPr>
          <p:cNvPr id="32" name="Text Placeholder 8">
            <a:extLst>
              <a:ext uri="{FF2B5EF4-FFF2-40B4-BE49-F238E27FC236}">
                <a16:creationId xmlns:a16="http://schemas.microsoft.com/office/drawing/2014/main" id="{43CF39A0-15C8-8488-C5C9-2D44A56C93CF}"/>
              </a:ext>
            </a:extLst>
          </p:cNvPr>
          <p:cNvSpPr>
            <a:spLocks noGrp="1"/>
          </p:cNvSpPr>
          <p:nvPr>
            <p:ph type="body" sz="quarter" idx="26" hasCustomPrompt="1"/>
          </p:nvPr>
        </p:nvSpPr>
        <p:spPr>
          <a:xfrm>
            <a:off x="5051425" y="3374849"/>
            <a:ext cx="1152000" cy="756000"/>
          </a:xfrm>
          <a:solidFill>
            <a:schemeClr val="accent1"/>
          </a:solidFill>
        </p:spPr>
        <p:txBody>
          <a:bodyPr lIns="72000" tIns="72000" rIns="72000" bIns="72000" numCol="1" spcCol="396000"/>
          <a:lstStyle>
            <a:lvl1pPr>
              <a:spcAft>
                <a:spcPts val="150"/>
              </a:spcAft>
              <a:defRPr sz="999">
                <a:solidFill>
                  <a:schemeClr val="bg1"/>
                </a:solidFill>
              </a:defRPr>
            </a:lvl1pPr>
            <a:lvl2pPr>
              <a:spcAft>
                <a:spcPts val="150"/>
              </a:spcAft>
              <a:defRPr sz="999"/>
            </a:lvl2pPr>
            <a:lvl3pPr>
              <a:spcAft>
                <a:spcPts val="150"/>
              </a:spcAft>
              <a:defRPr sz="999"/>
            </a:lvl3pPr>
            <a:lvl4pPr>
              <a:spcAft>
                <a:spcPts val="150"/>
              </a:spcAft>
              <a:defRPr sz="999"/>
            </a:lvl4pPr>
            <a:lvl5pPr>
              <a:spcAft>
                <a:spcPts val="150"/>
              </a:spcAft>
              <a:defRPr sz="999"/>
            </a:lvl5pPr>
          </a:lstStyle>
          <a:p>
            <a:pPr lvl="0"/>
            <a:r>
              <a:rPr lang="en-US"/>
              <a:t>Text</a:t>
            </a:r>
            <a:endParaRPr lang="en-GB"/>
          </a:p>
        </p:txBody>
      </p:sp>
      <p:sp>
        <p:nvSpPr>
          <p:cNvPr id="33" name="Text Placeholder 8">
            <a:extLst>
              <a:ext uri="{FF2B5EF4-FFF2-40B4-BE49-F238E27FC236}">
                <a16:creationId xmlns:a16="http://schemas.microsoft.com/office/drawing/2014/main" id="{FBB2E786-CE44-2319-2703-F11ABA32BE3F}"/>
              </a:ext>
            </a:extLst>
          </p:cNvPr>
          <p:cNvSpPr>
            <a:spLocks noGrp="1"/>
          </p:cNvSpPr>
          <p:nvPr>
            <p:ph type="body" sz="quarter" idx="27" hasCustomPrompt="1"/>
          </p:nvPr>
        </p:nvSpPr>
        <p:spPr>
          <a:xfrm>
            <a:off x="6311901" y="4193911"/>
            <a:ext cx="4897438" cy="756000"/>
          </a:xfrm>
        </p:spPr>
        <p:txBody>
          <a:bodyPr numCol="1" spcCol="396000"/>
          <a:lstStyle>
            <a:lvl1pPr>
              <a:lnSpc>
                <a:spcPct val="110000"/>
              </a:lnSpc>
              <a:spcAft>
                <a:spcPts val="150"/>
              </a:spcAft>
              <a:defRPr sz="999"/>
            </a:lvl1pPr>
            <a:lvl2pPr>
              <a:lnSpc>
                <a:spcPct val="110000"/>
              </a:lnSpc>
              <a:spcAft>
                <a:spcPts val="150"/>
              </a:spcAft>
              <a:defRPr sz="999"/>
            </a:lvl2pPr>
            <a:lvl3pPr>
              <a:lnSpc>
                <a:spcPct val="110000"/>
              </a:lnSpc>
              <a:spcAft>
                <a:spcPts val="150"/>
              </a:spcAft>
              <a:defRPr sz="999"/>
            </a:lvl3pPr>
            <a:lvl4pPr>
              <a:spcAft>
                <a:spcPts val="150"/>
              </a:spcAft>
              <a:defRPr sz="999"/>
            </a:lvl4pPr>
            <a:lvl5pPr>
              <a:spcAft>
                <a:spcPts val="150"/>
              </a:spcAft>
              <a:defRPr sz="999"/>
            </a:lvl5pPr>
          </a:lstStyle>
          <a:p>
            <a:pPr lvl="0"/>
            <a:r>
              <a:rPr lang="en-US"/>
              <a:t>Text</a:t>
            </a:r>
          </a:p>
          <a:p>
            <a:pPr lvl="1"/>
            <a:r>
              <a:rPr lang="en-US"/>
              <a:t>Second level</a:t>
            </a:r>
          </a:p>
          <a:p>
            <a:pPr lvl="2"/>
            <a:r>
              <a:rPr lang="en-US"/>
              <a:t>Third level</a:t>
            </a:r>
            <a:endParaRPr lang="en-GB"/>
          </a:p>
        </p:txBody>
      </p:sp>
      <p:sp>
        <p:nvSpPr>
          <p:cNvPr id="34" name="Text Placeholder 8">
            <a:extLst>
              <a:ext uri="{FF2B5EF4-FFF2-40B4-BE49-F238E27FC236}">
                <a16:creationId xmlns:a16="http://schemas.microsoft.com/office/drawing/2014/main" id="{739DB6B3-567C-2E7A-CFB9-5D60FF224CF0}"/>
              </a:ext>
            </a:extLst>
          </p:cNvPr>
          <p:cNvSpPr>
            <a:spLocks noGrp="1"/>
          </p:cNvSpPr>
          <p:nvPr>
            <p:ph type="body" sz="quarter" idx="28" hasCustomPrompt="1"/>
          </p:nvPr>
        </p:nvSpPr>
        <p:spPr>
          <a:xfrm>
            <a:off x="5051425" y="4193911"/>
            <a:ext cx="1152000" cy="756000"/>
          </a:xfrm>
          <a:solidFill>
            <a:schemeClr val="accent2"/>
          </a:solidFill>
        </p:spPr>
        <p:txBody>
          <a:bodyPr lIns="72000" tIns="72000" rIns="72000" bIns="72000" numCol="1" spcCol="396000"/>
          <a:lstStyle>
            <a:lvl1pPr>
              <a:spcAft>
                <a:spcPts val="150"/>
              </a:spcAft>
              <a:defRPr sz="999">
                <a:solidFill>
                  <a:schemeClr val="bg1"/>
                </a:solidFill>
              </a:defRPr>
            </a:lvl1pPr>
            <a:lvl2pPr>
              <a:spcAft>
                <a:spcPts val="150"/>
              </a:spcAft>
              <a:defRPr sz="999"/>
            </a:lvl2pPr>
            <a:lvl3pPr>
              <a:spcAft>
                <a:spcPts val="150"/>
              </a:spcAft>
              <a:defRPr sz="999"/>
            </a:lvl3pPr>
            <a:lvl4pPr>
              <a:spcAft>
                <a:spcPts val="150"/>
              </a:spcAft>
              <a:defRPr sz="999"/>
            </a:lvl4pPr>
            <a:lvl5pPr>
              <a:spcAft>
                <a:spcPts val="150"/>
              </a:spcAft>
              <a:defRPr sz="999"/>
            </a:lvl5pPr>
          </a:lstStyle>
          <a:p>
            <a:pPr lvl="0"/>
            <a:r>
              <a:rPr lang="en-US"/>
              <a:t>Text</a:t>
            </a:r>
            <a:endParaRPr lang="en-GB"/>
          </a:p>
        </p:txBody>
      </p:sp>
      <p:sp>
        <p:nvSpPr>
          <p:cNvPr id="35" name="Text Placeholder 8">
            <a:extLst>
              <a:ext uri="{FF2B5EF4-FFF2-40B4-BE49-F238E27FC236}">
                <a16:creationId xmlns:a16="http://schemas.microsoft.com/office/drawing/2014/main" id="{C5ED7402-DFBF-C4B5-08D7-A2BFFC80A8DF}"/>
              </a:ext>
            </a:extLst>
          </p:cNvPr>
          <p:cNvSpPr>
            <a:spLocks noGrp="1"/>
          </p:cNvSpPr>
          <p:nvPr>
            <p:ph type="body" sz="quarter" idx="29" hasCustomPrompt="1"/>
          </p:nvPr>
        </p:nvSpPr>
        <p:spPr>
          <a:xfrm>
            <a:off x="6311901" y="5012975"/>
            <a:ext cx="4897438" cy="756000"/>
          </a:xfrm>
        </p:spPr>
        <p:txBody>
          <a:bodyPr numCol="1" spcCol="396000"/>
          <a:lstStyle>
            <a:lvl1pPr>
              <a:lnSpc>
                <a:spcPct val="110000"/>
              </a:lnSpc>
              <a:spcAft>
                <a:spcPts val="150"/>
              </a:spcAft>
              <a:defRPr sz="999"/>
            </a:lvl1pPr>
            <a:lvl2pPr>
              <a:lnSpc>
                <a:spcPct val="110000"/>
              </a:lnSpc>
              <a:spcAft>
                <a:spcPts val="150"/>
              </a:spcAft>
              <a:defRPr sz="999"/>
            </a:lvl2pPr>
            <a:lvl3pPr>
              <a:lnSpc>
                <a:spcPct val="110000"/>
              </a:lnSpc>
              <a:spcAft>
                <a:spcPts val="150"/>
              </a:spcAft>
              <a:defRPr sz="999"/>
            </a:lvl3pPr>
            <a:lvl4pPr>
              <a:spcAft>
                <a:spcPts val="150"/>
              </a:spcAft>
              <a:defRPr sz="999"/>
            </a:lvl4pPr>
            <a:lvl5pPr>
              <a:spcAft>
                <a:spcPts val="150"/>
              </a:spcAft>
              <a:defRPr sz="999"/>
            </a:lvl5pPr>
          </a:lstStyle>
          <a:p>
            <a:pPr lvl="0"/>
            <a:r>
              <a:rPr lang="en-US"/>
              <a:t>Text</a:t>
            </a:r>
          </a:p>
          <a:p>
            <a:pPr lvl="1"/>
            <a:r>
              <a:rPr lang="en-US"/>
              <a:t>Second level</a:t>
            </a:r>
          </a:p>
          <a:p>
            <a:pPr lvl="2"/>
            <a:r>
              <a:rPr lang="en-US"/>
              <a:t>Third level</a:t>
            </a:r>
            <a:endParaRPr lang="en-GB"/>
          </a:p>
        </p:txBody>
      </p:sp>
      <p:sp>
        <p:nvSpPr>
          <p:cNvPr id="36" name="Text Placeholder 8">
            <a:extLst>
              <a:ext uri="{FF2B5EF4-FFF2-40B4-BE49-F238E27FC236}">
                <a16:creationId xmlns:a16="http://schemas.microsoft.com/office/drawing/2014/main" id="{D1F02423-942E-7113-ACC3-D64ABA556DEE}"/>
              </a:ext>
            </a:extLst>
          </p:cNvPr>
          <p:cNvSpPr>
            <a:spLocks noGrp="1"/>
          </p:cNvSpPr>
          <p:nvPr>
            <p:ph type="body" sz="quarter" idx="30" hasCustomPrompt="1"/>
          </p:nvPr>
        </p:nvSpPr>
        <p:spPr>
          <a:xfrm>
            <a:off x="5051425" y="5012975"/>
            <a:ext cx="1152000" cy="756000"/>
          </a:xfrm>
          <a:solidFill>
            <a:schemeClr val="accent1"/>
          </a:solidFill>
        </p:spPr>
        <p:txBody>
          <a:bodyPr lIns="72000" tIns="72000" rIns="72000" bIns="72000" numCol="1" spcCol="396000"/>
          <a:lstStyle>
            <a:lvl1pPr>
              <a:spcAft>
                <a:spcPts val="150"/>
              </a:spcAft>
              <a:defRPr sz="999">
                <a:solidFill>
                  <a:schemeClr val="bg1"/>
                </a:solidFill>
              </a:defRPr>
            </a:lvl1pPr>
            <a:lvl2pPr>
              <a:spcAft>
                <a:spcPts val="150"/>
              </a:spcAft>
              <a:defRPr sz="999"/>
            </a:lvl2pPr>
            <a:lvl3pPr>
              <a:spcAft>
                <a:spcPts val="150"/>
              </a:spcAft>
              <a:defRPr sz="999"/>
            </a:lvl3pPr>
            <a:lvl4pPr>
              <a:spcAft>
                <a:spcPts val="150"/>
              </a:spcAft>
              <a:defRPr sz="999"/>
            </a:lvl4pPr>
            <a:lvl5pPr>
              <a:spcAft>
                <a:spcPts val="150"/>
              </a:spcAft>
              <a:defRPr sz="999"/>
            </a:lvl5pPr>
          </a:lstStyle>
          <a:p>
            <a:pPr lvl="0"/>
            <a:r>
              <a:rPr lang="en-US"/>
              <a:t>Text</a:t>
            </a:r>
            <a:endParaRPr lang="en-GB"/>
          </a:p>
        </p:txBody>
      </p:sp>
    </p:spTree>
    <p:extLst>
      <p:ext uri="{BB962C8B-B14F-4D97-AF65-F5344CB8AC3E}">
        <p14:creationId xmlns:p14="http://schemas.microsoft.com/office/powerpoint/2010/main" val="429132598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pos="2978">
          <p15:clr>
            <a:srgbClr val="FBAE40"/>
          </p15:clr>
        </p15:guide>
        <p15:guide id="2" pos="3976">
          <p15:clr>
            <a:srgbClr val="FBAE40"/>
          </p15:clr>
        </p15:guide>
        <p15:guide id="3" pos="7061">
          <p15:clr>
            <a:srgbClr val="FBAE40"/>
          </p15:clr>
        </p15:guide>
        <p15:guide id="4" orient="horz" pos="1094">
          <p15:clr>
            <a:srgbClr val="FBAE40"/>
          </p15:clr>
        </p15:guide>
        <p15:guide id="5" pos="290">
          <p15:clr>
            <a:srgbClr val="FBAE40"/>
          </p15:clr>
        </p15:guide>
        <p15:guide id="6" pos="869">
          <p15:clr>
            <a:srgbClr val="FBAE40"/>
          </p15:clr>
        </p15:guide>
        <p15:guide id="7" orient="horz" pos="3634">
          <p15:clr>
            <a:srgbClr val="FBAE40"/>
          </p15:clr>
        </p15:guide>
        <p15:guide id="8" pos="3182">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Chapter">
    <p:bg>
      <p:bgPr>
        <a:solidFill>
          <a:schemeClr val="tx2"/>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14E786E-D71F-88C8-1D32-D4C007021478}"/>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7" progId="TCLayout.ActiveDocument.1">
                  <p:embed/>
                </p:oleObj>
              </mc:Choice>
              <mc:Fallback>
                <p:oleObj name="think-cell Slide" r:id="rId3" imgW="327" imgH="327" progId="TCLayout.ActiveDocument.1">
                  <p:embed/>
                  <p:pic>
                    <p:nvPicPr>
                      <p:cNvPr id="8" name="Object 7" hidden="1">
                        <a:extLst>
                          <a:ext uri="{FF2B5EF4-FFF2-40B4-BE49-F238E27FC236}">
                            <a16:creationId xmlns:a16="http://schemas.microsoft.com/office/drawing/2014/main" id="{214E786E-D71F-88C8-1D32-D4C0070214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2" name="Picture 21">
            <a:extLst>
              <a:ext uri="{FF2B5EF4-FFF2-40B4-BE49-F238E27FC236}">
                <a16:creationId xmlns:a16="http://schemas.microsoft.com/office/drawing/2014/main" id="{1CD45D95-FF75-46FF-8468-A937E3D141BE}"/>
              </a:ext>
            </a:extLst>
          </p:cNvPr>
          <p:cNvPicPr>
            <a:picLocks noChangeAspect="1"/>
          </p:cNvPicPr>
          <p:nvPr userDrawn="1"/>
        </p:nvPicPr>
        <p:blipFill>
          <a:blip r:embed="rId5"/>
          <a:stretch>
            <a:fillRect/>
          </a:stretch>
        </p:blipFill>
        <p:spPr>
          <a:xfrm>
            <a:off x="12192000" y="2636838"/>
            <a:ext cx="1612800" cy="2088214"/>
          </a:xfrm>
          <a:prstGeom prst="rect">
            <a:avLst/>
          </a:prstGeom>
        </p:spPr>
      </p:pic>
      <p:sp>
        <p:nvSpPr>
          <p:cNvPr id="20" name="Tijdelijke aanduiding voor afbeelding 10">
            <a:extLst>
              <a:ext uri="{FF2B5EF4-FFF2-40B4-BE49-F238E27FC236}">
                <a16:creationId xmlns:a16="http://schemas.microsoft.com/office/drawing/2014/main" id="{EED961D7-55E2-D5BE-A1F8-2CB12BFB3EC2}"/>
              </a:ext>
            </a:extLst>
          </p:cNvPr>
          <p:cNvSpPr>
            <a:spLocks noGrp="1"/>
          </p:cNvSpPr>
          <p:nvPr>
            <p:ph type="pic" sz="quarter" idx="10" hasCustomPrompt="1"/>
          </p:nvPr>
        </p:nvSpPr>
        <p:spPr>
          <a:xfrm>
            <a:off x="0" y="0"/>
            <a:ext cx="12192000" cy="6858000"/>
          </a:xfrm>
          <a:noFill/>
        </p:spPr>
        <p:txBody>
          <a:bodyPr lIns="0" tIns="108000" bIns="0" anchor="t" anchorCtr="0"/>
          <a:lstStyle>
            <a:lvl1pPr algn="ctr">
              <a:defRPr sz="1000">
                <a:solidFill>
                  <a:schemeClr val="bg1"/>
                </a:solidFill>
              </a:defRPr>
            </a:lvl1pPr>
          </a:lstStyle>
          <a:p>
            <a:r>
              <a:rPr lang="en-GB"/>
              <a:t>TO INSERT AN IMAGE: </a:t>
            </a:r>
            <a:br>
              <a:rPr lang="en-GB"/>
            </a:br>
            <a:r>
              <a:rPr lang="en-GB"/>
              <a:t>SELECT THIS PICTURE PLACEHOLDER BOX </a:t>
            </a:r>
            <a:br>
              <a:rPr lang="en-GB"/>
            </a:br>
            <a:r>
              <a:rPr lang="en-GB"/>
              <a:t>CLICK IN THE RIBBON ON 'INSERT' - 'PICTURES’ </a:t>
            </a:r>
            <a:br>
              <a:rPr lang="en-GB"/>
            </a:br>
            <a:r>
              <a:rPr lang="en-GB"/>
              <a:t>SELECT A PHOTO OR IMAGE VIA THE EXPLORER AND CLICK ON 'INSERT' </a:t>
            </a:r>
          </a:p>
        </p:txBody>
      </p:sp>
      <p:sp>
        <p:nvSpPr>
          <p:cNvPr id="15" name="Text Placeholder 4">
            <a:extLst>
              <a:ext uri="{FF2B5EF4-FFF2-40B4-BE49-F238E27FC236}">
                <a16:creationId xmlns:a16="http://schemas.microsoft.com/office/drawing/2014/main" id="{5417DB0D-3F75-F1CE-059A-33DFC7D2884B}"/>
              </a:ext>
            </a:extLst>
          </p:cNvPr>
          <p:cNvSpPr>
            <a:spLocks noGrp="1" noChangeAspect="1"/>
          </p:cNvSpPr>
          <p:nvPr>
            <p:ph type="body" sz="quarter" idx="15" hasCustomPrompt="1"/>
          </p:nvPr>
        </p:nvSpPr>
        <p:spPr>
          <a:xfrm>
            <a:off x="11316580" y="316800"/>
            <a:ext cx="608400" cy="540000"/>
          </a:xfrm>
          <a:blipFill dpi="0" rotWithShape="1">
            <a:blip r:embed="rId6">
              <a:extLst>
                <a:ext uri="{28A0092B-C50C-407E-A947-70E740481C1C}">
                  <a14:useLocalDpi xmlns:a14="http://schemas.microsoft.com/office/drawing/2010/main" val="0"/>
                </a:ext>
              </a:extLst>
            </a:blip>
            <a:srcRect/>
            <a:stretch>
              <a:fillRect/>
            </a:stretch>
          </a:blipFill>
          <a:ln>
            <a:noFill/>
          </a:ln>
        </p:spPr>
        <p:txBody>
          <a:bodyPr/>
          <a:lstStyle>
            <a:lvl1pPr algn="ctr">
              <a:defRPr sz="100">
                <a:solidFill>
                  <a:schemeClr val="tx1"/>
                </a:solidFill>
              </a:defRPr>
            </a:lvl1pPr>
            <a:lvl5pPr>
              <a:defRPr/>
            </a:lvl5pPr>
          </a:lstStyle>
          <a:p>
            <a:pPr lvl="0"/>
            <a:r>
              <a:rPr lang="nl-NL"/>
              <a:t> </a:t>
            </a:r>
          </a:p>
        </p:txBody>
      </p:sp>
      <p:sp>
        <p:nvSpPr>
          <p:cNvPr id="2" name="Title 1">
            <a:extLst>
              <a:ext uri="{FF2B5EF4-FFF2-40B4-BE49-F238E27FC236}">
                <a16:creationId xmlns:a16="http://schemas.microsoft.com/office/drawing/2014/main" id="{5899D5FC-A5FF-3369-1420-EF9C68BCE389}"/>
              </a:ext>
            </a:extLst>
          </p:cNvPr>
          <p:cNvSpPr>
            <a:spLocks noGrp="1"/>
          </p:cNvSpPr>
          <p:nvPr>
            <p:ph type="ctrTitle" hasCustomPrompt="1"/>
          </p:nvPr>
        </p:nvSpPr>
        <p:spPr>
          <a:xfrm>
            <a:off x="1379538" y="2428615"/>
            <a:ext cx="7200000" cy="1009507"/>
          </a:xfrm>
        </p:spPr>
        <p:txBody>
          <a:bodyPr vert="horz" wrap="square" anchor="b">
            <a:spAutoFit/>
          </a:bodyPr>
          <a:lstStyle>
            <a:lvl1pPr algn="l">
              <a:lnSpc>
                <a:spcPct val="80000"/>
              </a:lnSpc>
              <a:spcBef>
                <a:spcPts val="0"/>
              </a:spcBef>
              <a:spcAft>
                <a:spcPts val="0"/>
              </a:spcAft>
              <a:defRPr sz="8000">
                <a:solidFill>
                  <a:schemeClr val="accent3"/>
                </a:solidFill>
                <a:latin typeface="+mj-lt"/>
              </a:defRPr>
            </a:lvl1pPr>
          </a:lstStyle>
          <a:p>
            <a:r>
              <a:rPr lang="en-US"/>
              <a:t>Chapter</a:t>
            </a:r>
            <a:endParaRPr lang="en-GB"/>
          </a:p>
        </p:txBody>
      </p:sp>
      <p:sp>
        <p:nvSpPr>
          <p:cNvPr id="3" name="Subtitle 2">
            <a:extLst>
              <a:ext uri="{FF2B5EF4-FFF2-40B4-BE49-F238E27FC236}">
                <a16:creationId xmlns:a16="http://schemas.microsoft.com/office/drawing/2014/main" id="{C0201D34-A67C-2D5F-4DE1-938E12C0F310}"/>
              </a:ext>
            </a:extLst>
          </p:cNvPr>
          <p:cNvSpPr>
            <a:spLocks noGrp="1"/>
          </p:cNvSpPr>
          <p:nvPr>
            <p:ph type="subTitle" idx="1" hasCustomPrompt="1"/>
          </p:nvPr>
        </p:nvSpPr>
        <p:spPr>
          <a:xfrm>
            <a:off x="1379538" y="3425689"/>
            <a:ext cx="7200000" cy="1009507"/>
          </a:xfrm>
        </p:spPr>
        <p:txBody>
          <a:bodyPr wrap="square">
            <a:spAutoFit/>
          </a:bodyPr>
          <a:lstStyle>
            <a:lvl1pPr marL="0" indent="0" algn="l">
              <a:lnSpc>
                <a:spcPct val="80000"/>
              </a:lnSpc>
              <a:spcBef>
                <a:spcPts val="0"/>
              </a:spcBef>
              <a:spcAft>
                <a:spcPts val="0"/>
              </a:spcAft>
              <a:buNone/>
              <a:defRPr sz="8000">
                <a:solidFill>
                  <a:schemeClr val="accent2"/>
                </a:solidFill>
                <a:latin typeface="+mj-lt"/>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US"/>
              <a:t>Name</a:t>
            </a:r>
            <a:endParaRPr lang="en-GB"/>
          </a:p>
        </p:txBody>
      </p:sp>
      <p:sp>
        <p:nvSpPr>
          <p:cNvPr id="5" name="Footer Placeholder 4">
            <a:extLst>
              <a:ext uri="{FF2B5EF4-FFF2-40B4-BE49-F238E27FC236}">
                <a16:creationId xmlns:a16="http://schemas.microsoft.com/office/drawing/2014/main" id="{3DBED0D9-469B-6250-0558-94F727825758}"/>
              </a:ext>
            </a:extLst>
          </p:cNvPr>
          <p:cNvSpPr>
            <a:spLocks noGrp="1"/>
          </p:cNvSpPr>
          <p:nvPr>
            <p:ph type="ftr" sz="quarter" idx="11"/>
          </p:nvPr>
        </p:nvSpPr>
        <p:spPr/>
        <p:txBody>
          <a:bodyPr/>
          <a:lstStyle>
            <a:lvl1pPr>
              <a:defRPr>
                <a:solidFill>
                  <a:schemeClr val="accent2"/>
                </a:solidFill>
              </a:defRPr>
            </a:lvl1pPr>
          </a:lstStyle>
          <a:p>
            <a:pPr defTabSz="914355"/>
            <a:endParaRPr lang="en-GB">
              <a:solidFill>
                <a:srgbClr val="FF8E53"/>
              </a:solidFill>
            </a:endParaRPr>
          </a:p>
        </p:txBody>
      </p:sp>
      <p:sp>
        <p:nvSpPr>
          <p:cNvPr id="6" name="Slide Number Placeholder 5">
            <a:extLst>
              <a:ext uri="{FF2B5EF4-FFF2-40B4-BE49-F238E27FC236}">
                <a16:creationId xmlns:a16="http://schemas.microsoft.com/office/drawing/2014/main" id="{42DBB58F-18A9-BA8F-42BF-D94C7DA2BC62}"/>
              </a:ext>
            </a:extLst>
          </p:cNvPr>
          <p:cNvSpPr>
            <a:spLocks noGrp="1"/>
          </p:cNvSpPr>
          <p:nvPr>
            <p:ph type="sldNum" sz="quarter" idx="12"/>
          </p:nvPr>
        </p:nvSpPr>
        <p:spPr>
          <a:xfrm>
            <a:off x="11827591" y="6623716"/>
            <a:ext cx="105805" cy="92333"/>
          </a:xfrm>
        </p:spPr>
        <p:txBody>
          <a:bodyPr/>
          <a:lstStyle>
            <a:lvl1pPr>
              <a:defRPr>
                <a:solidFill>
                  <a:schemeClr val="accent2"/>
                </a:solidFill>
              </a:defRPr>
            </a:lvl1pPr>
          </a:lstStyle>
          <a:p>
            <a:pPr defTabSz="914355"/>
            <a:fld id="{CBC126F9-F1D5-4E1F-9CD3-E5747E0D4B4E}" type="slidenum">
              <a:rPr lang="en-GB" smtClean="0">
                <a:solidFill>
                  <a:srgbClr val="FF8E53"/>
                </a:solidFill>
              </a:rPr>
              <a:pPr defTabSz="914355"/>
              <a:t>‹#›</a:t>
            </a:fld>
            <a:endParaRPr lang="en-GB">
              <a:solidFill>
                <a:srgbClr val="FF8E53"/>
              </a:solidFill>
            </a:endParaRPr>
          </a:p>
        </p:txBody>
      </p:sp>
    </p:spTree>
    <p:extLst>
      <p:ext uri="{BB962C8B-B14F-4D97-AF65-F5344CB8AC3E}">
        <p14:creationId xmlns:p14="http://schemas.microsoft.com/office/powerpoint/2010/main" val="146352281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pos="435">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1_Chart or table &amp; text - 3">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DED2F203-B30E-8D19-506A-B5B93A26E627}"/>
              </a:ext>
            </a:extLst>
          </p:cNvPr>
          <p:cNvGraphicFramePr>
            <a:graphicFrameLocks noChangeAspect="1"/>
          </p:cNvGraphicFramePr>
          <p:nvPr userDrawn="1">
            <p:custDataLst>
              <p:tags r:id="rId1"/>
            </p:custDataLst>
            <p:extLst>
              <p:ext uri="{D42A27DB-BD31-4B8C-83A1-F6EECF244321}">
                <p14:modId xmlns:p14="http://schemas.microsoft.com/office/powerpoint/2010/main" val="17570204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7" progId="TCLayout.ActiveDocument.1">
                  <p:embed/>
                </p:oleObj>
              </mc:Choice>
              <mc:Fallback>
                <p:oleObj name="think-cell Slide" r:id="rId3" imgW="327" imgH="327" progId="TCLayout.ActiveDocument.1">
                  <p:embed/>
                  <p:pic>
                    <p:nvPicPr>
                      <p:cNvPr id="12" name="Object 11" hidden="1">
                        <a:extLst>
                          <a:ext uri="{FF2B5EF4-FFF2-40B4-BE49-F238E27FC236}">
                            <a16:creationId xmlns:a16="http://schemas.microsoft.com/office/drawing/2014/main" id="{DED2F203-B30E-8D19-506A-B5B93A26E62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E2C83D43-8C04-86DF-804D-F7E021360A22}"/>
              </a:ext>
            </a:extLst>
          </p:cNvPr>
          <p:cNvSpPr>
            <a:spLocks noGrp="1"/>
          </p:cNvSpPr>
          <p:nvPr>
            <p:ph type="title" hasCustomPrompt="1"/>
          </p:nvPr>
        </p:nvSpPr>
        <p:spPr>
          <a:xfrm>
            <a:off x="460375" y="344102"/>
            <a:ext cx="9719680" cy="435376"/>
          </a:xfrm>
        </p:spPr>
        <p:txBody>
          <a:bodyPr vert="horz"/>
          <a:lstStyle>
            <a:lvl1pPr>
              <a:spcBef>
                <a:spcPts val="0"/>
              </a:spcBef>
              <a:defRPr sz="3500"/>
            </a:lvl1pPr>
          </a:lstStyle>
          <a:p>
            <a:r>
              <a:rPr lang="en-GB"/>
              <a:t>Title</a:t>
            </a:r>
          </a:p>
        </p:txBody>
      </p:sp>
      <p:sp>
        <p:nvSpPr>
          <p:cNvPr id="10" name="Text Placeholder 2">
            <a:extLst>
              <a:ext uri="{FF2B5EF4-FFF2-40B4-BE49-F238E27FC236}">
                <a16:creationId xmlns:a16="http://schemas.microsoft.com/office/drawing/2014/main" id="{144281DA-F947-CAD7-868D-15445FE53EBF}"/>
              </a:ext>
            </a:extLst>
          </p:cNvPr>
          <p:cNvSpPr>
            <a:spLocks noGrp="1"/>
          </p:cNvSpPr>
          <p:nvPr>
            <p:ph type="body" idx="1" hasCustomPrompt="1"/>
          </p:nvPr>
        </p:nvSpPr>
        <p:spPr>
          <a:xfrm>
            <a:off x="460375" y="766763"/>
            <a:ext cx="9719680" cy="539828"/>
          </a:xfrm>
        </p:spPr>
        <p:txBody>
          <a:bodyPr wrap="square" anchor="t" anchorCtr="0">
            <a:spAutoFit/>
          </a:bodyPr>
          <a:lstStyle>
            <a:lvl1pPr marL="0" indent="0">
              <a:lnSpc>
                <a:spcPct val="80000"/>
              </a:lnSpc>
              <a:spcBef>
                <a:spcPts val="0"/>
              </a:spcBef>
              <a:spcAft>
                <a:spcPts val="0"/>
              </a:spcAft>
              <a:buNone/>
              <a:defRPr sz="3500" b="0">
                <a:solidFill>
                  <a:schemeClr val="accent2"/>
                </a:solidFill>
                <a:latin typeface="+mj-lt"/>
              </a:defRPr>
            </a:lvl1pPr>
            <a:lvl2pPr marL="457154" indent="0">
              <a:buNone/>
              <a:defRPr sz="2000" b="1"/>
            </a:lvl2pPr>
            <a:lvl3pPr marL="914310" indent="0">
              <a:buNone/>
              <a:defRPr sz="1800" b="1"/>
            </a:lvl3pPr>
            <a:lvl4pPr marL="1371464" indent="0">
              <a:buNone/>
              <a:defRPr sz="1600" b="1"/>
            </a:lvl4pPr>
            <a:lvl5pPr marL="1828618" indent="0">
              <a:buNone/>
              <a:defRPr sz="1600" b="1"/>
            </a:lvl5pPr>
            <a:lvl6pPr marL="2285772" indent="0">
              <a:buNone/>
              <a:defRPr sz="1600" b="1"/>
            </a:lvl6pPr>
            <a:lvl7pPr marL="2742926" indent="0">
              <a:buNone/>
              <a:defRPr sz="1600" b="1"/>
            </a:lvl7pPr>
            <a:lvl8pPr marL="3200080" indent="0">
              <a:buNone/>
              <a:defRPr sz="1600" b="1"/>
            </a:lvl8pPr>
            <a:lvl9pPr marL="3657234" indent="0">
              <a:buNone/>
              <a:defRPr sz="1600" b="1"/>
            </a:lvl9pPr>
          </a:lstStyle>
          <a:p>
            <a:pPr lvl="0"/>
            <a:r>
              <a:rPr lang="en-US"/>
              <a:t>Subtitle</a:t>
            </a:r>
          </a:p>
        </p:txBody>
      </p:sp>
      <p:sp>
        <p:nvSpPr>
          <p:cNvPr id="3" name="Slide Number Placeholder 2">
            <a:extLst>
              <a:ext uri="{FF2B5EF4-FFF2-40B4-BE49-F238E27FC236}">
                <a16:creationId xmlns:a16="http://schemas.microsoft.com/office/drawing/2014/main" id="{A48C87BE-8B44-27D8-C030-7209A0F9271A}"/>
              </a:ext>
            </a:extLst>
          </p:cNvPr>
          <p:cNvSpPr>
            <a:spLocks noGrp="1"/>
          </p:cNvSpPr>
          <p:nvPr>
            <p:ph type="sldNum" sz="quarter" idx="19"/>
          </p:nvPr>
        </p:nvSpPr>
        <p:spPr/>
        <p:txBody>
          <a:bodyPr/>
          <a:lstStyle/>
          <a:p>
            <a:fld id="{8008FCDA-A3A7-43F4-A886-F9C970867285}" type="slidenum">
              <a:rPr lang="nl-NL" smtClean="0"/>
              <a:pPr/>
              <a:t>‹#›</a:t>
            </a:fld>
            <a:endParaRPr lang="nl-NL"/>
          </a:p>
        </p:txBody>
      </p:sp>
      <p:sp>
        <p:nvSpPr>
          <p:cNvPr id="15" name="Text Placeholder 8">
            <a:extLst>
              <a:ext uri="{FF2B5EF4-FFF2-40B4-BE49-F238E27FC236}">
                <a16:creationId xmlns:a16="http://schemas.microsoft.com/office/drawing/2014/main" id="{26982A09-8D97-C566-6151-483389A1EAC7}"/>
              </a:ext>
            </a:extLst>
          </p:cNvPr>
          <p:cNvSpPr>
            <a:spLocks noGrp="1"/>
          </p:cNvSpPr>
          <p:nvPr>
            <p:ph type="body" sz="quarter" idx="20"/>
          </p:nvPr>
        </p:nvSpPr>
        <p:spPr>
          <a:xfrm>
            <a:off x="6311900" y="2067558"/>
            <a:ext cx="2340000" cy="936000"/>
          </a:xfrm>
        </p:spPr>
        <p:txBody>
          <a:bodyPr numCol="1" spcCol="396000"/>
          <a:lstStyle>
            <a:lvl1pPr marL="228578" indent="-228578">
              <a:lnSpc>
                <a:spcPct val="110000"/>
              </a:lnSpc>
              <a:spcAft>
                <a:spcPts val="150"/>
              </a:spcAft>
              <a:buFont typeface="+mj-lt"/>
              <a:buAutoNum type="arabicPeriod"/>
              <a:defRPr sz="900"/>
            </a:lvl1pPr>
            <a:lvl2pPr>
              <a:lnSpc>
                <a:spcPct val="110000"/>
              </a:lnSpc>
              <a:spcAft>
                <a:spcPts val="150"/>
              </a:spcAft>
              <a:defRPr sz="900"/>
            </a:lvl2pPr>
            <a:lvl3pPr>
              <a:lnSpc>
                <a:spcPct val="110000"/>
              </a:lnSpc>
              <a:spcAft>
                <a:spcPts val="150"/>
              </a:spcAft>
              <a:defRPr sz="900"/>
            </a:lvl3pPr>
            <a:lvl4pPr>
              <a:spcAft>
                <a:spcPts val="150"/>
              </a:spcAft>
              <a:defRPr sz="1000"/>
            </a:lvl4pPr>
            <a:lvl5pPr>
              <a:spcAft>
                <a:spcPts val="150"/>
              </a:spcAft>
              <a:defRPr sz="1000"/>
            </a:lvl5pPr>
          </a:lstStyle>
          <a:p>
            <a:pPr lvl="0"/>
            <a:endParaRPr lang="en-GB"/>
          </a:p>
          <a:p>
            <a:pPr lvl="0"/>
            <a:r>
              <a:rPr lang="en-US"/>
              <a:t>Text</a:t>
            </a:r>
          </a:p>
          <a:p>
            <a:pPr lvl="0"/>
            <a:r>
              <a:rPr lang="en-US"/>
              <a:t>Second level</a:t>
            </a:r>
          </a:p>
          <a:p>
            <a:pPr lvl="0"/>
            <a:r>
              <a:rPr lang="en-US"/>
              <a:t>Third level</a:t>
            </a:r>
            <a:endParaRPr lang="en-GB"/>
          </a:p>
          <a:p>
            <a:pPr lvl="0"/>
            <a:endParaRPr lang="en-GB"/>
          </a:p>
        </p:txBody>
      </p:sp>
      <p:sp>
        <p:nvSpPr>
          <p:cNvPr id="28" name="Text Placeholder 8">
            <a:extLst>
              <a:ext uri="{FF2B5EF4-FFF2-40B4-BE49-F238E27FC236}">
                <a16:creationId xmlns:a16="http://schemas.microsoft.com/office/drawing/2014/main" id="{527E7697-A99E-FB4D-DDFA-8D31894DB4D2}"/>
              </a:ext>
            </a:extLst>
          </p:cNvPr>
          <p:cNvSpPr>
            <a:spLocks noGrp="1"/>
          </p:cNvSpPr>
          <p:nvPr>
            <p:ph type="body" sz="quarter" idx="22" hasCustomPrompt="1"/>
          </p:nvPr>
        </p:nvSpPr>
        <p:spPr>
          <a:xfrm>
            <a:off x="6311900" y="1736725"/>
            <a:ext cx="2340000" cy="259200"/>
          </a:xfrm>
          <a:solidFill>
            <a:schemeClr val="accent1"/>
          </a:solidFill>
        </p:spPr>
        <p:txBody>
          <a:bodyPr lIns="72000" tIns="36000" rIns="72000" bIns="36000" numCol="1" spcCol="396000" anchor="ctr" anchorCtr="0"/>
          <a:lstStyle>
            <a:lvl1pPr>
              <a:spcAft>
                <a:spcPts val="150"/>
              </a:spcAft>
              <a:defRPr sz="900">
                <a:solidFill>
                  <a:schemeClr val="bg1"/>
                </a:solidFill>
              </a:defRPr>
            </a:lvl1pPr>
            <a:lvl2pPr>
              <a:spcAft>
                <a:spcPts val="150"/>
              </a:spcAft>
              <a:defRPr sz="1000"/>
            </a:lvl2pPr>
            <a:lvl3pPr>
              <a:spcAft>
                <a:spcPts val="150"/>
              </a:spcAft>
              <a:defRPr sz="1000"/>
            </a:lvl3pPr>
            <a:lvl4pPr>
              <a:spcAft>
                <a:spcPts val="150"/>
              </a:spcAft>
              <a:defRPr sz="1000"/>
            </a:lvl4pPr>
            <a:lvl5pPr>
              <a:spcAft>
                <a:spcPts val="150"/>
              </a:spcAft>
              <a:defRPr sz="1000"/>
            </a:lvl5pPr>
          </a:lstStyle>
          <a:p>
            <a:pPr lvl="0"/>
            <a:r>
              <a:rPr lang="en-US"/>
              <a:t>To be reconducted</a:t>
            </a:r>
            <a:endParaRPr lang="en-GB"/>
          </a:p>
        </p:txBody>
      </p:sp>
      <p:sp>
        <p:nvSpPr>
          <p:cNvPr id="59" name="Text Placeholder 8">
            <a:extLst>
              <a:ext uri="{FF2B5EF4-FFF2-40B4-BE49-F238E27FC236}">
                <a16:creationId xmlns:a16="http://schemas.microsoft.com/office/drawing/2014/main" id="{23330C9E-B4CD-5E9F-7E52-76588F2F9CE3}"/>
              </a:ext>
            </a:extLst>
          </p:cNvPr>
          <p:cNvSpPr>
            <a:spLocks noGrp="1"/>
          </p:cNvSpPr>
          <p:nvPr>
            <p:ph type="body" sz="quarter" idx="31"/>
          </p:nvPr>
        </p:nvSpPr>
        <p:spPr>
          <a:xfrm>
            <a:off x="6311900" y="3441190"/>
            <a:ext cx="2340000" cy="936000"/>
          </a:xfrm>
        </p:spPr>
        <p:txBody>
          <a:bodyPr numCol="1" spcCol="396000"/>
          <a:lstStyle>
            <a:lvl1pPr marL="228578" indent="-228578">
              <a:lnSpc>
                <a:spcPct val="110000"/>
              </a:lnSpc>
              <a:spcAft>
                <a:spcPts val="150"/>
              </a:spcAft>
              <a:buFont typeface="+mj-lt"/>
              <a:buAutoNum type="arabicPeriod"/>
              <a:defRPr sz="900"/>
            </a:lvl1pPr>
            <a:lvl2pPr>
              <a:lnSpc>
                <a:spcPct val="110000"/>
              </a:lnSpc>
              <a:spcAft>
                <a:spcPts val="150"/>
              </a:spcAft>
              <a:defRPr sz="900"/>
            </a:lvl2pPr>
            <a:lvl3pPr>
              <a:lnSpc>
                <a:spcPct val="110000"/>
              </a:lnSpc>
              <a:spcAft>
                <a:spcPts val="150"/>
              </a:spcAft>
              <a:defRPr sz="900"/>
            </a:lvl3pPr>
            <a:lvl4pPr>
              <a:spcAft>
                <a:spcPts val="150"/>
              </a:spcAft>
              <a:defRPr sz="1000"/>
            </a:lvl4pPr>
            <a:lvl5pPr>
              <a:spcAft>
                <a:spcPts val="150"/>
              </a:spcAft>
              <a:defRPr sz="1000"/>
            </a:lvl5pPr>
          </a:lstStyle>
          <a:p>
            <a:pPr lvl="0"/>
            <a:endParaRPr lang="en-US"/>
          </a:p>
          <a:p>
            <a:pPr lvl="0"/>
            <a:r>
              <a:rPr lang="en-US"/>
              <a:t>Text</a:t>
            </a:r>
          </a:p>
          <a:p>
            <a:pPr lvl="0"/>
            <a:r>
              <a:rPr lang="en-US"/>
              <a:t>Second level</a:t>
            </a:r>
          </a:p>
          <a:p>
            <a:pPr lvl="0"/>
            <a:r>
              <a:rPr lang="en-US"/>
              <a:t>Third level</a:t>
            </a:r>
            <a:endParaRPr lang="en-GB"/>
          </a:p>
          <a:p>
            <a:pPr lvl="0"/>
            <a:endParaRPr lang="en-US"/>
          </a:p>
        </p:txBody>
      </p:sp>
      <p:sp>
        <p:nvSpPr>
          <p:cNvPr id="61" name="Text Placeholder 8">
            <a:extLst>
              <a:ext uri="{FF2B5EF4-FFF2-40B4-BE49-F238E27FC236}">
                <a16:creationId xmlns:a16="http://schemas.microsoft.com/office/drawing/2014/main" id="{BD1476AA-0786-1DBD-03DC-E09894D8F7C6}"/>
              </a:ext>
            </a:extLst>
          </p:cNvPr>
          <p:cNvSpPr>
            <a:spLocks noGrp="1"/>
          </p:cNvSpPr>
          <p:nvPr>
            <p:ph type="body" sz="quarter" idx="33"/>
          </p:nvPr>
        </p:nvSpPr>
        <p:spPr>
          <a:xfrm>
            <a:off x="6311900" y="4832975"/>
            <a:ext cx="2340000" cy="936000"/>
          </a:xfrm>
        </p:spPr>
        <p:txBody>
          <a:bodyPr numCol="1" spcCol="396000"/>
          <a:lstStyle>
            <a:lvl1pPr marL="228578" indent="-228578">
              <a:lnSpc>
                <a:spcPct val="110000"/>
              </a:lnSpc>
              <a:spcAft>
                <a:spcPts val="150"/>
              </a:spcAft>
              <a:buFont typeface="+mj-lt"/>
              <a:buAutoNum type="arabicPeriod"/>
              <a:defRPr sz="900"/>
            </a:lvl1pPr>
            <a:lvl2pPr>
              <a:lnSpc>
                <a:spcPct val="110000"/>
              </a:lnSpc>
              <a:spcAft>
                <a:spcPts val="150"/>
              </a:spcAft>
              <a:defRPr sz="900"/>
            </a:lvl2pPr>
            <a:lvl3pPr>
              <a:lnSpc>
                <a:spcPct val="110000"/>
              </a:lnSpc>
              <a:spcAft>
                <a:spcPts val="150"/>
              </a:spcAft>
              <a:defRPr sz="900"/>
            </a:lvl3pPr>
            <a:lvl4pPr>
              <a:spcAft>
                <a:spcPts val="150"/>
              </a:spcAft>
              <a:defRPr sz="1000"/>
            </a:lvl4pPr>
            <a:lvl5pPr>
              <a:spcAft>
                <a:spcPts val="150"/>
              </a:spcAft>
              <a:defRPr sz="1000"/>
            </a:lvl5pPr>
          </a:lstStyle>
          <a:p>
            <a:pPr lvl="0"/>
            <a:endParaRPr lang="en-US"/>
          </a:p>
          <a:p>
            <a:pPr lvl="0"/>
            <a:r>
              <a:rPr lang="en-US"/>
              <a:t>Text</a:t>
            </a:r>
          </a:p>
          <a:p>
            <a:pPr lvl="0"/>
            <a:r>
              <a:rPr lang="en-US"/>
              <a:t>Second level</a:t>
            </a:r>
          </a:p>
          <a:p>
            <a:pPr lvl="0"/>
            <a:r>
              <a:rPr lang="en-US"/>
              <a:t>Third level</a:t>
            </a:r>
            <a:endParaRPr lang="en-GB"/>
          </a:p>
          <a:p>
            <a:pPr lvl="0"/>
            <a:endParaRPr lang="en-US"/>
          </a:p>
        </p:txBody>
      </p:sp>
      <p:sp>
        <p:nvSpPr>
          <p:cNvPr id="63" name="Text Placeholder 8">
            <a:extLst>
              <a:ext uri="{FF2B5EF4-FFF2-40B4-BE49-F238E27FC236}">
                <a16:creationId xmlns:a16="http://schemas.microsoft.com/office/drawing/2014/main" id="{A639CF31-0DF4-6E13-F72E-84A1079AD565}"/>
              </a:ext>
            </a:extLst>
          </p:cNvPr>
          <p:cNvSpPr>
            <a:spLocks noGrp="1"/>
          </p:cNvSpPr>
          <p:nvPr>
            <p:ph type="body" sz="quarter" idx="35"/>
          </p:nvPr>
        </p:nvSpPr>
        <p:spPr>
          <a:xfrm>
            <a:off x="8869338" y="2067558"/>
            <a:ext cx="2340000" cy="936000"/>
          </a:xfrm>
        </p:spPr>
        <p:txBody>
          <a:bodyPr numCol="1" spcCol="396000"/>
          <a:lstStyle>
            <a:lvl1pPr marL="228578" indent="-228578">
              <a:lnSpc>
                <a:spcPct val="110000"/>
              </a:lnSpc>
              <a:spcAft>
                <a:spcPts val="150"/>
              </a:spcAft>
              <a:buFont typeface="+mj-lt"/>
              <a:buAutoNum type="arabicPeriod"/>
              <a:defRPr sz="900"/>
            </a:lvl1pPr>
            <a:lvl2pPr>
              <a:lnSpc>
                <a:spcPct val="110000"/>
              </a:lnSpc>
              <a:spcAft>
                <a:spcPts val="150"/>
              </a:spcAft>
              <a:defRPr sz="900"/>
            </a:lvl2pPr>
            <a:lvl3pPr>
              <a:lnSpc>
                <a:spcPct val="110000"/>
              </a:lnSpc>
              <a:spcAft>
                <a:spcPts val="150"/>
              </a:spcAft>
              <a:defRPr sz="900"/>
            </a:lvl3pPr>
            <a:lvl4pPr>
              <a:spcAft>
                <a:spcPts val="150"/>
              </a:spcAft>
              <a:defRPr sz="1000"/>
            </a:lvl4pPr>
            <a:lvl5pPr>
              <a:spcAft>
                <a:spcPts val="150"/>
              </a:spcAft>
              <a:defRPr sz="1000"/>
            </a:lvl5pPr>
          </a:lstStyle>
          <a:p>
            <a:pPr lvl="0"/>
            <a:endParaRPr lang="en-GB"/>
          </a:p>
          <a:p>
            <a:pPr lvl="0"/>
            <a:r>
              <a:rPr lang="en-US"/>
              <a:t>Text</a:t>
            </a:r>
          </a:p>
          <a:p>
            <a:pPr lvl="0"/>
            <a:r>
              <a:rPr lang="en-US"/>
              <a:t>Second level</a:t>
            </a:r>
          </a:p>
          <a:p>
            <a:pPr lvl="0"/>
            <a:r>
              <a:rPr lang="en-US"/>
              <a:t>Third level</a:t>
            </a:r>
            <a:endParaRPr lang="en-GB"/>
          </a:p>
          <a:p>
            <a:pPr lvl="0"/>
            <a:endParaRPr lang="en-GB"/>
          </a:p>
          <a:p>
            <a:pPr lvl="0"/>
            <a:endParaRPr lang="en-GB"/>
          </a:p>
        </p:txBody>
      </p:sp>
      <p:sp>
        <p:nvSpPr>
          <p:cNvPr id="64" name="Text Placeholder 8">
            <a:extLst>
              <a:ext uri="{FF2B5EF4-FFF2-40B4-BE49-F238E27FC236}">
                <a16:creationId xmlns:a16="http://schemas.microsoft.com/office/drawing/2014/main" id="{FD579EBE-2459-A0E1-39B4-E2F8265C2768}"/>
              </a:ext>
            </a:extLst>
          </p:cNvPr>
          <p:cNvSpPr>
            <a:spLocks noGrp="1"/>
          </p:cNvSpPr>
          <p:nvPr>
            <p:ph type="body" sz="quarter" idx="36" hasCustomPrompt="1"/>
          </p:nvPr>
        </p:nvSpPr>
        <p:spPr>
          <a:xfrm>
            <a:off x="8869338" y="1736725"/>
            <a:ext cx="2340000" cy="259200"/>
          </a:xfrm>
          <a:solidFill>
            <a:schemeClr val="accent1"/>
          </a:solidFill>
        </p:spPr>
        <p:txBody>
          <a:bodyPr vert="horz" lIns="72000" tIns="36000" rIns="72000" bIns="36000" numCol="1" spcCol="396000" rtlCol="0" anchor="ctr" anchorCtr="0">
            <a:noAutofit/>
          </a:bodyPr>
          <a:lstStyle>
            <a:lvl1pPr>
              <a:defRPr lang="en-GB" sz="900" dirty="0">
                <a:solidFill>
                  <a:schemeClr val="bg1"/>
                </a:solidFill>
              </a:defRPr>
            </a:lvl1pPr>
          </a:lstStyle>
          <a:p>
            <a:pPr lvl="0">
              <a:spcAft>
                <a:spcPts val="150"/>
              </a:spcAft>
            </a:pPr>
            <a:r>
              <a:rPr lang="en-US"/>
              <a:t>To be improved / investigated</a:t>
            </a:r>
            <a:endParaRPr lang="en-GB"/>
          </a:p>
        </p:txBody>
      </p:sp>
      <p:sp>
        <p:nvSpPr>
          <p:cNvPr id="65" name="Text Placeholder 8">
            <a:extLst>
              <a:ext uri="{FF2B5EF4-FFF2-40B4-BE49-F238E27FC236}">
                <a16:creationId xmlns:a16="http://schemas.microsoft.com/office/drawing/2014/main" id="{845EF404-116B-2621-8B4F-E14FE2F5B8BA}"/>
              </a:ext>
            </a:extLst>
          </p:cNvPr>
          <p:cNvSpPr>
            <a:spLocks noGrp="1"/>
          </p:cNvSpPr>
          <p:nvPr>
            <p:ph type="body" sz="quarter" idx="37"/>
          </p:nvPr>
        </p:nvSpPr>
        <p:spPr>
          <a:xfrm>
            <a:off x="8869338" y="3441190"/>
            <a:ext cx="2340000" cy="936000"/>
          </a:xfrm>
        </p:spPr>
        <p:txBody>
          <a:bodyPr numCol="1" spcCol="396000"/>
          <a:lstStyle>
            <a:lvl1pPr marL="228578" indent="-228578">
              <a:lnSpc>
                <a:spcPct val="110000"/>
              </a:lnSpc>
              <a:spcAft>
                <a:spcPts val="150"/>
              </a:spcAft>
              <a:buFont typeface="+mj-lt"/>
              <a:buAutoNum type="arabicPeriod"/>
              <a:defRPr sz="900" b="0"/>
            </a:lvl1pPr>
            <a:lvl2pPr>
              <a:lnSpc>
                <a:spcPct val="110000"/>
              </a:lnSpc>
              <a:spcAft>
                <a:spcPts val="150"/>
              </a:spcAft>
              <a:defRPr sz="900"/>
            </a:lvl2pPr>
            <a:lvl3pPr>
              <a:lnSpc>
                <a:spcPct val="110000"/>
              </a:lnSpc>
              <a:spcAft>
                <a:spcPts val="150"/>
              </a:spcAft>
              <a:defRPr sz="900"/>
            </a:lvl3pPr>
            <a:lvl4pPr>
              <a:spcAft>
                <a:spcPts val="150"/>
              </a:spcAft>
              <a:defRPr sz="1000"/>
            </a:lvl4pPr>
            <a:lvl5pPr>
              <a:spcAft>
                <a:spcPts val="150"/>
              </a:spcAft>
              <a:defRPr sz="1000"/>
            </a:lvl5pPr>
          </a:lstStyle>
          <a:p>
            <a:pPr lvl="0"/>
            <a:endParaRPr lang="en-GB"/>
          </a:p>
          <a:p>
            <a:pPr lvl="0"/>
            <a:r>
              <a:rPr lang="en-US"/>
              <a:t>Text</a:t>
            </a:r>
          </a:p>
          <a:p>
            <a:pPr lvl="0"/>
            <a:r>
              <a:rPr lang="en-US"/>
              <a:t>Second level</a:t>
            </a:r>
          </a:p>
          <a:p>
            <a:pPr lvl="0"/>
            <a:r>
              <a:rPr lang="en-US"/>
              <a:t>Third level</a:t>
            </a:r>
            <a:endParaRPr lang="en-GB"/>
          </a:p>
          <a:p>
            <a:pPr lvl="0"/>
            <a:endParaRPr lang="en-GB"/>
          </a:p>
        </p:txBody>
      </p:sp>
      <p:sp>
        <p:nvSpPr>
          <p:cNvPr id="67" name="Text Placeholder 8">
            <a:extLst>
              <a:ext uri="{FF2B5EF4-FFF2-40B4-BE49-F238E27FC236}">
                <a16:creationId xmlns:a16="http://schemas.microsoft.com/office/drawing/2014/main" id="{88E30441-5BCE-32F5-1183-8BFDCE2C02FD}"/>
              </a:ext>
            </a:extLst>
          </p:cNvPr>
          <p:cNvSpPr>
            <a:spLocks noGrp="1"/>
          </p:cNvSpPr>
          <p:nvPr>
            <p:ph type="body" sz="quarter" idx="39"/>
          </p:nvPr>
        </p:nvSpPr>
        <p:spPr>
          <a:xfrm>
            <a:off x="8869338" y="4832975"/>
            <a:ext cx="2340000" cy="936000"/>
          </a:xfrm>
        </p:spPr>
        <p:txBody>
          <a:bodyPr numCol="1" spcCol="396000"/>
          <a:lstStyle>
            <a:lvl1pPr marL="228578" indent="-228578">
              <a:lnSpc>
                <a:spcPct val="110000"/>
              </a:lnSpc>
              <a:spcAft>
                <a:spcPts val="150"/>
              </a:spcAft>
              <a:buFont typeface="+mj-lt"/>
              <a:buAutoNum type="arabicPeriod"/>
              <a:defRPr sz="900" b="0"/>
            </a:lvl1pPr>
            <a:lvl2pPr>
              <a:lnSpc>
                <a:spcPct val="110000"/>
              </a:lnSpc>
              <a:spcAft>
                <a:spcPts val="150"/>
              </a:spcAft>
              <a:defRPr sz="900"/>
            </a:lvl2pPr>
            <a:lvl3pPr>
              <a:lnSpc>
                <a:spcPct val="110000"/>
              </a:lnSpc>
              <a:spcAft>
                <a:spcPts val="150"/>
              </a:spcAft>
              <a:defRPr sz="900"/>
            </a:lvl3pPr>
            <a:lvl4pPr>
              <a:spcAft>
                <a:spcPts val="150"/>
              </a:spcAft>
              <a:defRPr sz="1000"/>
            </a:lvl4pPr>
            <a:lvl5pPr>
              <a:spcAft>
                <a:spcPts val="150"/>
              </a:spcAft>
              <a:defRPr sz="1000"/>
            </a:lvl5pPr>
          </a:lstStyle>
          <a:p>
            <a:pPr lvl="0"/>
            <a:endParaRPr lang="en-GB"/>
          </a:p>
          <a:p>
            <a:pPr lvl="0"/>
            <a:r>
              <a:rPr lang="en-US"/>
              <a:t>Text</a:t>
            </a:r>
          </a:p>
          <a:p>
            <a:pPr lvl="0"/>
            <a:r>
              <a:rPr lang="en-US"/>
              <a:t>Second level</a:t>
            </a:r>
          </a:p>
          <a:p>
            <a:pPr lvl="0"/>
            <a:r>
              <a:rPr lang="en-US"/>
              <a:t>Third level</a:t>
            </a:r>
            <a:endParaRPr lang="en-GB"/>
          </a:p>
          <a:p>
            <a:pPr lvl="0"/>
            <a:endParaRPr lang="en-GB"/>
          </a:p>
        </p:txBody>
      </p:sp>
      <p:sp>
        <p:nvSpPr>
          <p:cNvPr id="4" name="Text Placeholder 8">
            <a:extLst>
              <a:ext uri="{FF2B5EF4-FFF2-40B4-BE49-F238E27FC236}">
                <a16:creationId xmlns:a16="http://schemas.microsoft.com/office/drawing/2014/main" id="{BA295992-0920-8592-45CF-A927B7D08639}"/>
              </a:ext>
            </a:extLst>
          </p:cNvPr>
          <p:cNvSpPr>
            <a:spLocks noGrp="1"/>
          </p:cNvSpPr>
          <p:nvPr>
            <p:ph type="body" sz="quarter" idx="41"/>
          </p:nvPr>
        </p:nvSpPr>
        <p:spPr>
          <a:xfrm>
            <a:off x="3696163" y="2070326"/>
            <a:ext cx="2340000" cy="936000"/>
          </a:xfrm>
        </p:spPr>
        <p:txBody>
          <a:bodyPr numCol="1" spcCol="396000"/>
          <a:lstStyle>
            <a:lvl1pPr marL="228578" indent="-228578">
              <a:lnSpc>
                <a:spcPct val="110000"/>
              </a:lnSpc>
              <a:spcAft>
                <a:spcPts val="150"/>
              </a:spcAft>
              <a:buFont typeface="+mj-lt"/>
              <a:buAutoNum type="arabicPeriod"/>
              <a:defRPr sz="900"/>
            </a:lvl1pPr>
            <a:lvl2pPr marL="0" indent="0">
              <a:lnSpc>
                <a:spcPct val="110000"/>
              </a:lnSpc>
              <a:spcAft>
                <a:spcPts val="150"/>
              </a:spcAft>
              <a:buFont typeface="+mj-lt"/>
              <a:buNone/>
              <a:defRPr sz="900"/>
            </a:lvl2pPr>
            <a:lvl3pPr marL="179369" indent="0">
              <a:lnSpc>
                <a:spcPct val="110000"/>
              </a:lnSpc>
              <a:spcAft>
                <a:spcPts val="150"/>
              </a:spcAft>
              <a:buFont typeface="+mj-lt"/>
              <a:buNone/>
              <a:defRPr sz="900"/>
            </a:lvl3pPr>
            <a:lvl4pPr>
              <a:spcAft>
                <a:spcPts val="150"/>
              </a:spcAft>
              <a:defRPr sz="1000"/>
            </a:lvl4pPr>
            <a:lvl5pPr>
              <a:spcAft>
                <a:spcPts val="150"/>
              </a:spcAft>
              <a:defRPr sz="1000"/>
            </a:lvl5pPr>
          </a:lstStyle>
          <a:p>
            <a:pPr lvl="0"/>
            <a:endParaRPr lang="en-US"/>
          </a:p>
          <a:p>
            <a:pPr lvl="0"/>
            <a:r>
              <a:rPr lang="en-US"/>
              <a:t>Text</a:t>
            </a:r>
          </a:p>
          <a:p>
            <a:pPr lvl="0"/>
            <a:r>
              <a:rPr lang="en-US"/>
              <a:t>Second level</a:t>
            </a:r>
          </a:p>
          <a:p>
            <a:pPr lvl="0"/>
            <a:r>
              <a:rPr lang="en-US"/>
              <a:t>Third level</a:t>
            </a:r>
            <a:endParaRPr lang="en-GB"/>
          </a:p>
        </p:txBody>
      </p:sp>
      <p:sp>
        <p:nvSpPr>
          <p:cNvPr id="5" name="Text Placeholder 8">
            <a:extLst>
              <a:ext uri="{FF2B5EF4-FFF2-40B4-BE49-F238E27FC236}">
                <a16:creationId xmlns:a16="http://schemas.microsoft.com/office/drawing/2014/main" id="{2AAE941E-7D28-1B12-8704-9BBA0BACF6A5}"/>
              </a:ext>
            </a:extLst>
          </p:cNvPr>
          <p:cNvSpPr>
            <a:spLocks noGrp="1"/>
          </p:cNvSpPr>
          <p:nvPr>
            <p:ph type="body" sz="quarter" idx="42" hasCustomPrompt="1"/>
          </p:nvPr>
        </p:nvSpPr>
        <p:spPr>
          <a:xfrm>
            <a:off x="3696163" y="1739493"/>
            <a:ext cx="2340000" cy="259200"/>
          </a:xfrm>
          <a:solidFill>
            <a:srgbClr val="001739"/>
          </a:solidFill>
        </p:spPr>
        <p:txBody>
          <a:bodyPr lIns="72000" tIns="36000" rIns="72000" bIns="36000" numCol="1" spcCol="396000" anchor="ctr" anchorCtr="0"/>
          <a:lstStyle>
            <a:lvl1pPr>
              <a:spcAft>
                <a:spcPts val="150"/>
              </a:spcAft>
              <a:defRPr sz="900">
                <a:solidFill>
                  <a:schemeClr val="bg1"/>
                </a:solidFill>
              </a:defRPr>
            </a:lvl1pPr>
            <a:lvl2pPr>
              <a:spcAft>
                <a:spcPts val="150"/>
              </a:spcAft>
              <a:defRPr sz="1000"/>
            </a:lvl2pPr>
            <a:lvl3pPr>
              <a:spcAft>
                <a:spcPts val="150"/>
              </a:spcAft>
              <a:defRPr sz="1000"/>
            </a:lvl3pPr>
            <a:lvl4pPr>
              <a:spcAft>
                <a:spcPts val="150"/>
              </a:spcAft>
              <a:defRPr sz="1000"/>
            </a:lvl4pPr>
            <a:lvl5pPr>
              <a:spcAft>
                <a:spcPts val="150"/>
              </a:spcAft>
              <a:defRPr sz="1000"/>
            </a:lvl5pPr>
          </a:lstStyle>
          <a:p>
            <a:pPr lvl="0"/>
            <a:r>
              <a:rPr lang="en-US"/>
              <a:t>To stop</a:t>
            </a:r>
            <a:endParaRPr lang="en-GB"/>
          </a:p>
        </p:txBody>
      </p:sp>
      <p:sp>
        <p:nvSpPr>
          <p:cNvPr id="6" name="Text Placeholder 8">
            <a:extLst>
              <a:ext uri="{FF2B5EF4-FFF2-40B4-BE49-F238E27FC236}">
                <a16:creationId xmlns:a16="http://schemas.microsoft.com/office/drawing/2014/main" id="{4C6AE2DA-0A3A-64B6-D3E3-661BACD1889D}"/>
              </a:ext>
            </a:extLst>
          </p:cNvPr>
          <p:cNvSpPr>
            <a:spLocks noGrp="1"/>
          </p:cNvSpPr>
          <p:nvPr>
            <p:ph type="body" sz="quarter" idx="43"/>
          </p:nvPr>
        </p:nvSpPr>
        <p:spPr>
          <a:xfrm>
            <a:off x="3696163" y="3443958"/>
            <a:ext cx="2340000" cy="936000"/>
          </a:xfrm>
        </p:spPr>
        <p:txBody>
          <a:bodyPr numCol="1" spcCol="396000"/>
          <a:lstStyle>
            <a:lvl1pPr marL="228578" indent="-228578">
              <a:lnSpc>
                <a:spcPct val="110000"/>
              </a:lnSpc>
              <a:spcAft>
                <a:spcPts val="150"/>
              </a:spcAft>
              <a:buFont typeface="+mj-lt"/>
              <a:buAutoNum type="arabicPeriod"/>
              <a:defRPr sz="900"/>
            </a:lvl1pPr>
            <a:lvl2pPr>
              <a:lnSpc>
                <a:spcPct val="110000"/>
              </a:lnSpc>
              <a:spcAft>
                <a:spcPts val="150"/>
              </a:spcAft>
              <a:defRPr sz="900"/>
            </a:lvl2pPr>
            <a:lvl3pPr>
              <a:lnSpc>
                <a:spcPct val="110000"/>
              </a:lnSpc>
              <a:spcAft>
                <a:spcPts val="150"/>
              </a:spcAft>
              <a:defRPr sz="900"/>
            </a:lvl3pPr>
            <a:lvl4pPr>
              <a:spcAft>
                <a:spcPts val="150"/>
              </a:spcAft>
              <a:defRPr sz="1000"/>
            </a:lvl4pPr>
            <a:lvl5pPr>
              <a:spcAft>
                <a:spcPts val="150"/>
              </a:spcAft>
              <a:defRPr sz="1000"/>
            </a:lvl5pPr>
          </a:lstStyle>
          <a:p>
            <a:pPr lvl="0"/>
            <a:endParaRPr lang="en-GB"/>
          </a:p>
          <a:p>
            <a:pPr lvl="0"/>
            <a:r>
              <a:rPr lang="en-US"/>
              <a:t>Text</a:t>
            </a:r>
          </a:p>
          <a:p>
            <a:pPr lvl="0"/>
            <a:r>
              <a:rPr lang="en-US"/>
              <a:t>Second level</a:t>
            </a:r>
          </a:p>
          <a:p>
            <a:pPr lvl="0"/>
            <a:r>
              <a:rPr lang="en-US"/>
              <a:t>Third level</a:t>
            </a:r>
            <a:endParaRPr lang="en-GB"/>
          </a:p>
          <a:p>
            <a:pPr lvl="0"/>
            <a:endParaRPr lang="en-GB"/>
          </a:p>
        </p:txBody>
      </p:sp>
      <p:sp>
        <p:nvSpPr>
          <p:cNvPr id="9" name="Text Placeholder 8">
            <a:extLst>
              <a:ext uri="{FF2B5EF4-FFF2-40B4-BE49-F238E27FC236}">
                <a16:creationId xmlns:a16="http://schemas.microsoft.com/office/drawing/2014/main" id="{68325D5B-0B43-ADEC-A1EE-8E28C14FB0E5}"/>
              </a:ext>
            </a:extLst>
          </p:cNvPr>
          <p:cNvSpPr>
            <a:spLocks noGrp="1"/>
          </p:cNvSpPr>
          <p:nvPr>
            <p:ph type="body" sz="quarter" idx="45"/>
          </p:nvPr>
        </p:nvSpPr>
        <p:spPr>
          <a:xfrm>
            <a:off x="3696163" y="4835743"/>
            <a:ext cx="2340000" cy="936000"/>
          </a:xfrm>
        </p:spPr>
        <p:txBody>
          <a:bodyPr numCol="1" spcCol="396000"/>
          <a:lstStyle>
            <a:lvl1pPr marL="228578" indent="-228578">
              <a:lnSpc>
                <a:spcPct val="110000"/>
              </a:lnSpc>
              <a:spcAft>
                <a:spcPts val="150"/>
              </a:spcAft>
              <a:buFont typeface="+mj-lt"/>
              <a:buAutoNum type="arabicPeriod"/>
              <a:defRPr sz="900"/>
            </a:lvl1pPr>
            <a:lvl2pPr>
              <a:lnSpc>
                <a:spcPct val="110000"/>
              </a:lnSpc>
              <a:spcAft>
                <a:spcPts val="150"/>
              </a:spcAft>
              <a:defRPr sz="900"/>
            </a:lvl2pPr>
            <a:lvl3pPr>
              <a:lnSpc>
                <a:spcPct val="110000"/>
              </a:lnSpc>
              <a:spcAft>
                <a:spcPts val="150"/>
              </a:spcAft>
              <a:defRPr sz="900"/>
            </a:lvl3pPr>
            <a:lvl4pPr>
              <a:spcAft>
                <a:spcPts val="150"/>
              </a:spcAft>
              <a:defRPr sz="1000"/>
            </a:lvl4pPr>
            <a:lvl5pPr>
              <a:spcAft>
                <a:spcPts val="150"/>
              </a:spcAft>
              <a:defRPr sz="1000"/>
            </a:lvl5pPr>
          </a:lstStyle>
          <a:p>
            <a:pPr lvl="0"/>
            <a:endParaRPr lang="en-GB"/>
          </a:p>
          <a:p>
            <a:pPr lvl="0"/>
            <a:r>
              <a:rPr lang="en-US"/>
              <a:t>Text</a:t>
            </a:r>
          </a:p>
          <a:p>
            <a:pPr lvl="0"/>
            <a:r>
              <a:rPr lang="en-US"/>
              <a:t>Second level</a:t>
            </a:r>
          </a:p>
          <a:p>
            <a:pPr lvl="0"/>
            <a:r>
              <a:rPr lang="en-US"/>
              <a:t>Third level</a:t>
            </a:r>
            <a:endParaRPr lang="en-GB"/>
          </a:p>
          <a:p>
            <a:pPr lvl="0"/>
            <a:endParaRPr lang="en-GB"/>
          </a:p>
        </p:txBody>
      </p:sp>
      <p:sp>
        <p:nvSpPr>
          <p:cNvPr id="13" name="Text Placeholder 8">
            <a:extLst>
              <a:ext uri="{FF2B5EF4-FFF2-40B4-BE49-F238E27FC236}">
                <a16:creationId xmlns:a16="http://schemas.microsoft.com/office/drawing/2014/main" id="{DABDFC8C-F193-FC6C-51C1-05C736D79DA3}"/>
              </a:ext>
            </a:extLst>
          </p:cNvPr>
          <p:cNvSpPr>
            <a:spLocks noGrp="1"/>
          </p:cNvSpPr>
          <p:nvPr>
            <p:ph type="body" sz="quarter" idx="47"/>
          </p:nvPr>
        </p:nvSpPr>
        <p:spPr>
          <a:xfrm>
            <a:off x="1069355" y="2070332"/>
            <a:ext cx="2340000" cy="936000"/>
          </a:xfrm>
        </p:spPr>
        <p:txBody>
          <a:bodyPr numCol="1" spcCol="396000"/>
          <a:lstStyle>
            <a:lvl1pPr algn="l">
              <a:lnSpc>
                <a:spcPct val="110000"/>
              </a:lnSpc>
              <a:spcAft>
                <a:spcPts val="150"/>
              </a:spcAft>
              <a:defRPr sz="1600"/>
            </a:lvl1pPr>
            <a:lvl2pPr>
              <a:lnSpc>
                <a:spcPct val="110000"/>
              </a:lnSpc>
              <a:spcAft>
                <a:spcPts val="150"/>
              </a:spcAft>
              <a:defRPr sz="900"/>
            </a:lvl2pPr>
            <a:lvl3pPr>
              <a:lnSpc>
                <a:spcPct val="110000"/>
              </a:lnSpc>
              <a:spcAft>
                <a:spcPts val="150"/>
              </a:spcAft>
              <a:defRPr sz="900"/>
            </a:lvl3pPr>
            <a:lvl4pPr>
              <a:spcAft>
                <a:spcPts val="150"/>
              </a:spcAft>
              <a:defRPr sz="1000"/>
            </a:lvl4pPr>
            <a:lvl5pPr>
              <a:spcAft>
                <a:spcPts val="150"/>
              </a:spcAft>
              <a:defRPr sz="1000"/>
            </a:lvl5pPr>
          </a:lstStyle>
          <a:p>
            <a:pPr lvl="0"/>
            <a:endParaRPr lang="en-GB"/>
          </a:p>
          <a:p>
            <a:pPr lvl="0"/>
            <a:r>
              <a:rPr lang="en-GB"/>
              <a:t>Off-trade</a:t>
            </a:r>
          </a:p>
        </p:txBody>
      </p:sp>
      <p:sp>
        <p:nvSpPr>
          <p:cNvPr id="16" name="Text Placeholder 8">
            <a:extLst>
              <a:ext uri="{FF2B5EF4-FFF2-40B4-BE49-F238E27FC236}">
                <a16:creationId xmlns:a16="http://schemas.microsoft.com/office/drawing/2014/main" id="{EA0307AD-3CFB-B870-CFCB-5C5D7237EAD5}"/>
              </a:ext>
            </a:extLst>
          </p:cNvPr>
          <p:cNvSpPr>
            <a:spLocks noGrp="1"/>
          </p:cNvSpPr>
          <p:nvPr>
            <p:ph type="body" sz="quarter" idx="49"/>
          </p:nvPr>
        </p:nvSpPr>
        <p:spPr>
          <a:xfrm>
            <a:off x="1069355" y="3443964"/>
            <a:ext cx="2340000" cy="936000"/>
          </a:xfrm>
        </p:spPr>
        <p:txBody>
          <a:bodyPr numCol="1" spcCol="396000"/>
          <a:lstStyle>
            <a:lvl1pPr>
              <a:lnSpc>
                <a:spcPct val="110000"/>
              </a:lnSpc>
              <a:spcAft>
                <a:spcPts val="150"/>
              </a:spcAft>
              <a:defRPr lang="en-GB" sz="1600" kern="1200" dirty="0" smtClean="0">
                <a:solidFill>
                  <a:schemeClr val="tx2"/>
                </a:solidFill>
                <a:latin typeface="+mn-lt"/>
                <a:ea typeface="+mn-ea"/>
                <a:cs typeface="+mn-cs"/>
              </a:defRPr>
            </a:lvl1pPr>
            <a:lvl2pPr>
              <a:lnSpc>
                <a:spcPct val="110000"/>
              </a:lnSpc>
              <a:spcAft>
                <a:spcPts val="150"/>
              </a:spcAft>
              <a:defRPr sz="900"/>
            </a:lvl2pPr>
            <a:lvl3pPr>
              <a:lnSpc>
                <a:spcPct val="110000"/>
              </a:lnSpc>
              <a:spcAft>
                <a:spcPts val="150"/>
              </a:spcAft>
              <a:defRPr sz="900"/>
            </a:lvl3pPr>
            <a:lvl4pPr>
              <a:spcAft>
                <a:spcPts val="150"/>
              </a:spcAft>
              <a:defRPr sz="1000"/>
            </a:lvl4pPr>
            <a:lvl5pPr>
              <a:spcAft>
                <a:spcPts val="150"/>
              </a:spcAft>
              <a:defRPr sz="1000"/>
            </a:lvl5pPr>
          </a:lstStyle>
          <a:p>
            <a:pPr lvl="0"/>
            <a:endParaRPr lang="en-GB"/>
          </a:p>
          <a:p>
            <a:pPr marL="0" marR="0" lvl="0" indent="0" algn="l" defTabSz="914310" rtl="0" eaLnBrk="1" fontAlgn="auto" latinLnBrk="0" hangingPunct="1">
              <a:lnSpc>
                <a:spcPct val="110000"/>
              </a:lnSpc>
              <a:spcBef>
                <a:spcPts val="0"/>
              </a:spcBef>
              <a:spcAft>
                <a:spcPts val="150"/>
              </a:spcAft>
              <a:buClrTx/>
              <a:buSzTx/>
              <a:buFont typeface="Arial" panose="020B0604020202020204" pitchFamily="34" charset="0"/>
              <a:buNone/>
              <a:tabLst/>
              <a:defRPr/>
            </a:pPr>
            <a:r>
              <a:rPr lang="en-GB"/>
              <a:t>On-trade</a:t>
            </a:r>
          </a:p>
          <a:p>
            <a:pPr lvl="0"/>
            <a:endParaRPr lang="en-GB"/>
          </a:p>
        </p:txBody>
      </p:sp>
      <p:sp>
        <p:nvSpPr>
          <p:cNvPr id="18" name="Text Placeholder 8">
            <a:extLst>
              <a:ext uri="{FF2B5EF4-FFF2-40B4-BE49-F238E27FC236}">
                <a16:creationId xmlns:a16="http://schemas.microsoft.com/office/drawing/2014/main" id="{ACB2A73C-9120-6ADC-1B09-7D904867ADB0}"/>
              </a:ext>
            </a:extLst>
          </p:cNvPr>
          <p:cNvSpPr>
            <a:spLocks noGrp="1"/>
          </p:cNvSpPr>
          <p:nvPr>
            <p:ph type="body" sz="quarter" idx="51"/>
          </p:nvPr>
        </p:nvSpPr>
        <p:spPr>
          <a:xfrm>
            <a:off x="1069355" y="4835749"/>
            <a:ext cx="2340000" cy="936000"/>
          </a:xfrm>
        </p:spPr>
        <p:txBody>
          <a:bodyPr numCol="1" spcCol="396000"/>
          <a:lstStyle>
            <a:lvl1pPr>
              <a:lnSpc>
                <a:spcPct val="110000"/>
              </a:lnSpc>
              <a:spcAft>
                <a:spcPts val="150"/>
              </a:spcAft>
              <a:defRPr lang="en-GB" sz="1600" kern="1200" dirty="0" smtClean="0">
                <a:solidFill>
                  <a:schemeClr val="tx2"/>
                </a:solidFill>
                <a:latin typeface="+mn-lt"/>
                <a:ea typeface="+mn-ea"/>
                <a:cs typeface="+mn-cs"/>
              </a:defRPr>
            </a:lvl1pPr>
            <a:lvl2pPr>
              <a:lnSpc>
                <a:spcPct val="110000"/>
              </a:lnSpc>
              <a:spcAft>
                <a:spcPts val="150"/>
              </a:spcAft>
              <a:defRPr sz="900"/>
            </a:lvl2pPr>
            <a:lvl3pPr>
              <a:lnSpc>
                <a:spcPct val="110000"/>
              </a:lnSpc>
              <a:spcAft>
                <a:spcPts val="150"/>
              </a:spcAft>
              <a:defRPr sz="900"/>
            </a:lvl3pPr>
            <a:lvl4pPr>
              <a:spcAft>
                <a:spcPts val="150"/>
              </a:spcAft>
              <a:defRPr sz="1000"/>
            </a:lvl4pPr>
            <a:lvl5pPr>
              <a:spcAft>
                <a:spcPts val="150"/>
              </a:spcAft>
              <a:defRPr sz="1000"/>
            </a:lvl5pPr>
          </a:lstStyle>
          <a:p>
            <a:pPr marL="0" marR="0" lvl="0" indent="0" algn="l" defTabSz="914310" rtl="0" eaLnBrk="1" fontAlgn="auto" latinLnBrk="0" hangingPunct="1">
              <a:lnSpc>
                <a:spcPct val="110000"/>
              </a:lnSpc>
              <a:spcBef>
                <a:spcPts val="0"/>
              </a:spcBef>
              <a:spcAft>
                <a:spcPts val="150"/>
              </a:spcAft>
              <a:buClrTx/>
              <a:buSzTx/>
              <a:buFont typeface="Arial" panose="020B0604020202020204" pitchFamily="34" charset="0"/>
              <a:buNone/>
              <a:tabLst/>
              <a:defRPr/>
            </a:pPr>
            <a:endParaRPr lang="en-GB"/>
          </a:p>
          <a:p>
            <a:pPr marL="0" marR="0" lvl="0" indent="0" algn="l" defTabSz="914310" rtl="0" eaLnBrk="1" fontAlgn="auto" latinLnBrk="0" hangingPunct="1">
              <a:lnSpc>
                <a:spcPct val="110000"/>
              </a:lnSpc>
              <a:spcBef>
                <a:spcPts val="0"/>
              </a:spcBef>
              <a:spcAft>
                <a:spcPts val="150"/>
              </a:spcAft>
              <a:buClrTx/>
              <a:buSzTx/>
              <a:buFont typeface="Arial" panose="020B0604020202020204" pitchFamily="34" charset="0"/>
              <a:buNone/>
              <a:tabLst/>
              <a:defRPr/>
            </a:pPr>
            <a:r>
              <a:rPr lang="en-GB"/>
              <a:t>Others (trials / digital)</a:t>
            </a:r>
          </a:p>
          <a:p>
            <a:pPr marL="0" marR="0" lvl="0" indent="0" algn="l" defTabSz="914310" rtl="0" eaLnBrk="1" fontAlgn="auto" latinLnBrk="0" hangingPunct="1">
              <a:lnSpc>
                <a:spcPct val="110000"/>
              </a:lnSpc>
              <a:spcBef>
                <a:spcPts val="0"/>
              </a:spcBef>
              <a:spcAft>
                <a:spcPts val="150"/>
              </a:spcAft>
              <a:buClrTx/>
              <a:buSzTx/>
              <a:buFont typeface="Arial" panose="020B0604020202020204" pitchFamily="34" charset="0"/>
              <a:buNone/>
              <a:tabLst/>
              <a:defRPr/>
            </a:pPr>
            <a:endParaRPr lang="en-GB"/>
          </a:p>
          <a:p>
            <a:pPr lvl="0"/>
            <a:endParaRPr lang="en-GB"/>
          </a:p>
        </p:txBody>
      </p:sp>
    </p:spTree>
    <p:extLst>
      <p:ext uri="{BB962C8B-B14F-4D97-AF65-F5344CB8AC3E}">
        <p14:creationId xmlns:p14="http://schemas.microsoft.com/office/powerpoint/2010/main" val="177063909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2" pos="3976">
          <p15:clr>
            <a:srgbClr val="FBAE40"/>
          </p15:clr>
        </p15:guide>
        <p15:guide id="3" pos="7061">
          <p15:clr>
            <a:srgbClr val="FBAE40"/>
          </p15:clr>
        </p15:guide>
        <p15:guide id="4" orient="horz" pos="1094">
          <p15:clr>
            <a:srgbClr val="FBAE40"/>
          </p15:clr>
        </p15:guide>
        <p15:guide id="5" pos="290">
          <p15:clr>
            <a:srgbClr val="FBAE40"/>
          </p15:clr>
        </p15:guide>
        <p15:guide id="7" orient="horz" pos="3634">
          <p15:clr>
            <a:srgbClr val="FBAE40"/>
          </p15:clr>
        </p15:guide>
        <p15:guide id="8" pos="3772">
          <p15:clr>
            <a:srgbClr val="FBAE40"/>
          </p15:clr>
        </p15:guide>
        <p15:guide id="9" pos="869">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Structure heavy pap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4640B7-8AE6-A1EF-198A-CDDE5315AE2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ABEA32A4-0483-0DA5-EA97-E4C3558532AE}"/>
              </a:ext>
            </a:extLst>
          </p:cNvPr>
          <p:cNvSpPr/>
          <p:nvPr userDrawn="1"/>
        </p:nvSpPr>
        <p:spPr>
          <a:xfrm>
            <a:off x="0" y="0"/>
            <a:ext cx="12192000" cy="6858000"/>
          </a:xfrm>
          <a:prstGeom prst="rect">
            <a:avLst/>
          </a:prstGeom>
          <a:solidFill>
            <a:schemeClr val="bg1">
              <a:alpha val="3734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700"/>
          </a:p>
        </p:txBody>
      </p:sp>
    </p:spTree>
    <p:extLst>
      <p:ext uri="{BB962C8B-B14F-4D97-AF65-F5344CB8AC3E}">
        <p14:creationId xmlns:p14="http://schemas.microsoft.com/office/powerpoint/2010/main" val="8770921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Chart or table &amp; text - 3">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DED2F203-B30E-8D19-506A-B5B93A26E627}"/>
              </a:ext>
            </a:extLst>
          </p:cNvPr>
          <p:cNvGraphicFramePr>
            <a:graphicFrameLocks noChangeAspect="1"/>
          </p:cNvGraphicFramePr>
          <p:nvPr userDrawn="1">
            <p:custDataLst>
              <p:tags r:id="rId1"/>
            </p:custDataLst>
            <p:extLst>
              <p:ext uri="{D42A27DB-BD31-4B8C-83A1-F6EECF244321}">
                <p14:modId xmlns:p14="http://schemas.microsoft.com/office/powerpoint/2010/main" val="17570204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7" progId="TCLayout.ActiveDocument.1">
                  <p:embed/>
                </p:oleObj>
              </mc:Choice>
              <mc:Fallback>
                <p:oleObj name="think-cell Slide" r:id="rId3" imgW="327" imgH="327" progId="TCLayout.ActiveDocument.1">
                  <p:embed/>
                  <p:pic>
                    <p:nvPicPr>
                      <p:cNvPr id="12" name="Object 11" hidden="1">
                        <a:extLst>
                          <a:ext uri="{FF2B5EF4-FFF2-40B4-BE49-F238E27FC236}">
                            <a16:creationId xmlns:a16="http://schemas.microsoft.com/office/drawing/2014/main" id="{DED2F203-B30E-8D19-506A-B5B93A26E62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E2C83D43-8C04-86DF-804D-F7E021360A22}"/>
              </a:ext>
            </a:extLst>
          </p:cNvPr>
          <p:cNvSpPr>
            <a:spLocks noGrp="1"/>
          </p:cNvSpPr>
          <p:nvPr>
            <p:ph type="title" hasCustomPrompt="1"/>
          </p:nvPr>
        </p:nvSpPr>
        <p:spPr>
          <a:xfrm>
            <a:off x="460375" y="344102"/>
            <a:ext cx="9719680" cy="435376"/>
          </a:xfrm>
        </p:spPr>
        <p:txBody>
          <a:bodyPr vert="horz"/>
          <a:lstStyle>
            <a:lvl1pPr>
              <a:spcBef>
                <a:spcPts val="0"/>
              </a:spcBef>
              <a:defRPr sz="3500"/>
            </a:lvl1pPr>
          </a:lstStyle>
          <a:p>
            <a:r>
              <a:rPr lang="en-GB"/>
              <a:t>Title</a:t>
            </a:r>
          </a:p>
        </p:txBody>
      </p:sp>
      <p:sp>
        <p:nvSpPr>
          <p:cNvPr id="10" name="Text Placeholder 2">
            <a:extLst>
              <a:ext uri="{FF2B5EF4-FFF2-40B4-BE49-F238E27FC236}">
                <a16:creationId xmlns:a16="http://schemas.microsoft.com/office/drawing/2014/main" id="{144281DA-F947-CAD7-868D-15445FE53EBF}"/>
              </a:ext>
            </a:extLst>
          </p:cNvPr>
          <p:cNvSpPr>
            <a:spLocks noGrp="1"/>
          </p:cNvSpPr>
          <p:nvPr>
            <p:ph type="body" idx="1" hasCustomPrompt="1"/>
          </p:nvPr>
        </p:nvSpPr>
        <p:spPr>
          <a:xfrm>
            <a:off x="460375" y="766763"/>
            <a:ext cx="9719680" cy="539828"/>
          </a:xfrm>
        </p:spPr>
        <p:txBody>
          <a:bodyPr wrap="square" anchor="t" anchorCtr="0">
            <a:spAutoFit/>
          </a:bodyPr>
          <a:lstStyle>
            <a:lvl1pPr marL="0" indent="0">
              <a:lnSpc>
                <a:spcPct val="80000"/>
              </a:lnSpc>
              <a:spcBef>
                <a:spcPts val="0"/>
              </a:spcBef>
              <a:spcAft>
                <a:spcPts val="0"/>
              </a:spcAft>
              <a:buNone/>
              <a:defRPr sz="3500" b="0">
                <a:solidFill>
                  <a:schemeClr val="accent2"/>
                </a:solidFill>
                <a:latin typeface="+mj-lt"/>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Subtitle</a:t>
            </a:r>
          </a:p>
        </p:txBody>
      </p:sp>
      <p:sp>
        <p:nvSpPr>
          <p:cNvPr id="3" name="Slide Number Placeholder 2">
            <a:extLst>
              <a:ext uri="{FF2B5EF4-FFF2-40B4-BE49-F238E27FC236}">
                <a16:creationId xmlns:a16="http://schemas.microsoft.com/office/drawing/2014/main" id="{A48C87BE-8B44-27D8-C030-7209A0F9271A}"/>
              </a:ext>
            </a:extLst>
          </p:cNvPr>
          <p:cNvSpPr>
            <a:spLocks noGrp="1"/>
          </p:cNvSpPr>
          <p:nvPr>
            <p:ph type="sldNum" sz="quarter" idx="19"/>
          </p:nvPr>
        </p:nvSpPr>
        <p:spPr/>
        <p:txBody>
          <a:bodyPr/>
          <a:lstStyle/>
          <a:p>
            <a:fld id="{8008FCDA-A3A7-43F4-A886-F9C970867285}" type="slidenum">
              <a:rPr lang="nl-NL" smtClean="0"/>
              <a:pPr/>
              <a:t>‹#›</a:t>
            </a:fld>
            <a:endParaRPr lang="nl-NL"/>
          </a:p>
        </p:txBody>
      </p:sp>
      <p:sp>
        <p:nvSpPr>
          <p:cNvPr id="15" name="Text Placeholder 8">
            <a:extLst>
              <a:ext uri="{FF2B5EF4-FFF2-40B4-BE49-F238E27FC236}">
                <a16:creationId xmlns:a16="http://schemas.microsoft.com/office/drawing/2014/main" id="{26982A09-8D97-C566-6151-483389A1EAC7}"/>
              </a:ext>
            </a:extLst>
          </p:cNvPr>
          <p:cNvSpPr>
            <a:spLocks noGrp="1"/>
          </p:cNvSpPr>
          <p:nvPr>
            <p:ph type="body" sz="quarter" idx="20"/>
          </p:nvPr>
        </p:nvSpPr>
        <p:spPr>
          <a:xfrm>
            <a:off x="6311900" y="2067558"/>
            <a:ext cx="2340000" cy="936000"/>
          </a:xfrm>
        </p:spPr>
        <p:txBody>
          <a:bodyPr numCol="1" spcCol="396000"/>
          <a:lstStyle>
            <a:lvl1pPr marL="228589" indent="-228589">
              <a:lnSpc>
                <a:spcPct val="110000"/>
              </a:lnSpc>
              <a:spcAft>
                <a:spcPts val="150"/>
              </a:spcAft>
              <a:buFont typeface="+mj-lt"/>
              <a:buAutoNum type="arabicPeriod"/>
              <a:defRPr sz="900"/>
            </a:lvl1pPr>
            <a:lvl2pPr>
              <a:lnSpc>
                <a:spcPct val="110000"/>
              </a:lnSpc>
              <a:spcAft>
                <a:spcPts val="150"/>
              </a:spcAft>
              <a:defRPr sz="900"/>
            </a:lvl2pPr>
            <a:lvl3pPr>
              <a:lnSpc>
                <a:spcPct val="110000"/>
              </a:lnSpc>
              <a:spcAft>
                <a:spcPts val="150"/>
              </a:spcAft>
              <a:defRPr sz="900"/>
            </a:lvl3pPr>
            <a:lvl4pPr>
              <a:spcAft>
                <a:spcPts val="150"/>
              </a:spcAft>
              <a:defRPr sz="1000"/>
            </a:lvl4pPr>
            <a:lvl5pPr>
              <a:spcAft>
                <a:spcPts val="150"/>
              </a:spcAft>
              <a:defRPr sz="1000"/>
            </a:lvl5pPr>
          </a:lstStyle>
          <a:p>
            <a:pPr lvl="0"/>
            <a:endParaRPr lang="en-GB"/>
          </a:p>
          <a:p>
            <a:pPr lvl="0"/>
            <a:r>
              <a:rPr lang="en-US"/>
              <a:t>Text</a:t>
            </a:r>
          </a:p>
          <a:p>
            <a:pPr lvl="0"/>
            <a:r>
              <a:rPr lang="en-US"/>
              <a:t>Second level</a:t>
            </a:r>
          </a:p>
          <a:p>
            <a:pPr lvl="0"/>
            <a:r>
              <a:rPr lang="en-US"/>
              <a:t>Third level</a:t>
            </a:r>
            <a:endParaRPr lang="en-GB"/>
          </a:p>
          <a:p>
            <a:pPr lvl="0"/>
            <a:endParaRPr lang="en-GB"/>
          </a:p>
        </p:txBody>
      </p:sp>
      <p:sp>
        <p:nvSpPr>
          <p:cNvPr id="28" name="Text Placeholder 8">
            <a:extLst>
              <a:ext uri="{FF2B5EF4-FFF2-40B4-BE49-F238E27FC236}">
                <a16:creationId xmlns:a16="http://schemas.microsoft.com/office/drawing/2014/main" id="{527E7697-A99E-FB4D-DDFA-8D31894DB4D2}"/>
              </a:ext>
            </a:extLst>
          </p:cNvPr>
          <p:cNvSpPr>
            <a:spLocks noGrp="1"/>
          </p:cNvSpPr>
          <p:nvPr>
            <p:ph type="body" sz="quarter" idx="22" hasCustomPrompt="1"/>
          </p:nvPr>
        </p:nvSpPr>
        <p:spPr>
          <a:xfrm>
            <a:off x="6311900" y="1736725"/>
            <a:ext cx="2340000" cy="259200"/>
          </a:xfrm>
          <a:solidFill>
            <a:schemeClr val="accent1"/>
          </a:solidFill>
        </p:spPr>
        <p:txBody>
          <a:bodyPr lIns="72000" tIns="36000" rIns="72000" bIns="36000" numCol="1" spcCol="396000" anchor="ctr" anchorCtr="0"/>
          <a:lstStyle>
            <a:lvl1pPr>
              <a:spcAft>
                <a:spcPts val="150"/>
              </a:spcAft>
              <a:defRPr sz="900">
                <a:solidFill>
                  <a:schemeClr val="bg1"/>
                </a:solidFill>
              </a:defRPr>
            </a:lvl1pPr>
            <a:lvl2pPr>
              <a:spcAft>
                <a:spcPts val="150"/>
              </a:spcAft>
              <a:defRPr sz="1000"/>
            </a:lvl2pPr>
            <a:lvl3pPr>
              <a:spcAft>
                <a:spcPts val="150"/>
              </a:spcAft>
              <a:defRPr sz="1000"/>
            </a:lvl3pPr>
            <a:lvl4pPr>
              <a:spcAft>
                <a:spcPts val="150"/>
              </a:spcAft>
              <a:defRPr sz="1000"/>
            </a:lvl4pPr>
            <a:lvl5pPr>
              <a:spcAft>
                <a:spcPts val="150"/>
              </a:spcAft>
              <a:defRPr sz="1000"/>
            </a:lvl5pPr>
          </a:lstStyle>
          <a:p>
            <a:pPr lvl="0"/>
            <a:r>
              <a:rPr lang="en-US"/>
              <a:t>To be reconducted</a:t>
            </a:r>
            <a:endParaRPr lang="en-GB"/>
          </a:p>
        </p:txBody>
      </p:sp>
      <p:sp>
        <p:nvSpPr>
          <p:cNvPr id="59" name="Text Placeholder 8">
            <a:extLst>
              <a:ext uri="{FF2B5EF4-FFF2-40B4-BE49-F238E27FC236}">
                <a16:creationId xmlns:a16="http://schemas.microsoft.com/office/drawing/2014/main" id="{23330C9E-B4CD-5E9F-7E52-76588F2F9CE3}"/>
              </a:ext>
            </a:extLst>
          </p:cNvPr>
          <p:cNvSpPr>
            <a:spLocks noGrp="1"/>
          </p:cNvSpPr>
          <p:nvPr>
            <p:ph type="body" sz="quarter" idx="31"/>
          </p:nvPr>
        </p:nvSpPr>
        <p:spPr>
          <a:xfrm>
            <a:off x="6311900" y="3441190"/>
            <a:ext cx="2340000" cy="936000"/>
          </a:xfrm>
        </p:spPr>
        <p:txBody>
          <a:bodyPr numCol="1" spcCol="396000"/>
          <a:lstStyle>
            <a:lvl1pPr marL="228589" indent="-228589">
              <a:lnSpc>
                <a:spcPct val="110000"/>
              </a:lnSpc>
              <a:spcAft>
                <a:spcPts val="150"/>
              </a:spcAft>
              <a:buFont typeface="+mj-lt"/>
              <a:buAutoNum type="arabicPeriod"/>
              <a:defRPr sz="900"/>
            </a:lvl1pPr>
            <a:lvl2pPr>
              <a:lnSpc>
                <a:spcPct val="110000"/>
              </a:lnSpc>
              <a:spcAft>
                <a:spcPts val="150"/>
              </a:spcAft>
              <a:defRPr sz="900"/>
            </a:lvl2pPr>
            <a:lvl3pPr>
              <a:lnSpc>
                <a:spcPct val="110000"/>
              </a:lnSpc>
              <a:spcAft>
                <a:spcPts val="150"/>
              </a:spcAft>
              <a:defRPr sz="900"/>
            </a:lvl3pPr>
            <a:lvl4pPr>
              <a:spcAft>
                <a:spcPts val="150"/>
              </a:spcAft>
              <a:defRPr sz="1000"/>
            </a:lvl4pPr>
            <a:lvl5pPr>
              <a:spcAft>
                <a:spcPts val="150"/>
              </a:spcAft>
              <a:defRPr sz="1000"/>
            </a:lvl5pPr>
          </a:lstStyle>
          <a:p>
            <a:pPr lvl="0"/>
            <a:endParaRPr lang="en-US"/>
          </a:p>
          <a:p>
            <a:pPr lvl="0"/>
            <a:r>
              <a:rPr lang="en-US"/>
              <a:t>Text</a:t>
            </a:r>
          </a:p>
          <a:p>
            <a:pPr lvl="0"/>
            <a:r>
              <a:rPr lang="en-US"/>
              <a:t>Second level</a:t>
            </a:r>
          </a:p>
          <a:p>
            <a:pPr lvl="0"/>
            <a:r>
              <a:rPr lang="en-US"/>
              <a:t>Third level</a:t>
            </a:r>
            <a:endParaRPr lang="en-GB"/>
          </a:p>
          <a:p>
            <a:pPr lvl="0"/>
            <a:endParaRPr lang="en-US"/>
          </a:p>
        </p:txBody>
      </p:sp>
      <p:sp>
        <p:nvSpPr>
          <p:cNvPr id="61" name="Text Placeholder 8">
            <a:extLst>
              <a:ext uri="{FF2B5EF4-FFF2-40B4-BE49-F238E27FC236}">
                <a16:creationId xmlns:a16="http://schemas.microsoft.com/office/drawing/2014/main" id="{BD1476AA-0786-1DBD-03DC-E09894D8F7C6}"/>
              </a:ext>
            </a:extLst>
          </p:cNvPr>
          <p:cNvSpPr>
            <a:spLocks noGrp="1"/>
          </p:cNvSpPr>
          <p:nvPr>
            <p:ph type="body" sz="quarter" idx="33"/>
          </p:nvPr>
        </p:nvSpPr>
        <p:spPr>
          <a:xfrm>
            <a:off x="6311900" y="4832975"/>
            <a:ext cx="2340000" cy="936000"/>
          </a:xfrm>
        </p:spPr>
        <p:txBody>
          <a:bodyPr numCol="1" spcCol="396000"/>
          <a:lstStyle>
            <a:lvl1pPr marL="228589" indent="-228589">
              <a:lnSpc>
                <a:spcPct val="110000"/>
              </a:lnSpc>
              <a:spcAft>
                <a:spcPts val="150"/>
              </a:spcAft>
              <a:buFont typeface="+mj-lt"/>
              <a:buAutoNum type="arabicPeriod"/>
              <a:defRPr sz="900"/>
            </a:lvl1pPr>
            <a:lvl2pPr>
              <a:lnSpc>
                <a:spcPct val="110000"/>
              </a:lnSpc>
              <a:spcAft>
                <a:spcPts val="150"/>
              </a:spcAft>
              <a:defRPr sz="900"/>
            </a:lvl2pPr>
            <a:lvl3pPr>
              <a:lnSpc>
                <a:spcPct val="110000"/>
              </a:lnSpc>
              <a:spcAft>
                <a:spcPts val="150"/>
              </a:spcAft>
              <a:defRPr sz="900"/>
            </a:lvl3pPr>
            <a:lvl4pPr>
              <a:spcAft>
                <a:spcPts val="150"/>
              </a:spcAft>
              <a:defRPr sz="1000"/>
            </a:lvl4pPr>
            <a:lvl5pPr>
              <a:spcAft>
                <a:spcPts val="150"/>
              </a:spcAft>
              <a:defRPr sz="1000"/>
            </a:lvl5pPr>
          </a:lstStyle>
          <a:p>
            <a:pPr lvl="0"/>
            <a:endParaRPr lang="en-US"/>
          </a:p>
          <a:p>
            <a:pPr lvl="0"/>
            <a:r>
              <a:rPr lang="en-US"/>
              <a:t>Text</a:t>
            </a:r>
          </a:p>
          <a:p>
            <a:pPr lvl="0"/>
            <a:r>
              <a:rPr lang="en-US"/>
              <a:t>Second level</a:t>
            </a:r>
          </a:p>
          <a:p>
            <a:pPr lvl="0"/>
            <a:r>
              <a:rPr lang="en-US"/>
              <a:t>Third level</a:t>
            </a:r>
            <a:endParaRPr lang="en-GB"/>
          </a:p>
          <a:p>
            <a:pPr lvl="0"/>
            <a:endParaRPr lang="en-US"/>
          </a:p>
        </p:txBody>
      </p:sp>
      <p:sp>
        <p:nvSpPr>
          <p:cNvPr id="63" name="Text Placeholder 8">
            <a:extLst>
              <a:ext uri="{FF2B5EF4-FFF2-40B4-BE49-F238E27FC236}">
                <a16:creationId xmlns:a16="http://schemas.microsoft.com/office/drawing/2014/main" id="{A639CF31-0DF4-6E13-F72E-84A1079AD565}"/>
              </a:ext>
            </a:extLst>
          </p:cNvPr>
          <p:cNvSpPr>
            <a:spLocks noGrp="1"/>
          </p:cNvSpPr>
          <p:nvPr>
            <p:ph type="body" sz="quarter" idx="35"/>
          </p:nvPr>
        </p:nvSpPr>
        <p:spPr>
          <a:xfrm>
            <a:off x="8869338" y="2067558"/>
            <a:ext cx="2340000" cy="936000"/>
          </a:xfrm>
        </p:spPr>
        <p:txBody>
          <a:bodyPr numCol="1" spcCol="396000"/>
          <a:lstStyle>
            <a:lvl1pPr marL="228589" indent="-228589">
              <a:lnSpc>
                <a:spcPct val="110000"/>
              </a:lnSpc>
              <a:spcAft>
                <a:spcPts val="150"/>
              </a:spcAft>
              <a:buFont typeface="+mj-lt"/>
              <a:buAutoNum type="arabicPeriod"/>
              <a:defRPr sz="900"/>
            </a:lvl1pPr>
            <a:lvl2pPr>
              <a:lnSpc>
                <a:spcPct val="110000"/>
              </a:lnSpc>
              <a:spcAft>
                <a:spcPts val="150"/>
              </a:spcAft>
              <a:defRPr sz="900"/>
            </a:lvl2pPr>
            <a:lvl3pPr>
              <a:lnSpc>
                <a:spcPct val="110000"/>
              </a:lnSpc>
              <a:spcAft>
                <a:spcPts val="150"/>
              </a:spcAft>
              <a:defRPr sz="900"/>
            </a:lvl3pPr>
            <a:lvl4pPr>
              <a:spcAft>
                <a:spcPts val="150"/>
              </a:spcAft>
              <a:defRPr sz="1000"/>
            </a:lvl4pPr>
            <a:lvl5pPr>
              <a:spcAft>
                <a:spcPts val="150"/>
              </a:spcAft>
              <a:defRPr sz="1000"/>
            </a:lvl5pPr>
          </a:lstStyle>
          <a:p>
            <a:pPr lvl="0"/>
            <a:endParaRPr lang="en-GB"/>
          </a:p>
          <a:p>
            <a:pPr lvl="0"/>
            <a:r>
              <a:rPr lang="en-US"/>
              <a:t>Text</a:t>
            </a:r>
          </a:p>
          <a:p>
            <a:pPr lvl="0"/>
            <a:r>
              <a:rPr lang="en-US"/>
              <a:t>Second level</a:t>
            </a:r>
          </a:p>
          <a:p>
            <a:pPr lvl="0"/>
            <a:r>
              <a:rPr lang="en-US"/>
              <a:t>Third level</a:t>
            </a:r>
            <a:endParaRPr lang="en-GB"/>
          </a:p>
          <a:p>
            <a:pPr lvl="0"/>
            <a:endParaRPr lang="en-GB"/>
          </a:p>
          <a:p>
            <a:pPr lvl="0"/>
            <a:endParaRPr lang="en-GB"/>
          </a:p>
        </p:txBody>
      </p:sp>
      <p:sp>
        <p:nvSpPr>
          <p:cNvPr id="64" name="Text Placeholder 8">
            <a:extLst>
              <a:ext uri="{FF2B5EF4-FFF2-40B4-BE49-F238E27FC236}">
                <a16:creationId xmlns:a16="http://schemas.microsoft.com/office/drawing/2014/main" id="{FD579EBE-2459-A0E1-39B4-E2F8265C2768}"/>
              </a:ext>
            </a:extLst>
          </p:cNvPr>
          <p:cNvSpPr>
            <a:spLocks noGrp="1"/>
          </p:cNvSpPr>
          <p:nvPr>
            <p:ph type="body" sz="quarter" idx="36" hasCustomPrompt="1"/>
          </p:nvPr>
        </p:nvSpPr>
        <p:spPr>
          <a:xfrm>
            <a:off x="8869338" y="1736725"/>
            <a:ext cx="2340000" cy="259200"/>
          </a:xfrm>
          <a:solidFill>
            <a:schemeClr val="accent1"/>
          </a:solidFill>
        </p:spPr>
        <p:txBody>
          <a:bodyPr vert="horz" lIns="72000" tIns="36000" rIns="72000" bIns="36000" numCol="1" spcCol="396000" rtlCol="0" anchor="ctr" anchorCtr="0">
            <a:noAutofit/>
          </a:bodyPr>
          <a:lstStyle>
            <a:lvl1pPr>
              <a:defRPr lang="en-GB" sz="900" dirty="0">
                <a:solidFill>
                  <a:schemeClr val="bg1"/>
                </a:solidFill>
              </a:defRPr>
            </a:lvl1pPr>
          </a:lstStyle>
          <a:p>
            <a:pPr lvl="0">
              <a:spcAft>
                <a:spcPts val="150"/>
              </a:spcAft>
            </a:pPr>
            <a:r>
              <a:rPr lang="en-US"/>
              <a:t>To be improved / investigated</a:t>
            </a:r>
            <a:endParaRPr lang="en-GB"/>
          </a:p>
        </p:txBody>
      </p:sp>
      <p:sp>
        <p:nvSpPr>
          <p:cNvPr id="65" name="Text Placeholder 8">
            <a:extLst>
              <a:ext uri="{FF2B5EF4-FFF2-40B4-BE49-F238E27FC236}">
                <a16:creationId xmlns:a16="http://schemas.microsoft.com/office/drawing/2014/main" id="{845EF404-116B-2621-8B4F-E14FE2F5B8BA}"/>
              </a:ext>
            </a:extLst>
          </p:cNvPr>
          <p:cNvSpPr>
            <a:spLocks noGrp="1"/>
          </p:cNvSpPr>
          <p:nvPr>
            <p:ph type="body" sz="quarter" idx="37"/>
          </p:nvPr>
        </p:nvSpPr>
        <p:spPr>
          <a:xfrm>
            <a:off x="8869338" y="3441190"/>
            <a:ext cx="2340000" cy="936000"/>
          </a:xfrm>
        </p:spPr>
        <p:txBody>
          <a:bodyPr numCol="1" spcCol="396000"/>
          <a:lstStyle>
            <a:lvl1pPr marL="228589" indent="-228589">
              <a:lnSpc>
                <a:spcPct val="110000"/>
              </a:lnSpc>
              <a:spcAft>
                <a:spcPts val="150"/>
              </a:spcAft>
              <a:buFont typeface="+mj-lt"/>
              <a:buAutoNum type="arabicPeriod"/>
              <a:defRPr sz="900" b="0"/>
            </a:lvl1pPr>
            <a:lvl2pPr>
              <a:lnSpc>
                <a:spcPct val="110000"/>
              </a:lnSpc>
              <a:spcAft>
                <a:spcPts val="150"/>
              </a:spcAft>
              <a:defRPr sz="900"/>
            </a:lvl2pPr>
            <a:lvl3pPr>
              <a:lnSpc>
                <a:spcPct val="110000"/>
              </a:lnSpc>
              <a:spcAft>
                <a:spcPts val="150"/>
              </a:spcAft>
              <a:defRPr sz="900"/>
            </a:lvl3pPr>
            <a:lvl4pPr>
              <a:spcAft>
                <a:spcPts val="150"/>
              </a:spcAft>
              <a:defRPr sz="1000"/>
            </a:lvl4pPr>
            <a:lvl5pPr>
              <a:spcAft>
                <a:spcPts val="150"/>
              </a:spcAft>
              <a:defRPr sz="1000"/>
            </a:lvl5pPr>
          </a:lstStyle>
          <a:p>
            <a:pPr lvl="0"/>
            <a:endParaRPr lang="en-GB"/>
          </a:p>
          <a:p>
            <a:pPr lvl="0"/>
            <a:r>
              <a:rPr lang="en-US"/>
              <a:t>Text</a:t>
            </a:r>
          </a:p>
          <a:p>
            <a:pPr lvl="0"/>
            <a:r>
              <a:rPr lang="en-US"/>
              <a:t>Second level</a:t>
            </a:r>
          </a:p>
          <a:p>
            <a:pPr lvl="0"/>
            <a:r>
              <a:rPr lang="en-US"/>
              <a:t>Third level</a:t>
            </a:r>
            <a:endParaRPr lang="en-GB"/>
          </a:p>
          <a:p>
            <a:pPr lvl="0"/>
            <a:endParaRPr lang="en-GB"/>
          </a:p>
        </p:txBody>
      </p:sp>
      <p:sp>
        <p:nvSpPr>
          <p:cNvPr id="67" name="Text Placeholder 8">
            <a:extLst>
              <a:ext uri="{FF2B5EF4-FFF2-40B4-BE49-F238E27FC236}">
                <a16:creationId xmlns:a16="http://schemas.microsoft.com/office/drawing/2014/main" id="{88E30441-5BCE-32F5-1183-8BFDCE2C02FD}"/>
              </a:ext>
            </a:extLst>
          </p:cNvPr>
          <p:cNvSpPr>
            <a:spLocks noGrp="1"/>
          </p:cNvSpPr>
          <p:nvPr>
            <p:ph type="body" sz="quarter" idx="39"/>
          </p:nvPr>
        </p:nvSpPr>
        <p:spPr>
          <a:xfrm>
            <a:off x="8869338" y="4832975"/>
            <a:ext cx="2340000" cy="936000"/>
          </a:xfrm>
        </p:spPr>
        <p:txBody>
          <a:bodyPr numCol="1" spcCol="396000"/>
          <a:lstStyle>
            <a:lvl1pPr marL="228589" indent="-228589">
              <a:lnSpc>
                <a:spcPct val="110000"/>
              </a:lnSpc>
              <a:spcAft>
                <a:spcPts val="150"/>
              </a:spcAft>
              <a:buFont typeface="+mj-lt"/>
              <a:buAutoNum type="arabicPeriod"/>
              <a:defRPr sz="900" b="0"/>
            </a:lvl1pPr>
            <a:lvl2pPr>
              <a:lnSpc>
                <a:spcPct val="110000"/>
              </a:lnSpc>
              <a:spcAft>
                <a:spcPts val="150"/>
              </a:spcAft>
              <a:defRPr sz="900"/>
            </a:lvl2pPr>
            <a:lvl3pPr>
              <a:lnSpc>
                <a:spcPct val="110000"/>
              </a:lnSpc>
              <a:spcAft>
                <a:spcPts val="150"/>
              </a:spcAft>
              <a:defRPr sz="900"/>
            </a:lvl3pPr>
            <a:lvl4pPr>
              <a:spcAft>
                <a:spcPts val="150"/>
              </a:spcAft>
              <a:defRPr sz="1000"/>
            </a:lvl4pPr>
            <a:lvl5pPr>
              <a:spcAft>
                <a:spcPts val="150"/>
              </a:spcAft>
              <a:defRPr sz="1000"/>
            </a:lvl5pPr>
          </a:lstStyle>
          <a:p>
            <a:pPr lvl="0"/>
            <a:endParaRPr lang="en-GB"/>
          </a:p>
          <a:p>
            <a:pPr lvl="0"/>
            <a:r>
              <a:rPr lang="en-US"/>
              <a:t>Text</a:t>
            </a:r>
          </a:p>
          <a:p>
            <a:pPr lvl="0"/>
            <a:r>
              <a:rPr lang="en-US"/>
              <a:t>Second level</a:t>
            </a:r>
          </a:p>
          <a:p>
            <a:pPr lvl="0"/>
            <a:r>
              <a:rPr lang="en-US"/>
              <a:t>Third level</a:t>
            </a:r>
            <a:endParaRPr lang="en-GB"/>
          </a:p>
          <a:p>
            <a:pPr lvl="0"/>
            <a:endParaRPr lang="en-GB"/>
          </a:p>
        </p:txBody>
      </p:sp>
      <p:sp>
        <p:nvSpPr>
          <p:cNvPr id="4" name="Text Placeholder 8">
            <a:extLst>
              <a:ext uri="{FF2B5EF4-FFF2-40B4-BE49-F238E27FC236}">
                <a16:creationId xmlns:a16="http://schemas.microsoft.com/office/drawing/2014/main" id="{BA295992-0920-8592-45CF-A927B7D08639}"/>
              </a:ext>
            </a:extLst>
          </p:cNvPr>
          <p:cNvSpPr>
            <a:spLocks noGrp="1"/>
          </p:cNvSpPr>
          <p:nvPr>
            <p:ph type="body" sz="quarter" idx="41"/>
          </p:nvPr>
        </p:nvSpPr>
        <p:spPr>
          <a:xfrm>
            <a:off x="3696163" y="2070326"/>
            <a:ext cx="2340000" cy="936000"/>
          </a:xfrm>
        </p:spPr>
        <p:txBody>
          <a:bodyPr numCol="1" spcCol="396000"/>
          <a:lstStyle>
            <a:lvl1pPr marL="228589" indent="-228589">
              <a:lnSpc>
                <a:spcPct val="110000"/>
              </a:lnSpc>
              <a:spcAft>
                <a:spcPts val="150"/>
              </a:spcAft>
              <a:buFont typeface="+mj-lt"/>
              <a:buAutoNum type="arabicPeriod"/>
              <a:defRPr sz="900"/>
            </a:lvl1pPr>
            <a:lvl2pPr marL="0" indent="0">
              <a:lnSpc>
                <a:spcPct val="110000"/>
              </a:lnSpc>
              <a:spcAft>
                <a:spcPts val="150"/>
              </a:spcAft>
              <a:buFont typeface="+mj-lt"/>
              <a:buNone/>
              <a:defRPr sz="900"/>
            </a:lvl2pPr>
            <a:lvl3pPr marL="179378" indent="0">
              <a:lnSpc>
                <a:spcPct val="110000"/>
              </a:lnSpc>
              <a:spcAft>
                <a:spcPts val="150"/>
              </a:spcAft>
              <a:buFont typeface="+mj-lt"/>
              <a:buNone/>
              <a:defRPr sz="900"/>
            </a:lvl3pPr>
            <a:lvl4pPr>
              <a:spcAft>
                <a:spcPts val="150"/>
              </a:spcAft>
              <a:defRPr sz="1000"/>
            </a:lvl4pPr>
            <a:lvl5pPr>
              <a:spcAft>
                <a:spcPts val="150"/>
              </a:spcAft>
              <a:defRPr sz="1000"/>
            </a:lvl5pPr>
          </a:lstStyle>
          <a:p>
            <a:pPr lvl="0"/>
            <a:endParaRPr lang="en-US"/>
          </a:p>
          <a:p>
            <a:pPr lvl="0"/>
            <a:r>
              <a:rPr lang="en-US"/>
              <a:t>Text</a:t>
            </a:r>
          </a:p>
          <a:p>
            <a:pPr lvl="0"/>
            <a:r>
              <a:rPr lang="en-US"/>
              <a:t>Second level</a:t>
            </a:r>
          </a:p>
          <a:p>
            <a:pPr lvl="0"/>
            <a:r>
              <a:rPr lang="en-US"/>
              <a:t>Third level</a:t>
            </a:r>
            <a:endParaRPr lang="en-GB"/>
          </a:p>
        </p:txBody>
      </p:sp>
      <p:sp>
        <p:nvSpPr>
          <p:cNvPr id="5" name="Text Placeholder 8">
            <a:extLst>
              <a:ext uri="{FF2B5EF4-FFF2-40B4-BE49-F238E27FC236}">
                <a16:creationId xmlns:a16="http://schemas.microsoft.com/office/drawing/2014/main" id="{2AAE941E-7D28-1B12-8704-9BBA0BACF6A5}"/>
              </a:ext>
            </a:extLst>
          </p:cNvPr>
          <p:cNvSpPr>
            <a:spLocks noGrp="1"/>
          </p:cNvSpPr>
          <p:nvPr>
            <p:ph type="body" sz="quarter" idx="42" hasCustomPrompt="1"/>
          </p:nvPr>
        </p:nvSpPr>
        <p:spPr>
          <a:xfrm>
            <a:off x="3696163" y="1739493"/>
            <a:ext cx="2340000" cy="259200"/>
          </a:xfrm>
          <a:solidFill>
            <a:srgbClr val="001739"/>
          </a:solidFill>
        </p:spPr>
        <p:txBody>
          <a:bodyPr lIns="72000" tIns="36000" rIns="72000" bIns="36000" numCol="1" spcCol="396000" anchor="ctr" anchorCtr="0"/>
          <a:lstStyle>
            <a:lvl1pPr>
              <a:spcAft>
                <a:spcPts val="150"/>
              </a:spcAft>
              <a:defRPr sz="900">
                <a:solidFill>
                  <a:schemeClr val="bg1"/>
                </a:solidFill>
              </a:defRPr>
            </a:lvl1pPr>
            <a:lvl2pPr>
              <a:spcAft>
                <a:spcPts val="150"/>
              </a:spcAft>
              <a:defRPr sz="1000"/>
            </a:lvl2pPr>
            <a:lvl3pPr>
              <a:spcAft>
                <a:spcPts val="150"/>
              </a:spcAft>
              <a:defRPr sz="1000"/>
            </a:lvl3pPr>
            <a:lvl4pPr>
              <a:spcAft>
                <a:spcPts val="150"/>
              </a:spcAft>
              <a:defRPr sz="1000"/>
            </a:lvl4pPr>
            <a:lvl5pPr>
              <a:spcAft>
                <a:spcPts val="150"/>
              </a:spcAft>
              <a:defRPr sz="1000"/>
            </a:lvl5pPr>
          </a:lstStyle>
          <a:p>
            <a:pPr lvl="0"/>
            <a:r>
              <a:rPr lang="en-US"/>
              <a:t>To stop</a:t>
            </a:r>
            <a:endParaRPr lang="en-GB"/>
          </a:p>
        </p:txBody>
      </p:sp>
      <p:sp>
        <p:nvSpPr>
          <p:cNvPr id="6" name="Text Placeholder 8">
            <a:extLst>
              <a:ext uri="{FF2B5EF4-FFF2-40B4-BE49-F238E27FC236}">
                <a16:creationId xmlns:a16="http://schemas.microsoft.com/office/drawing/2014/main" id="{4C6AE2DA-0A3A-64B6-D3E3-661BACD1889D}"/>
              </a:ext>
            </a:extLst>
          </p:cNvPr>
          <p:cNvSpPr>
            <a:spLocks noGrp="1"/>
          </p:cNvSpPr>
          <p:nvPr>
            <p:ph type="body" sz="quarter" idx="43"/>
          </p:nvPr>
        </p:nvSpPr>
        <p:spPr>
          <a:xfrm>
            <a:off x="3696163" y="3443958"/>
            <a:ext cx="2340000" cy="936000"/>
          </a:xfrm>
        </p:spPr>
        <p:txBody>
          <a:bodyPr numCol="1" spcCol="396000"/>
          <a:lstStyle>
            <a:lvl1pPr marL="228589" indent="-228589">
              <a:lnSpc>
                <a:spcPct val="110000"/>
              </a:lnSpc>
              <a:spcAft>
                <a:spcPts val="150"/>
              </a:spcAft>
              <a:buFont typeface="+mj-lt"/>
              <a:buAutoNum type="arabicPeriod"/>
              <a:defRPr sz="900"/>
            </a:lvl1pPr>
            <a:lvl2pPr>
              <a:lnSpc>
                <a:spcPct val="110000"/>
              </a:lnSpc>
              <a:spcAft>
                <a:spcPts val="150"/>
              </a:spcAft>
              <a:defRPr sz="900"/>
            </a:lvl2pPr>
            <a:lvl3pPr>
              <a:lnSpc>
                <a:spcPct val="110000"/>
              </a:lnSpc>
              <a:spcAft>
                <a:spcPts val="150"/>
              </a:spcAft>
              <a:defRPr sz="900"/>
            </a:lvl3pPr>
            <a:lvl4pPr>
              <a:spcAft>
                <a:spcPts val="150"/>
              </a:spcAft>
              <a:defRPr sz="1000"/>
            </a:lvl4pPr>
            <a:lvl5pPr>
              <a:spcAft>
                <a:spcPts val="150"/>
              </a:spcAft>
              <a:defRPr sz="1000"/>
            </a:lvl5pPr>
          </a:lstStyle>
          <a:p>
            <a:pPr lvl="0"/>
            <a:endParaRPr lang="en-GB"/>
          </a:p>
          <a:p>
            <a:pPr lvl="0"/>
            <a:r>
              <a:rPr lang="en-US"/>
              <a:t>Text</a:t>
            </a:r>
          </a:p>
          <a:p>
            <a:pPr lvl="0"/>
            <a:r>
              <a:rPr lang="en-US"/>
              <a:t>Second level</a:t>
            </a:r>
          </a:p>
          <a:p>
            <a:pPr lvl="0"/>
            <a:r>
              <a:rPr lang="en-US"/>
              <a:t>Third level</a:t>
            </a:r>
            <a:endParaRPr lang="en-GB"/>
          </a:p>
          <a:p>
            <a:pPr lvl="0"/>
            <a:endParaRPr lang="en-GB"/>
          </a:p>
        </p:txBody>
      </p:sp>
      <p:sp>
        <p:nvSpPr>
          <p:cNvPr id="9" name="Text Placeholder 8">
            <a:extLst>
              <a:ext uri="{FF2B5EF4-FFF2-40B4-BE49-F238E27FC236}">
                <a16:creationId xmlns:a16="http://schemas.microsoft.com/office/drawing/2014/main" id="{68325D5B-0B43-ADEC-A1EE-8E28C14FB0E5}"/>
              </a:ext>
            </a:extLst>
          </p:cNvPr>
          <p:cNvSpPr>
            <a:spLocks noGrp="1"/>
          </p:cNvSpPr>
          <p:nvPr>
            <p:ph type="body" sz="quarter" idx="45"/>
          </p:nvPr>
        </p:nvSpPr>
        <p:spPr>
          <a:xfrm>
            <a:off x="3696163" y="4835743"/>
            <a:ext cx="2340000" cy="936000"/>
          </a:xfrm>
        </p:spPr>
        <p:txBody>
          <a:bodyPr numCol="1" spcCol="396000"/>
          <a:lstStyle>
            <a:lvl1pPr marL="228589" indent="-228589">
              <a:lnSpc>
                <a:spcPct val="110000"/>
              </a:lnSpc>
              <a:spcAft>
                <a:spcPts val="150"/>
              </a:spcAft>
              <a:buFont typeface="+mj-lt"/>
              <a:buAutoNum type="arabicPeriod"/>
              <a:defRPr sz="900"/>
            </a:lvl1pPr>
            <a:lvl2pPr>
              <a:lnSpc>
                <a:spcPct val="110000"/>
              </a:lnSpc>
              <a:spcAft>
                <a:spcPts val="150"/>
              </a:spcAft>
              <a:defRPr sz="900"/>
            </a:lvl2pPr>
            <a:lvl3pPr>
              <a:lnSpc>
                <a:spcPct val="110000"/>
              </a:lnSpc>
              <a:spcAft>
                <a:spcPts val="150"/>
              </a:spcAft>
              <a:defRPr sz="900"/>
            </a:lvl3pPr>
            <a:lvl4pPr>
              <a:spcAft>
                <a:spcPts val="150"/>
              </a:spcAft>
              <a:defRPr sz="1000"/>
            </a:lvl4pPr>
            <a:lvl5pPr>
              <a:spcAft>
                <a:spcPts val="150"/>
              </a:spcAft>
              <a:defRPr sz="1000"/>
            </a:lvl5pPr>
          </a:lstStyle>
          <a:p>
            <a:pPr lvl="0"/>
            <a:endParaRPr lang="en-GB"/>
          </a:p>
          <a:p>
            <a:pPr lvl="0"/>
            <a:r>
              <a:rPr lang="en-US"/>
              <a:t>Text</a:t>
            </a:r>
          </a:p>
          <a:p>
            <a:pPr lvl="0"/>
            <a:r>
              <a:rPr lang="en-US"/>
              <a:t>Second level</a:t>
            </a:r>
          </a:p>
          <a:p>
            <a:pPr lvl="0"/>
            <a:r>
              <a:rPr lang="en-US"/>
              <a:t>Third level</a:t>
            </a:r>
            <a:endParaRPr lang="en-GB"/>
          </a:p>
          <a:p>
            <a:pPr lvl="0"/>
            <a:endParaRPr lang="en-GB"/>
          </a:p>
        </p:txBody>
      </p:sp>
      <p:sp>
        <p:nvSpPr>
          <p:cNvPr id="13" name="Text Placeholder 8">
            <a:extLst>
              <a:ext uri="{FF2B5EF4-FFF2-40B4-BE49-F238E27FC236}">
                <a16:creationId xmlns:a16="http://schemas.microsoft.com/office/drawing/2014/main" id="{DABDFC8C-F193-FC6C-51C1-05C736D79DA3}"/>
              </a:ext>
            </a:extLst>
          </p:cNvPr>
          <p:cNvSpPr>
            <a:spLocks noGrp="1"/>
          </p:cNvSpPr>
          <p:nvPr>
            <p:ph type="body" sz="quarter" idx="47"/>
          </p:nvPr>
        </p:nvSpPr>
        <p:spPr>
          <a:xfrm>
            <a:off x="1069355" y="2070332"/>
            <a:ext cx="2340000" cy="936000"/>
          </a:xfrm>
        </p:spPr>
        <p:txBody>
          <a:bodyPr numCol="1" spcCol="396000"/>
          <a:lstStyle>
            <a:lvl1pPr algn="l">
              <a:lnSpc>
                <a:spcPct val="110000"/>
              </a:lnSpc>
              <a:spcAft>
                <a:spcPts val="150"/>
              </a:spcAft>
              <a:defRPr sz="1600"/>
            </a:lvl1pPr>
            <a:lvl2pPr>
              <a:lnSpc>
                <a:spcPct val="110000"/>
              </a:lnSpc>
              <a:spcAft>
                <a:spcPts val="150"/>
              </a:spcAft>
              <a:defRPr sz="900"/>
            </a:lvl2pPr>
            <a:lvl3pPr>
              <a:lnSpc>
                <a:spcPct val="110000"/>
              </a:lnSpc>
              <a:spcAft>
                <a:spcPts val="150"/>
              </a:spcAft>
              <a:defRPr sz="900"/>
            </a:lvl3pPr>
            <a:lvl4pPr>
              <a:spcAft>
                <a:spcPts val="150"/>
              </a:spcAft>
              <a:defRPr sz="1000"/>
            </a:lvl4pPr>
            <a:lvl5pPr>
              <a:spcAft>
                <a:spcPts val="150"/>
              </a:spcAft>
              <a:defRPr sz="1000"/>
            </a:lvl5pPr>
          </a:lstStyle>
          <a:p>
            <a:pPr lvl="0"/>
            <a:endParaRPr lang="en-GB"/>
          </a:p>
          <a:p>
            <a:pPr lvl="0"/>
            <a:r>
              <a:rPr lang="en-GB"/>
              <a:t>Off-trade</a:t>
            </a:r>
          </a:p>
        </p:txBody>
      </p:sp>
      <p:sp>
        <p:nvSpPr>
          <p:cNvPr id="16" name="Text Placeholder 8">
            <a:extLst>
              <a:ext uri="{FF2B5EF4-FFF2-40B4-BE49-F238E27FC236}">
                <a16:creationId xmlns:a16="http://schemas.microsoft.com/office/drawing/2014/main" id="{EA0307AD-3CFB-B870-CFCB-5C5D7237EAD5}"/>
              </a:ext>
            </a:extLst>
          </p:cNvPr>
          <p:cNvSpPr>
            <a:spLocks noGrp="1"/>
          </p:cNvSpPr>
          <p:nvPr>
            <p:ph type="body" sz="quarter" idx="49"/>
          </p:nvPr>
        </p:nvSpPr>
        <p:spPr>
          <a:xfrm>
            <a:off x="1069355" y="3443964"/>
            <a:ext cx="2340000" cy="936000"/>
          </a:xfrm>
        </p:spPr>
        <p:txBody>
          <a:bodyPr numCol="1" spcCol="396000"/>
          <a:lstStyle>
            <a:lvl1pPr>
              <a:lnSpc>
                <a:spcPct val="110000"/>
              </a:lnSpc>
              <a:spcAft>
                <a:spcPts val="150"/>
              </a:spcAft>
              <a:defRPr lang="en-GB" sz="1600" kern="1200" dirty="0" smtClean="0">
                <a:solidFill>
                  <a:schemeClr val="tx2"/>
                </a:solidFill>
                <a:latin typeface="+mn-lt"/>
                <a:ea typeface="+mn-ea"/>
                <a:cs typeface="+mn-cs"/>
              </a:defRPr>
            </a:lvl1pPr>
            <a:lvl2pPr>
              <a:lnSpc>
                <a:spcPct val="110000"/>
              </a:lnSpc>
              <a:spcAft>
                <a:spcPts val="150"/>
              </a:spcAft>
              <a:defRPr sz="900"/>
            </a:lvl2pPr>
            <a:lvl3pPr>
              <a:lnSpc>
                <a:spcPct val="110000"/>
              </a:lnSpc>
              <a:spcAft>
                <a:spcPts val="150"/>
              </a:spcAft>
              <a:defRPr sz="900"/>
            </a:lvl3pPr>
            <a:lvl4pPr>
              <a:spcAft>
                <a:spcPts val="150"/>
              </a:spcAft>
              <a:defRPr sz="1000"/>
            </a:lvl4pPr>
            <a:lvl5pPr>
              <a:spcAft>
                <a:spcPts val="150"/>
              </a:spcAft>
              <a:defRPr sz="1000"/>
            </a:lvl5pPr>
          </a:lstStyle>
          <a:p>
            <a:pPr lvl="0"/>
            <a:endParaRPr lang="en-GB"/>
          </a:p>
          <a:p>
            <a:pPr marL="0" marR="0" lvl="0" indent="0" algn="l" defTabSz="914355" rtl="0" eaLnBrk="1" fontAlgn="auto" latinLnBrk="0" hangingPunct="1">
              <a:lnSpc>
                <a:spcPct val="110000"/>
              </a:lnSpc>
              <a:spcBef>
                <a:spcPts val="0"/>
              </a:spcBef>
              <a:spcAft>
                <a:spcPts val="150"/>
              </a:spcAft>
              <a:buClrTx/>
              <a:buSzTx/>
              <a:buFont typeface="Arial" panose="020B0604020202020204" pitchFamily="34" charset="0"/>
              <a:buNone/>
              <a:tabLst/>
              <a:defRPr/>
            </a:pPr>
            <a:r>
              <a:rPr lang="en-GB"/>
              <a:t>On-trade</a:t>
            </a:r>
          </a:p>
          <a:p>
            <a:pPr lvl="0"/>
            <a:endParaRPr lang="en-GB"/>
          </a:p>
        </p:txBody>
      </p:sp>
      <p:sp>
        <p:nvSpPr>
          <p:cNvPr id="18" name="Text Placeholder 8">
            <a:extLst>
              <a:ext uri="{FF2B5EF4-FFF2-40B4-BE49-F238E27FC236}">
                <a16:creationId xmlns:a16="http://schemas.microsoft.com/office/drawing/2014/main" id="{ACB2A73C-9120-6ADC-1B09-7D904867ADB0}"/>
              </a:ext>
            </a:extLst>
          </p:cNvPr>
          <p:cNvSpPr>
            <a:spLocks noGrp="1"/>
          </p:cNvSpPr>
          <p:nvPr>
            <p:ph type="body" sz="quarter" idx="51"/>
          </p:nvPr>
        </p:nvSpPr>
        <p:spPr>
          <a:xfrm>
            <a:off x="1069355" y="4835749"/>
            <a:ext cx="2340000" cy="936000"/>
          </a:xfrm>
        </p:spPr>
        <p:txBody>
          <a:bodyPr numCol="1" spcCol="396000"/>
          <a:lstStyle>
            <a:lvl1pPr>
              <a:lnSpc>
                <a:spcPct val="110000"/>
              </a:lnSpc>
              <a:spcAft>
                <a:spcPts val="150"/>
              </a:spcAft>
              <a:defRPr lang="en-GB" sz="1600" kern="1200" dirty="0" smtClean="0">
                <a:solidFill>
                  <a:schemeClr val="tx2"/>
                </a:solidFill>
                <a:latin typeface="+mn-lt"/>
                <a:ea typeface="+mn-ea"/>
                <a:cs typeface="+mn-cs"/>
              </a:defRPr>
            </a:lvl1pPr>
            <a:lvl2pPr>
              <a:lnSpc>
                <a:spcPct val="110000"/>
              </a:lnSpc>
              <a:spcAft>
                <a:spcPts val="150"/>
              </a:spcAft>
              <a:defRPr sz="900"/>
            </a:lvl2pPr>
            <a:lvl3pPr>
              <a:lnSpc>
                <a:spcPct val="110000"/>
              </a:lnSpc>
              <a:spcAft>
                <a:spcPts val="150"/>
              </a:spcAft>
              <a:defRPr sz="900"/>
            </a:lvl3pPr>
            <a:lvl4pPr>
              <a:spcAft>
                <a:spcPts val="150"/>
              </a:spcAft>
              <a:defRPr sz="1000"/>
            </a:lvl4pPr>
            <a:lvl5pPr>
              <a:spcAft>
                <a:spcPts val="150"/>
              </a:spcAft>
              <a:defRPr sz="1000"/>
            </a:lvl5pPr>
          </a:lstStyle>
          <a:p>
            <a:pPr marL="0" marR="0" lvl="0" indent="0" algn="l" defTabSz="914355" rtl="0" eaLnBrk="1" fontAlgn="auto" latinLnBrk="0" hangingPunct="1">
              <a:lnSpc>
                <a:spcPct val="110000"/>
              </a:lnSpc>
              <a:spcBef>
                <a:spcPts val="0"/>
              </a:spcBef>
              <a:spcAft>
                <a:spcPts val="150"/>
              </a:spcAft>
              <a:buClrTx/>
              <a:buSzTx/>
              <a:buFont typeface="Arial" panose="020B0604020202020204" pitchFamily="34" charset="0"/>
              <a:buNone/>
              <a:tabLst/>
              <a:defRPr/>
            </a:pPr>
            <a:endParaRPr lang="en-GB"/>
          </a:p>
          <a:p>
            <a:pPr marL="0" marR="0" lvl="0" indent="0" algn="l" defTabSz="914355" rtl="0" eaLnBrk="1" fontAlgn="auto" latinLnBrk="0" hangingPunct="1">
              <a:lnSpc>
                <a:spcPct val="110000"/>
              </a:lnSpc>
              <a:spcBef>
                <a:spcPts val="0"/>
              </a:spcBef>
              <a:spcAft>
                <a:spcPts val="150"/>
              </a:spcAft>
              <a:buClrTx/>
              <a:buSzTx/>
              <a:buFont typeface="Arial" panose="020B0604020202020204" pitchFamily="34" charset="0"/>
              <a:buNone/>
              <a:tabLst/>
              <a:defRPr/>
            </a:pPr>
            <a:r>
              <a:rPr lang="en-GB"/>
              <a:t>Others (trials / digital)</a:t>
            </a:r>
          </a:p>
          <a:p>
            <a:pPr marL="0" marR="0" lvl="0" indent="0" algn="l" defTabSz="914355" rtl="0" eaLnBrk="1" fontAlgn="auto" latinLnBrk="0" hangingPunct="1">
              <a:lnSpc>
                <a:spcPct val="110000"/>
              </a:lnSpc>
              <a:spcBef>
                <a:spcPts val="0"/>
              </a:spcBef>
              <a:spcAft>
                <a:spcPts val="150"/>
              </a:spcAft>
              <a:buClrTx/>
              <a:buSzTx/>
              <a:buFont typeface="Arial" panose="020B0604020202020204" pitchFamily="34" charset="0"/>
              <a:buNone/>
              <a:tabLst/>
              <a:defRPr/>
            </a:pPr>
            <a:endParaRPr lang="en-GB"/>
          </a:p>
          <a:p>
            <a:pPr lvl="0"/>
            <a:endParaRPr lang="en-GB"/>
          </a:p>
        </p:txBody>
      </p:sp>
    </p:spTree>
    <p:extLst>
      <p:ext uri="{BB962C8B-B14F-4D97-AF65-F5344CB8AC3E}">
        <p14:creationId xmlns:p14="http://schemas.microsoft.com/office/powerpoint/2010/main" val="401209005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2" pos="3976">
          <p15:clr>
            <a:srgbClr val="FBAE40"/>
          </p15:clr>
        </p15:guide>
        <p15:guide id="3" pos="7061">
          <p15:clr>
            <a:srgbClr val="FBAE40"/>
          </p15:clr>
        </p15:guide>
        <p15:guide id="4" orient="horz" pos="1094">
          <p15:clr>
            <a:srgbClr val="FBAE40"/>
          </p15:clr>
        </p15:guide>
        <p15:guide id="5" pos="290">
          <p15:clr>
            <a:srgbClr val="FBAE40"/>
          </p15:clr>
        </p15:guide>
        <p15:guide id="7" orient="horz" pos="3634">
          <p15:clr>
            <a:srgbClr val="FBAE40"/>
          </p15:clr>
        </p15:guide>
        <p15:guide id="8" pos="3772">
          <p15:clr>
            <a:srgbClr val="FBAE40"/>
          </p15:clr>
        </p15:guide>
        <p15:guide id="9" pos="869">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ructure pap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601" y="-1"/>
            <a:ext cx="12225601" cy="6876901"/>
          </a:xfrm>
          <a:prstGeom prst="rect">
            <a:avLst/>
          </a:prstGeom>
        </p:spPr>
      </p:pic>
    </p:spTree>
    <p:extLst>
      <p:ext uri="{BB962C8B-B14F-4D97-AF65-F5344CB8AC3E}">
        <p14:creationId xmlns:p14="http://schemas.microsoft.com/office/powerpoint/2010/main" val="16670428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ructure heavy pap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4640B7-8AE6-A1EF-198A-CDDE5315AE2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ABEA32A4-0483-0DA5-EA97-E4C3558532AE}"/>
              </a:ext>
            </a:extLst>
          </p:cNvPr>
          <p:cNvSpPr/>
          <p:nvPr userDrawn="1"/>
        </p:nvSpPr>
        <p:spPr>
          <a:xfrm>
            <a:off x="0" y="0"/>
            <a:ext cx="12192000" cy="6858000"/>
          </a:xfrm>
          <a:prstGeom prst="rect">
            <a:avLst/>
          </a:prstGeom>
          <a:solidFill>
            <a:schemeClr val="bg1">
              <a:alpha val="3734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700"/>
          </a:p>
        </p:txBody>
      </p:sp>
    </p:spTree>
    <p:extLst>
      <p:ext uri="{BB962C8B-B14F-4D97-AF65-F5344CB8AC3E}">
        <p14:creationId xmlns:p14="http://schemas.microsoft.com/office/powerpoint/2010/main" val="5553630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ructure woo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A81C1D-8324-DB58-7BA1-0C85A5435ADD}"/>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598C05DF-CE40-5AF1-C5E7-F0BA16B6EEFE}"/>
              </a:ext>
            </a:extLst>
          </p:cNvPr>
          <p:cNvSpPr/>
          <p:nvPr userDrawn="1"/>
        </p:nvSpPr>
        <p:spPr>
          <a:xfrm>
            <a:off x="3" y="0"/>
            <a:ext cx="12191999" cy="6858000"/>
          </a:xfrm>
          <a:prstGeom prst="rect">
            <a:avLst/>
          </a:prstGeom>
          <a:solidFill>
            <a:schemeClr val="bg1">
              <a:alpha val="496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700"/>
          </a:p>
        </p:txBody>
      </p:sp>
    </p:spTree>
    <p:extLst>
      <p:ext uri="{BB962C8B-B14F-4D97-AF65-F5344CB8AC3E}">
        <p14:creationId xmlns:p14="http://schemas.microsoft.com/office/powerpoint/2010/main" val="28353809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ructure table cloth">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D0CD7E-9352-068C-E20C-8180D87A634A}"/>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4" name="Rectangle 3">
            <a:extLst>
              <a:ext uri="{FF2B5EF4-FFF2-40B4-BE49-F238E27FC236}">
                <a16:creationId xmlns:a16="http://schemas.microsoft.com/office/drawing/2014/main" id="{3F765484-7530-0745-E87B-6A0B443A6918}"/>
              </a:ext>
            </a:extLst>
          </p:cNvPr>
          <p:cNvSpPr/>
          <p:nvPr userDrawn="1"/>
        </p:nvSpPr>
        <p:spPr>
          <a:xfrm>
            <a:off x="3" y="0"/>
            <a:ext cx="12191999" cy="68580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700"/>
          </a:p>
        </p:txBody>
      </p:sp>
    </p:spTree>
    <p:extLst>
      <p:ext uri="{BB962C8B-B14F-4D97-AF65-F5344CB8AC3E}">
        <p14:creationId xmlns:p14="http://schemas.microsoft.com/office/powerpoint/2010/main" val="37491544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ructure marb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427D24-E77D-AB5F-1803-00240351B2E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4" name="Rectangle 3">
            <a:extLst>
              <a:ext uri="{FF2B5EF4-FFF2-40B4-BE49-F238E27FC236}">
                <a16:creationId xmlns:a16="http://schemas.microsoft.com/office/drawing/2014/main" id="{3EBE2338-E0D9-810C-CB9E-549480F78ED7}"/>
              </a:ext>
            </a:extLst>
          </p:cNvPr>
          <p:cNvSpPr/>
          <p:nvPr userDrawn="1"/>
        </p:nvSpPr>
        <p:spPr>
          <a:xfrm>
            <a:off x="0" y="0"/>
            <a:ext cx="12192000" cy="6858000"/>
          </a:xfrm>
          <a:prstGeom prst="rect">
            <a:avLst/>
          </a:prstGeom>
          <a:solidFill>
            <a:schemeClr val="bg1">
              <a:alpha val="3734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700"/>
          </a:p>
        </p:txBody>
      </p:sp>
    </p:spTree>
    <p:extLst>
      <p:ext uri="{BB962C8B-B14F-4D97-AF65-F5344CB8AC3E}">
        <p14:creationId xmlns:p14="http://schemas.microsoft.com/office/powerpoint/2010/main" val="35286470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Final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2424D9-353A-74FC-D98A-2C16C67351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
            <a:ext cx="12192000" cy="6857999"/>
          </a:xfrm>
          <a:prstGeom prst="rect">
            <a:avLst/>
          </a:prstGeom>
        </p:spPr>
      </p:pic>
      <p:pic>
        <p:nvPicPr>
          <p:cNvPr id="2" name="Picture 1">
            <a:extLst>
              <a:ext uri="{FF2B5EF4-FFF2-40B4-BE49-F238E27FC236}">
                <a16:creationId xmlns:a16="http://schemas.microsoft.com/office/drawing/2014/main" id="{37CEBF75-3A4B-46A8-8B23-5A37678ECB36}"/>
              </a:ext>
            </a:extLst>
          </p:cNvPr>
          <p:cNvPicPr>
            <a:picLocks noChangeAspect="1"/>
          </p:cNvPicPr>
          <p:nvPr userDrawn="1"/>
        </p:nvPicPr>
        <p:blipFill>
          <a:blip r:embed="rId3"/>
          <a:stretch>
            <a:fillRect/>
          </a:stretch>
        </p:blipFill>
        <p:spPr>
          <a:xfrm>
            <a:off x="2640107" y="589878"/>
            <a:ext cx="6911791" cy="5702227"/>
          </a:xfrm>
          <a:prstGeom prst="rect">
            <a:avLst/>
          </a:prstGeom>
        </p:spPr>
      </p:pic>
    </p:spTree>
    <p:extLst>
      <p:ext uri="{BB962C8B-B14F-4D97-AF65-F5344CB8AC3E}">
        <p14:creationId xmlns:p14="http://schemas.microsoft.com/office/powerpoint/2010/main" val="33328030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92203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55068-3C98-119B-22BD-FA25FD4836B1}"/>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C55AD95A-FB9E-D27F-5F94-19AC2B68CD2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DD86C4F1-8D0A-352C-52EC-7FF81AD995C8}"/>
              </a:ext>
            </a:extLst>
          </p:cNvPr>
          <p:cNvSpPr>
            <a:spLocks noGrp="1"/>
          </p:cNvSpPr>
          <p:nvPr>
            <p:ph type="dt" sz="half" idx="10"/>
          </p:nvPr>
        </p:nvSpPr>
        <p:spPr/>
        <p:txBody>
          <a:bodyPr/>
          <a:lstStyle/>
          <a:p>
            <a:fld id="{F8DDE804-C684-F341-8EA1-E03F48B88B66}" type="datetimeFigureOut">
              <a:rPr lang="en-NL" smtClean="0"/>
              <a:t>03/02/2026</a:t>
            </a:fld>
            <a:endParaRPr lang="en-NL"/>
          </a:p>
        </p:txBody>
      </p:sp>
      <p:sp>
        <p:nvSpPr>
          <p:cNvPr id="5" name="Footer Placeholder 4">
            <a:extLst>
              <a:ext uri="{FF2B5EF4-FFF2-40B4-BE49-F238E27FC236}">
                <a16:creationId xmlns:a16="http://schemas.microsoft.com/office/drawing/2014/main" id="{1C53C60F-1C79-8BAD-453A-CD3A91FEC4EB}"/>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851EE267-DCCE-AAB3-B8D1-8554975283E8}"/>
              </a:ext>
            </a:extLst>
          </p:cNvPr>
          <p:cNvSpPr>
            <a:spLocks noGrp="1"/>
          </p:cNvSpPr>
          <p:nvPr>
            <p:ph type="sldNum" sz="quarter" idx="12"/>
          </p:nvPr>
        </p:nvSpPr>
        <p:spPr/>
        <p:txBody>
          <a:bodyPr/>
          <a:lstStyle/>
          <a:p>
            <a:fld id="{DE7EE04B-6428-CB4E-A686-FEABFB132F06}" type="slidenum">
              <a:rPr lang="en-NL" smtClean="0"/>
              <a:t>‹#›</a:t>
            </a:fld>
            <a:endParaRPr lang="en-NL"/>
          </a:p>
        </p:txBody>
      </p:sp>
    </p:spTree>
    <p:extLst>
      <p:ext uri="{BB962C8B-B14F-4D97-AF65-F5344CB8AC3E}">
        <p14:creationId xmlns:p14="http://schemas.microsoft.com/office/powerpoint/2010/main" val="274202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18475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Stru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 y="0"/>
            <a:ext cx="12191999" cy="6858000"/>
          </a:xfrm>
          <a:prstGeom prst="rect">
            <a:avLst/>
          </a:prstGeom>
        </p:spPr>
      </p:pic>
      <p:pic>
        <p:nvPicPr>
          <p:cNvPr id="2" name="Picture 1">
            <a:extLst>
              <a:ext uri="{FF2B5EF4-FFF2-40B4-BE49-F238E27FC236}">
                <a16:creationId xmlns:a16="http://schemas.microsoft.com/office/drawing/2014/main" id="{3CD66BB1-967E-3C8D-FC14-8CDDA1138C73}"/>
              </a:ext>
            </a:extLst>
          </p:cNvPr>
          <p:cNvPicPr>
            <a:picLocks noChangeAspect="1"/>
          </p:cNvPicPr>
          <p:nvPr userDrawn="1"/>
        </p:nvPicPr>
        <p:blipFill>
          <a:blip r:embed="rId3" cstate="screen">
            <a:alphaModFix amt="3000"/>
            <a:extLst>
              <a:ext uri="{28A0092B-C50C-407E-A947-70E740481C1C}">
                <a14:useLocalDpi xmlns:a14="http://schemas.microsoft.com/office/drawing/2010/main"/>
              </a:ext>
            </a:extLst>
          </a:blip>
          <a:stretch>
            <a:fillRect/>
          </a:stretch>
        </p:blipFill>
        <p:spPr>
          <a:xfrm>
            <a:off x="-160808" y="-169866"/>
            <a:ext cx="7223859" cy="7223859"/>
          </a:xfrm>
          <a:prstGeom prst="rect">
            <a:avLst/>
          </a:prstGeom>
        </p:spPr>
      </p:pic>
      <p:pic>
        <p:nvPicPr>
          <p:cNvPr id="4" name="Picture 3">
            <a:extLst>
              <a:ext uri="{FF2B5EF4-FFF2-40B4-BE49-F238E27FC236}">
                <a16:creationId xmlns:a16="http://schemas.microsoft.com/office/drawing/2014/main" id="{AF4FE98F-416C-CCDC-7E3E-3D83D9EB7B6D}"/>
              </a:ext>
            </a:extLst>
          </p:cNvPr>
          <p:cNvPicPr>
            <a:picLocks noChangeAspect="1"/>
          </p:cNvPicPr>
          <p:nvPr userDrawn="1"/>
        </p:nvPicPr>
        <p:blipFill>
          <a:blip r:embed="rId4"/>
          <a:stretch>
            <a:fillRect/>
          </a:stretch>
        </p:blipFill>
        <p:spPr>
          <a:xfrm>
            <a:off x="214404" y="6096001"/>
            <a:ext cx="695896" cy="574115"/>
          </a:xfrm>
          <a:prstGeom prst="rect">
            <a:avLst/>
          </a:prstGeom>
        </p:spPr>
      </p:pic>
    </p:spTree>
    <p:extLst>
      <p:ext uri="{BB962C8B-B14F-4D97-AF65-F5344CB8AC3E}">
        <p14:creationId xmlns:p14="http://schemas.microsoft.com/office/powerpoint/2010/main" val="20364678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ru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 y="0"/>
            <a:ext cx="12191999" cy="6858000"/>
          </a:xfrm>
          <a:prstGeom prst="rect">
            <a:avLst/>
          </a:prstGeom>
        </p:spPr>
      </p:pic>
    </p:spTree>
    <p:extLst>
      <p:ext uri="{BB962C8B-B14F-4D97-AF65-F5344CB8AC3E}">
        <p14:creationId xmlns:p14="http://schemas.microsoft.com/office/powerpoint/2010/main" val="1765776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Stru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 y="0"/>
            <a:ext cx="12191999" cy="6858000"/>
          </a:xfrm>
          <a:prstGeom prst="rect">
            <a:avLst/>
          </a:prstGeom>
        </p:spPr>
      </p:pic>
      <p:pic>
        <p:nvPicPr>
          <p:cNvPr id="4" name="Picture 3">
            <a:extLst>
              <a:ext uri="{FF2B5EF4-FFF2-40B4-BE49-F238E27FC236}">
                <a16:creationId xmlns:a16="http://schemas.microsoft.com/office/drawing/2014/main" id="{3F290560-CBB9-411E-6F78-306E44796D5C}"/>
              </a:ext>
            </a:extLst>
          </p:cNvPr>
          <p:cNvPicPr>
            <a:picLocks noChangeAspect="1"/>
          </p:cNvPicPr>
          <p:nvPr userDrawn="1"/>
        </p:nvPicPr>
        <p:blipFill>
          <a:blip r:embed="rId3" cstate="screen">
            <a:alphaModFix amt="3000"/>
            <a:extLst>
              <a:ext uri="{28A0092B-C50C-407E-A947-70E740481C1C}">
                <a14:useLocalDpi xmlns:a14="http://schemas.microsoft.com/office/drawing/2010/main"/>
              </a:ext>
            </a:extLst>
          </a:blip>
          <a:stretch>
            <a:fillRect/>
          </a:stretch>
        </p:blipFill>
        <p:spPr>
          <a:xfrm>
            <a:off x="-225202" y="-103158"/>
            <a:ext cx="7223859" cy="7223859"/>
          </a:xfrm>
          <a:prstGeom prst="rect">
            <a:avLst/>
          </a:prstGeom>
        </p:spPr>
      </p:pic>
      <p:pic>
        <p:nvPicPr>
          <p:cNvPr id="2" name="Picture 1">
            <a:extLst>
              <a:ext uri="{FF2B5EF4-FFF2-40B4-BE49-F238E27FC236}">
                <a16:creationId xmlns:a16="http://schemas.microsoft.com/office/drawing/2014/main" id="{384E81F1-DBC3-05A1-822C-131ECA3BB389}"/>
              </a:ext>
            </a:extLst>
          </p:cNvPr>
          <p:cNvPicPr>
            <a:picLocks noChangeAspect="1"/>
          </p:cNvPicPr>
          <p:nvPr userDrawn="1"/>
        </p:nvPicPr>
        <p:blipFill>
          <a:blip r:embed="rId4"/>
          <a:stretch>
            <a:fillRect/>
          </a:stretch>
        </p:blipFill>
        <p:spPr>
          <a:xfrm>
            <a:off x="214404" y="6096001"/>
            <a:ext cx="695896" cy="574115"/>
          </a:xfrm>
          <a:prstGeom prst="rect">
            <a:avLst/>
          </a:prstGeom>
        </p:spPr>
      </p:pic>
    </p:spTree>
    <p:extLst>
      <p:ext uri="{BB962C8B-B14F-4D97-AF65-F5344CB8AC3E}">
        <p14:creationId xmlns:p14="http://schemas.microsoft.com/office/powerpoint/2010/main" val="8973423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3_Photo - Horizontal">
    <p:bg>
      <p:bgRef idx="1001">
        <a:schemeClr val="bg1"/>
      </p:bgRef>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33ABE777-9B75-3C4A-82C8-BF6E7F3009DA}"/>
              </a:ext>
            </a:extLst>
          </p:cNvPr>
          <p:cNvSpPr>
            <a:spLocks noGrp="1"/>
          </p:cNvSpPr>
          <p:nvPr>
            <p:ph type="pic" sz="quarter" idx="10" hasCustomPrompt="1"/>
          </p:nvPr>
        </p:nvSpPr>
        <p:spPr>
          <a:xfrm>
            <a:off x="3" y="0"/>
            <a:ext cx="4872039" cy="6858000"/>
          </a:xfrm>
          <a:prstGeom prst="rect">
            <a:avLst/>
          </a:prstGeom>
          <a:solidFill>
            <a:schemeClr val="tx2">
              <a:lumMod val="75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(darker) picture here</a:t>
            </a:r>
          </a:p>
        </p:txBody>
      </p:sp>
      <p:sp>
        <p:nvSpPr>
          <p:cNvPr id="7" name="Text Placeholder 2">
            <a:extLst>
              <a:ext uri="{FF2B5EF4-FFF2-40B4-BE49-F238E27FC236}">
                <a16:creationId xmlns:a16="http://schemas.microsoft.com/office/drawing/2014/main" id="{1A928C2C-4665-274F-A85C-9F1C5171BA29}"/>
              </a:ext>
            </a:extLst>
          </p:cNvPr>
          <p:cNvSpPr>
            <a:spLocks noGrp="1"/>
          </p:cNvSpPr>
          <p:nvPr>
            <p:ph type="body" sz="quarter" idx="12" hasCustomPrompt="1"/>
          </p:nvPr>
        </p:nvSpPr>
        <p:spPr>
          <a:xfrm>
            <a:off x="5111515" y="979793"/>
            <a:ext cx="6826487" cy="4744192"/>
          </a:xfrm>
          <a:prstGeom prst="rect">
            <a:avLst/>
          </a:prstGeom>
        </p:spPr>
        <p:txBody>
          <a:bodyPr anchor="ctr" anchorCtr="0"/>
          <a:lstStyle>
            <a:lvl1pPr marL="0" indent="0" algn="ctr">
              <a:lnSpc>
                <a:spcPts val="4000"/>
              </a:lnSpc>
              <a:spcBef>
                <a:spcPts val="0"/>
              </a:spcBef>
              <a:buFontTx/>
              <a:buNone/>
              <a:defRPr sz="4000" b="0" i="0" spc="151">
                <a:solidFill>
                  <a:schemeClr val="tx1"/>
                </a:solidFill>
                <a:latin typeface="Adobe Caslon Pro" panose="0205050205050A020403" pitchFamily="18" charset="77"/>
              </a:defRPr>
            </a:lvl1pPr>
          </a:lstStyle>
          <a:p>
            <a:pPr lvl="0"/>
            <a:r>
              <a:rPr lang="en-GB"/>
              <a:t>CLICK TO EDIT MASTER TEXT STYLES</a:t>
            </a:r>
            <a:endParaRPr lang="en-NL"/>
          </a:p>
        </p:txBody>
      </p:sp>
      <p:sp>
        <p:nvSpPr>
          <p:cNvPr id="8" name="…The World’s First Cocktail Brand">
            <a:extLst>
              <a:ext uri="{FF2B5EF4-FFF2-40B4-BE49-F238E27FC236}">
                <a16:creationId xmlns:a16="http://schemas.microsoft.com/office/drawing/2014/main" id="{EAB59ABA-BE99-2847-BE1E-7E50FB1B0576}"/>
              </a:ext>
            </a:extLst>
          </p:cNvPr>
          <p:cNvSpPr txBox="1"/>
          <p:nvPr userDrawn="1"/>
        </p:nvSpPr>
        <p:spPr>
          <a:xfrm>
            <a:off x="10316084" y="6454544"/>
            <a:ext cx="1621919" cy="168508"/>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b">
            <a:spAutoFit/>
          </a:bodyPr>
          <a:lstStyle>
            <a:lvl1pPr algn="r" defTabSz="457200">
              <a:lnSpc>
                <a:spcPts val="1400"/>
              </a:lnSpc>
              <a:tabLst>
                <a:tab pos="101600" algn="l"/>
              </a:tabLst>
              <a:defRPr sz="2000" b="0" spc="-30">
                <a:solidFill>
                  <a:srgbClr val="EBE8E5"/>
                </a:solidFill>
                <a:latin typeface="Adobe Caslon Regular"/>
                <a:ea typeface="Adobe Caslon Regular"/>
                <a:cs typeface="Adobe Caslon Regular"/>
                <a:sym typeface="Adobe Caslon Regular"/>
              </a:defRPr>
            </a:lvl1pPr>
          </a:lstStyle>
          <a:p>
            <a:r>
              <a:rPr sz="1000">
                <a:solidFill>
                  <a:schemeClr val="tx1"/>
                </a:solidFill>
              </a:rPr>
              <a:t>…The World’s First Cocktail Brand</a:t>
            </a:r>
          </a:p>
        </p:txBody>
      </p:sp>
      <p:pic>
        <p:nvPicPr>
          <p:cNvPr id="11" name="Image" descr="Image">
            <a:extLst>
              <a:ext uri="{FF2B5EF4-FFF2-40B4-BE49-F238E27FC236}">
                <a16:creationId xmlns:a16="http://schemas.microsoft.com/office/drawing/2014/main" id="{DAA4FCB5-B4F5-0648-BF51-F35FCE7F37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8247" y="5916971"/>
            <a:ext cx="840313" cy="693104"/>
          </a:xfrm>
          <a:prstGeom prst="rect">
            <a:avLst/>
          </a:prstGeom>
          <a:ln w="12700">
            <a:miter lim="400000"/>
          </a:ln>
        </p:spPr>
      </p:pic>
    </p:spTree>
    <p:extLst>
      <p:ext uri="{BB962C8B-B14F-4D97-AF65-F5344CB8AC3E}">
        <p14:creationId xmlns:p14="http://schemas.microsoft.com/office/powerpoint/2010/main" val="3243885792"/>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1" pos="309">
          <p15:clr>
            <a:srgbClr val="FBAE40"/>
          </p15:clr>
        </p15:guide>
        <p15:guide id="2" pos="920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6_Photo - Horizontal">
    <p:bg>
      <p:bgRef idx="1001">
        <a:schemeClr val="bg1"/>
      </p:bgRef>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33ABE777-9B75-3C4A-82C8-BF6E7F3009DA}"/>
              </a:ext>
            </a:extLst>
          </p:cNvPr>
          <p:cNvSpPr>
            <a:spLocks noGrp="1"/>
          </p:cNvSpPr>
          <p:nvPr>
            <p:ph type="pic" sz="quarter" idx="10" hasCustomPrompt="1"/>
          </p:nvPr>
        </p:nvSpPr>
        <p:spPr>
          <a:xfrm>
            <a:off x="1" y="0"/>
            <a:ext cx="7302500" cy="6858000"/>
          </a:xfrm>
          <a:prstGeom prst="rect">
            <a:avLst/>
          </a:prstGeom>
          <a:solidFill>
            <a:schemeClr val="tx2">
              <a:lumMod val="75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(darker) picture here</a:t>
            </a:r>
          </a:p>
        </p:txBody>
      </p:sp>
      <p:pic>
        <p:nvPicPr>
          <p:cNvPr id="6" name="Image" descr="Image">
            <a:extLst>
              <a:ext uri="{FF2B5EF4-FFF2-40B4-BE49-F238E27FC236}">
                <a16:creationId xmlns:a16="http://schemas.microsoft.com/office/drawing/2014/main" id="{4D619E20-1919-EF43-9ABD-CD31EF841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8247" y="5907031"/>
            <a:ext cx="840313" cy="693104"/>
          </a:xfrm>
          <a:prstGeom prst="rect">
            <a:avLst/>
          </a:prstGeom>
          <a:ln w="12700">
            <a:miter lim="400000"/>
          </a:ln>
        </p:spPr>
      </p:pic>
      <p:sp>
        <p:nvSpPr>
          <p:cNvPr id="7" name="…The World’s First Cocktail Brand">
            <a:extLst>
              <a:ext uri="{FF2B5EF4-FFF2-40B4-BE49-F238E27FC236}">
                <a16:creationId xmlns:a16="http://schemas.microsoft.com/office/drawing/2014/main" id="{E3B8B480-4AA5-094E-955F-DAB4988591B7}"/>
              </a:ext>
            </a:extLst>
          </p:cNvPr>
          <p:cNvSpPr txBox="1"/>
          <p:nvPr userDrawn="1"/>
        </p:nvSpPr>
        <p:spPr>
          <a:xfrm>
            <a:off x="10316084" y="6454544"/>
            <a:ext cx="1621919" cy="168508"/>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b">
            <a:spAutoFit/>
          </a:bodyPr>
          <a:lstStyle>
            <a:lvl1pPr algn="r" defTabSz="457200">
              <a:lnSpc>
                <a:spcPts val="1400"/>
              </a:lnSpc>
              <a:tabLst>
                <a:tab pos="101600" algn="l"/>
              </a:tabLst>
              <a:defRPr sz="2000" b="0" spc="-30">
                <a:solidFill>
                  <a:srgbClr val="EBE8E5"/>
                </a:solidFill>
                <a:latin typeface="Adobe Caslon Regular"/>
                <a:ea typeface="Adobe Caslon Regular"/>
                <a:cs typeface="Adobe Caslon Regular"/>
                <a:sym typeface="Adobe Caslon Regular"/>
              </a:defRPr>
            </a:lvl1pPr>
          </a:lstStyle>
          <a:p>
            <a:r>
              <a:rPr sz="1000">
                <a:solidFill>
                  <a:schemeClr val="tx1"/>
                </a:solidFill>
              </a:rPr>
              <a:t>…The World’s First Cocktail Brand</a:t>
            </a:r>
          </a:p>
        </p:txBody>
      </p:sp>
      <p:sp>
        <p:nvSpPr>
          <p:cNvPr id="8" name="Text Placeholder 2">
            <a:extLst>
              <a:ext uri="{FF2B5EF4-FFF2-40B4-BE49-F238E27FC236}">
                <a16:creationId xmlns:a16="http://schemas.microsoft.com/office/drawing/2014/main" id="{4C209DD4-C57B-5A4B-8440-865F9AA8502F}"/>
              </a:ext>
            </a:extLst>
          </p:cNvPr>
          <p:cNvSpPr>
            <a:spLocks noGrp="1"/>
          </p:cNvSpPr>
          <p:nvPr>
            <p:ph type="body" sz="quarter" idx="12" hasCustomPrompt="1"/>
          </p:nvPr>
        </p:nvSpPr>
        <p:spPr>
          <a:xfrm>
            <a:off x="7588333" y="515440"/>
            <a:ext cx="4349668" cy="5808173"/>
          </a:xfrm>
          <a:prstGeom prst="rect">
            <a:avLst/>
          </a:prstGeom>
        </p:spPr>
        <p:txBody>
          <a:bodyPr anchor="ctr" anchorCtr="0"/>
          <a:lstStyle>
            <a:lvl1pPr marL="0" indent="0" algn="ctr">
              <a:lnSpc>
                <a:spcPts val="3000"/>
              </a:lnSpc>
              <a:spcBef>
                <a:spcPts val="0"/>
              </a:spcBef>
              <a:buFontTx/>
              <a:buNone/>
              <a:defRPr sz="3000" b="0" i="0" spc="151">
                <a:solidFill>
                  <a:schemeClr val="tx1"/>
                </a:solidFill>
                <a:latin typeface="Adobe Caslon Pro" panose="0205050205050A020403" pitchFamily="18" charset="77"/>
              </a:defRPr>
            </a:lvl1pPr>
          </a:lstStyle>
          <a:p>
            <a:pPr lvl="0"/>
            <a:r>
              <a:rPr lang="en-GB"/>
              <a:t>CLICK TO EDIT MASTER TEXT STYLES</a:t>
            </a:r>
            <a:endParaRPr lang="en-NL"/>
          </a:p>
        </p:txBody>
      </p:sp>
    </p:spTree>
    <p:extLst>
      <p:ext uri="{BB962C8B-B14F-4D97-AF65-F5344CB8AC3E}">
        <p14:creationId xmlns:p14="http://schemas.microsoft.com/office/powerpoint/2010/main" val="1159163365"/>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1" pos="309">
          <p15:clr>
            <a:srgbClr val="FBAE40"/>
          </p15:clr>
        </p15:guide>
        <p15:guide id="2" pos="920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8_Photo - Horizontal">
    <p:bg>
      <p:bgRef idx="1001">
        <a:schemeClr val="bg1"/>
      </p:bgRef>
    </p:bg>
    <p:spTree>
      <p:nvGrpSpPr>
        <p:cNvPr id="1" name=""/>
        <p:cNvGrpSpPr/>
        <p:nvPr/>
      </p:nvGrpSpPr>
      <p:grpSpPr>
        <a:xfrm>
          <a:off x="0" y="0"/>
          <a:ext cx="0" cy="0"/>
          <a:chOff x="0" y="0"/>
          <a:chExt cx="0" cy="0"/>
        </a:xfrm>
      </p:grpSpPr>
      <p:sp>
        <p:nvSpPr>
          <p:cNvPr id="8" name="…The World’s First Cocktail Brand">
            <a:extLst>
              <a:ext uri="{FF2B5EF4-FFF2-40B4-BE49-F238E27FC236}">
                <a16:creationId xmlns:a16="http://schemas.microsoft.com/office/drawing/2014/main" id="{2C5E223D-1B85-E241-A551-38FEBCCD4C4F}"/>
              </a:ext>
            </a:extLst>
          </p:cNvPr>
          <p:cNvSpPr txBox="1"/>
          <p:nvPr userDrawn="1"/>
        </p:nvSpPr>
        <p:spPr>
          <a:xfrm>
            <a:off x="10316083" y="6454544"/>
            <a:ext cx="1621919" cy="168508"/>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b">
            <a:spAutoFit/>
          </a:bodyPr>
          <a:lstStyle>
            <a:lvl1pPr algn="r" defTabSz="457200">
              <a:lnSpc>
                <a:spcPts val="1400"/>
              </a:lnSpc>
              <a:tabLst>
                <a:tab pos="101600" algn="l"/>
              </a:tabLst>
              <a:defRPr sz="2000" b="0" spc="-30">
                <a:solidFill>
                  <a:srgbClr val="EBE8E5"/>
                </a:solidFill>
                <a:latin typeface="Adobe Caslon Regular"/>
                <a:ea typeface="Adobe Caslon Regular"/>
                <a:cs typeface="Adobe Caslon Regular"/>
                <a:sym typeface="Adobe Caslon Regular"/>
              </a:defRPr>
            </a:lvl1pPr>
          </a:lstStyle>
          <a:p>
            <a:r>
              <a:rPr sz="1000">
                <a:solidFill>
                  <a:schemeClr val="tx1"/>
                </a:solidFill>
              </a:rPr>
              <a:t>…The World’s First Cocktail Brand</a:t>
            </a:r>
          </a:p>
        </p:txBody>
      </p:sp>
      <p:sp>
        <p:nvSpPr>
          <p:cNvPr id="7" name="Text Placeholder 25">
            <a:extLst>
              <a:ext uri="{FF2B5EF4-FFF2-40B4-BE49-F238E27FC236}">
                <a16:creationId xmlns:a16="http://schemas.microsoft.com/office/drawing/2014/main" id="{ACFF771B-8E53-984A-B3AE-91BC375BADEB}"/>
              </a:ext>
            </a:extLst>
          </p:cNvPr>
          <p:cNvSpPr>
            <a:spLocks noGrp="1"/>
          </p:cNvSpPr>
          <p:nvPr>
            <p:ph type="body" sz="quarter" idx="10"/>
          </p:nvPr>
        </p:nvSpPr>
        <p:spPr>
          <a:xfrm>
            <a:off x="3782678" y="241736"/>
            <a:ext cx="4641076" cy="261176"/>
          </a:xfrm>
          <a:prstGeom prst="rect">
            <a:avLst/>
          </a:prstGeom>
        </p:spPr>
        <p:txBody>
          <a:bodyPr anchor="ctr" anchorCtr="0"/>
          <a:lstStyle>
            <a:lvl1pPr marL="0" indent="0" algn="ctr">
              <a:buFontTx/>
              <a:buNone/>
              <a:defRPr sz="1100" b="0" i="0">
                <a:solidFill>
                  <a:schemeClr val="tx1"/>
                </a:solidFill>
                <a:latin typeface="Adobe Caslon Pro" panose="0205050205050A020403" pitchFamily="18" charset="77"/>
              </a:defRPr>
            </a:lvl1pPr>
            <a:lvl2pPr>
              <a:defRPr sz="1000" b="0" i="0">
                <a:solidFill>
                  <a:schemeClr val="tx1"/>
                </a:solidFill>
                <a:latin typeface="Adobe Caslon Pro" panose="0205050205050A020403" pitchFamily="18" charset="77"/>
              </a:defRPr>
            </a:lvl2pPr>
            <a:lvl3pPr>
              <a:defRPr sz="1000" b="0" i="0">
                <a:solidFill>
                  <a:schemeClr val="tx1"/>
                </a:solidFill>
                <a:latin typeface="Adobe Caslon Pro" panose="0205050205050A020403" pitchFamily="18" charset="77"/>
              </a:defRPr>
            </a:lvl3pPr>
            <a:lvl4pPr>
              <a:defRPr sz="1000" b="0" i="0">
                <a:solidFill>
                  <a:schemeClr val="tx1"/>
                </a:solidFill>
                <a:latin typeface="Adobe Caslon Pro" panose="0205050205050A020403" pitchFamily="18" charset="77"/>
              </a:defRPr>
            </a:lvl4pPr>
            <a:lvl5pPr>
              <a:defRPr sz="1000" b="0" i="0">
                <a:solidFill>
                  <a:schemeClr val="tx1"/>
                </a:solidFill>
                <a:latin typeface="Adobe Caslon Pro" panose="0205050205050A020403" pitchFamily="18" charset="77"/>
              </a:defRPr>
            </a:lvl5pPr>
          </a:lstStyle>
          <a:p>
            <a:pPr lvl="0"/>
            <a:r>
              <a:rPr lang="en-US"/>
              <a:t>Click to edit Master text styles</a:t>
            </a:r>
          </a:p>
        </p:txBody>
      </p:sp>
      <p:sp>
        <p:nvSpPr>
          <p:cNvPr id="10" name="Title 8">
            <a:extLst>
              <a:ext uri="{FF2B5EF4-FFF2-40B4-BE49-F238E27FC236}">
                <a16:creationId xmlns:a16="http://schemas.microsoft.com/office/drawing/2014/main" id="{83259C0D-4B7B-C548-A094-B073FA98E1A3}"/>
              </a:ext>
            </a:extLst>
          </p:cNvPr>
          <p:cNvSpPr>
            <a:spLocks noGrp="1"/>
          </p:cNvSpPr>
          <p:nvPr>
            <p:ph type="title"/>
          </p:nvPr>
        </p:nvSpPr>
        <p:spPr>
          <a:xfrm>
            <a:off x="195167" y="254261"/>
            <a:ext cx="2986447" cy="261176"/>
          </a:xfrm>
          <a:prstGeom prst="rect">
            <a:avLst/>
          </a:prstGeom>
        </p:spPr>
        <p:txBody>
          <a:bodyPr/>
          <a:lstStyle>
            <a:lvl1pPr algn="l">
              <a:defRPr sz="1251" b="0" i="0">
                <a:solidFill>
                  <a:schemeClr val="tx1"/>
                </a:solidFill>
                <a:latin typeface="Adobe Caslon Pro" panose="0205050205050A020403" pitchFamily="18" charset="77"/>
              </a:defRPr>
            </a:lvl1pPr>
          </a:lstStyle>
          <a:p>
            <a:r>
              <a:rPr lang="en-US"/>
              <a:t>Click to edit Master title style</a:t>
            </a:r>
            <a:endParaRPr lang="en-NL"/>
          </a:p>
        </p:txBody>
      </p:sp>
      <p:pic>
        <p:nvPicPr>
          <p:cNvPr id="2" name="Picture 1">
            <a:extLst>
              <a:ext uri="{FF2B5EF4-FFF2-40B4-BE49-F238E27FC236}">
                <a16:creationId xmlns:a16="http://schemas.microsoft.com/office/drawing/2014/main" id="{78B1538B-1AEF-36EE-7C83-C2CB3F855702}"/>
              </a:ext>
            </a:extLst>
          </p:cNvPr>
          <p:cNvPicPr>
            <a:picLocks noChangeAspect="1"/>
          </p:cNvPicPr>
          <p:nvPr userDrawn="1"/>
        </p:nvPicPr>
        <p:blipFill>
          <a:blip r:embed="rId2"/>
          <a:stretch>
            <a:fillRect/>
          </a:stretch>
        </p:blipFill>
        <p:spPr>
          <a:xfrm>
            <a:off x="214404" y="6096001"/>
            <a:ext cx="695896" cy="574115"/>
          </a:xfrm>
          <a:prstGeom prst="rect">
            <a:avLst/>
          </a:prstGeom>
        </p:spPr>
      </p:pic>
    </p:spTree>
    <p:extLst>
      <p:ext uri="{BB962C8B-B14F-4D97-AF65-F5344CB8AC3E}">
        <p14:creationId xmlns:p14="http://schemas.microsoft.com/office/powerpoint/2010/main" val="1700502314"/>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1" pos="7680">
          <p15:clr>
            <a:srgbClr val="FBAE40"/>
          </p15:clr>
        </p15:guide>
        <p15:guide id="2" orient="horz" pos="432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ols | Video">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3230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601" y="-1"/>
            <a:ext cx="12225601" cy="6876901"/>
          </a:xfrm>
          <a:prstGeom prst="rect">
            <a:avLst/>
          </a:prstGeom>
        </p:spPr>
      </p:pic>
    </p:spTree>
    <p:extLst>
      <p:ext uri="{BB962C8B-B14F-4D97-AF65-F5344CB8AC3E}">
        <p14:creationId xmlns:p14="http://schemas.microsoft.com/office/powerpoint/2010/main" val="4628981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5_Stru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 y="0"/>
            <a:ext cx="12191999" cy="6858000"/>
          </a:xfrm>
          <a:prstGeom prst="rect">
            <a:avLst/>
          </a:prstGeom>
        </p:spPr>
      </p:pic>
    </p:spTree>
    <p:extLst>
      <p:ext uri="{BB962C8B-B14F-4D97-AF65-F5344CB8AC3E}">
        <p14:creationId xmlns:p14="http://schemas.microsoft.com/office/powerpoint/2010/main" val="13964927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Restaurant backgroun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D0CD7E-9352-068C-E20C-8180D87A634A}"/>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4" name="Rectangle 3">
            <a:extLst>
              <a:ext uri="{FF2B5EF4-FFF2-40B4-BE49-F238E27FC236}">
                <a16:creationId xmlns:a16="http://schemas.microsoft.com/office/drawing/2014/main" id="{3F765484-7530-0745-E87B-6A0B443A6918}"/>
              </a:ext>
            </a:extLst>
          </p:cNvPr>
          <p:cNvSpPr/>
          <p:nvPr userDrawn="1"/>
        </p:nvSpPr>
        <p:spPr>
          <a:xfrm>
            <a:off x="3" y="0"/>
            <a:ext cx="12191999" cy="68580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21602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1056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6_Title &amp; Subtitl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0731085"/>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Start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2424D9-353A-74FC-D98A-2C16C67351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2192000" cy="6857999"/>
          </a:xfrm>
          <a:prstGeom prst="rect">
            <a:avLst/>
          </a:prstGeom>
        </p:spPr>
      </p:pic>
      <p:pic>
        <p:nvPicPr>
          <p:cNvPr id="8" name="Picture 7">
            <a:extLst>
              <a:ext uri="{FF2B5EF4-FFF2-40B4-BE49-F238E27FC236}">
                <a16:creationId xmlns:a16="http://schemas.microsoft.com/office/drawing/2014/main" id="{0FFBE505-1393-515F-7EAB-658B4F809F87}"/>
              </a:ext>
            </a:extLst>
          </p:cNvPr>
          <p:cNvPicPr>
            <a:picLocks noChangeAspect="1"/>
          </p:cNvPicPr>
          <p:nvPr userDrawn="1"/>
        </p:nvPicPr>
        <p:blipFill>
          <a:blip r:embed="rId3"/>
          <a:stretch>
            <a:fillRect/>
          </a:stretch>
        </p:blipFill>
        <p:spPr>
          <a:xfrm>
            <a:off x="735105" y="911710"/>
            <a:ext cx="6087037" cy="5021805"/>
          </a:xfrm>
          <a:prstGeom prst="rect">
            <a:avLst/>
          </a:prstGeom>
        </p:spPr>
      </p:pic>
    </p:spTree>
    <p:extLst>
      <p:ext uri="{BB962C8B-B14F-4D97-AF65-F5344CB8AC3E}">
        <p14:creationId xmlns:p14="http://schemas.microsoft.com/office/powerpoint/2010/main" val="20582757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tructure paper + small Bols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602" y="-1"/>
            <a:ext cx="12225601" cy="6876901"/>
          </a:xfrm>
          <a:prstGeom prst="rect">
            <a:avLst/>
          </a:prstGeom>
        </p:spPr>
      </p:pic>
      <p:pic>
        <p:nvPicPr>
          <p:cNvPr id="2" name="Image" descr="Image">
            <a:extLst>
              <a:ext uri="{FF2B5EF4-FFF2-40B4-BE49-F238E27FC236}">
                <a16:creationId xmlns:a16="http://schemas.microsoft.com/office/drawing/2014/main" id="{A4C80820-4ABF-A822-7686-2A5134D3DD5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1864" y="6193953"/>
            <a:ext cx="632867" cy="522000"/>
          </a:xfrm>
          <a:prstGeom prst="rect">
            <a:avLst/>
          </a:prstGeom>
          <a:ln w="12700">
            <a:miter lim="400000"/>
          </a:ln>
        </p:spPr>
      </p:pic>
    </p:spTree>
    <p:extLst>
      <p:ext uri="{BB962C8B-B14F-4D97-AF65-F5344CB8AC3E}">
        <p14:creationId xmlns:p14="http://schemas.microsoft.com/office/powerpoint/2010/main" val="29353805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B6256E5-6E6C-FCC5-554B-8897AEACE4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2" name="Picture Placeholder 2">
            <a:extLst>
              <a:ext uri="{FF2B5EF4-FFF2-40B4-BE49-F238E27FC236}">
                <a16:creationId xmlns:a16="http://schemas.microsoft.com/office/drawing/2014/main" id="{377A7E8C-7CFA-625C-5D1B-E9D1A644C3E2}"/>
              </a:ext>
            </a:extLst>
          </p:cNvPr>
          <p:cNvSpPr>
            <a:spLocks noGrp="1"/>
          </p:cNvSpPr>
          <p:nvPr>
            <p:ph type="pic" sz="quarter" idx="10" hasCustomPrompt="1"/>
          </p:nvPr>
        </p:nvSpPr>
        <p:spPr>
          <a:xfrm>
            <a:off x="6897758" y="0"/>
            <a:ext cx="5294243" cy="6858000"/>
          </a:xfrm>
          <a:prstGeom prst="rect">
            <a:avLst/>
          </a:prstGeom>
          <a:solidFill>
            <a:schemeClr val="tx2">
              <a:lumMod val="40000"/>
              <a:lumOff val="60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picture here</a:t>
            </a:r>
          </a:p>
        </p:txBody>
      </p:sp>
      <p:sp>
        <p:nvSpPr>
          <p:cNvPr id="11" name="Title 8">
            <a:extLst>
              <a:ext uri="{FF2B5EF4-FFF2-40B4-BE49-F238E27FC236}">
                <a16:creationId xmlns:a16="http://schemas.microsoft.com/office/drawing/2014/main" id="{F7FD4D29-7550-BC3E-916E-E4BC4ECBA717}"/>
              </a:ext>
            </a:extLst>
          </p:cNvPr>
          <p:cNvSpPr>
            <a:spLocks noGrp="1"/>
          </p:cNvSpPr>
          <p:nvPr>
            <p:ph type="title"/>
          </p:nvPr>
        </p:nvSpPr>
        <p:spPr>
          <a:xfrm>
            <a:off x="846685" y="1150732"/>
            <a:ext cx="5966492" cy="261176"/>
          </a:xfrm>
          <a:prstGeom prst="rect">
            <a:avLst/>
          </a:prstGeom>
        </p:spPr>
        <p:txBody>
          <a:bodyPr anchor="t" anchorCtr="0">
            <a:noAutofit/>
          </a:bodyPr>
          <a:lstStyle>
            <a:lvl1pPr algn="l">
              <a:defRPr sz="1500" b="1" i="0">
                <a:solidFill>
                  <a:schemeClr val="tx1"/>
                </a:solidFill>
                <a:latin typeface="Adobe Caslon Pro Bold" panose="0205050205050A020403" pitchFamily="18" charset="77"/>
              </a:defRPr>
            </a:lvl1pPr>
          </a:lstStyle>
          <a:p>
            <a:r>
              <a:rPr lang="en-US"/>
              <a:t>Click to edit Master title style</a:t>
            </a:r>
            <a:endParaRPr lang="en-NL"/>
          </a:p>
        </p:txBody>
      </p:sp>
      <p:sp>
        <p:nvSpPr>
          <p:cNvPr id="19" name="Text Placeholder 4">
            <a:extLst>
              <a:ext uri="{FF2B5EF4-FFF2-40B4-BE49-F238E27FC236}">
                <a16:creationId xmlns:a16="http://schemas.microsoft.com/office/drawing/2014/main" id="{5665C678-288A-1D62-EB1E-F2B2E4408CC8}"/>
              </a:ext>
            </a:extLst>
          </p:cNvPr>
          <p:cNvSpPr>
            <a:spLocks noGrp="1"/>
          </p:cNvSpPr>
          <p:nvPr>
            <p:ph type="body" sz="quarter" idx="11"/>
          </p:nvPr>
        </p:nvSpPr>
        <p:spPr>
          <a:xfrm>
            <a:off x="860612" y="1425389"/>
            <a:ext cx="5952564" cy="5280211"/>
          </a:xfrm>
          <a:prstGeom prst="rect">
            <a:avLst/>
          </a:prstGeom>
        </p:spPr>
        <p:txBody>
          <a:bodyPr>
            <a:normAutofit/>
          </a:bodyPr>
          <a:lstStyle>
            <a:lvl1pPr marL="0" indent="0">
              <a:lnSpc>
                <a:spcPct val="100000"/>
              </a:lnSpc>
              <a:spcBef>
                <a:spcPts val="0"/>
              </a:spcBef>
              <a:buFontTx/>
              <a:buNone/>
              <a:defRPr sz="1500">
                <a:solidFill>
                  <a:srgbClr val="0B2340"/>
                </a:solidFill>
                <a:latin typeface="Adobe Caslon Pro" panose="0205050205050A020403" pitchFamily="18" charset="77"/>
              </a:defRPr>
            </a:lvl1pPr>
            <a:lvl2pPr marL="444522" indent="0">
              <a:lnSpc>
                <a:spcPct val="100000"/>
              </a:lnSpc>
              <a:spcBef>
                <a:spcPts val="0"/>
              </a:spcBef>
              <a:buFontTx/>
              <a:buNone/>
              <a:defRPr sz="1500">
                <a:solidFill>
                  <a:srgbClr val="0B2340"/>
                </a:solidFill>
                <a:latin typeface="Adobe Caslon Pro" panose="0205050205050A020403" pitchFamily="18" charset="77"/>
              </a:defRPr>
            </a:lvl2pPr>
            <a:lvl3pPr marL="889044" indent="0">
              <a:lnSpc>
                <a:spcPct val="100000"/>
              </a:lnSpc>
              <a:spcBef>
                <a:spcPts val="0"/>
              </a:spcBef>
              <a:buFontTx/>
              <a:buNone/>
              <a:defRPr sz="1500">
                <a:solidFill>
                  <a:srgbClr val="0B2340"/>
                </a:solidFill>
                <a:latin typeface="Adobe Caslon Pro" panose="0205050205050A020403" pitchFamily="18" charset="77"/>
              </a:defRPr>
            </a:lvl3pPr>
            <a:lvl4pPr marL="1333567" indent="0">
              <a:lnSpc>
                <a:spcPct val="100000"/>
              </a:lnSpc>
              <a:spcBef>
                <a:spcPts val="0"/>
              </a:spcBef>
              <a:buFontTx/>
              <a:buNone/>
              <a:defRPr sz="1500">
                <a:solidFill>
                  <a:srgbClr val="0B2340"/>
                </a:solidFill>
                <a:latin typeface="Adobe Caslon Pro" panose="0205050205050A020403" pitchFamily="18" charset="77"/>
              </a:defRPr>
            </a:lvl4pPr>
            <a:lvl5pPr marL="1778089" indent="0">
              <a:lnSpc>
                <a:spcPct val="100000"/>
              </a:lnSpc>
              <a:spcBef>
                <a:spcPts val="0"/>
              </a:spcBef>
              <a:buFontTx/>
              <a:buNone/>
              <a:defRPr sz="1500">
                <a:solidFill>
                  <a:srgbClr val="0B2340"/>
                </a:solidFill>
                <a:latin typeface="Adobe Caslon Pro" panose="0205050205050A020403" pitchFamily="18"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21" name="Text Placeholder 2">
            <a:extLst>
              <a:ext uri="{FF2B5EF4-FFF2-40B4-BE49-F238E27FC236}">
                <a16:creationId xmlns:a16="http://schemas.microsoft.com/office/drawing/2014/main" id="{4D08BF94-9078-7C15-F369-C1AA9DBE4C7A}"/>
              </a:ext>
            </a:extLst>
          </p:cNvPr>
          <p:cNvSpPr>
            <a:spLocks noGrp="1"/>
          </p:cNvSpPr>
          <p:nvPr>
            <p:ph type="body" sz="quarter" idx="13" hasCustomPrompt="1"/>
          </p:nvPr>
        </p:nvSpPr>
        <p:spPr>
          <a:xfrm>
            <a:off x="367558" y="358589"/>
            <a:ext cx="6454584" cy="591671"/>
          </a:xfrm>
          <a:prstGeom prst="rect">
            <a:avLst/>
          </a:prstGeom>
        </p:spPr>
        <p:txBody>
          <a:bodyPr anchor="t" anchorCtr="0">
            <a:noAutofit/>
          </a:bodyPr>
          <a:lstStyle>
            <a:lvl1pPr marL="0" indent="0" algn="l">
              <a:lnSpc>
                <a:spcPct val="100000"/>
              </a:lnSpc>
              <a:spcBef>
                <a:spcPts val="0"/>
              </a:spcBef>
              <a:buFontTx/>
              <a:buNone/>
              <a:defRPr sz="4000" b="1" i="0" spc="0">
                <a:solidFill>
                  <a:srgbClr val="0B2340"/>
                </a:solidFill>
                <a:latin typeface="Adobe Caslon Pro Bold" panose="0205050205050A020403" pitchFamily="18" charset="77"/>
              </a:defRPr>
            </a:lvl1pPr>
          </a:lstStyle>
          <a:p>
            <a:pPr lvl="0"/>
            <a:r>
              <a:rPr lang="en-GB"/>
              <a:t>CLICK TO EDIT MASTER TEXT STYLES</a:t>
            </a:r>
            <a:endParaRPr lang="en-NL"/>
          </a:p>
        </p:txBody>
      </p:sp>
      <p:pic>
        <p:nvPicPr>
          <p:cNvPr id="3" name="Picture 2">
            <a:extLst>
              <a:ext uri="{FF2B5EF4-FFF2-40B4-BE49-F238E27FC236}">
                <a16:creationId xmlns:a16="http://schemas.microsoft.com/office/drawing/2014/main" id="{9008AF41-001E-FC73-A76C-3671609DB1F6}"/>
              </a:ext>
            </a:extLst>
          </p:cNvPr>
          <p:cNvPicPr>
            <a:picLocks noChangeAspect="1"/>
          </p:cNvPicPr>
          <p:nvPr userDrawn="1"/>
        </p:nvPicPr>
        <p:blipFill>
          <a:blip r:embed="rId3"/>
          <a:stretch>
            <a:fillRect/>
          </a:stretch>
        </p:blipFill>
        <p:spPr>
          <a:xfrm>
            <a:off x="117257" y="6168115"/>
            <a:ext cx="729429" cy="601779"/>
          </a:xfrm>
          <a:prstGeom prst="rect">
            <a:avLst/>
          </a:prstGeom>
        </p:spPr>
      </p:pic>
    </p:spTree>
    <p:extLst>
      <p:ext uri="{BB962C8B-B14F-4D97-AF65-F5344CB8AC3E}">
        <p14:creationId xmlns:p14="http://schemas.microsoft.com/office/powerpoint/2010/main" val="3959322870"/>
      </p:ext>
    </p:extLst>
  </p:cSld>
  <p:clrMapOvr>
    <a:masterClrMapping/>
  </p:clrMapOvr>
  <p:extLst>
    <p:ext uri="{DCECCB84-F9BA-43D5-87BE-67443E8EF086}">
      <p15:sldGuideLst xmlns:p15="http://schemas.microsoft.com/office/powerpoint/2012/main">
        <p15:guide id="1" orient="horz" pos="2160">
          <p15:clr>
            <a:srgbClr val="FBAE40"/>
          </p15:clr>
        </p15:guide>
        <p15:guide id="2" pos="302">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header_text middl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BABB9B7-C27C-55D4-E82C-D305B26D08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2" name="Picture Placeholder 2">
            <a:extLst>
              <a:ext uri="{FF2B5EF4-FFF2-40B4-BE49-F238E27FC236}">
                <a16:creationId xmlns:a16="http://schemas.microsoft.com/office/drawing/2014/main" id="{377A7E8C-7CFA-625C-5D1B-E9D1A644C3E2}"/>
              </a:ext>
            </a:extLst>
          </p:cNvPr>
          <p:cNvSpPr>
            <a:spLocks noGrp="1"/>
          </p:cNvSpPr>
          <p:nvPr>
            <p:ph type="pic" sz="quarter" idx="10" hasCustomPrompt="1"/>
          </p:nvPr>
        </p:nvSpPr>
        <p:spPr>
          <a:xfrm>
            <a:off x="6897758" y="0"/>
            <a:ext cx="5294243" cy="6858000"/>
          </a:xfrm>
          <a:prstGeom prst="rect">
            <a:avLst/>
          </a:prstGeom>
          <a:solidFill>
            <a:schemeClr val="tx2">
              <a:lumMod val="40000"/>
              <a:lumOff val="60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picture here</a:t>
            </a:r>
          </a:p>
        </p:txBody>
      </p:sp>
      <p:pic>
        <p:nvPicPr>
          <p:cNvPr id="15" name="Picture 14">
            <a:extLst>
              <a:ext uri="{FF2B5EF4-FFF2-40B4-BE49-F238E27FC236}">
                <a16:creationId xmlns:a16="http://schemas.microsoft.com/office/drawing/2014/main" id="{628512E4-9CE6-7723-06DF-54514318A6C0}"/>
              </a:ext>
            </a:extLst>
          </p:cNvPr>
          <p:cNvPicPr>
            <a:picLocks noChangeAspect="1"/>
          </p:cNvPicPr>
          <p:nvPr userDrawn="1"/>
        </p:nvPicPr>
        <p:blipFill>
          <a:blip r:embed="rId3">
            <a:alphaModFix amt="3000"/>
          </a:blip>
          <a:stretch>
            <a:fillRect/>
          </a:stretch>
        </p:blipFill>
        <p:spPr>
          <a:xfrm>
            <a:off x="418996" y="919020"/>
            <a:ext cx="6129585" cy="5056908"/>
          </a:xfrm>
          <a:prstGeom prst="rect">
            <a:avLst/>
          </a:prstGeom>
        </p:spPr>
      </p:pic>
      <p:sp>
        <p:nvSpPr>
          <p:cNvPr id="16" name="Text Placeholder 2">
            <a:extLst>
              <a:ext uri="{FF2B5EF4-FFF2-40B4-BE49-F238E27FC236}">
                <a16:creationId xmlns:a16="http://schemas.microsoft.com/office/drawing/2014/main" id="{CEDC5F4B-A456-9E98-21ED-0D6FB2B596D3}"/>
              </a:ext>
            </a:extLst>
          </p:cNvPr>
          <p:cNvSpPr>
            <a:spLocks noGrp="1"/>
          </p:cNvSpPr>
          <p:nvPr>
            <p:ph type="body" sz="quarter" idx="12" hasCustomPrompt="1"/>
          </p:nvPr>
        </p:nvSpPr>
        <p:spPr>
          <a:xfrm>
            <a:off x="0" y="0"/>
            <a:ext cx="6899564" cy="6858000"/>
          </a:xfrm>
          <a:prstGeom prst="rect">
            <a:avLst/>
          </a:prstGeom>
        </p:spPr>
        <p:txBody>
          <a:bodyPr anchor="ctr" anchorCtr="0">
            <a:normAutofit/>
          </a:bodyPr>
          <a:lstStyle>
            <a:lvl1pPr marL="0" indent="0" algn="ctr">
              <a:lnSpc>
                <a:spcPts val="6000"/>
              </a:lnSpc>
              <a:spcBef>
                <a:spcPts val="0"/>
              </a:spcBef>
              <a:buFontTx/>
              <a:buNone/>
              <a:defRPr sz="5300" b="1" i="0" spc="500" baseline="0">
                <a:solidFill>
                  <a:srgbClr val="0B2340"/>
                </a:solidFill>
                <a:latin typeface="Adobe Caslon Pro Bold" panose="0205050205050A020403" pitchFamily="18" charset="77"/>
              </a:defRPr>
            </a:lvl1pPr>
          </a:lstStyle>
          <a:p>
            <a:pPr lvl="0"/>
            <a:r>
              <a:rPr lang="en-GB"/>
              <a:t>CLICK TO EDIT MASTER TEXT STYLES</a:t>
            </a:r>
            <a:endParaRPr lang="en-NL"/>
          </a:p>
        </p:txBody>
      </p:sp>
      <p:pic>
        <p:nvPicPr>
          <p:cNvPr id="2" name="Picture 1">
            <a:extLst>
              <a:ext uri="{FF2B5EF4-FFF2-40B4-BE49-F238E27FC236}">
                <a16:creationId xmlns:a16="http://schemas.microsoft.com/office/drawing/2014/main" id="{D8F1B451-3C83-E9DA-5F58-2641F629CCEC}"/>
              </a:ext>
            </a:extLst>
          </p:cNvPr>
          <p:cNvPicPr>
            <a:picLocks noChangeAspect="1"/>
          </p:cNvPicPr>
          <p:nvPr userDrawn="1"/>
        </p:nvPicPr>
        <p:blipFill>
          <a:blip r:embed="rId4"/>
          <a:stretch>
            <a:fillRect/>
          </a:stretch>
        </p:blipFill>
        <p:spPr>
          <a:xfrm>
            <a:off x="100631" y="6187602"/>
            <a:ext cx="729429" cy="601779"/>
          </a:xfrm>
          <a:prstGeom prst="rect">
            <a:avLst/>
          </a:prstGeom>
        </p:spPr>
      </p:pic>
    </p:spTree>
    <p:extLst>
      <p:ext uri="{BB962C8B-B14F-4D97-AF65-F5344CB8AC3E}">
        <p14:creationId xmlns:p14="http://schemas.microsoft.com/office/powerpoint/2010/main" val="16842536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header_text top">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BABB9B7-C27C-55D4-E82C-D305B26D08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2" name="Picture Placeholder 2">
            <a:extLst>
              <a:ext uri="{FF2B5EF4-FFF2-40B4-BE49-F238E27FC236}">
                <a16:creationId xmlns:a16="http://schemas.microsoft.com/office/drawing/2014/main" id="{377A7E8C-7CFA-625C-5D1B-E9D1A644C3E2}"/>
              </a:ext>
            </a:extLst>
          </p:cNvPr>
          <p:cNvSpPr>
            <a:spLocks noGrp="1"/>
          </p:cNvSpPr>
          <p:nvPr>
            <p:ph type="pic" sz="quarter" idx="10" hasCustomPrompt="1"/>
          </p:nvPr>
        </p:nvSpPr>
        <p:spPr>
          <a:xfrm>
            <a:off x="6897758" y="0"/>
            <a:ext cx="5294243" cy="6858000"/>
          </a:xfrm>
          <a:prstGeom prst="rect">
            <a:avLst/>
          </a:prstGeom>
          <a:solidFill>
            <a:schemeClr val="tx2">
              <a:lumMod val="40000"/>
              <a:lumOff val="60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picture here</a:t>
            </a:r>
          </a:p>
        </p:txBody>
      </p:sp>
      <p:pic>
        <p:nvPicPr>
          <p:cNvPr id="15" name="Picture 14">
            <a:extLst>
              <a:ext uri="{FF2B5EF4-FFF2-40B4-BE49-F238E27FC236}">
                <a16:creationId xmlns:a16="http://schemas.microsoft.com/office/drawing/2014/main" id="{628512E4-9CE6-7723-06DF-54514318A6C0}"/>
              </a:ext>
            </a:extLst>
          </p:cNvPr>
          <p:cNvPicPr>
            <a:picLocks noChangeAspect="1"/>
          </p:cNvPicPr>
          <p:nvPr userDrawn="1"/>
        </p:nvPicPr>
        <p:blipFill>
          <a:blip r:embed="rId3">
            <a:alphaModFix amt="3000"/>
          </a:blip>
          <a:stretch>
            <a:fillRect/>
          </a:stretch>
        </p:blipFill>
        <p:spPr>
          <a:xfrm>
            <a:off x="384087" y="1023099"/>
            <a:ext cx="6129585" cy="5056908"/>
          </a:xfrm>
          <a:prstGeom prst="rect">
            <a:avLst/>
          </a:prstGeom>
        </p:spPr>
      </p:pic>
      <p:sp>
        <p:nvSpPr>
          <p:cNvPr id="2" name="Text Placeholder 2">
            <a:extLst>
              <a:ext uri="{FF2B5EF4-FFF2-40B4-BE49-F238E27FC236}">
                <a16:creationId xmlns:a16="http://schemas.microsoft.com/office/drawing/2014/main" id="{422AC649-17FF-561B-F586-EEAFD79886C6}"/>
              </a:ext>
            </a:extLst>
          </p:cNvPr>
          <p:cNvSpPr>
            <a:spLocks noGrp="1"/>
          </p:cNvSpPr>
          <p:nvPr>
            <p:ph type="body" sz="quarter" idx="13" hasCustomPrompt="1"/>
          </p:nvPr>
        </p:nvSpPr>
        <p:spPr>
          <a:xfrm>
            <a:off x="367558" y="358589"/>
            <a:ext cx="6454584" cy="591671"/>
          </a:xfrm>
          <a:prstGeom prst="rect">
            <a:avLst/>
          </a:prstGeom>
        </p:spPr>
        <p:txBody>
          <a:bodyPr anchor="t" anchorCtr="0">
            <a:noAutofit/>
          </a:bodyPr>
          <a:lstStyle>
            <a:lvl1pPr marL="0" indent="0" algn="l">
              <a:lnSpc>
                <a:spcPct val="100000"/>
              </a:lnSpc>
              <a:spcBef>
                <a:spcPts val="0"/>
              </a:spcBef>
              <a:buFontTx/>
              <a:buNone/>
              <a:defRPr sz="4000" b="1" i="0" spc="0">
                <a:solidFill>
                  <a:srgbClr val="0B2340"/>
                </a:solidFill>
                <a:latin typeface="Adobe Caslon Pro Bold" panose="0205050205050A020403" pitchFamily="18" charset="77"/>
              </a:defRPr>
            </a:lvl1pPr>
          </a:lstStyle>
          <a:p>
            <a:pPr lvl="0"/>
            <a:r>
              <a:rPr lang="en-GB"/>
              <a:t>CLICK TO EDIT MASTER TEXT STYLES</a:t>
            </a:r>
            <a:endParaRPr lang="en-NL"/>
          </a:p>
        </p:txBody>
      </p:sp>
      <p:pic>
        <p:nvPicPr>
          <p:cNvPr id="3" name="Picture 2">
            <a:extLst>
              <a:ext uri="{FF2B5EF4-FFF2-40B4-BE49-F238E27FC236}">
                <a16:creationId xmlns:a16="http://schemas.microsoft.com/office/drawing/2014/main" id="{6F7A2BC0-D1B2-3A21-28DB-208B48C4F9D2}"/>
              </a:ext>
            </a:extLst>
          </p:cNvPr>
          <p:cNvPicPr>
            <a:picLocks noChangeAspect="1"/>
          </p:cNvPicPr>
          <p:nvPr userDrawn="1"/>
        </p:nvPicPr>
        <p:blipFill>
          <a:blip r:embed="rId4"/>
          <a:stretch>
            <a:fillRect/>
          </a:stretch>
        </p:blipFill>
        <p:spPr>
          <a:xfrm>
            <a:off x="117257" y="6168115"/>
            <a:ext cx="729429" cy="601779"/>
          </a:xfrm>
          <a:prstGeom prst="rect">
            <a:avLst/>
          </a:prstGeom>
        </p:spPr>
      </p:pic>
    </p:spTree>
    <p:extLst>
      <p:ext uri="{BB962C8B-B14F-4D97-AF65-F5344CB8AC3E}">
        <p14:creationId xmlns:p14="http://schemas.microsoft.com/office/powerpoint/2010/main" val="40764723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25590F36-E69E-6C76-7040-E6387DA8A5FB}"/>
              </a:ext>
            </a:extLst>
          </p:cNvPr>
          <p:cNvSpPr>
            <a:spLocks noGrp="1"/>
          </p:cNvSpPr>
          <p:nvPr>
            <p:ph type="body" sz="quarter" idx="12" hasCustomPrompt="1"/>
          </p:nvPr>
        </p:nvSpPr>
        <p:spPr>
          <a:xfrm>
            <a:off x="385482" y="376518"/>
            <a:ext cx="11327094" cy="591671"/>
          </a:xfrm>
          <a:prstGeom prst="rect">
            <a:avLst/>
          </a:prstGeom>
        </p:spPr>
        <p:txBody>
          <a:bodyPr anchor="t" anchorCtr="0">
            <a:noAutofit/>
          </a:bodyPr>
          <a:lstStyle>
            <a:lvl1pPr marL="0" indent="0" algn="l">
              <a:lnSpc>
                <a:spcPct val="100000"/>
              </a:lnSpc>
              <a:spcBef>
                <a:spcPts val="0"/>
              </a:spcBef>
              <a:buFontTx/>
              <a:buNone/>
              <a:defRPr sz="3200" b="1" i="0" spc="0">
                <a:solidFill>
                  <a:srgbClr val="0B2340"/>
                </a:solidFill>
                <a:latin typeface="Adobe Caslon Pro Bold" panose="0205050205050A020403" pitchFamily="18" charset="77"/>
              </a:defRPr>
            </a:lvl1pPr>
          </a:lstStyle>
          <a:p>
            <a:pPr lvl="0"/>
            <a:r>
              <a:rPr lang="en-GB"/>
              <a:t>CLICK TO EDIT MASTER TEXT STYLES</a:t>
            </a:r>
            <a:endParaRPr lang="en-NL"/>
          </a:p>
        </p:txBody>
      </p:sp>
      <p:pic>
        <p:nvPicPr>
          <p:cNvPr id="2" name="Picture 1">
            <a:extLst>
              <a:ext uri="{FF2B5EF4-FFF2-40B4-BE49-F238E27FC236}">
                <a16:creationId xmlns:a16="http://schemas.microsoft.com/office/drawing/2014/main" id="{6CDA9EAA-F458-75AE-BD86-4B0ED569E45D}"/>
              </a:ext>
            </a:extLst>
          </p:cNvPr>
          <p:cNvPicPr>
            <a:picLocks noChangeAspect="1"/>
          </p:cNvPicPr>
          <p:nvPr userDrawn="1"/>
        </p:nvPicPr>
        <p:blipFill>
          <a:blip r:embed="rId2"/>
          <a:stretch>
            <a:fillRect/>
          </a:stretch>
        </p:blipFill>
        <p:spPr>
          <a:xfrm>
            <a:off x="117257" y="6168115"/>
            <a:ext cx="729429" cy="601779"/>
          </a:xfrm>
          <a:prstGeom prst="rect">
            <a:avLst/>
          </a:prstGeom>
        </p:spPr>
      </p:pic>
    </p:spTree>
    <p:extLst>
      <p:ext uri="{BB962C8B-B14F-4D97-AF65-F5344CB8AC3E}">
        <p14:creationId xmlns:p14="http://schemas.microsoft.com/office/powerpoint/2010/main" val="6202139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02">
          <p15:clr>
            <a:srgbClr val="FBAE40"/>
          </p15:clr>
        </p15:guide>
        <p15:guide id="4" orient="horz" pos="300">
          <p15:clr>
            <a:srgbClr val="FBAE40"/>
          </p15:clr>
        </p15:guide>
        <p15:guide id="5" pos="737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AB2D5C7-54A2-67F5-D330-12E84BF84B30}"/>
              </a:ext>
            </a:extLst>
          </p:cNvPr>
          <p:cNvSpPr>
            <a:spLocks noGrp="1"/>
          </p:cNvSpPr>
          <p:nvPr>
            <p:ph type="pic" sz="quarter" idx="10" hasCustomPrompt="1"/>
          </p:nvPr>
        </p:nvSpPr>
        <p:spPr>
          <a:xfrm>
            <a:off x="0" y="0"/>
            <a:ext cx="12192000" cy="6858000"/>
          </a:xfrm>
          <a:prstGeom prst="rect">
            <a:avLst/>
          </a:prstGeom>
          <a:solidFill>
            <a:schemeClr val="tx2">
              <a:lumMod val="40000"/>
              <a:lumOff val="60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picture here</a:t>
            </a:r>
          </a:p>
        </p:txBody>
      </p:sp>
      <p:sp>
        <p:nvSpPr>
          <p:cNvPr id="8" name="Text Placeholder 2">
            <a:extLst>
              <a:ext uri="{FF2B5EF4-FFF2-40B4-BE49-F238E27FC236}">
                <a16:creationId xmlns:a16="http://schemas.microsoft.com/office/drawing/2014/main" id="{25590F36-E69E-6C76-7040-E6387DA8A5FB}"/>
              </a:ext>
            </a:extLst>
          </p:cNvPr>
          <p:cNvSpPr>
            <a:spLocks noGrp="1"/>
          </p:cNvSpPr>
          <p:nvPr>
            <p:ph type="body" sz="quarter" idx="12" hasCustomPrompt="1"/>
          </p:nvPr>
        </p:nvSpPr>
        <p:spPr>
          <a:xfrm>
            <a:off x="385482" y="376518"/>
            <a:ext cx="11327094" cy="591671"/>
          </a:xfrm>
          <a:prstGeom prst="rect">
            <a:avLst/>
          </a:prstGeom>
        </p:spPr>
        <p:txBody>
          <a:bodyPr anchor="t" anchorCtr="0">
            <a:noAutofit/>
          </a:bodyPr>
          <a:lstStyle>
            <a:lvl1pPr marL="0" indent="0" algn="l">
              <a:lnSpc>
                <a:spcPct val="100000"/>
              </a:lnSpc>
              <a:spcBef>
                <a:spcPts val="0"/>
              </a:spcBef>
              <a:buFontTx/>
              <a:buNone/>
              <a:defRPr sz="3200" b="1" i="0" spc="0">
                <a:solidFill>
                  <a:schemeClr val="bg1"/>
                </a:solidFill>
                <a:latin typeface="Adobe Caslon Pro Bold" panose="0205050205050A020403" pitchFamily="18" charset="77"/>
              </a:defRPr>
            </a:lvl1pPr>
          </a:lstStyle>
          <a:p>
            <a:pPr lvl="0"/>
            <a:r>
              <a:rPr lang="en-GB"/>
              <a:t>CLICK TO EDIT MASTER TEXT STYLES</a:t>
            </a:r>
            <a:endParaRPr lang="en-NL"/>
          </a:p>
        </p:txBody>
      </p:sp>
      <p:pic>
        <p:nvPicPr>
          <p:cNvPr id="2" name="Image" descr="Image">
            <a:extLst>
              <a:ext uri="{FF2B5EF4-FFF2-40B4-BE49-F238E27FC236}">
                <a16:creationId xmlns:a16="http://schemas.microsoft.com/office/drawing/2014/main" id="{0DB18EF0-E3AB-1C6F-4CF1-4D8B7740113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74626" y="6184546"/>
            <a:ext cx="628650" cy="524230"/>
          </a:xfrm>
          <a:prstGeom prst="rect">
            <a:avLst/>
          </a:prstGeom>
          <a:ln w="12700">
            <a:miter lim="400000"/>
          </a:ln>
        </p:spPr>
      </p:pic>
      <p:sp>
        <p:nvSpPr>
          <p:cNvPr id="40" name="Title 8">
            <a:extLst>
              <a:ext uri="{FF2B5EF4-FFF2-40B4-BE49-F238E27FC236}">
                <a16:creationId xmlns:a16="http://schemas.microsoft.com/office/drawing/2014/main" id="{189B68AB-87D8-3540-2D65-22D486016FED}"/>
              </a:ext>
            </a:extLst>
          </p:cNvPr>
          <p:cNvSpPr>
            <a:spLocks noGrp="1"/>
          </p:cNvSpPr>
          <p:nvPr>
            <p:ph type="title"/>
          </p:nvPr>
        </p:nvSpPr>
        <p:spPr>
          <a:xfrm>
            <a:off x="846686" y="1150732"/>
            <a:ext cx="10865890" cy="1235281"/>
          </a:xfrm>
          <a:prstGeom prst="rect">
            <a:avLst/>
          </a:prstGeom>
        </p:spPr>
        <p:txBody>
          <a:bodyPr anchor="t" anchorCtr="0">
            <a:noAutofit/>
          </a:bodyPr>
          <a:lstStyle>
            <a:lvl1pPr algn="l">
              <a:defRPr sz="1800" b="1" i="0">
                <a:solidFill>
                  <a:schemeClr val="bg1"/>
                </a:solidFill>
                <a:latin typeface="Adobe Caslon Pro Bold" panose="0205050205050A020403" pitchFamily="18" charset="77"/>
              </a:defRPr>
            </a:lvl1pPr>
          </a:lstStyle>
          <a:p>
            <a:r>
              <a:rPr lang="en-US"/>
              <a:t>Click to edit Master title style</a:t>
            </a:r>
            <a:endParaRPr lang="en-NL"/>
          </a:p>
        </p:txBody>
      </p:sp>
    </p:spTree>
    <p:extLst>
      <p:ext uri="{BB962C8B-B14F-4D97-AF65-F5344CB8AC3E}">
        <p14:creationId xmlns:p14="http://schemas.microsoft.com/office/powerpoint/2010/main" val="34583716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02">
          <p15:clr>
            <a:srgbClr val="FBAE40"/>
          </p15:clr>
        </p15:guide>
        <p15:guide id="4" orient="horz" pos="300">
          <p15:clr>
            <a:srgbClr val="FBAE40"/>
          </p15:clr>
        </p15:guide>
        <p15:guide id="5" pos="7378">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Recipe card">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6B1C26AD-7AD9-D495-C0C1-48D5F7AC058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74626" y="6184546"/>
            <a:ext cx="628650" cy="524230"/>
          </a:xfrm>
          <a:prstGeom prst="rect">
            <a:avLst/>
          </a:prstGeom>
          <a:ln w="12700">
            <a:miter lim="400000"/>
          </a:ln>
        </p:spPr>
      </p:pic>
      <p:sp>
        <p:nvSpPr>
          <p:cNvPr id="5" name="Rounded Rectangle 4">
            <a:extLst>
              <a:ext uri="{FF2B5EF4-FFF2-40B4-BE49-F238E27FC236}">
                <a16:creationId xmlns:a16="http://schemas.microsoft.com/office/drawing/2014/main" id="{F841EA15-D2F7-1A95-7ED5-632CA969CFBE}"/>
              </a:ext>
            </a:extLst>
          </p:cNvPr>
          <p:cNvSpPr/>
          <p:nvPr userDrawn="1"/>
        </p:nvSpPr>
        <p:spPr>
          <a:xfrm>
            <a:off x="8246713" y="1260000"/>
            <a:ext cx="3120267" cy="4121900"/>
          </a:xfrm>
          <a:prstGeom prst="roundRect">
            <a:avLst>
              <a:gd name="adj" fmla="val 7131"/>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Picture Placeholder 2">
            <a:extLst>
              <a:ext uri="{FF2B5EF4-FFF2-40B4-BE49-F238E27FC236}">
                <a16:creationId xmlns:a16="http://schemas.microsoft.com/office/drawing/2014/main" id="{1F42798A-B247-5D28-8329-1DA0B95442EF}"/>
              </a:ext>
            </a:extLst>
          </p:cNvPr>
          <p:cNvSpPr>
            <a:spLocks noGrp="1"/>
          </p:cNvSpPr>
          <p:nvPr>
            <p:ph type="pic" sz="quarter" idx="10" hasCustomPrompt="1"/>
          </p:nvPr>
        </p:nvSpPr>
        <p:spPr>
          <a:xfrm>
            <a:off x="5117886" y="1252888"/>
            <a:ext cx="3128400" cy="4125600"/>
          </a:xfrm>
          <a:prstGeom prst="roundRect">
            <a:avLst>
              <a:gd name="adj" fmla="val 7437"/>
            </a:avLst>
          </a:prstGeom>
          <a:solidFill>
            <a:schemeClr val="tx2">
              <a:lumMod val="40000"/>
              <a:lumOff val="60000"/>
            </a:schemeClr>
          </a:solidFill>
          <a:effectLst>
            <a:outerShdw blurRad="50800" dist="38100" dir="8100000" algn="ctr" rotWithShape="0">
              <a:srgbClr val="000000">
                <a:alpha val="40000"/>
              </a:srgbClr>
            </a:outerShdw>
          </a:effectLst>
        </p:spPr>
        <p:txBody>
          <a:bodyPr anchor="ctr" anchorCtr="0"/>
          <a:lstStyle>
            <a:lvl1pPr marL="0" indent="0" algn="ctr">
              <a:buFontTx/>
              <a:buNone/>
              <a:defRPr b="1" i="0">
                <a:latin typeface="Adobe Caslon Pro Bold" panose="0205050205050A020403" pitchFamily="18" charset="77"/>
              </a:defRPr>
            </a:lvl1pPr>
          </a:lstStyle>
          <a:p>
            <a:r>
              <a:rPr lang="en-NL"/>
              <a:t>Place your  picture here</a:t>
            </a:r>
          </a:p>
        </p:txBody>
      </p:sp>
      <p:sp>
        <p:nvSpPr>
          <p:cNvPr id="16" name="Text Placeholder 2">
            <a:extLst>
              <a:ext uri="{FF2B5EF4-FFF2-40B4-BE49-F238E27FC236}">
                <a16:creationId xmlns:a16="http://schemas.microsoft.com/office/drawing/2014/main" id="{63B40690-6062-D6B4-CC7E-8B7EEA983C8A}"/>
              </a:ext>
            </a:extLst>
          </p:cNvPr>
          <p:cNvSpPr>
            <a:spLocks noGrp="1"/>
          </p:cNvSpPr>
          <p:nvPr>
            <p:ph type="body" sz="quarter" idx="12" hasCustomPrompt="1"/>
          </p:nvPr>
        </p:nvSpPr>
        <p:spPr>
          <a:xfrm>
            <a:off x="385482" y="376518"/>
            <a:ext cx="10721790" cy="591671"/>
          </a:xfrm>
          <a:prstGeom prst="rect">
            <a:avLst/>
          </a:prstGeom>
        </p:spPr>
        <p:txBody>
          <a:bodyPr anchor="t" anchorCtr="0">
            <a:noAutofit/>
          </a:bodyPr>
          <a:lstStyle>
            <a:lvl1pPr marL="0" indent="0" algn="l">
              <a:lnSpc>
                <a:spcPct val="100000"/>
              </a:lnSpc>
              <a:spcBef>
                <a:spcPts val="0"/>
              </a:spcBef>
              <a:buFontTx/>
              <a:buNone/>
              <a:defRPr sz="3200" b="1" i="0" spc="0">
                <a:solidFill>
                  <a:schemeClr val="bg1"/>
                </a:solidFill>
                <a:latin typeface="Adobe Caslon Pro Bold" panose="0205050205050A020403" pitchFamily="18" charset="77"/>
              </a:defRPr>
            </a:lvl1pPr>
          </a:lstStyle>
          <a:p>
            <a:pPr lvl="0"/>
            <a:r>
              <a:rPr lang="en-GB"/>
              <a:t>CLICK TO EDIT MASTER TEXT STYLES</a:t>
            </a:r>
            <a:endParaRPr lang="en-NL"/>
          </a:p>
        </p:txBody>
      </p:sp>
      <p:sp>
        <p:nvSpPr>
          <p:cNvPr id="17" name="Title 8">
            <a:extLst>
              <a:ext uri="{FF2B5EF4-FFF2-40B4-BE49-F238E27FC236}">
                <a16:creationId xmlns:a16="http://schemas.microsoft.com/office/drawing/2014/main" id="{ACD596D6-2D7D-E1C1-38E2-42024C15F3E6}"/>
              </a:ext>
            </a:extLst>
          </p:cNvPr>
          <p:cNvSpPr>
            <a:spLocks noGrp="1"/>
          </p:cNvSpPr>
          <p:nvPr>
            <p:ph type="title"/>
          </p:nvPr>
        </p:nvSpPr>
        <p:spPr>
          <a:xfrm>
            <a:off x="625229" y="1215025"/>
            <a:ext cx="4332535" cy="261176"/>
          </a:xfrm>
          <a:prstGeom prst="rect">
            <a:avLst/>
          </a:prstGeom>
        </p:spPr>
        <p:txBody>
          <a:bodyPr anchor="t" anchorCtr="0">
            <a:noAutofit/>
          </a:bodyPr>
          <a:lstStyle>
            <a:lvl1pPr algn="l">
              <a:defRPr sz="1500" b="1" i="0">
                <a:solidFill>
                  <a:schemeClr val="bg1"/>
                </a:solidFill>
                <a:latin typeface="Adobe Caslon Pro Bold" panose="0205050205050A020403" pitchFamily="18" charset="77"/>
              </a:defRPr>
            </a:lvl1pPr>
          </a:lstStyle>
          <a:p>
            <a:r>
              <a:rPr lang="en-US"/>
              <a:t>Click to edit Master title style</a:t>
            </a:r>
            <a:endParaRPr lang="en-NL"/>
          </a:p>
        </p:txBody>
      </p:sp>
      <p:sp>
        <p:nvSpPr>
          <p:cNvPr id="18" name="Text Placeholder 4">
            <a:extLst>
              <a:ext uri="{FF2B5EF4-FFF2-40B4-BE49-F238E27FC236}">
                <a16:creationId xmlns:a16="http://schemas.microsoft.com/office/drawing/2014/main" id="{B63DD2D7-54E4-4716-0573-8B0BB606D80D}"/>
              </a:ext>
            </a:extLst>
          </p:cNvPr>
          <p:cNvSpPr>
            <a:spLocks noGrp="1"/>
          </p:cNvSpPr>
          <p:nvPr>
            <p:ph type="body" sz="quarter" idx="11"/>
          </p:nvPr>
        </p:nvSpPr>
        <p:spPr>
          <a:xfrm>
            <a:off x="624870" y="1489681"/>
            <a:ext cx="4304319" cy="5261163"/>
          </a:xfrm>
          <a:prstGeom prst="rect">
            <a:avLst/>
          </a:prstGeom>
        </p:spPr>
        <p:txBody>
          <a:bodyPr>
            <a:normAutofit/>
          </a:bodyPr>
          <a:lstStyle>
            <a:lvl1pPr marL="0" indent="0">
              <a:lnSpc>
                <a:spcPct val="100000"/>
              </a:lnSpc>
              <a:spcBef>
                <a:spcPts val="0"/>
              </a:spcBef>
              <a:buFontTx/>
              <a:buNone/>
              <a:defRPr sz="1500">
                <a:solidFill>
                  <a:schemeClr val="bg1"/>
                </a:solidFill>
                <a:latin typeface="Adobe Caslon Pro" panose="0205050205050A020403" pitchFamily="18" charset="77"/>
              </a:defRPr>
            </a:lvl1pPr>
            <a:lvl2pPr marL="444522" indent="0">
              <a:lnSpc>
                <a:spcPct val="100000"/>
              </a:lnSpc>
              <a:spcBef>
                <a:spcPts val="0"/>
              </a:spcBef>
              <a:buFontTx/>
              <a:buNone/>
              <a:defRPr sz="1500">
                <a:solidFill>
                  <a:schemeClr val="bg1"/>
                </a:solidFill>
                <a:latin typeface="Adobe Caslon Pro" panose="0205050205050A020403" pitchFamily="18" charset="77"/>
              </a:defRPr>
            </a:lvl2pPr>
            <a:lvl3pPr marL="889044" indent="0">
              <a:lnSpc>
                <a:spcPct val="100000"/>
              </a:lnSpc>
              <a:spcBef>
                <a:spcPts val="0"/>
              </a:spcBef>
              <a:buFontTx/>
              <a:buNone/>
              <a:defRPr sz="1500">
                <a:solidFill>
                  <a:schemeClr val="bg1"/>
                </a:solidFill>
                <a:latin typeface="Adobe Caslon Pro" panose="0205050205050A020403" pitchFamily="18" charset="77"/>
              </a:defRPr>
            </a:lvl3pPr>
            <a:lvl4pPr marL="1333567" indent="0">
              <a:lnSpc>
                <a:spcPct val="100000"/>
              </a:lnSpc>
              <a:spcBef>
                <a:spcPts val="0"/>
              </a:spcBef>
              <a:buFontTx/>
              <a:buNone/>
              <a:defRPr sz="1500">
                <a:solidFill>
                  <a:schemeClr val="bg1"/>
                </a:solidFill>
                <a:latin typeface="Adobe Caslon Pro" panose="0205050205050A020403" pitchFamily="18" charset="77"/>
              </a:defRPr>
            </a:lvl4pPr>
            <a:lvl5pPr marL="1778089" indent="0">
              <a:lnSpc>
                <a:spcPct val="100000"/>
              </a:lnSpc>
              <a:spcBef>
                <a:spcPts val="0"/>
              </a:spcBef>
              <a:buFontTx/>
              <a:buNone/>
              <a:defRPr sz="1500">
                <a:solidFill>
                  <a:schemeClr val="bg1"/>
                </a:solidFill>
                <a:latin typeface="Adobe Caslon Pro" panose="0205050205050A020403" pitchFamily="18"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733235606"/>
      </p:ext>
    </p:extLst>
  </p:cSld>
  <p:clrMapOvr>
    <a:masterClrMapping/>
  </p:clrMapOvr>
  <p:extLst>
    <p:ext uri="{DCECCB84-F9BA-43D5-87BE-67443E8EF086}">
      <p15:sldGuideLst xmlns:p15="http://schemas.microsoft.com/office/powerpoint/2012/main">
        <p15:guide id="1" orient="horz" pos="2160">
          <p15:clr>
            <a:srgbClr val="FBAE40"/>
          </p15:clr>
        </p15:guide>
        <p15:guide id="2" pos="302">
          <p15:clr>
            <a:srgbClr val="FBAE40"/>
          </p15:clr>
        </p15:guide>
        <p15:guide id="4" pos="7378">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tructure photos">
    <p:spTree>
      <p:nvGrpSpPr>
        <p:cNvPr id="1" name=""/>
        <p:cNvGrpSpPr/>
        <p:nvPr/>
      </p:nvGrpSpPr>
      <p:grpSpPr>
        <a:xfrm>
          <a:off x="0" y="0"/>
          <a:ext cx="0" cy="0"/>
          <a:chOff x="0" y="0"/>
          <a:chExt cx="0" cy="0"/>
        </a:xfrm>
      </p:grpSpPr>
      <p:pic>
        <p:nvPicPr>
          <p:cNvPr id="3" name="Picture 2" descr="Two people sitting at a table with drinks&#10;&#10;Description automatically generated with low confidence">
            <a:extLst>
              <a:ext uri="{FF2B5EF4-FFF2-40B4-BE49-F238E27FC236}">
                <a16:creationId xmlns:a16="http://schemas.microsoft.com/office/drawing/2014/main" id="{D7C4C9ED-CCD6-CEF0-8D6C-193B31D26E1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 y="1"/>
            <a:ext cx="2347305" cy="3519237"/>
          </a:xfrm>
          <a:prstGeom prst="rect">
            <a:avLst/>
          </a:prstGeom>
        </p:spPr>
      </p:pic>
      <p:pic>
        <p:nvPicPr>
          <p:cNvPr id="4" name="Picture 3">
            <a:extLst>
              <a:ext uri="{FF2B5EF4-FFF2-40B4-BE49-F238E27FC236}">
                <a16:creationId xmlns:a16="http://schemas.microsoft.com/office/drawing/2014/main" id="{5E0B47CA-BAFC-6C1D-0C83-0F8813D88384}"/>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343169" y="1"/>
            <a:ext cx="2399481" cy="1611891"/>
          </a:xfrm>
          <a:prstGeom prst="rect">
            <a:avLst/>
          </a:prstGeom>
        </p:spPr>
      </p:pic>
      <p:pic>
        <p:nvPicPr>
          <p:cNvPr id="6" name="Picture 5">
            <a:extLst>
              <a:ext uri="{FF2B5EF4-FFF2-40B4-BE49-F238E27FC236}">
                <a16:creationId xmlns:a16="http://schemas.microsoft.com/office/drawing/2014/main" id="{BA00C830-164B-BF8F-CB88-AD9BF57D58F8}"/>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b="-1"/>
          <a:stretch/>
        </p:blipFill>
        <p:spPr>
          <a:xfrm>
            <a:off x="1" y="2832822"/>
            <a:ext cx="2347305" cy="4025179"/>
          </a:xfrm>
          <a:prstGeom prst="rect">
            <a:avLst/>
          </a:prstGeom>
        </p:spPr>
      </p:pic>
      <p:pic>
        <p:nvPicPr>
          <p:cNvPr id="7" name="Picture 6" descr="A picture containing person, indoor&#10;&#10;Description automatically generated">
            <a:extLst>
              <a:ext uri="{FF2B5EF4-FFF2-40B4-BE49-F238E27FC236}">
                <a16:creationId xmlns:a16="http://schemas.microsoft.com/office/drawing/2014/main" id="{7B4D72A7-1022-A61C-A50D-0F7EF1753879}"/>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2339203" y="1611892"/>
            <a:ext cx="2399480" cy="3199306"/>
          </a:xfrm>
          <a:prstGeom prst="rect">
            <a:avLst/>
          </a:prstGeom>
        </p:spPr>
      </p:pic>
      <p:pic>
        <p:nvPicPr>
          <p:cNvPr id="8" name="Picture 7">
            <a:extLst>
              <a:ext uri="{FF2B5EF4-FFF2-40B4-BE49-F238E27FC236}">
                <a16:creationId xmlns:a16="http://schemas.microsoft.com/office/drawing/2014/main" id="{DFBA4945-99BC-B0B9-28D1-826FF8ED5B41}"/>
              </a:ext>
            </a:extLst>
          </p:cNvPr>
          <p:cNvPicPr>
            <a:picLocks noChangeAspect="1"/>
          </p:cNvPicPr>
          <p:nvPr userDrawn="1"/>
        </p:nvPicPr>
        <p:blipFill>
          <a:blip r:embed="rId6"/>
          <a:stretch>
            <a:fillRect/>
          </a:stretch>
        </p:blipFill>
        <p:spPr>
          <a:xfrm>
            <a:off x="2339203" y="4811198"/>
            <a:ext cx="3036778" cy="2046803"/>
          </a:xfrm>
          <a:prstGeom prst="rect">
            <a:avLst/>
          </a:prstGeom>
        </p:spPr>
      </p:pic>
      <p:pic>
        <p:nvPicPr>
          <p:cNvPr id="9" name="Picture 8" descr="A picture containing person, crowd&#10;&#10;Description automatically generated">
            <a:extLst>
              <a:ext uri="{FF2B5EF4-FFF2-40B4-BE49-F238E27FC236}">
                <a16:creationId xmlns:a16="http://schemas.microsoft.com/office/drawing/2014/main" id="{52790F24-D9B7-C690-A054-CDAB9D7F44FE}"/>
              </a:ext>
            </a:extLst>
          </p:cNvPr>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a:off x="4686508" y="1"/>
            <a:ext cx="2840240" cy="4258277"/>
          </a:xfrm>
          <a:prstGeom prst="rect">
            <a:avLst/>
          </a:prstGeom>
        </p:spPr>
      </p:pic>
      <p:pic>
        <p:nvPicPr>
          <p:cNvPr id="10" name="Picture 9" descr="A group of drinks on a table&#10;&#10;Description automatically generated with low confidence">
            <a:extLst>
              <a:ext uri="{FF2B5EF4-FFF2-40B4-BE49-F238E27FC236}">
                <a16:creationId xmlns:a16="http://schemas.microsoft.com/office/drawing/2014/main" id="{C02F3E63-E4FF-1E2C-B272-F325A40009BF}"/>
              </a:ext>
            </a:extLst>
          </p:cNvPr>
          <p:cNvPicPr>
            <a:picLocks noChangeAspect="1"/>
          </p:cNvPicPr>
          <p:nvPr userDrawn="1"/>
        </p:nvPicPr>
        <p:blipFill rotWithShape="1">
          <a:blip r:embed="rId8" cstate="hqprint">
            <a:extLst>
              <a:ext uri="{28A0092B-C50C-407E-A947-70E740481C1C}">
                <a14:useLocalDpi xmlns:a14="http://schemas.microsoft.com/office/drawing/2010/main"/>
              </a:ext>
            </a:extLst>
          </a:blip>
          <a:srcRect/>
          <a:stretch/>
        </p:blipFill>
        <p:spPr>
          <a:xfrm>
            <a:off x="7352748" y="4904790"/>
            <a:ext cx="2516141" cy="1953211"/>
          </a:xfrm>
          <a:prstGeom prst="rect">
            <a:avLst/>
          </a:prstGeom>
        </p:spPr>
      </p:pic>
      <p:pic>
        <p:nvPicPr>
          <p:cNvPr id="11" name="Picture 10" descr="A picture containing chain&#10;&#10;Description automatically generated">
            <a:extLst>
              <a:ext uri="{FF2B5EF4-FFF2-40B4-BE49-F238E27FC236}">
                <a16:creationId xmlns:a16="http://schemas.microsoft.com/office/drawing/2014/main" id="{949D4B0D-EA21-2684-D3A4-B32DCD494DCD}"/>
              </a:ext>
            </a:extLst>
          </p:cNvPr>
          <p:cNvPicPr>
            <a:picLocks noChangeAspect="1"/>
          </p:cNvPicPr>
          <p:nvPr userDrawn="1"/>
        </p:nvPicPr>
        <p:blipFill rotWithShape="1">
          <a:blip r:embed="rId9" cstate="hqprint">
            <a:extLst>
              <a:ext uri="{28A0092B-C50C-407E-A947-70E740481C1C}">
                <a14:useLocalDpi xmlns:a14="http://schemas.microsoft.com/office/drawing/2010/main"/>
              </a:ext>
            </a:extLst>
          </a:blip>
          <a:srcRect/>
          <a:stretch/>
        </p:blipFill>
        <p:spPr>
          <a:xfrm>
            <a:off x="4686508" y="4258278"/>
            <a:ext cx="2144196" cy="2599723"/>
          </a:xfrm>
          <a:prstGeom prst="rect">
            <a:avLst/>
          </a:prstGeom>
        </p:spPr>
      </p:pic>
      <p:pic>
        <p:nvPicPr>
          <p:cNvPr id="12" name="Picture 11" descr="A picture containing person, indoor&#10;&#10;Description automatically generated">
            <a:extLst>
              <a:ext uri="{FF2B5EF4-FFF2-40B4-BE49-F238E27FC236}">
                <a16:creationId xmlns:a16="http://schemas.microsoft.com/office/drawing/2014/main" id="{C0D320DF-C9E7-D2AD-1ED3-9CA28AFB7795}"/>
              </a:ext>
            </a:extLst>
          </p:cNvPr>
          <p:cNvPicPr>
            <a:picLocks noChangeAspect="1"/>
          </p:cNvPicPr>
          <p:nvPr userDrawn="1"/>
        </p:nvPicPr>
        <p:blipFill>
          <a:blip r:embed="rId10" cstate="hqprint">
            <a:extLst>
              <a:ext uri="{28A0092B-C50C-407E-A947-70E740481C1C}">
                <a14:useLocalDpi xmlns:a14="http://schemas.microsoft.com/office/drawing/2010/main"/>
              </a:ext>
            </a:extLst>
          </a:blip>
          <a:stretch>
            <a:fillRect/>
          </a:stretch>
        </p:blipFill>
        <p:spPr>
          <a:xfrm>
            <a:off x="9863868" y="-1"/>
            <a:ext cx="2347305" cy="3519237"/>
          </a:xfrm>
          <a:prstGeom prst="rect">
            <a:avLst/>
          </a:prstGeom>
        </p:spPr>
      </p:pic>
      <p:pic>
        <p:nvPicPr>
          <p:cNvPr id="13" name="Picture 12" descr="A person and person sitting at a table with drinks&#10;&#10;Description automatically generated with medium confidence">
            <a:extLst>
              <a:ext uri="{FF2B5EF4-FFF2-40B4-BE49-F238E27FC236}">
                <a16:creationId xmlns:a16="http://schemas.microsoft.com/office/drawing/2014/main" id="{ADB436CA-AE18-4BDA-2DB9-00CBF7A862FF}"/>
              </a:ext>
            </a:extLst>
          </p:cNvPr>
          <p:cNvPicPr>
            <a:picLocks noChangeAspect="1"/>
          </p:cNvPicPr>
          <p:nvPr userDrawn="1"/>
        </p:nvPicPr>
        <p:blipFill>
          <a:blip r:embed="rId11" cstate="hqprint">
            <a:extLst>
              <a:ext uri="{28A0092B-C50C-407E-A947-70E740481C1C}">
                <a14:useLocalDpi xmlns:a14="http://schemas.microsoft.com/office/drawing/2010/main"/>
              </a:ext>
            </a:extLst>
          </a:blip>
          <a:stretch>
            <a:fillRect/>
          </a:stretch>
        </p:blipFill>
        <p:spPr>
          <a:xfrm>
            <a:off x="9863867" y="3367506"/>
            <a:ext cx="2328133" cy="3490495"/>
          </a:xfrm>
          <a:prstGeom prst="rect">
            <a:avLst/>
          </a:prstGeom>
        </p:spPr>
      </p:pic>
      <p:pic>
        <p:nvPicPr>
          <p:cNvPr id="14" name="Picture 13" descr="A picture containing indoor, several&#10;&#10;Description automatically generated">
            <a:extLst>
              <a:ext uri="{FF2B5EF4-FFF2-40B4-BE49-F238E27FC236}">
                <a16:creationId xmlns:a16="http://schemas.microsoft.com/office/drawing/2014/main" id="{D33BC713-BC70-EAE9-5942-8BA42A74319E}"/>
              </a:ext>
            </a:extLst>
          </p:cNvPr>
          <p:cNvPicPr>
            <a:picLocks noChangeAspect="1"/>
          </p:cNvPicPr>
          <p:nvPr userDrawn="1"/>
        </p:nvPicPr>
        <p:blipFill>
          <a:blip r:embed="rId12" cstate="hqprint">
            <a:extLst>
              <a:ext uri="{28A0092B-C50C-407E-A947-70E740481C1C}">
                <a14:useLocalDpi xmlns:a14="http://schemas.microsoft.com/office/drawing/2010/main"/>
              </a:ext>
            </a:extLst>
          </a:blip>
          <a:stretch>
            <a:fillRect/>
          </a:stretch>
        </p:blipFill>
        <p:spPr>
          <a:xfrm>
            <a:off x="7475316" y="1989312"/>
            <a:ext cx="2399481" cy="3199306"/>
          </a:xfrm>
          <a:prstGeom prst="rect">
            <a:avLst/>
          </a:prstGeom>
        </p:spPr>
      </p:pic>
      <p:pic>
        <p:nvPicPr>
          <p:cNvPr id="15" name="Picture 14">
            <a:extLst>
              <a:ext uri="{FF2B5EF4-FFF2-40B4-BE49-F238E27FC236}">
                <a16:creationId xmlns:a16="http://schemas.microsoft.com/office/drawing/2014/main" id="{7C013A1F-6FBB-D6CD-F80B-F6AACD6200A7}"/>
              </a:ext>
            </a:extLst>
          </p:cNvPr>
          <p:cNvPicPr>
            <a:picLocks noChangeAspect="1"/>
          </p:cNvPicPr>
          <p:nvPr userDrawn="1"/>
        </p:nvPicPr>
        <p:blipFill rotWithShape="1">
          <a:blip r:embed="rId13" cstate="hqprint">
            <a:extLst>
              <a:ext uri="{28A0092B-C50C-407E-A947-70E740481C1C}">
                <a14:useLocalDpi xmlns:a14="http://schemas.microsoft.com/office/drawing/2010/main"/>
              </a:ext>
            </a:extLst>
          </a:blip>
          <a:srcRect/>
          <a:stretch/>
        </p:blipFill>
        <p:spPr>
          <a:xfrm rot="5400000">
            <a:off x="5849030" y="5220787"/>
            <a:ext cx="2599724" cy="674704"/>
          </a:xfrm>
          <a:prstGeom prst="rect">
            <a:avLst/>
          </a:prstGeom>
        </p:spPr>
      </p:pic>
      <p:pic>
        <p:nvPicPr>
          <p:cNvPr id="16" name="Picture 15">
            <a:extLst>
              <a:ext uri="{FF2B5EF4-FFF2-40B4-BE49-F238E27FC236}">
                <a16:creationId xmlns:a16="http://schemas.microsoft.com/office/drawing/2014/main" id="{CC17FA38-2407-84D2-BA70-8620082BFEB0}"/>
              </a:ext>
            </a:extLst>
          </p:cNvPr>
          <p:cNvPicPr>
            <a:picLocks noChangeAspect="1"/>
          </p:cNvPicPr>
          <p:nvPr userDrawn="1"/>
        </p:nvPicPr>
        <p:blipFill rotWithShape="1">
          <a:blip r:embed="rId14" cstate="hqprint">
            <a:extLst>
              <a:ext uri="{28A0092B-C50C-407E-A947-70E740481C1C}">
                <a14:useLocalDpi xmlns:a14="http://schemas.microsoft.com/office/drawing/2010/main"/>
              </a:ext>
            </a:extLst>
          </a:blip>
          <a:srcRect/>
          <a:stretch/>
        </p:blipFill>
        <p:spPr>
          <a:xfrm>
            <a:off x="7475316" y="0"/>
            <a:ext cx="2399481" cy="2148840"/>
          </a:xfrm>
          <a:prstGeom prst="rect">
            <a:avLst/>
          </a:prstGeom>
        </p:spPr>
      </p:pic>
      <p:sp>
        <p:nvSpPr>
          <p:cNvPr id="17" name="Rectangle 16">
            <a:extLst>
              <a:ext uri="{FF2B5EF4-FFF2-40B4-BE49-F238E27FC236}">
                <a16:creationId xmlns:a16="http://schemas.microsoft.com/office/drawing/2014/main" id="{27A74C6A-E44A-4794-6B3C-F51DFC3EC036}"/>
              </a:ext>
            </a:extLst>
          </p:cNvPr>
          <p:cNvSpPr/>
          <p:nvPr userDrawn="1"/>
        </p:nvSpPr>
        <p:spPr>
          <a:xfrm>
            <a:off x="-9586" y="3126032"/>
            <a:ext cx="12211172" cy="605934"/>
          </a:xfrm>
          <a:prstGeom prst="rect">
            <a:avLst/>
          </a:prstGeom>
          <a:solidFill>
            <a:schemeClr val="tx1">
              <a:alpha val="3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1572" rtl="0" eaLnBrk="1" fontAlgn="auto" latinLnBrk="0" hangingPunct="0">
              <a:lnSpc>
                <a:spcPct val="100000"/>
              </a:lnSpc>
              <a:spcBef>
                <a:spcPts val="0"/>
              </a:spcBef>
              <a:spcAft>
                <a:spcPts val="0"/>
              </a:spcAft>
              <a:buClrTx/>
              <a:buSzTx/>
              <a:buFontTx/>
              <a:buNone/>
              <a:tabLst/>
              <a:defRPr/>
            </a:pPr>
            <a:endParaRPr kumimoji="0" lang="en-NL" sz="3000" b="0" i="0" u="none" strike="noStrike" kern="1200" cap="none" spc="0" normalizeH="0" baseline="0" noProof="0">
              <a:ln>
                <a:noFill/>
              </a:ln>
              <a:solidFill>
                <a:srgbClr val="FFFFFF"/>
              </a:solidFill>
              <a:effectLst/>
              <a:uLnTx/>
              <a:uFillTx/>
              <a:latin typeface="Calibri" panose="020F0502020204030204"/>
              <a:ea typeface="+mn-ea"/>
              <a:cs typeface="+mn-cs"/>
              <a:sym typeface="Helvetica Neue Medium"/>
            </a:endParaRPr>
          </a:p>
        </p:txBody>
      </p:sp>
    </p:spTree>
    <p:extLst>
      <p:ext uri="{BB962C8B-B14F-4D97-AF65-F5344CB8AC3E}">
        <p14:creationId xmlns:p14="http://schemas.microsoft.com/office/powerpoint/2010/main" val="38664168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33088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tructure botanical">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2FFDA6-2E1C-4545-1B4F-BD90CEB8F66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16732" y="-9061"/>
            <a:ext cx="12308732" cy="6914125"/>
          </a:xfrm>
          <a:prstGeom prst="rect">
            <a:avLst/>
          </a:prstGeom>
        </p:spPr>
      </p:pic>
      <p:sp>
        <p:nvSpPr>
          <p:cNvPr id="5" name="Rectangle 4">
            <a:extLst>
              <a:ext uri="{FF2B5EF4-FFF2-40B4-BE49-F238E27FC236}">
                <a16:creationId xmlns:a16="http://schemas.microsoft.com/office/drawing/2014/main" id="{95F8C8A7-9262-84E2-F38F-6B0109E7C49D}"/>
              </a:ext>
            </a:extLst>
          </p:cNvPr>
          <p:cNvSpPr/>
          <p:nvPr userDrawn="1"/>
        </p:nvSpPr>
        <p:spPr>
          <a:xfrm>
            <a:off x="-132390" y="0"/>
            <a:ext cx="12328187" cy="4052870"/>
          </a:xfrm>
          <a:prstGeom prst="rect">
            <a:avLst/>
          </a:prstGeom>
          <a:gradFill flip="none" rotWithShape="1">
            <a:gsLst>
              <a:gs pos="12000">
                <a:schemeClr val="accent1">
                  <a:lumMod val="5000"/>
                  <a:lumOff val="95000"/>
                  <a:alpha val="0"/>
                </a:schemeClr>
              </a:gs>
              <a:gs pos="90000">
                <a:schemeClr val="tx1">
                  <a:alpha val="38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 Placeholder 2">
            <a:extLst>
              <a:ext uri="{FF2B5EF4-FFF2-40B4-BE49-F238E27FC236}">
                <a16:creationId xmlns:a16="http://schemas.microsoft.com/office/drawing/2014/main" id="{2F7A86BD-73A2-F256-1558-080E0452B6AB}"/>
              </a:ext>
            </a:extLst>
          </p:cNvPr>
          <p:cNvSpPr>
            <a:spLocks noGrp="1"/>
          </p:cNvSpPr>
          <p:nvPr>
            <p:ph type="body" sz="quarter" idx="12" hasCustomPrompt="1"/>
          </p:nvPr>
        </p:nvSpPr>
        <p:spPr>
          <a:xfrm>
            <a:off x="385482" y="376518"/>
            <a:ext cx="10721790" cy="591671"/>
          </a:xfrm>
          <a:prstGeom prst="rect">
            <a:avLst/>
          </a:prstGeom>
        </p:spPr>
        <p:txBody>
          <a:bodyPr anchor="t" anchorCtr="0">
            <a:noAutofit/>
          </a:bodyPr>
          <a:lstStyle>
            <a:lvl1pPr marL="0" indent="0" algn="l">
              <a:lnSpc>
                <a:spcPct val="100000"/>
              </a:lnSpc>
              <a:spcBef>
                <a:spcPts val="0"/>
              </a:spcBef>
              <a:buFontTx/>
              <a:buNone/>
              <a:defRPr sz="3200" b="1" i="0" spc="0">
                <a:solidFill>
                  <a:schemeClr val="bg1"/>
                </a:solidFill>
                <a:latin typeface="Adobe Caslon Pro Bold" panose="0205050205050A020403" pitchFamily="18" charset="77"/>
              </a:defRPr>
            </a:lvl1pPr>
          </a:lstStyle>
          <a:p>
            <a:pPr lvl="0"/>
            <a:r>
              <a:rPr lang="en-GB"/>
              <a:t>CLICK TO EDIT MASTER TEXT STYLES</a:t>
            </a:r>
            <a:endParaRPr lang="en-NL"/>
          </a:p>
        </p:txBody>
      </p:sp>
    </p:spTree>
    <p:extLst>
      <p:ext uri="{BB962C8B-B14F-4D97-AF65-F5344CB8AC3E}">
        <p14:creationId xmlns:p14="http://schemas.microsoft.com/office/powerpoint/2010/main" val="32852737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tructure pap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602" y="-1"/>
            <a:ext cx="12225601" cy="6876901"/>
          </a:xfrm>
          <a:prstGeom prst="rect">
            <a:avLst/>
          </a:prstGeom>
        </p:spPr>
      </p:pic>
    </p:spTree>
    <p:extLst>
      <p:ext uri="{BB962C8B-B14F-4D97-AF65-F5344CB8AC3E}">
        <p14:creationId xmlns:p14="http://schemas.microsoft.com/office/powerpoint/2010/main" val="30316845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tructure heavy pap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4640B7-8AE6-A1EF-198A-CDDE5315AE2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ABEA32A4-0483-0DA5-EA97-E4C3558532AE}"/>
              </a:ext>
            </a:extLst>
          </p:cNvPr>
          <p:cNvSpPr/>
          <p:nvPr userDrawn="1"/>
        </p:nvSpPr>
        <p:spPr>
          <a:xfrm>
            <a:off x="0" y="0"/>
            <a:ext cx="12192000" cy="6858000"/>
          </a:xfrm>
          <a:prstGeom prst="rect">
            <a:avLst/>
          </a:prstGeom>
          <a:solidFill>
            <a:schemeClr val="bg1">
              <a:alpha val="3734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39384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tructure woo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A81C1D-8324-DB58-7BA1-0C85A5435ADD}"/>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598C05DF-CE40-5AF1-C5E7-F0BA16B6EEFE}"/>
              </a:ext>
            </a:extLst>
          </p:cNvPr>
          <p:cNvSpPr/>
          <p:nvPr userDrawn="1"/>
        </p:nvSpPr>
        <p:spPr>
          <a:xfrm>
            <a:off x="2" y="0"/>
            <a:ext cx="12191999" cy="6858000"/>
          </a:xfrm>
          <a:prstGeom prst="rect">
            <a:avLst/>
          </a:prstGeom>
          <a:solidFill>
            <a:schemeClr val="bg1">
              <a:alpha val="496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41465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tructure table cloth">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D0CD7E-9352-068C-E20C-8180D87A634A}"/>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4" name="Rectangle 3">
            <a:extLst>
              <a:ext uri="{FF2B5EF4-FFF2-40B4-BE49-F238E27FC236}">
                <a16:creationId xmlns:a16="http://schemas.microsoft.com/office/drawing/2014/main" id="{3F765484-7530-0745-E87B-6A0B443A6918}"/>
              </a:ext>
            </a:extLst>
          </p:cNvPr>
          <p:cNvSpPr/>
          <p:nvPr userDrawn="1"/>
        </p:nvSpPr>
        <p:spPr>
          <a:xfrm>
            <a:off x="1" y="0"/>
            <a:ext cx="12191999" cy="68580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37225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tructure marb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427D24-E77D-AB5F-1803-00240351B2E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4" name="Rectangle 3">
            <a:extLst>
              <a:ext uri="{FF2B5EF4-FFF2-40B4-BE49-F238E27FC236}">
                <a16:creationId xmlns:a16="http://schemas.microsoft.com/office/drawing/2014/main" id="{3EBE2338-E0D9-810C-CB9E-549480F78ED7}"/>
              </a:ext>
            </a:extLst>
          </p:cNvPr>
          <p:cNvSpPr/>
          <p:nvPr userDrawn="1"/>
        </p:nvSpPr>
        <p:spPr>
          <a:xfrm>
            <a:off x="0" y="0"/>
            <a:ext cx="12192000" cy="6858000"/>
          </a:xfrm>
          <a:prstGeom prst="rect">
            <a:avLst/>
          </a:prstGeom>
          <a:solidFill>
            <a:schemeClr val="bg1">
              <a:alpha val="3734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45553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Final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2424D9-353A-74FC-D98A-2C16C67351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2192000" cy="6857999"/>
          </a:xfrm>
          <a:prstGeom prst="rect">
            <a:avLst/>
          </a:prstGeom>
        </p:spPr>
      </p:pic>
      <p:pic>
        <p:nvPicPr>
          <p:cNvPr id="2" name="Picture 1">
            <a:extLst>
              <a:ext uri="{FF2B5EF4-FFF2-40B4-BE49-F238E27FC236}">
                <a16:creationId xmlns:a16="http://schemas.microsoft.com/office/drawing/2014/main" id="{37CEBF75-3A4B-46A8-8B23-5A37678ECB36}"/>
              </a:ext>
            </a:extLst>
          </p:cNvPr>
          <p:cNvPicPr>
            <a:picLocks noChangeAspect="1"/>
          </p:cNvPicPr>
          <p:nvPr userDrawn="1"/>
        </p:nvPicPr>
        <p:blipFill>
          <a:blip r:embed="rId3"/>
          <a:stretch>
            <a:fillRect/>
          </a:stretch>
        </p:blipFill>
        <p:spPr>
          <a:xfrm>
            <a:off x="2640106" y="589877"/>
            <a:ext cx="6911790" cy="5702227"/>
          </a:xfrm>
          <a:prstGeom prst="rect">
            <a:avLst/>
          </a:prstGeom>
        </p:spPr>
      </p:pic>
    </p:spTree>
    <p:extLst>
      <p:ext uri="{BB962C8B-B14F-4D97-AF65-F5344CB8AC3E}">
        <p14:creationId xmlns:p14="http://schemas.microsoft.com/office/powerpoint/2010/main" val="20402470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Structure pap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602" y="-1"/>
            <a:ext cx="12225601" cy="6876901"/>
          </a:xfrm>
          <a:prstGeom prst="rect">
            <a:avLst/>
          </a:prstGeom>
        </p:spPr>
      </p:pic>
      <p:pic>
        <p:nvPicPr>
          <p:cNvPr id="2" name="Picture 1" descr="A palm trees and a moon&#10;&#10;Description automatically generated">
            <a:extLst>
              <a:ext uri="{FF2B5EF4-FFF2-40B4-BE49-F238E27FC236}">
                <a16:creationId xmlns:a16="http://schemas.microsoft.com/office/drawing/2014/main" id="{EC15953F-9347-04F1-0F8B-FD9CBF8D0C8A}"/>
              </a:ext>
            </a:extLst>
          </p:cNvPr>
          <p:cNvPicPr>
            <a:picLocks noChangeAspect="1"/>
          </p:cNvPicPr>
          <p:nvPr userDrawn="1"/>
        </p:nvPicPr>
        <p:blipFill>
          <a:blip r:embed="rId3">
            <a:alphaModFix amt="20000"/>
          </a:blip>
          <a:stretch>
            <a:fillRect/>
          </a:stretch>
        </p:blipFill>
        <p:spPr>
          <a:xfrm>
            <a:off x="6079199" y="1100333"/>
            <a:ext cx="5140007" cy="4871305"/>
          </a:xfrm>
          <a:prstGeom prst="rect">
            <a:avLst/>
          </a:prstGeom>
        </p:spPr>
      </p:pic>
    </p:spTree>
    <p:extLst>
      <p:ext uri="{BB962C8B-B14F-4D97-AF65-F5344CB8AC3E}">
        <p14:creationId xmlns:p14="http://schemas.microsoft.com/office/powerpoint/2010/main" val="40463009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Structure pap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602" y="-1"/>
            <a:ext cx="12225601" cy="6876901"/>
          </a:xfrm>
          <a:prstGeom prst="rect">
            <a:avLst/>
          </a:prstGeom>
        </p:spPr>
      </p:pic>
      <p:sp>
        <p:nvSpPr>
          <p:cNvPr id="2" name="Rectangle 1">
            <a:extLst>
              <a:ext uri="{FF2B5EF4-FFF2-40B4-BE49-F238E27FC236}">
                <a16:creationId xmlns:a16="http://schemas.microsoft.com/office/drawing/2014/main" id="{F39DEC9B-91F1-3BB0-BBE0-249F5F668F87}"/>
              </a:ext>
            </a:extLst>
          </p:cNvPr>
          <p:cNvSpPr/>
          <p:nvPr userDrawn="1"/>
        </p:nvSpPr>
        <p:spPr>
          <a:xfrm>
            <a:off x="123826" y="180976"/>
            <a:ext cx="11906250" cy="6562725"/>
          </a:xfrm>
          <a:prstGeom prst="rect">
            <a:avLst/>
          </a:prstGeom>
          <a:solidFill>
            <a:srgbClr val="EAE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1323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Structure pap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602" y="-1"/>
            <a:ext cx="12225601" cy="6876901"/>
          </a:xfrm>
          <a:prstGeom prst="rect">
            <a:avLst/>
          </a:prstGeom>
        </p:spPr>
      </p:pic>
      <p:sp>
        <p:nvSpPr>
          <p:cNvPr id="2" name="Rectangle 1">
            <a:extLst>
              <a:ext uri="{FF2B5EF4-FFF2-40B4-BE49-F238E27FC236}">
                <a16:creationId xmlns:a16="http://schemas.microsoft.com/office/drawing/2014/main" id="{F39DEC9B-91F1-3BB0-BBE0-249F5F668F87}"/>
              </a:ext>
            </a:extLst>
          </p:cNvPr>
          <p:cNvSpPr/>
          <p:nvPr userDrawn="1"/>
        </p:nvSpPr>
        <p:spPr>
          <a:xfrm>
            <a:off x="123826" y="180976"/>
            <a:ext cx="11906250" cy="6562725"/>
          </a:xfrm>
          <a:prstGeom prst="rect">
            <a:avLst/>
          </a:prstGeom>
          <a:solidFill>
            <a:srgbClr val="EAE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221FFA0-3309-C9E9-DC18-C888C3ED6F69}"/>
              </a:ext>
            </a:extLst>
          </p:cNvPr>
          <p:cNvPicPr>
            <a:picLocks noChangeAspect="1"/>
          </p:cNvPicPr>
          <p:nvPr userDrawn="1"/>
        </p:nvPicPr>
        <p:blipFill>
          <a:blip r:embed="rId3"/>
          <a:stretch>
            <a:fillRect/>
          </a:stretch>
        </p:blipFill>
        <p:spPr>
          <a:xfrm>
            <a:off x="260132" y="6040833"/>
            <a:ext cx="729429" cy="601779"/>
          </a:xfrm>
          <a:prstGeom prst="rect">
            <a:avLst/>
          </a:prstGeom>
        </p:spPr>
      </p:pic>
    </p:spTree>
    <p:extLst>
      <p:ext uri="{BB962C8B-B14F-4D97-AF65-F5344CB8AC3E}">
        <p14:creationId xmlns:p14="http://schemas.microsoft.com/office/powerpoint/2010/main" val="32222744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74511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Structure pap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602" y="-1"/>
            <a:ext cx="12225601" cy="6876901"/>
          </a:xfrm>
          <a:prstGeom prst="rect">
            <a:avLst/>
          </a:prstGeom>
        </p:spPr>
      </p:pic>
      <p:sp>
        <p:nvSpPr>
          <p:cNvPr id="2" name="Rectangle 1">
            <a:extLst>
              <a:ext uri="{FF2B5EF4-FFF2-40B4-BE49-F238E27FC236}">
                <a16:creationId xmlns:a16="http://schemas.microsoft.com/office/drawing/2014/main" id="{F39DEC9B-91F1-3BB0-BBE0-249F5F668F87}"/>
              </a:ext>
            </a:extLst>
          </p:cNvPr>
          <p:cNvSpPr/>
          <p:nvPr userDrawn="1"/>
        </p:nvSpPr>
        <p:spPr>
          <a:xfrm>
            <a:off x="123826" y="180976"/>
            <a:ext cx="11906250" cy="6562725"/>
          </a:xfrm>
          <a:prstGeom prst="rect">
            <a:avLst/>
          </a:prstGeom>
          <a:solidFill>
            <a:srgbClr val="EAE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221FFA0-3309-C9E9-DC18-C888C3ED6F69}"/>
              </a:ext>
            </a:extLst>
          </p:cNvPr>
          <p:cNvPicPr>
            <a:picLocks noChangeAspect="1"/>
          </p:cNvPicPr>
          <p:nvPr userDrawn="1"/>
        </p:nvPicPr>
        <p:blipFill>
          <a:blip r:embed="rId3"/>
          <a:stretch>
            <a:fillRect/>
          </a:stretch>
        </p:blipFill>
        <p:spPr>
          <a:xfrm>
            <a:off x="260132" y="6040833"/>
            <a:ext cx="729429" cy="601779"/>
          </a:xfrm>
          <a:prstGeom prst="rect">
            <a:avLst/>
          </a:prstGeom>
        </p:spPr>
      </p:pic>
      <p:pic>
        <p:nvPicPr>
          <p:cNvPr id="4" name="Picture 3" descr="A palm trees and a moon&#10;&#10;Description automatically generated">
            <a:extLst>
              <a:ext uri="{FF2B5EF4-FFF2-40B4-BE49-F238E27FC236}">
                <a16:creationId xmlns:a16="http://schemas.microsoft.com/office/drawing/2014/main" id="{5C6191A2-EB22-25FB-5D51-475A6A8DBB31}"/>
              </a:ext>
            </a:extLst>
          </p:cNvPr>
          <p:cNvPicPr>
            <a:picLocks noChangeAspect="1"/>
          </p:cNvPicPr>
          <p:nvPr userDrawn="1"/>
        </p:nvPicPr>
        <p:blipFill>
          <a:blip r:embed="rId4"/>
          <a:stretch>
            <a:fillRect/>
          </a:stretch>
        </p:blipFill>
        <p:spPr>
          <a:xfrm>
            <a:off x="6794819" y="1282554"/>
            <a:ext cx="4824193" cy="4572001"/>
          </a:xfrm>
          <a:prstGeom prst="rect">
            <a:avLst/>
          </a:prstGeom>
        </p:spPr>
      </p:pic>
    </p:spTree>
    <p:extLst>
      <p:ext uri="{BB962C8B-B14F-4D97-AF65-F5344CB8AC3E}">
        <p14:creationId xmlns:p14="http://schemas.microsoft.com/office/powerpoint/2010/main" val="40210046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714EEC-DE53-672F-8C43-00CC57FFFE27}"/>
              </a:ext>
            </a:extLst>
          </p:cNvPr>
          <p:cNvSpPr/>
          <p:nvPr userDrawn="1"/>
        </p:nvSpPr>
        <p:spPr>
          <a:xfrm>
            <a:off x="150160" y="111794"/>
            <a:ext cx="11870390" cy="6612856"/>
          </a:xfrm>
          <a:prstGeom prst="rect">
            <a:avLst/>
          </a:prstGeom>
          <a:solidFill>
            <a:srgbClr val="1D53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37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09753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Structure pap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602" y="-1"/>
            <a:ext cx="12225601" cy="6876901"/>
          </a:xfrm>
          <a:prstGeom prst="rect">
            <a:avLst/>
          </a:prstGeom>
        </p:spPr>
      </p:pic>
      <p:sp>
        <p:nvSpPr>
          <p:cNvPr id="2" name="Rectangle 1">
            <a:extLst>
              <a:ext uri="{FF2B5EF4-FFF2-40B4-BE49-F238E27FC236}">
                <a16:creationId xmlns:a16="http://schemas.microsoft.com/office/drawing/2014/main" id="{62EEF1F4-4470-DA89-B5C5-0714B4BEC734}"/>
              </a:ext>
            </a:extLst>
          </p:cNvPr>
          <p:cNvSpPr/>
          <p:nvPr userDrawn="1"/>
        </p:nvSpPr>
        <p:spPr>
          <a:xfrm>
            <a:off x="150160" y="111794"/>
            <a:ext cx="11870390" cy="6612856"/>
          </a:xfrm>
          <a:prstGeom prst="rect">
            <a:avLst/>
          </a:prstGeom>
          <a:solidFill>
            <a:srgbClr val="1D53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376"/>
              </a:solidFill>
              <a:effectLst/>
              <a:uLnTx/>
              <a:uFillTx/>
              <a:latin typeface="Calibri" panose="020F0502020204030204"/>
              <a:ea typeface="+mn-ea"/>
              <a:cs typeface="+mn-cs"/>
            </a:endParaRPr>
          </a:p>
        </p:txBody>
      </p:sp>
      <p:pic>
        <p:nvPicPr>
          <p:cNvPr id="3" name="Image" descr="Image">
            <a:extLst>
              <a:ext uri="{FF2B5EF4-FFF2-40B4-BE49-F238E27FC236}">
                <a16:creationId xmlns:a16="http://schemas.microsoft.com/office/drawing/2014/main" id="{1E3D4D42-7E8C-EB8F-7599-8B2E78C4F0A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60350" y="6081106"/>
            <a:ext cx="628650" cy="524230"/>
          </a:xfrm>
          <a:prstGeom prst="rect">
            <a:avLst/>
          </a:prstGeom>
          <a:ln w="12700">
            <a:miter lim="400000"/>
          </a:ln>
        </p:spPr>
      </p:pic>
    </p:spTree>
    <p:extLst>
      <p:ext uri="{BB962C8B-B14F-4D97-AF65-F5344CB8AC3E}">
        <p14:creationId xmlns:p14="http://schemas.microsoft.com/office/powerpoint/2010/main" val="42623006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Structure">
    <p:spTree>
      <p:nvGrpSpPr>
        <p:cNvPr id="1" name=""/>
        <p:cNvGrpSpPr/>
        <p:nvPr/>
      </p:nvGrpSpPr>
      <p:grpSpPr>
        <a:xfrm>
          <a:off x="0" y="0"/>
          <a:ext cx="0" cy="0"/>
          <a:chOff x="0" y="0"/>
          <a:chExt cx="0" cy="0"/>
        </a:xfrm>
      </p:grpSpPr>
      <p:pic>
        <p:nvPicPr>
          <p:cNvPr id="92" name="Picture 6" descr="Picture 6"/>
          <p:cNvPicPr>
            <a:picLocks noChangeAspect="1"/>
          </p:cNvPicPr>
          <p:nvPr/>
        </p:nvPicPr>
        <p:blipFill>
          <a:blip r:embed="rId2"/>
          <a:stretch>
            <a:fillRect/>
          </a:stretch>
        </p:blipFill>
        <p:spPr>
          <a:xfrm>
            <a:off x="-33602" y="-2"/>
            <a:ext cx="12225603" cy="6876903"/>
          </a:xfrm>
          <a:prstGeom prst="rect">
            <a:avLst/>
          </a:prstGeom>
          <a:ln w="12700">
            <a:miter lim="400000"/>
          </a:ln>
        </p:spPr>
      </p:pic>
      <p:sp>
        <p:nvSpPr>
          <p:cNvPr id="93" name="Dianummer"/>
          <p:cNvSpPr txBox="1">
            <a:spLocks noGrp="1"/>
          </p:cNvSpPr>
          <p:nvPr>
            <p:ph type="sldNum" sz="quarter" idx="2"/>
          </p:nvPr>
        </p:nvSpPr>
        <p:spPr>
          <a:xfrm>
            <a:off x="5892800" y="6172201"/>
            <a:ext cx="28448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92665584"/>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0D450-5A08-4346-A025-9BE793F184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D92C52-EA8A-481D-9870-160ED9C610DE}"/>
              </a:ext>
            </a:extLst>
          </p:cNvPr>
          <p:cNvSpPr>
            <a:spLocks noGrp="1"/>
          </p:cNvSpPr>
          <p:nvPr>
            <p:ph type="subTitle" idx="1"/>
          </p:nvPr>
        </p:nvSpPr>
        <p:spPr>
          <a:xfrm>
            <a:off x="1524000" y="3602037"/>
            <a:ext cx="9144000" cy="1655763"/>
          </a:xfrm>
        </p:spPr>
        <p:txBody>
          <a:bodyPr/>
          <a:lstStyle>
            <a:lvl1pPr marL="0" indent="0" algn="ctr">
              <a:buNone/>
              <a:defRPr sz="2400"/>
            </a:lvl1pPr>
            <a:lvl2pPr marL="457143" indent="0" algn="ctr">
              <a:buNone/>
              <a:defRPr sz="2000"/>
            </a:lvl2pPr>
            <a:lvl3pPr marL="914288" indent="0" algn="ctr">
              <a:buNone/>
              <a:defRPr sz="1800"/>
            </a:lvl3pPr>
            <a:lvl4pPr marL="1371430" indent="0" algn="ctr">
              <a:buNone/>
              <a:defRPr sz="1600"/>
            </a:lvl4pPr>
            <a:lvl5pPr marL="1828573" indent="0" algn="ctr">
              <a:buNone/>
              <a:defRPr sz="1600"/>
            </a:lvl5pPr>
            <a:lvl6pPr marL="2285715" indent="0" algn="ctr">
              <a:buNone/>
              <a:defRPr sz="1600"/>
            </a:lvl6pPr>
            <a:lvl7pPr marL="2742858" indent="0" algn="ctr">
              <a:buNone/>
              <a:defRPr sz="1600"/>
            </a:lvl7pPr>
            <a:lvl8pPr marL="3200000" indent="0" algn="ctr">
              <a:buNone/>
              <a:defRPr sz="1600"/>
            </a:lvl8pPr>
            <a:lvl9pPr marL="365714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7E426B-F382-4946-9DD0-5D0935B1861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C8362BB-B32C-4669-B7CC-628F495782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448B40-DAB7-4DC5-84DE-31AE4BF94192}"/>
              </a:ext>
            </a:extLst>
          </p:cNvPr>
          <p:cNvSpPr>
            <a:spLocks noGrp="1"/>
          </p:cNvSpPr>
          <p:nvPr>
            <p:ph type="sldNum" sz="quarter" idx="12"/>
          </p:nvPr>
        </p:nvSpPr>
        <p:spPr/>
        <p:txBody>
          <a:bodyPr/>
          <a:lstStyle/>
          <a:p>
            <a:fld id="{8F7ACB57-1C4B-4168-B42C-24269A3562A6}" type="slidenum">
              <a:rPr lang="en-US" smtClean="0"/>
              <a:t>‹#›</a:t>
            </a:fld>
            <a:endParaRPr lang="en-US"/>
          </a:p>
        </p:txBody>
      </p:sp>
    </p:spTree>
    <p:extLst>
      <p:ext uri="{BB962C8B-B14F-4D97-AF65-F5344CB8AC3E}">
        <p14:creationId xmlns:p14="http://schemas.microsoft.com/office/powerpoint/2010/main" val="5853412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247E0-E95F-486E-ACAF-B2DD89E697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DD429-39A9-4927-8BE6-9FE81043B7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2A12F7-E8FB-49D6-88FB-11B200E3105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80142E2-17E3-4926-A258-1F74AAE48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B13391-B37D-4D45-B1A9-F0E1894E4BF7}"/>
              </a:ext>
            </a:extLst>
          </p:cNvPr>
          <p:cNvSpPr>
            <a:spLocks noGrp="1"/>
          </p:cNvSpPr>
          <p:nvPr>
            <p:ph type="sldNum" sz="quarter" idx="12"/>
          </p:nvPr>
        </p:nvSpPr>
        <p:spPr/>
        <p:txBody>
          <a:bodyPr/>
          <a:lstStyle/>
          <a:p>
            <a:fld id="{8F7ACB57-1C4B-4168-B42C-24269A3562A6}" type="slidenum">
              <a:rPr lang="en-US" smtClean="0"/>
              <a:t>‹#›</a:t>
            </a:fld>
            <a:endParaRPr lang="en-US"/>
          </a:p>
        </p:txBody>
      </p:sp>
    </p:spTree>
    <p:extLst>
      <p:ext uri="{BB962C8B-B14F-4D97-AF65-F5344CB8AC3E}">
        <p14:creationId xmlns:p14="http://schemas.microsoft.com/office/powerpoint/2010/main" val="23123447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D4425-B746-406E-AF67-5EFF85069E89}"/>
              </a:ext>
            </a:extLst>
          </p:cNvPr>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6896E7-BE2F-4F01-BE05-325326DD4997}"/>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43" indent="0">
              <a:buNone/>
              <a:defRPr sz="2000">
                <a:solidFill>
                  <a:schemeClr val="tx1">
                    <a:tint val="75000"/>
                  </a:schemeClr>
                </a:solidFill>
              </a:defRPr>
            </a:lvl2pPr>
            <a:lvl3pPr marL="914288" indent="0">
              <a:buNone/>
              <a:defRPr sz="1800">
                <a:solidFill>
                  <a:schemeClr val="tx1">
                    <a:tint val="75000"/>
                  </a:schemeClr>
                </a:solidFill>
              </a:defRPr>
            </a:lvl3pPr>
            <a:lvl4pPr marL="1371430" indent="0">
              <a:buNone/>
              <a:defRPr sz="1600">
                <a:solidFill>
                  <a:schemeClr val="tx1">
                    <a:tint val="75000"/>
                  </a:schemeClr>
                </a:solidFill>
              </a:defRPr>
            </a:lvl4pPr>
            <a:lvl5pPr marL="1828573" indent="0">
              <a:buNone/>
              <a:defRPr sz="1600">
                <a:solidFill>
                  <a:schemeClr val="tx1">
                    <a:tint val="75000"/>
                  </a:schemeClr>
                </a:solidFill>
              </a:defRPr>
            </a:lvl5pPr>
            <a:lvl6pPr marL="2285715" indent="0">
              <a:buNone/>
              <a:defRPr sz="1600">
                <a:solidFill>
                  <a:schemeClr val="tx1">
                    <a:tint val="75000"/>
                  </a:schemeClr>
                </a:solidFill>
              </a:defRPr>
            </a:lvl6pPr>
            <a:lvl7pPr marL="2742858" indent="0">
              <a:buNone/>
              <a:defRPr sz="1600">
                <a:solidFill>
                  <a:schemeClr val="tx1">
                    <a:tint val="75000"/>
                  </a:schemeClr>
                </a:solidFill>
              </a:defRPr>
            </a:lvl7pPr>
            <a:lvl8pPr marL="3200000" indent="0">
              <a:buNone/>
              <a:defRPr sz="1600">
                <a:solidFill>
                  <a:schemeClr val="tx1">
                    <a:tint val="75000"/>
                  </a:schemeClr>
                </a:solidFill>
              </a:defRPr>
            </a:lvl8pPr>
            <a:lvl9pPr marL="365714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6AF853-8D5C-428F-BE66-0913DB22D8C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750ACC8-5F9C-4AA2-9719-C010EC26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586F49-F6EB-48D0-98BB-F902DDF600CF}"/>
              </a:ext>
            </a:extLst>
          </p:cNvPr>
          <p:cNvSpPr>
            <a:spLocks noGrp="1"/>
          </p:cNvSpPr>
          <p:nvPr>
            <p:ph type="sldNum" sz="quarter" idx="12"/>
          </p:nvPr>
        </p:nvSpPr>
        <p:spPr/>
        <p:txBody>
          <a:bodyPr/>
          <a:lstStyle/>
          <a:p>
            <a:fld id="{8F7ACB57-1C4B-4168-B42C-24269A3562A6}" type="slidenum">
              <a:rPr lang="en-US" smtClean="0"/>
              <a:t>‹#›</a:t>
            </a:fld>
            <a:endParaRPr lang="en-US"/>
          </a:p>
        </p:txBody>
      </p:sp>
    </p:spTree>
    <p:extLst>
      <p:ext uri="{BB962C8B-B14F-4D97-AF65-F5344CB8AC3E}">
        <p14:creationId xmlns:p14="http://schemas.microsoft.com/office/powerpoint/2010/main" val="5340329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8B231-194A-4E88-B8EE-6C7ECB9511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798E3A-97A6-4032-AA9F-FD71BD0A3B8F}"/>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77DA37-4270-44BC-B56E-0D5FCBC51684}"/>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38608F-1E7B-48BD-9E96-2002D0749CC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B80D18E-C516-466D-AA20-54D07CEB4A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D7AB55-8A19-44C9-B0C1-5AE57B9F7141}"/>
              </a:ext>
            </a:extLst>
          </p:cNvPr>
          <p:cNvSpPr>
            <a:spLocks noGrp="1"/>
          </p:cNvSpPr>
          <p:nvPr>
            <p:ph type="sldNum" sz="quarter" idx="12"/>
          </p:nvPr>
        </p:nvSpPr>
        <p:spPr/>
        <p:txBody>
          <a:bodyPr/>
          <a:lstStyle/>
          <a:p>
            <a:fld id="{8F7ACB57-1C4B-4168-B42C-24269A3562A6}" type="slidenum">
              <a:rPr lang="en-US" smtClean="0"/>
              <a:t>‹#›</a:t>
            </a:fld>
            <a:endParaRPr lang="en-US"/>
          </a:p>
        </p:txBody>
      </p:sp>
    </p:spTree>
    <p:extLst>
      <p:ext uri="{BB962C8B-B14F-4D97-AF65-F5344CB8AC3E}">
        <p14:creationId xmlns:p14="http://schemas.microsoft.com/office/powerpoint/2010/main" val="1509829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9F397-B3FD-445C-949A-ED736B80DF56}"/>
              </a:ext>
            </a:extLst>
          </p:cNvPr>
          <p:cNvSpPr>
            <a:spLocks noGrp="1"/>
          </p:cNvSpPr>
          <p:nvPr>
            <p:ph type="title"/>
          </p:nvPr>
        </p:nvSpPr>
        <p:spPr>
          <a:xfrm>
            <a:off x="839788" y="365128"/>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E8B73C-595F-4712-BE0F-4109321659B2}"/>
              </a:ext>
            </a:extLst>
          </p:cNvPr>
          <p:cNvSpPr>
            <a:spLocks noGrp="1"/>
          </p:cNvSpPr>
          <p:nvPr>
            <p:ph type="body" idx="1"/>
          </p:nvPr>
        </p:nvSpPr>
        <p:spPr>
          <a:xfrm>
            <a:off x="839791" y="1681163"/>
            <a:ext cx="5157787" cy="823912"/>
          </a:xfrm>
        </p:spPr>
        <p:txBody>
          <a:bodyPr anchor="b"/>
          <a:lstStyle>
            <a:lvl1pPr marL="0" indent="0">
              <a:buNone/>
              <a:defRPr sz="2400" b="1"/>
            </a:lvl1pPr>
            <a:lvl2pPr marL="457143" indent="0">
              <a:buNone/>
              <a:defRPr sz="2000" b="1"/>
            </a:lvl2pPr>
            <a:lvl3pPr marL="914288" indent="0">
              <a:buNone/>
              <a:defRPr sz="1800" b="1"/>
            </a:lvl3pPr>
            <a:lvl4pPr marL="1371430" indent="0">
              <a:buNone/>
              <a:defRPr sz="1600" b="1"/>
            </a:lvl4pPr>
            <a:lvl5pPr marL="1828573" indent="0">
              <a:buNone/>
              <a:defRPr sz="1600" b="1"/>
            </a:lvl5pPr>
            <a:lvl6pPr marL="2285715" indent="0">
              <a:buNone/>
              <a:defRPr sz="1600" b="1"/>
            </a:lvl6pPr>
            <a:lvl7pPr marL="2742858"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E64B8C-BDE2-4ED4-B1C6-CDBF65FA5144}"/>
              </a:ext>
            </a:extLst>
          </p:cNvPr>
          <p:cNvSpPr>
            <a:spLocks noGrp="1"/>
          </p:cNvSpPr>
          <p:nvPr>
            <p:ph sz="half" idx="2"/>
          </p:nvPr>
        </p:nvSpPr>
        <p:spPr>
          <a:xfrm>
            <a:off x="839791"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D16923-5219-498B-922C-419EF02B5C54}"/>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43" indent="0">
              <a:buNone/>
              <a:defRPr sz="2000" b="1"/>
            </a:lvl2pPr>
            <a:lvl3pPr marL="914288" indent="0">
              <a:buNone/>
              <a:defRPr sz="1800" b="1"/>
            </a:lvl3pPr>
            <a:lvl4pPr marL="1371430" indent="0">
              <a:buNone/>
              <a:defRPr sz="1600" b="1"/>
            </a:lvl4pPr>
            <a:lvl5pPr marL="1828573" indent="0">
              <a:buNone/>
              <a:defRPr sz="1600" b="1"/>
            </a:lvl5pPr>
            <a:lvl6pPr marL="2285715" indent="0">
              <a:buNone/>
              <a:defRPr sz="1600" b="1"/>
            </a:lvl6pPr>
            <a:lvl7pPr marL="2742858"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EEBF79-17FD-4198-A7BB-E46CBA52157B}"/>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2A18DB-907F-44FB-A80B-3104ED808C5C}"/>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63FF018F-5C85-4312-9650-CC4966ADE1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843DAC-530F-48D3-B380-6440D305AB8C}"/>
              </a:ext>
            </a:extLst>
          </p:cNvPr>
          <p:cNvSpPr>
            <a:spLocks noGrp="1"/>
          </p:cNvSpPr>
          <p:nvPr>
            <p:ph type="sldNum" sz="quarter" idx="12"/>
          </p:nvPr>
        </p:nvSpPr>
        <p:spPr/>
        <p:txBody>
          <a:bodyPr/>
          <a:lstStyle/>
          <a:p>
            <a:fld id="{8F7ACB57-1C4B-4168-B42C-24269A3562A6}" type="slidenum">
              <a:rPr lang="en-US" smtClean="0"/>
              <a:t>‹#›</a:t>
            </a:fld>
            <a:endParaRPr lang="en-US"/>
          </a:p>
        </p:txBody>
      </p:sp>
    </p:spTree>
    <p:extLst>
      <p:ext uri="{BB962C8B-B14F-4D97-AF65-F5344CB8AC3E}">
        <p14:creationId xmlns:p14="http://schemas.microsoft.com/office/powerpoint/2010/main" val="21768899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F7E19-62A4-41CC-87B0-D9A018F565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30623E-8318-4E6A-AA26-8592E2D58C46}"/>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C28D1E79-2839-4A93-BB29-9EA19B858F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3C2A5E-F4C5-4639-94A3-A8CB6771A224}"/>
              </a:ext>
            </a:extLst>
          </p:cNvPr>
          <p:cNvSpPr>
            <a:spLocks noGrp="1"/>
          </p:cNvSpPr>
          <p:nvPr>
            <p:ph type="sldNum" sz="quarter" idx="12"/>
          </p:nvPr>
        </p:nvSpPr>
        <p:spPr/>
        <p:txBody>
          <a:bodyPr/>
          <a:lstStyle/>
          <a:p>
            <a:fld id="{8F7ACB57-1C4B-4168-B42C-24269A3562A6}" type="slidenum">
              <a:rPr lang="en-US" smtClean="0"/>
              <a:t>‹#›</a:t>
            </a:fld>
            <a:endParaRPr lang="en-US"/>
          </a:p>
        </p:txBody>
      </p:sp>
    </p:spTree>
    <p:extLst>
      <p:ext uri="{BB962C8B-B14F-4D97-AF65-F5344CB8AC3E}">
        <p14:creationId xmlns:p14="http://schemas.microsoft.com/office/powerpoint/2010/main" val="1474593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43431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813BBE-FFBD-4E6F-89E8-0220CCFE0D05}"/>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85506299-C7DC-41F7-8171-28EA1F5D87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7B788E-8872-4DBD-88D1-96966A7CC684}"/>
              </a:ext>
            </a:extLst>
          </p:cNvPr>
          <p:cNvSpPr>
            <a:spLocks noGrp="1"/>
          </p:cNvSpPr>
          <p:nvPr>
            <p:ph type="sldNum" sz="quarter" idx="12"/>
          </p:nvPr>
        </p:nvSpPr>
        <p:spPr/>
        <p:txBody>
          <a:bodyPr/>
          <a:lstStyle/>
          <a:p>
            <a:fld id="{8F7ACB57-1C4B-4168-B42C-24269A3562A6}" type="slidenum">
              <a:rPr lang="en-US" smtClean="0"/>
              <a:t>‹#›</a:t>
            </a:fld>
            <a:endParaRPr lang="en-US"/>
          </a:p>
        </p:txBody>
      </p:sp>
    </p:spTree>
    <p:extLst>
      <p:ext uri="{BB962C8B-B14F-4D97-AF65-F5344CB8AC3E}">
        <p14:creationId xmlns:p14="http://schemas.microsoft.com/office/powerpoint/2010/main" val="1569520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6AAAB-214E-45D5-9EF4-E82B11CFEEDB}"/>
              </a:ext>
            </a:extLst>
          </p:cNvPr>
          <p:cNvSpPr>
            <a:spLocks noGrp="1"/>
          </p:cNvSpPr>
          <p:nvPr>
            <p:ph type="title"/>
          </p:nvPr>
        </p:nvSpPr>
        <p:spPr>
          <a:xfrm>
            <a:off x="839791"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08D8E8-9ED0-49A6-AB5F-DF405676B83C}"/>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36FAEC-2B2C-4639-AD3D-A06F9F2CA747}"/>
              </a:ext>
            </a:extLst>
          </p:cNvPr>
          <p:cNvSpPr>
            <a:spLocks noGrp="1"/>
          </p:cNvSpPr>
          <p:nvPr>
            <p:ph type="body" sz="half" idx="2"/>
          </p:nvPr>
        </p:nvSpPr>
        <p:spPr>
          <a:xfrm>
            <a:off x="839791" y="2057401"/>
            <a:ext cx="3932237" cy="3811588"/>
          </a:xfrm>
        </p:spPr>
        <p:txBody>
          <a:bodyPr/>
          <a:lstStyle>
            <a:lvl1pPr marL="0" indent="0">
              <a:buNone/>
              <a:defRPr sz="1600"/>
            </a:lvl1pPr>
            <a:lvl2pPr marL="457143" indent="0">
              <a:buNone/>
              <a:defRPr sz="1400"/>
            </a:lvl2pPr>
            <a:lvl3pPr marL="914288" indent="0">
              <a:buNone/>
              <a:defRPr sz="1200"/>
            </a:lvl3pPr>
            <a:lvl4pPr marL="1371430" indent="0">
              <a:buNone/>
              <a:defRPr sz="1000"/>
            </a:lvl4pPr>
            <a:lvl5pPr marL="1828573" indent="0">
              <a:buNone/>
              <a:defRPr sz="1000"/>
            </a:lvl5pPr>
            <a:lvl6pPr marL="2285715" indent="0">
              <a:buNone/>
              <a:defRPr sz="1000"/>
            </a:lvl6pPr>
            <a:lvl7pPr marL="2742858" indent="0">
              <a:buNone/>
              <a:defRPr sz="1000"/>
            </a:lvl7pPr>
            <a:lvl8pPr marL="3200000" indent="0">
              <a:buNone/>
              <a:defRPr sz="1000"/>
            </a:lvl8pPr>
            <a:lvl9pPr marL="365714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508F4E-EE9C-40C3-B7B2-2094F7673037}"/>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1745005-FB02-4AEB-AC79-5A6B60ADB7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4398D6-CA15-4EDA-A837-5BDFC83F4FCB}"/>
              </a:ext>
            </a:extLst>
          </p:cNvPr>
          <p:cNvSpPr>
            <a:spLocks noGrp="1"/>
          </p:cNvSpPr>
          <p:nvPr>
            <p:ph type="sldNum" sz="quarter" idx="12"/>
          </p:nvPr>
        </p:nvSpPr>
        <p:spPr/>
        <p:txBody>
          <a:bodyPr/>
          <a:lstStyle/>
          <a:p>
            <a:fld id="{8F7ACB57-1C4B-4168-B42C-24269A3562A6}" type="slidenum">
              <a:rPr lang="en-US" smtClean="0"/>
              <a:t>‹#›</a:t>
            </a:fld>
            <a:endParaRPr lang="en-US"/>
          </a:p>
        </p:txBody>
      </p:sp>
    </p:spTree>
    <p:extLst>
      <p:ext uri="{BB962C8B-B14F-4D97-AF65-F5344CB8AC3E}">
        <p14:creationId xmlns:p14="http://schemas.microsoft.com/office/powerpoint/2010/main" val="28237913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5C381-EBDB-41C6-ABE4-C2B0BEFC1259}"/>
              </a:ext>
            </a:extLst>
          </p:cNvPr>
          <p:cNvSpPr>
            <a:spLocks noGrp="1"/>
          </p:cNvSpPr>
          <p:nvPr>
            <p:ph type="title"/>
          </p:nvPr>
        </p:nvSpPr>
        <p:spPr>
          <a:xfrm>
            <a:off x="839791"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3E528B-6E46-4E27-B4A1-AD1AB507B056}"/>
              </a:ext>
            </a:extLst>
          </p:cNvPr>
          <p:cNvSpPr>
            <a:spLocks noGrp="1"/>
          </p:cNvSpPr>
          <p:nvPr>
            <p:ph type="pic" idx="1"/>
          </p:nvPr>
        </p:nvSpPr>
        <p:spPr>
          <a:xfrm>
            <a:off x="5183188" y="987429"/>
            <a:ext cx="6172200" cy="4873625"/>
          </a:xfrm>
        </p:spPr>
        <p:txBody>
          <a:bodyPr/>
          <a:lstStyle>
            <a:lvl1pPr marL="0" indent="0">
              <a:buNone/>
              <a:defRPr sz="3200"/>
            </a:lvl1pPr>
            <a:lvl2pPr marL="457143" indent="0">
              <a:buNone/>
              <a:defRPr sz="2800"/>
            </a:lvl2pPr>
            <a:lvl3pPr marL="914288" indent="0">
              <a:buNone/>
              <a:defRPr sz="2400"/>
            </a:lvl3pPr>
            <a:lvl4pPr marL="1371430" indent="0">
              <a:buNone/>
              <a:defRPr sz="2000"/>
            </a:lvl4pPr>
            <a:lvl5pPr marL="1828573" indent="0">
              <a:buNone/>
              <a:defRPr sz="2000"/>
            </a:lvl5pPr>
            <a:lvl6pPr marL="2285715" indent="0">
              <a:buNone/>
              <a:defRPr sz="2000"/>
            </a:lvl6pPr>
            <a:lvl7pPr marL="2742858" indent="0">
              <a:buNone/>
              <a:defRPr sz="2000"/>
            </a:lvl7pPr>
            <a:lvl8pPr marL="3200000" indent="0">
              <a:buNone/>
              <a:defRPr sz="2000"/>
            </a:lvl8pPr>
            <a:lvl9pPr marL="3657143" indent="0">
              <a:buNone/>
              <a:defRPr sz="2000"/>
            </a:lvl9pPr>
          </a:lstStyle>
          <a:p>
            <a:endParaRPr lang="en-US"/>
          </a:p>
        </p:txBody>
      </p:sp>
      <p:sp>
        <p:nvSpPr>
          <p:cNvPr id="4" name="Text Placeholder 3">
            <a:extLst>
              <a:ext uri="{FF2B5EF4-FFF2-40B4-BE49-F238E27FC236}">
                <a16:creationId xmlns:a16="http://schemas.microsoft.com/office/drawing/2014/main" id="{FEA18772-F7B2-48B8-8498-60F6BE8C5E3B}"/>
              </a:ext>
            </a:extLst>
          </p:cNvPr>
          <p:cNvSpPr>
            <a:spLocks noGrp="1"/>
          </p:cNvSpPr>
          <p:nvPr>
            <p:ph type="body" sz="half" idx="2"/>
          </p:nvPr>
        </p:nvSpPr>
        <p:spPr>
          <a:xfrm>
            <a:off x="839791" y="2057401"/>
            <a:ext cx="3932237" cy="3811588"/>
          </a:xfrm>
        </p:spPr>
        <p:txBody>
          <a:bodyPr/>
          <a:lstStyle>
            <a:lvl1pPr marL="0" indent="0">
              <a:buNone/>
              <a:defRPr sz="1600"/>
            </a:lvl1pPr>
            <a:lvl2pPr marL="457143" indent="0">
              <a:buNone/>
              <a:defRPr sz="1400"/>
            </a:lvl2pPr>
            <a:lvl3pPr marL="914288" indent="0">
              <a:buNone/>
              <a:defRPr sz="1200"/>
            </a:lvl3pPr>
            <a:lvl4pPr marL="1371430" indent="0">
              <a:buNone/>
              <a:defRPr sz="1000"/>
            </a:lvl4pPr>
            <a:lvl5pPr marL="1828573" indent="0">
              <a:buNone/>
              <a:defRPr sz="1000"/>
            </a:lvl5pPr>
            <a:lvl6pPr marL="2285715" indent="0">
              <a:buNone/>
              <a:defRPr sz="1000"/>
            </a:lvl6pPr>
            <a:lvl7pPr marL="2742858" indent="0">
              <a:buNone/>
              <a:defRPr sz="1000"/>
            </a:lvl7pPr>
            <a:lvl8pPr marL="3200000" indent="0">
              <a:buNone/>
              <a:defRPr sz="1000"/>
            </a:lvl8pPr>
            <a:lvl9pPr marL="365714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24F28A-0A2C-4527-BD40-C971C2BC705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DD2A0AD6-0CF7-4ACF-B9AB-2E7EF792CA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2B5040-9F5F-4430-9839-8B5593C23DD5}"/>
              </a:ext>
            </a:extLst>
          </p:cNvPr>
          <p:cNvSpPr>
            <a:spLocks noGrp="1"/>
          </p:cNvSpPr>
          <p:nvPr>
            <p:ph type="sldNum" sz="quarter" idx="12"/>
          </p:nvPr>
        </p:nvSpPr>
        <p:spPr/>
        <p:txBody>
          <a:bodyPr/>
          <a:lstStyle/>
          <a:p>
            <a:fld id="{8F7ACB57-1C4B-4168-B42C-24269A3562A6}" type="slidenum">
              <a:rPr lang="en-US" smtClean="0"/>
              <a:t>‹#›</a:t>
            </a:fld>
            <a:endParaRPr lang="en-US"/>
          </a:p>
        </p:txBody>
      </p:sp>
    </p:spTree>
    <p:extLst>
      <p:ext uri="{BB962C8B-B14F-4D97-AF65-F5344CB8AC3E}">
        <p14:creationId xmlns:p14="http://schemas.microsoft.com/office/powerpoint/2010/main" val="2649449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BB4E0-860B-45E1-828E-6AB4C3CE49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E50758-CCA8-49D7-B69B-FF27DAAC27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6C551-EA1E-4714-88E9-69CA5C34C83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AD6F437-2CA0-453C-B909-9B12FD865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3FE301-60AA-4598-8565-A9F0ADC1C473}"/>
              </a:ext>
            </a:extLst>
          </p:cNvPr>
          <p:cNvSpPr>
            <a:spLocks noGrp="1"/>
          </p:cNvSpPr>
          <p:nvPr>
            <p:ph type="sldNum" sz="quarter" idx="12"/>
          </p:nvPr>
        </p:nvSpPr>
        <p:spPr/>
        <p:txBody>
          <a:bodyPr/>
          <a:lstStyle/>
          <a:p>
            <a:fld id="{8F7ACB57-1C4B-4168-B42C-24269A3562A6}" type="slidenum">
              <a:rPr lang="en-US" smtClean="0"/>
              <a:t>‹#›</a:t>
            </a:fld>
            <a:endParaRPr lang="en-US"/>
          </a:p>
        </p:txBody>
      </p:sp>
    </p:spTree>
    <p:extLst>
      <p:ext uri="{BB962C8B-B14F-4D97-AF65-F5344CB8AC3E}">
        <p14:creationId xmlns:p14="http://schemas.microsoft.com/office/powerpoint/2010/main" val="36333365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59C6CC-A961-4551-94DA-C646FABEE07F}"/>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6C4BDA-1E2B-461B-B095-DCCDD89695E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487D0F-7EF6-48ED-BF2B-A84F690C5DC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CD65C46-6052-4401-BE80-84C9863137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6F9DB9-ADDF-4E38-9B99-80F2B9F45A01}"/>
              </a:ext>
            </a:extLst>
          </p:cNvPr>
          <p:cNvSpPr>
            <a:spLocks noGrp="1"/>
          </p:cNvSpPr>
          <p:nvPr>
            <p:ph type="sldNum" sz="quarter" idx="12"/>
          </p:nvPr>
        </p:nvSpPr>
        <p:spPr/>
        <p:txBody>
          <a:bodyPr/>
          <a:lstStyle/>
          <a:p>
            <a:fld id="{8F7ACB57-1C4B-4168-B42C-24269A3562A6}" type="slidenum">
              <a:rPr lang="en-US" smtClean="0"/>
              <a:t>‹#›</a:t>
            </a:fld>
            <a:endParaRPr lang="en-US"/>
          </a:p>
        </p:txBody>
      </p:sp>
    </p:spTree>
    <p:extLst>
      <p:ext uri="{BB962C8B-B14F-4D97-AF65-F5344CB8AC3E}">
        <p14:creationId xmlns:p14="http://schemas.microsoft.com/office/powerpoint/2010/main" val="40451398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1">
    <p:bg>
      <p:bgPr>
        <a:solidFill>
          <a:srgbClr val="00003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35AC32-B67E-8740-8B72-3E0E1F31C52C}"/>
              </a:ext>
            </a:extLst>
          </p:cNvPr>
          <p:cNvSpPr/>
          <p:nvPr userDrawn="1"/>
        </p:nvSpPr>
        <p:spPr>
          <a:xfrm flipV="1">
            <a:off x="0" y="1384301"/>
            <a:ext cx="12192000" cy="54736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17" tIns="22859" rIns="45717" bIns="22859" numCol="1" spcCol="0" rtlCol="0" fromWordArt="0" anchor="ctr" anchorCtr="0" forceAA="0" compatLnSpc="1">
            <a:prstTxWarp prst="textNoShape">
              <a:avLst/>
            </a:prstTxWarp>
            <a:noAutofit/>
          </a:bodyPr>
          <a:lstStyle/>
          <a:p>
            <a:pPr algn="ctr"/>
            <a:endParaRPr lang="en-US" sz="900"/>
          </a:p>
        </p:txBody>
      </p:sp>
      <p:graphicFrame>
        <p:nvGraphicFramePr>
          <p:cNvPr id="7" name="Object 6" hidden="1"/>
          <p:cNvGraphicFramePr>
            <a:graphicFrameLocks noChangeAspect="1"/>
          </p:cNvGraphicFramePr>
          <p:nvPr userDrawn="1">
            <p:custDataLst>
              <p:tags r:id="rId1"/>
            </p:custDataLst>
          </p:nvPr>
        </p:nvGraphicFramePr>
        <p:xfrm>
          <a:off x="2119" y="1592"/>
          <a:ext cx="2116" cy="1587"/>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7" name="Object 6" hidden="1"/>
                      <p:cNvPicPr/>
                      <p:nvPr/>
                    </p:nvPicPr>
                    <p:blipFill>
                      <a:blip r:embed="rId4"/>
                      <a:stretch>
                        <a:fillRect/>
                      </a:stretch>
                    </p:blipFill>
                    <p:spPr>
                      <a:xfrm>
                        <a:off x="2119" y="1592"/>
                        <a:ext cx="2116" cy="1587"/>
                      </a:xfrm>
                      <a:prstGeom prst="rect">
                        <a:avLst/>
                      </a:prstGeom>
                    </p:spPr>
                  </p:pic>
                </p:oleObj>
              </mc:Fallback>
            </mc:AlternateContent>
          </a:graphicData>
        </a:graphic>
      </p:graphicFrame>
      <p:sp>
        <p:nvSpPr>
          <p:cNvPr id="2" name="Titel 1"/>
          <p:cNvSpPr>
            <a:spLocks noGrp="1"/>
          </p:cNvSpPr>
          <p:nvPr>
            <p:ph type="ctrTitle" hasCustomPrompt="1"/>
          </p:nvPr>
        </p:nvSpPr>
        <p:spPr>
          <a:xfrm>
            <a:off x="410401" y="0"/>
            <a:ext cx="11371201" cy="1323976"/>
          </a:xfrm>
        </p:spPr>
        <p:txBody>
          <a:bodyPr tIns="648000" anchor="ctr"/>
          <a:lstStyle>
            <a:lvl1pPr algn="ctr" defTabSz="457143" rtl="0" eaLnBrk="1" latinLnBrk="0" hangingPunct="1">
              <a:lnSpc>
                <a:spcPct val="90000"/>
              </a:lnSpc>
              <a:spcBef>
                <a:spcPct val="0"/>
              </a:spcBef>
              <a:buNone/>
              <a:defRPr lang="nl-NL" sz="3000" kern="1200" cap="all" baseline="0">
                <a:solidFill>
                  <a:schemeClr val="bg1"/>
                </a:solidFill>
                <a:latin typeface="Adobe Caslon Pro" panose="0205050205050A020403" pitchFamily="18" charset="77"/>
                <a:ea typeface="+mj-ea"/>
                <a:cs typeface="+mj-cs"/>
              </a:defRPr>
            </a:lvl1pPr>
          </a:lstStyle>
          <a:p>
            <a:r>
              <a:rPr lang="nl-NL"/>
              <a:t>Klik om de stijl te bewerken</a:t>
            </a:r>
          </a:p>
        </p:txBody>
      </p:sp>
      <p:cxnSp>
        <p:nvCxnSpPr>
          <p:cNvPr id="5" name="Straight Connector 4">
            <a:extLst>
              <a:ext uri="{FF2B5EF4-FFF2-40B4-BE49-F238E27FC236}">
                <a16:creationId xmlns:a16="http://schemas.microsoft.com/office/drawing/2014/main" id="{D474494D-F4CD-484B-99D7-A20B6F7F6835}"/>
              </a:ext>
            </a:extLst>
          </p:cNvPr>
          <p:cNvCxnSpPr>
            <a:cxnSpLocks/>
          </p:cNvCxnSpPr>
          <p:nvPr userDrawn="1"/>
        </p:nvCxnSpPr>
        <p:spPr>
          <a:xfrm flipH="1">
            <a:off x="0" y="1441451"/>
            <a:ext cx="12192000" cy="0"/>
          </a:xfrm>
          <a:prstGeom prst="line">
            <a:avLst/>
          </a:prstGeom>
          <a:ln w="25400">
            <a:solidFill>
              <a:srgbClr val="000032"/>
            </a:solidFill>
          </a:ln>
          <a:effectLst/>
        </p:spPr>
        <p:style>
          <a:lnRef idx="2">
            <a:schemeClr val="accent1"/>
          </a:lnRef>
          <a:fillRef idx="0">
            <a:schemeClr val="accent1"/>
          </a:fillRef>
          <a:effectRef idx="1">
            <a:schemeClr val="accent1"/>
          </a:effectRef>
          <a:fontRef idx="minor">
            <a:schemeClr val="tx1"/>
          </a:fontRef>
        </p:style>
      </p:cxnSp>
      <p:sp>
        <p:nvSpPr>
          <p:cNvPr id="8" name="Text Placeholder 7">
            <a:extLst>
              <a:ext uri="{FF2B5EF4-FFF2-40B4-BE49-F238E27FC236}">
                <a16:creationId xmlns:a16="http://schemas.microsoft.com/office/drawing/2014/main" id="{4FF6CCB4-942D-994A-8C48-B7CDEAEB989C}"/>
              </a:ext>
            </a:extLst>
          </p:cNvPr>
          <p:cNvSpPr>
            <a:spLocks noGrp="1"/>
          </p:cNvSpPr>
          <p:nvPr>
            <p:ph type="body" sz="quarter" idx="10"/>
          </p:nvPr>
        </p:nvSpPr>
        <p:spPr>
          <a:xfrm>
            <a:off x="410401" y="1542075"/>
            <a:ext cx="11371201" cy="431792"/>
          </a:xfrm>
          <a:noFill/>
        </p:spPr>
        <p:txBody>
          <a:bodyPr anchor="t"/>
          <a:lstStyle>
            <a:lvl1pPr algn="ctr">
              <a:spcBef>
                <a:spcPts val="0"/>
              </a:spcBef>
              <a:spcAft>
                <a:spcPts val="1200"/>
              </a:spcAft>
              <a:defRPr sz="2251" b="0" i="0" cap="none" baseline="0">
                <a:latin typeface="Helvetica Neue LT Pro 63 Medium" panose="020B0605020202020204" pitchFamily="34" charset="77"/>
              </a:defRPr>
            </a:lvl1pPr>
          </a:lstStyle>
          <a:p>
            <a:pPr lvl="0"/>
            <a:r>
              <a:rPr lang="en-GB"/>
              <a:t>Click to edit Master text styles</a:t>
            </a:r>
          </a:p>
        </p:txBody>
      </p:sp>
      <p:sp>
        <p:nvSpPr>
          <p:cNvPr id="9" name="Text Placeholder 7">
            <a:extLst>
              <a:ext uri="{FF2B5EF4-FFF2-40B4-BE49-F238E27FC236}">
                <a16:creationId xmlns:a16="http://schemas.microsoft.com/office/drawing/2014/main" id="{FE104045-96AE-1A49-A852-5729C615B44E}"/>
              </a:ext>
            </a:extLst>
          </p:cNvPr>
          <p:cNvSpPr>
            <a:spLocks noGrp="1"/>
          </p:cNvSpPr>
          <p:nvPr>
            <p:ph type="body" sz="quarter" idx="11"/>
          </p:nvPr>
        </p:nvSpPr>
        <p:spPr>
          <a:xfrm>
            <a:off x="1203399" y="2450124"/>
            <a:ext cx="9678031" cy="3718269"/>
          </a:xfrm>
        </p:spPr>
        <p:txBody>
          <a:bodyPr anchor="t"/>
          <a:lstStyle>
            <a:lvl1pPr algn="ctr">
              <a:spcBef>
                <a:spcPts val="0"/>
              </a:spcBef>
              <a:spcAft>
                <a:spcPts val="600"/>
              </a:spcAft>
              <a:defRPr sz="1900"/>
            </a:lvl1pPr>
          </a:lstStyle>
          <a:p>
            <a:pPr lvl="0"/>
            <a:r>
              <a:rPr lang="en-GB"/>
              <a:t>Click to edit Master text styles</a:t>
            </a:r>
          </a:p>
        </p:txBody>
      </p:sp>
      <p:sp>
        <p:nvSpPr>
          <p:cNvPr id="11" name="Tijdelijke aanduiding voor dianummer 3">
            <a:extLst>
              <a:ext uri="{FF2B5EF4-FFF2-40B4-BE49-F238E27FC236}">
                <a16:creationId xmlns:a16="http://schemas.microsoft.com/office/drawing/2014/main" id="{E73C49F4-150C-4502-812F-4AD3DE70B33E}"/>
              </a:ext>
            </a:extLst>
          </p:cNvPr>
          <p:cNvSpPr>
            <a:spLocks noGrp="1"/>
          </p:cNvSpPr>
          <p:nvPr>
            <p:ph type="sldNum" sz="quarter" idx="12"/>
          </p:nvPr>
        </p:nvSpPr>
        <p:spPr>
          <a:xfrm>
            <a:off x="10714732" y="6462089"/>
            <a:ext cx="1066869" cy="182563"/>
          </a:xfrm>
          <a:prstGeom prst="rect">
            <a:avLst/>
          </a:prstGeom>
        </p:spPr>
        <p:txBody>
          <a:bodyPr/>
          <a:lstStyle>
            <a:lvl1pPr algn="r">
              <a:defRPr sz="1000">
                <a:solidFill>
                  <a:schemeClr val="tx1"/>
                </a:solidFill>
              </a:defRPr>
            </a:lvl1pPr>
          </a:lstStyle>
          <a:p>
            <a:fld id="{8033DDFB-1B01-F94B-833A-AB2D266BBC9E}" type="slidenum">
              <a:rPr lang="nl-NL" smtClean="0"/>
              <a:pPr/>
              <a:t>‹#›</a:t>
            </a:fld>
            <a:endParaRPr lang="nl-NL"/>
          </a:p>
        </p:txBody>
      </p:sp>
    </p:spTree>
    <p:extLst>
      <p:ext uri="{BB962C8B-B14F-4D97-AF65-F5344CB8AC3E}">
        <p14:creationId xmlns:p14="http://schemas.microsoft.com/office/powerpoint/2010/main" val="71515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Start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2424D9-353A-74FC-D98A-2C16C67351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2192000" cy="6857999"/>
          </a:xfrm>
          <a:prstGeom prst="rect">
            <a:avLst/>
          </a:prstGeom>
        </p:spPr>
      </p:pic>
      <p:pic>
        <p:nvPicPr>
          <p:cNvPr id="8" name="Picture 7">
            <a:extLst>
              <a:ext uri="{FF2B5EF4-FFF2-40B4-BE49-F238E27FC236}">
                <a16:creationId xmlns:a16="http://schemas.microsoft.com/office/drawing/2014/main" id="{0FFBE505-1393-515F-7EAB-658B4F809F87}"/>
              </a:ext>
            </a:extLst>
          </p:cNvPr>
          <p:cNvPicPr>
            <a:picLocks noChangeAspect="1"/>
          </p:cNvPicPr>
          <p:nvPr userDrawn="1"/>
        </p:nvPicPr>
        <p:blipFill>
          <a:blip r:embed="rId3"/>
          <a:stretch>
            <a:fillRect/>
          </a:stretch>
        </p:blipFill>
        <p:spPr>
          <a:xfrm>
            <a:off x="735104" y="911710"/>
            <a:ext cx="6087037" cy="5021805"/>
          </a:xfrm>
          <a:prstGeom prst="rect">
            <a:avLst/>
          </a:prstGeom>
        </p:spPr>
      </p:pic>
    </p:spTree>
    <p:extLst>
      <p:ext uri="{BB962C8B-B14F-4D97-AF65-F5344CB8AC3E}">
        <p14:creationId xmlns:p14="http://schemas.microsoft.com/office/powerpoint/2010/main" val="26089015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tructure paper + small Bols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601" y="-1"/>
            <a:ext cx="12225601" cy="6876901"/>
          </a:xfrm>
          <a:prstGeom prst="rect">
            <a:avLst/>
          </a:prstGeom>
        </p:spPr>
      </p:pic>
      <p:pic>
        <p:nvPicPr>
          <p:cNvPr id="3" name="Picture 2">
            <a:extLst>
              <a:ext uri="{FF2B5EF4-FFF2-40B4-BE49-F238E27FC236}">
                <a16:creationId xmlns:a16="http://schemas.microsoft.com/office/drawing/2014/main" id="{D7AC6CC3-F880-FD50-4D5F-0CF8321066BE}"/>
              </a:ext>
            </a:extLst>
          </p:cNvPr>
          <p:cNvPicPr>
            <a:picLocks noChangeAspect="1"/>
          </p:cNvPicPr>
          <p:nvPr userDrawn="1"/>
        </p:nvPicPr>
        <p:blipFill>
          <a:blip r:embed="rId3"/>
          <a:stretch>
            <a:fillRect/>
          </a:stretch>
        </p:blipFill>
        <p:spPr>
          <a:xfrm>
            <a:off x="214404" y="6096000"/>
            <a:ext cx="695896" cy="574115"/>
          </a:xfrm>
          <a:prstGeom prst="rect">
            <a:avLst/>
          </a:prstGeom>
        </p:spPr>
      </p:pic>
    </p:spTree>
    <p:extLst>
      <p:ext uri="{BB962C8B-B14F-4D97-AF65-F5344CB8AC3E}">
        <p14:creationId xmlns:p14="http://schemas.microsoft.com/office/powerpoint/2010/main" val="18882552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B6256E5-6E6C-FCC5-554B-8897AEACE4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2" name="Picture Placeholder 2">
            <a:extLst>
              <a:ext uri="{FF2B5EF4-FFF2-40B4-BE49-F238E27FC236}">
                <a16:creationId xmlns:a16="http://schemas.microsoft.com/office/drawing/2014/main" id="{377A7E8C-7CFA-625C-5D1B-E9D1A644C3E2}"/>
              </a:ext>
            </a:extLst>
          </p:cNvPr>
          <p:cNvSpPr>
            <a:spLocks noGrp="1"/>
          </p:cNvSpPr>
          <p:nvPr>
            <p:ph type="pic" sz="quarter" idx="10" hasCustomPrompt="1"/>
          </p:nvPr>
        </p:nvSpPr>
        <p:spPr>
          <a:xfrm>
            <a:off x="6897757" y="0"/>
            <a:ext cx="5294243" cy="6858000"/>
          </a:xfrm>
          <a:prstGeom prst="rect">
            <a:avLst/>
          </a:prstGeom>
          <a:solidFill>
            <a:schemeClr val="tx2">
              <a:lumMod val="40000"/>
              <a:lumOff val="60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picture here</a:t>
            </a:r>
          </a:p>
        </p:txBody>
      </p:sp>
      <p:sp>
        <p:nvSpPr>
          <p:cNvPr id="11" name="Title 8">
            <a:extLst>
              <a:ext uri="{FF2B5EF4-FFF2-40B4-BE49-F238E27FC236}">
                <a16:creationId xmlns:a16="http://schemas.microsoft.com/office/drawing/2014/main" id="{F7FD4D29-7550-BC3E-916E-E4BC4ECBA717}"/>
              </a:ext>
            </a:extLst>
          </p:cNvPr>
          <p:cNvSpPr>
            <a:spLocks noGrp="1"/>
          </p:cNvSpPr>
          <p:nvPr>
            <p:ph type="title"/>
          </p:nvPr>
        </p:nvSpPr>
        <p:spPr>
          <a:xfrm>
            <a:off x="846686" y="1150732"/>
            <a:ext cx="5966492" cy="261176"/>
          </a:xfrm>
          <a:prstGeom prst="rect">
            <a:avLst/>
          </a:prstGeom>
        </p:spPr>
        <p:txBody>
          <a:bodyPr anchor="t" anchorCtr="0">
            <a:noAutofit/>
          </a:bodyPr>
          <a:lstStyle>
            <a:lvl1pPr algn="l">
              <a:defRPr sz="1500" b="1" i="0">
                <a:solidFill>
                  <a:schemeClr val="tx1"/>
                </a:solidFill>
                <a:latin typeface="Adobe Caslon Pro Bold" panose="0205050205050A020403" pitchFamily="18" charset="77"/>
              </a:defRPr>
            </a:lvl1pPr>
          </a:lstStyle>
          <a:p>
            <a:r>
              <a:rPr lang="en-US"/>
              <a:t>Click to edit Master title style</a:t>
            </a:r>
            <a:endParaRPr lang="en-NL"/>
          </a:p>
        </p:txBody>
      </p:sp>
      <p:sp>
        <p:nvSpPr>
          <p:cNvPr id="19" name="Text Placeholder 4">
            <a:extLst>
              <a:ext uri="{FF2B5EF4-FFF2-40B4-BE49-F238E27FC236}">
                <a16:creationId xmlns:a16="http://schemas.microsoft.com/office/drawing/2014/main" id="{5665C678-288A-1D62-EB1E-F2B2E4408CC8}"/>
              </a:ext>
            </a:extLst>
          </p:cNvPr>
          <p:cNvSpPr>
            <a:spLocks noGrp="1"/>
          </p:cNvSpPr>
          <p:nvPr>
            <p:ph type="body" sz="quarter" idx="11"/>
          </p:nvPr>
        </p:nvSpPr>
        <p:spPr>
          <a:xfrm>
            <a:off x="860613" y="1425389"/>
            <a:ext cx="5952564" cy="5280211"/>
          </a:xfrm>
          <a:prstGeom prst="rect">
            <a:avLst/>
          </a:prstGeom>
        </p:spPr>
        <p:txBody>
          <a:bodyPr>
            <a:normAutofit/>
          </a:bodyPr>
          <a:lstStyle>
            <a:lvl1pPr marL="0" indent="0">
              <a:lnSpc>
                <a:spcPct val="100000"/>
              </a:lnSpc>
              <a:spcBef>
                <a:spcPts val="0"/>
              </a:spcBef>
              <a:buFontTx/>
              <a:buNone/>
              <a:defRPr sz="1500">
                <a:solidFill>
                  <a:srgbClr val="0B2340"/>
                </a:solidFill>
                <a:latin typeface="Adobe Caslon Pro" panose="0205050205050A020403" pitchFamily="18" charset="77"/>
              </a:defRPr>
            </a:lvl1pPr>
            <a:lvl2pPr marL="444489" indent="0">
              <a:lnSpc>
                <a:spcPct val="100000"/>
              </a:lnSpc>
              <a:spcBef>
                <a:spcPts val="0"/>
              </a:spcBef>
              <a:buFontTx/>
              <a:buNone/>
              <a:defRPr sz="1500">
                <a:solidFill>
                  <a:srgbClr val="0B2340"/>
                </a:solidFill>
                <a:latin typeface="Adobe Caslon Pro" panose="0205050205050A020403" pitchFamily="18" charset="77"/>
              </a:defRPr>
            </a:lvl2pPr>
            <a:lvl3pPr marL="888978" indent="0">
              <a:lnSpc>
                <a:spcPct val="100000"/>
              </a:lnSpc>
              <a:spcBef>
                <a:spcPts val="0"/>
              </a:spcBef>
              <a:buFontTx/>
              <a:buNone/>
              <a:defRPr sz="1500">
                <a:solidFill>
                  <a:srgbClr val="0B2340"/>
                </a:solidFill>
                <a:latin typeface="Adobe Caslon Pro" panose="0205050205050A020403" pitchFamily="18" charset="77"/>
              </a:defRPr>
            </a:lvl3pPr>
            <a:lvl4pPr marL="1333467" indent="0">
              <a:lnSpc>
                <a:spcPct val="100000"/>
              </a:lnSpc>
              <a:spcBef>
                <a:spcPts val="0"/>
              </a:spcBef>
              <a:buFontTx/>
              <a:buNone/>
              <a:defRPr sz="1500">
                <a:solidFill>
                  <a:srgbClr val="0B2340"/>
                </a:solidFill>
                <a:latin typeface="Adobe Caslon Pro" panose="0205050205050A020403" pitchFamily="18" charset="77"/>
              </a:defRPr>
            </a:lvl4pPr>
            <a:lvl5pPr marL="1777956" indent="0">
              <a:lnSpc>
                <a:spcPct val="100000"/>
              </a:lnSpc>
              <a:spcBef>
                <a:spcPts val="0"/>
              </a:spcBef>
              <a:buFontTx/>
              <a:buNone/>
              <a:defRPr sz="1500">
                <a:solidFill>
                  <a:srgbClr val="0B2340"/>
                </a:solidFill>
                <a:latin typeface="Adobe Caslon Pro" panose="0205050205050A020403" pitchFamily="18"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21" name="Text Placeholder 2">
            <a:extLst>
              <a:ext uri="{FF2B5EF4-FFF2-40B4-BE49-F238E27FC236}">
                <a16:creationId xmlns:a16="http://schemas.microsoft.com/office/drawing/2014/main" id="{4D08BF94-9078-7C15-F369-C1AA9DBE4C7A}"/>
              </a:ext>
            </a:extLst>
          </p:cNvPr>
          <p:cNvSpPr>
            <a:spLocks noGrp="1"/>
          </p:cNvSpPr>
          <p:nvPr>
            <p:ph type="body" sz="quarter" idx="13" hasCustomPrompt="1"/>
          </p:nvPr>
        </p:nvSpPr>
        <p:spPr>
          <a:xfrm>
            <a:off x="367559" y="358590"/>
            <a:ext cx="6454584" cy="591671"/>
          </a:xfrm>
          <a:prstGeom prst="rect">
            <a:avLst/>
          </a:prstGeom>
        </p:spPr>
        <p:txBody>
          <a:bodyPr anchor="t" anchorCtr="0">
            <a:noAutofit/>
          </a:bodyPr>
          <a:lstStyle>
            <a:lvl1pPr marL="0" indent="0" algn="l">
              <a:lnSpc>
                <a:spcPct val="100000"/>
              </a:lnSpc>
              <a:spcBef>
                <a:spcPts val="0"/>
              </a:spcBef>
              <a:buFontTx/>
              <a:buNone/>
              <a:defRPr sz="4000" b="1" i="0" spc="0">
                <a:solidFill>
                  <a:srgbClr val="0B2340"/>
                </a:solidFill>
                <a:latin typeface="Adobe Caslon Pro Bold" panose="0205050205050A020403" pitchFamily="18" charset="77"/>
              </a:defRPr>
            </a:lvl1pPr>
          </a:lstStyle>
          <a:p>
            <a:pPr lvl="0"/>
            <a:r>
              <a:rPr lang="en-GB"/>
              <a:t>CLICK TO EDIT MASTER TEXT STYLES</a:t>
            </a:r>
            <a:endParaRPr lang="en-NL"/>
          </a:p>
        </p:txBody>
      </p:sp>
      <p:pic>
        <p:nvPicPr>
          <p:cNvPr id="3" name="Picture 2">
            <a:extLst>
              <a:ext uri="{FF2B5EF4-FFF2-40B4-BE49-F238E27FC236}">
                <a16:creationId xmlns:a16="http://schemas.microsoft.com/office/drawing/2014/main" id="{590A17C6-275F-2856-AC49-D1AB5493BF36}"/>
              </a:ext>
            </a:extLst>
          </p:cNvPr>
          <p:cNvPicPr>
            <a:picLocks noChangeAspect="1"/>
          </p:cNvPicPr>
          <p:nvPr userDrawn="1"/>
        </p:nvPicPr>
        <p:blipFill>
          <a:blip r:embed="rId3"/>
          <a:stretch>
            <a:fillRect/>
          </a:stretch>
        </p:blipFill>
        <p:spPr>
          <a:xfrm>
            <a:off x="214404" y="6096000"/>
            <a:ext cx="695896" cy="574115"/>
          </a:xfrm>
          <a:prstGeom prst="rect">
            <a:avLst/>
          </a:prstGeom>
        </p:spPr>
      </p:pic>
    </p:spTree>
    <p:extLst>
      <p:ext uri="{BB962C8B-B14F-4D97-AF65-F5344CB8AC3E}">
        <p14:creationId xmlns:p14="http://schemas.microsoft.com/office/powerpoint/2010/main" val="2139890040"/>
      </p:ext>
    </p:extLst>
  </p:cSld>
  <p:clrMapOvr>
    <a:masterClrMapping/>
  </p:clrMapOvr>
  <p:extLst>
    <p:ext uri="{DCECCB84-F9BA-43D5-87BE-67443E8EF086}">
      <p15:sldGuideLst xmlns:p15="http://schemas.microsoft.com/office/powerpoint/2012/main">
        <p15:guide id="1" orient="horz" pos="2160">
          <p15:clr>
            <a:srgbClr val="FBAE40"/>
          </p15:clr>
        </p15:guide>
        <p15:guide id="2" pos="302">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header_text middl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BABB9B7-C27C-55D4-E82C-D305B26D08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2" name="Picture Placeholder 2">
            <a:extLst>
              <a:ext uri="{FF2B5EF4-FFF2-40B4-BE49-F238E27FC236}">
                <a16:creationId xmlns:a16="http://schemas.microsoft.com/office/drawing/2014/main" id="{377A7E8C-7CFA-625C-5D1B-E9D1A644C3E2}"/>
              </a:ext>
            </a:extLst>
          </p:cNvPr>
          <p:cNvSpPr>
            <a:spLocks noGrp="1"/>
          </p:cNvSpPr>
          <p:nvPr>
            <p:ph type="pic" sz="quarter" idx="10" hasCustomPrompt="1"/>
          </p:nvPr>
        </p:nvSpPr>
        <p:spPr>
          <a:xfrm>
            <a:off x="6897757" y="0"/>
            <a:ext cx="5294243" cy="6858000"/>
          </a:xfrm>
          <a:prstGeom prst="rect">
            <a:avLst/>
          </a:prstGeom>
          <a:solidFill>
            <a:schemeClr val="tx2">
              <a:lumMod val="40000"/>
              <a:lumOff val="60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picture here</a:t>
            </a:r>
          </a:p>
        </p:txBody>
      </p:sp>
      <p:pic>
        <p:nvPicPr>
          <p:cNvPr id="15" name="Picture 14">
            <a:extLst>
              <a:ext uri="{FF2B5EF4-FFF2-40B4-BE49-F238E27FC236}">
                <a16:creationId xmlns:a16="http://schemas.microsoft.com/office/drawing/2014/main" id="{628512E4-9CE6-7723-06DF-54514318A6C0}"/>
              </a:ext>
            </a:extLst>
          </p:cNvPr>
          <p:cNvPicPr>
            <a:picLocks noChangeAspect="1"/>
          </p:cNvPicPr>
          <p:nvPr userDrawn="1"/>
        </p:nvPicPr>
        <p:blipFill>
          <a:blip r:embed="rId3">
            <a:alphaModFix amt="3000"/>
          </a:blip>
          <a:stretch>
            <a:fillRect/>
          </a:stretch>
        </p:blipFill>
        <p:spPr>
          <a:xfrm>
            <a:off x="418997" y="919021"/>
            <a:ext cx="6129585" cy="5056908"/>
          </a:xfrm>
          <a:prstGeom prst="rect">
            <a:avLst/>
          </a:prstGeom>
        </p:spPr>
      </p:pic>
      <p:sp>
        <p:nvSpPr>
          <p:cNvPr id="16" name="Text Placeholder 2">
            <a:extLst>
              <a:ext uri="{FF2B5EF4-FFF2-40B4-BE49-F238E27FC236}">
                <a16:creationId xmlns:a16="http://schemas.microsoft.com/office/drawing/2014/main" id="{CEDC5F4B-A456-9E98-21ED-0D6FB2B596D3}"/>
              </a:ext>
            </a:extLst>
          </p:cNvPr>
          <p:cNvSpPr>
            <a:spLocks noGrp="1"/>
          </p:cNvSpPr>
          <p:nvPr>
            <p:ph type="body" sz="quarter" idx="12" hasCustomPrompt="1"/>
          </p:nvPr>
        </p:nvSpPr>
        <p:spPr>
          <a:xfrm>
            <a:off x="1" y="0"/>
            <a:ext cx="6899564" cy="6858000"/>
          </a:xfrm>
          <a:prstGeom prst="rect">
            <a:avLst/>
          </a:prstGeom>
        </p:spPr>
        <p:txBody>
          <a:bodyPr anchor="ctr" anchorCtr="0">
            <a:normAutofit/>
          </a:bodyPr>
          <a:lstStyle>
            <a:lvl1pPr marL="0" indent="0" algn="ctr">
              <a:lnSpc>
                <a:spcPts val="6000"/>
              </a:lnSpc>
              <a:spcBef>
                <a:spcPts val="0"/>
              </a:spcBef>
              <a:buFontTx/>
              <a:buNone/>
              <a:defRPr sz="5300" b="1" i="0" spc="500" baseline="0">
                <a:solidFill>
                  <a:srgbClr val="0B2340"/>
                </a:solidFill>
                <a:latin typeface="Adobe Caslon Pro Bold" panose="0205050205050A020403" pitchFamily="18" charset="77"/>
              </a:defRPr>
            </a:lvl1pPr>
          </a:lstStyle>
          <a:p>
            <a:pPr lvl="0"/>
            <a:r>
              <a:rPr lang="en-GB"/>
              <a:t>CLICK TO EDIT MASTER TEXT STYLES</a:t>
            </a:r>
            <a:endParaRPr lang="en-NL"/>
          </a:p>
        </p:txBody>
      </p:sp>
      <p:pic>
        <p:nvPicPr>
          <p:cNvPr id="2" name="Picture 1">
            <a:extLst>
              <a:ext uri="{FF2B5EF4-FFF2-40B4-BE49-F238E27FC236}">
                <a16:creationId xmlns:a16="http://schemas.microsoft.com/office/drawing/2014/main" id="{C9946C1B-FD12-09E0-F4F4-BDE286CF1847}"/>
              </a:ext>
            </a:extLst>
          </p:cNvPr>
          <p:cNvPicPr>
            <a:picLocks noChangeAspect="1"/>
          </p:cNvPicPr>
          <p:nvPr userDrawn="1"/>
        </p:nvPicPr>
        <p:blipFill>
          <a:blip r:embed="rId4"/>
          <a:stretch>
            <a:fillRect/>
          </a:stretch>
        </p:blipFill>
        <p:spPr>
          <a:xfrm>
            <a:off x="214404" y="6096000"/>
            <a:ext cx="695896" cy="574115"/>
          </a:xfrm>
          <a:prstGeom prst="rect">
            <a:avLst/>
          </a:prstGeom>
        </p:spPr>
      </p:pic>
    </p:spTree>
    <p:extLst>
      <p:ext uri="{BB962C8B-B14F-4D97-AF65-F5344CB8AC3E}">
        <p14:creationId xmlns:p14="http://schemas.microsoft.com/office/powerpoint/2010/main" val="8968515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97418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header_text top">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BABB9B7-C27C-55D4-E82C-D305B26D08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2" name="Picture Placeholder 2">
            <a:extLst>
              <a:ext uri="{FF2B5EF4-FFF2-40B4-BE49-F238E27FC236}">
                <a16:creationId xmlns:a16="http://schemas.microsoft.com/office/drawing/2014/main" id="{377A7E8C-7CFA-625C-5D1B-E9D1A644C3E2}"/>
              </a:ext>
            </a:extLst>
          </p:cNvPr>
          <p:cNvSpPr>
            <a:spLocks noGrp="1"/>
          </p:cNvSpPr>
          <p:nvPr>
            <p:ph type="pic" sz="quarter" idx="10" hasCustomPrompt="1"/>
          </p:nvPr>
        </p:nvSpPr>
        <p:spPr>
          <a:xfrm>
            <a:off x="6897757" y="0"/>
            <a:ext cx="5294243" cy="6858000"/>
          </a:xfrm>
          <a:prstGeom prst="rect">
            <a:avLst/>
          </a:prstGeom>
          <a:solidFill>
            <a:schemeClr val="tx2">
              <a:lumMod val="40000"/>
              <a:lumOff val="60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picture here</a:t>
            </a:r>
          </a:p>
        </p:txBody>
      </p:sp>
      <p:pic>
        <p:nvPicPr>
          <p:cNvPr id="15" name="Picture 14">
            <a:extLst>
              <a:ext uri="{FF2B5EF4-FFF2-40B4-BE49-F238E27FC236}">
                <a16:creationId xmlns:a16="http://schemas.microsoft.com/office/drawing/2014/main" id="{628512E4-9CE6-7723-06DF-54514318A6C0}"/>
              </a:ext>
            </a:extLst>
          </p:cNvPr>
          <p:cNvPicPr>
            <a:picLocks noChangeAspect="1"/>
          </p:cNvPicPr>
          <p:nvPr userDrawn="1"/>
        </p:nvPicPr>
        <p:blipFill>
          <a:blip r:embed="rId3">
            <a:alphaModFix amt="3000"/>
          </a:blip>
          <a:stretch>
            <a:fillRect/>
          </a:stretch>
        </p:blipFill>
        <p:spPr>
          <a:xfrm>
            <a:off x="418997" y="919021"/>
            <a:ext cx="6129585" cy="5056908"/>
          </a:xfrm>
          <a:prstGeom prst="rect">
            <a:avLst/>
          </a:prstGeom>
        </p:spPr>
      </p:pic>
      <p:sp>
        <p:nvSpPr>
          <p:cNvPr id="2" name="Text Placeholder 2">
            <a:extLst>
              <a:ext uri="{FF2B5EF4-FFF2-40B4-BE49-F238E27FC236}">
                <a16:creationId xmlns:a16="http://schemas.microsoft.com/office/drawing/2014/main" id="{422AC649-17FF-561B-F586-EEAFD79886C6}"/>
              </a:ext>
            </a:extLst>
          </p:cNvPr>
          <p:cNvSpPr>
            <a:spLocks noGrp="1"/>
          </p:cNvSpPr>
          <p:nvPr>
            <p:ph type="body" sz="quarter" idx="13" hasCustomPrompt="1"/>
          </p:nvPr>
        </p:nvSpPr>
        <p:spPr>
          <a:xfrm>
            <a:off x="367559" y="358590"/>
            <a:ext cx="6454584" cy="591671"/>
          </a:xfrm>
          <a:prstGeom prst="rect">
            <a:avLst/>
          </a:prstGeom>
        </p:spPr>
        <p:txBody>
          <a:bodyPr anchor="t" anchorCtr="0">
            <a:noAutofit/>
          </a:bodyPr>
          <a:lstStyle>
            <a:lvl1pPr marL="0" indent="0" algn="l">
              <a:lnSpc>
                <a:spcPct val="100000"/>
              </a:lnSpc>
              <a:spcBef>
                <a:spcPts val="0"/>
              </a:spcBef>
              <a:buFontTx/>
              <a:buNone/>
              <a:defRPr sz="4000" b="1" i="0" spc="0">
                <a:solidFill>
                  <a:srgbClr val="0B2340"/>
                </a:solidFill>
                <a:latin typeface="Adobe Caslon Pro Bold" panose="0205050205050A020403" pitchFamily="18" charset="77"/>
              </a:defRPr>
            </a:lvl1pPr>
          </a:lstStyle>
          <a:p>
            <a:pPr lvl="0"/>
            <a:r>
              <a:rPr lang="en-GB"/>
              <a:t>CLICK TO EDIT MASTER TEXT STYLES</a:t>
            </a:r>
            <a:endParaRPr lang="en-NL"/>
          </a:p>
        </p:txBody>
      </p:sp>
      <p:pic>
        <p:nvPicPr>
          <p:cNvPr id="3" name="Picture 2">
            <a:extLst>
              <a:ext uri="{FF2B5EF4-FFF2-40B4-BE49-F238E27FC236}">
                <a16:creationId xmlns:a16="http://schemas.microsoft.com/office/drawing/2014/main" id="{2E04D3BA-A82C-97FA-4925-85EA57F93D3E}"/>
              </a:ext>
            </a:extLst>
          </p:cNvPr>
          <p:cNvPicPr>
            <a:picLocks noChangeAspect="1"/>
          </p:cNvPicPr>
          <p:nvPr userDrawn="1"/>
        </p:nvPicPr>
        <p:blipFill>
          <a:blip r:embed="rId4"/>
          <a:stretch>
            <a:fillRect/>
          </a:stretch>
        </p:blipFill>
        <p:spPr>
          <a:xfrm>
            <a:off x="214404" y="6096000"/>
            <a:ext cx="695896" cy="574115"/>
          </a:xfrm>
          <a:prstGeom prst="rect">
            <a:avLst/>
          </a:prstGeom>
        </p:spPr>
      </p:pic>
    </p:spTree>
    <p:extLst>
      <p:ext uri="{BB962C8B-B14F-4D97-AF65-F5344CB8AC3E}">
        <p14:creationId xmlns:p14="http://schemas.microsoft.com/office/powerpoint/2010/main" val="15855478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25590F36-E69E-6C76-7040-E6387DA8A5FB}"/>
              </a:ext>
            </a:extLst>
          </p:cNvPr>
          <p:cNvSpPr>
            <a:spLocks noGrp="1"/>
          </p:cNvSpPr>
          <p:nvPr>
            <p:ph type="body" sz="quarter" idx="12" hasCustomPrompt="1"/>
          </p:nvPr>
        </p:nvSpPr>
        <p:spPr>
          <a:xfrm>
            <a:off x="385482" y="376518"/>
            <a:ext cx="11327095" cy="591671"/>
          </a:xfrm>
          <a:prstGeom prst="rect">
            <a:avLst/>
          </a:prstGeom>
        </p:spPr>
        <p:txBody>
          <a:bodyPr anchor="t" anchorCtr="0">
            <a:noAutofit/>
          </a:bodyPr>
          <a:lstStyle>
            <a:lvl1pPr marL="0" indent="0" algn="l">
              <a:lnSpc>
                <a:spcPct val="100000"/>
              </a:lnSpc>
              <a:spcBef>
                <a:spcPts val="0"/>
              </a:spcBef>
              <a:buFontTx/>
              <a:buNone/>
              <a:defRPr sz="3200" b="1" i="0" spc="0">
                <a:solidFill>
                  <a:srgbClr val="0B2340"/>
                </a:solidFill>
                <a:latin typeface="Adobe Caslon Pro Bold" panose="0205050205050A020403" pitchFamily="18" charset="77"/>
              </a:defRPr>
            </a:lvl1pPr>
          </a:lstStyle>
          <a:p>
            <a:pPr lvl="0"/>
            <a:r>
              <a:rPr lang="en-GB"/>
              <a:t>CLICK TO EDIT MASTER TEXT STYLES</a:t>
            </a:r>
            <a:endParaRPr lang="en-NL"/>
          </a:p>
        </p:txBody>
      </p:sp>
      <p:pic>
        <p:nvPicPr>
          <p:cNvPr id="2" name="Picture 1">
            <a:extLst>
              <a:ext uri="{FF2B5EF4-FFF2-40B4-BE49-F238E27FC236}">
                <a16:creationId xmlns:a16="http://schemas.microsoft.com/office/drawing/2014/main" id="{72EA2794-973D-6516-1350-5AA70A9C4E21}"/>
              </a:ext>
            </a:extLst>
          </p:cNvPr>
          <p:cNvPicPr>
            <a:picLocks noChangeAspect="1"/>
          </p:cNvPicPr>
          <p:nvPr userDrawn="1"/>
        </p:nvPicPr>
        <p:blipFill>
          <a:blip r:embed="rId2"/>
          <a:stretch>
            <a:fillRect/>
          </a:stretch>
        </p:blipFill>
        <p:spPr>
          <a:xfrm>
            <a:off x="214404" y="6096000"/>
            <a:ext cx="695896" cy="574115"/>
          </a:xfrm>
          <a:prstGeom prst="rect">
            <a:avLst/>
          </a:prstGeom>
        </p:spPr>
      </p:pic>
    </p:spTree>
    <p:extLst>
      <p:ext uri="{BB962C8B-B14F-4D97-AF65-F5344CB8AC3E}">
        <p14:creationId xmlns:p14="http://schemas.microsoft.com/office/powerpoint/2010/main" val="734250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02">
          <p15:clr>
            <a:srgbClr val="FBAE40"/>
          </p15:clr>
        </p15:guide>
        <p15:guide id="4" orient="horz" pos="300">
          <p15:clr>
            <a:srgbClr val="FBAE40"/>
          </p15:clr>
        </p15:guide>
        <p15:guide id="5" pos="7378">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AB2D5C7-54A2-67F5-D330-12E84BF84B30}"/>
              </a:ext>
            </a:extLst>
          </p:cNvPr>
          <p:cNvSpPr>
            <a:spLocks noGrp="1"/>
          </p:cNvSpPr>
          <p:nvPr>
            <p:ph type="pic" sz="quarter" idx="10" hasCustomPrompt="1"/>
          </p:nvPr>
        </p:nvSpPr>
        <p:spPr>
          <a:xfrm>
            <a:off x="0" y="0"/>
            <a:ext cx="12192000" cy="6858000"/>
          </a:xfrm>
          <a:prstGeom prst="rect">
            <a:avLst/>
          </a:prstGeom>
          <a:solidFill>
            <a:schemeClr val="tx2">
              <a:lumMod val="40000"/>
              <a:lumOff val="60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picture here</a:t>
            </a:r>
          </a:p>
        </p:txBody>
      </p:sp>
      <p:sp>
        <p:nvSpPr>
          <p:cNvPr id="8" name="Text Placeholder 2">
            <a:extLst>
              <a:ext uri="{FF2B5EF4-FFF2-40B4-BE49-F238E27FC236}">
                <a16:creationId xmlns:a16="http://schemas.microsoft.com/office/drawing/2014/main" id="{25590F36-E69E-6C76-7040-E6387DA8A5FB}"/>
              </a:ext>
            </a:extLst>
          </p:cNvPr>
          <p:cNvSpPr>
            <a:spLocks noGrp="1"/>
          </p:cNvSpPr>
          <p:nvPr>
            <p:ph type="body" sz="quarter" idx="12" hasCustomPrompt="1"/>
          </p:nvPr>
        </p:nvSpPr>
        <p:spPr>
          <a:xfrm>
            <a:off x="385482" y="376518"/>
            <a:ext cx="11327095" cy="591671"/>
          </a:xfrm>
          <a:prstGeom prst="rect">
            <a:avLst/>
          </a:prstGeom>
        </p:spPr>
        <p:txBody>
          <a:bodyPr anchor="t" anchorCtr="0">
            <a:noAutofit/>
          </a:bodyPr>
          <a:lstStyle>
            <a:lvl1pPr marL="0" indent="0" algn="l">
              <a:lnSpc>
                <a:spcPct val="100000"/>
              </a:lnSpc>
              <a:spcBef>
                <a:spcPts val="0"/>
              </a:spcBef>
              <a:buFontTx/>
              <a:buNone/>
              <a:defRPr sz="3200" b="1" i="0" spc="0">
                <a:solidFill>
                  <a:schemeClr val="bg1"/>
                </a:solidFill>
                <a:latin typeface="Adobe Caslon Pro Bold" panose="0205050205050A020403" pitchFamily="18" charset="77"/>
              </a:defRPr>
            </a:lvl1pPr>
          </a:lstStyle>
          <a:p>
            <a:pPr lvl="0"/>
            <a:r>
              <a:rPr lang="en-GB"/>
              <a:t>CLICK TO EDIT MASTER TEXT STYLES</a:t>
            </a:r>
            <a:endParaRPr lang="en-NL"/>
          </a:p>
        </p:txBody>
      </p:sp>
      <p:pic>
        <p:nvPicPr>
          <p:cNvPr id="2" name="Image" descr="Image">
            <a:extLst>
              <a:ext uri="{FF2B5EF4-FFF2-40B4-BE49-F238E27FC236}">
                <a16:creationId xmlns:a16="http://schemas.microsoft.com/office/drawing/2014/main" id="{0DB18EF0-E3AB-1C6F-4CF1-4D8B7740113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74625" y="6184546"/>
            <a:ext cx="628651" cy="524231"/>
          </a:xfrm>
          <a:prstGeom prst="rect">
            <a:avLst/>
          </a:prstGeom>
          <a:ln w="12700">
            <a:miter lim="400000"/>
          </a:ln>
        </p:spPr>
      </p:pic>
      <p:sp>
        <p:nvSpPr>
          <p:cNvPr id="40" name="Title 8">
            <a:extLst>
              <a:ext uri="{FF2B5EF4-FFF2-40B4-BE49-F238E27FC236}">
                <a16:creationId xmlns:a16="http://schemas.microsoft.com/office/drawing/2014/main" id="{189B68AB-87D8-3540-2D65-22D486016FED}"/>
              </a:ext>
            </a:extLst>
          </p:cNvPr>
          <p:cNvSpPr>
            <a:spLocks noGrp="1"/>
          </p:cNvSpPr>
          <p:nvPr>
            <p:ph type="title"/>
          </p:nvPr>
        </p:nvSpPr>
        <p:spPr>
          <a:xfrm>
            <a:off x="846685" y="1150733"/>
            <a:ext cx="10865891" cy="1235281"/>
          </a:xfrm>
          <a:prstGeom prst="rect">
            <a:avLst/>
          </a:prstGeom>
        </p:spPr>
        <p:txBody>
          <a:bodyPr anchor="t" anchorCtr="0">
            <a:noAutofit/>
          </a:bodyPr>
          <a:lstStyle>
            <a:lvl1pPr algn="l">
              <a:defRPr sz="1800" b="1" i="0">
                <a:solidFill>
                  <a:schemeClr val="bg1"/>
                </a:solidFill>
                <a:latin typeface="Adobe Caslon Pro Bold" panose="0205050205050A020403" pitchFamily="18" charset="77"/>
              </a:defRPr>
            </a:lvl1pPr>
          </a:lstStyle>
          <a:p>
            <a:r>
              <a:rPr lang="en-US"/>
              <a:t>Click to edit Master title style</a:t>
            </a:r>
            <a:endParaRPr lang="en-NL"/>
          </a:p>
        </p:txBody>
      </p:sp>
    </p:spTree>
    <p:extLst>
      <p:ext uri="{BB962C8B-B14F-4D97-AF65-F5344CB8AC3E}">
        <p14:creationId xmlns:p14="http://schemas.microsoft.com/office/powerpoint/2010/main" val="19245405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02">
          <p15:clr>
            <a:srgbClr val="FBAE40"/>
          </p15:clr>
        </p15:guide>
        <p15:guide id="4" orient="horz" pos="300">
          <p15:clr>
            <a:srgbClr val="FBAE40"/>
          </p15:clr>
        </p15:guide>
        <p15:guide id="5" pos="7378">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Recipe card">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6B1C26AD-7AD9-D495-C0C1-48D5F7AC058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74625" y="6184546"/>
            <a:ext cx="628651" cy="524231"/>
          </a:xfrm>
          <a:prstGeom prst="rect">
            <a:avLst/>
          </a:prstGeom>
          <a:ln w="12700">
            <a:miter lim="400000"/>
          </a:ln>
        </p:spPr>
      </p:pic>
      <p:sp>
        <p:nvSpPr>
          <p:cNvPr id="5" name="Rounded Rectangle 4">
            <a:extLst>
              <a:ext uri="{FF2B5EF4-FFF2-40B4-BE49-F238E27FC236}">
                <a16:creationId xmlns:a16="http://schemas.microsoft.com/office/drawing/2014/main" id="{F841EA15-D2F7-1A95-7ED5-632CA969CFBE}"/>
              </a:ext>
            </a:extLst>
          </p:cNvPr>
          <p:cNvSpPr/>
          <p:nvPr userDrawn="1"/>
        </p:nvSpPr>
        <p:spPr>
          <a:xfrm>
            <a:off x="8246713" y="1260001"/>
            <a:ext cx="3120267" cy="4121900"/>
          </a:xfrm>
          <a:prstGeom prst="roundRect">
            <a:avLst>
              <a:gd name="adj" fmla="val 7131"/>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Picture Placeholder 2">
            <a:extLst>
              <a:ext uri="{FF2B5EF4-FFF2-40B4-BE49-F238E27FC236}">
                <a16:creationId xmlns:a16="http://schemas.microsoft.com/office/drawing/2014/main" id="{1F42798A-B247-5D28-8329-1DA0B95442EF}"/>
              </a:ext>
            </a:extLst>
          </p:cNvPr>
          <p:cNvSpPr>
            <a:spLocks noGrp="1"/>
          </p:cNvSpPr>
          <p:nvPr>
            <p:ph type="pic" sz="quarter" idx="10" hasCustomPrompt="1"/>
          </p:nvPr>
        </p:nvSpPr>
        <p:spPr>
          <a:xfrm>
            <a:off x="5117887" y="1252888"/>
            <a:ext cx="3128400" cy="4125600"/>
          </a:xfrm>
          <a:prstGeom prst="roundRect">
            <a:avLst>
              <a:gd name="adj" fmla="val 7437"/>
            </a:avLst>
          </a:prstGeom>
          <a:solidFill>
            <a:schemeClr val="tx2">
              <a:lumMod val="40000"/>
              <a:lumOff val="60000"/>
            </a:schemeClr>
          </a:solidFill>
          <a:effectLst>
            <a:outerShdw blurRad="50800" dist="38100" dir="8100000" algn="ctr" rotWithShape="0">
              <a:srgbClr val="000000">
                <a:alpha val="40000"/>
              </a:srgbClr>
            </a:outerShdw>
          </a:effectLst>
        </p:spPr>
        <p:txBody>
          <a:bodyPr anchor="ctr" anchorCtr="0"/>
          <a:lstStyle>
            <a:lvl1pPr marL="0" indent="0" algn="ctr">
              <a:buFontTx/>
              <a:buNone/>
              <a:defRPr b="1" i="0">
                <a:latin typeface="Adobe Caslon Pro Bold" panose="0205050205050A020403" pitchFamily="18" charset="77"/>
              </a:defRPr>
            </a:lvl1pPr>
          </a:lstStyle>
          <a:p>
            <a:r>
              <a:rPr lang="en-NL"/>
              <a:t>Place your  picture here</a:t>
            </a:r>
          </a:p>
        </p:txBody>
      </p:sp>
      <p:sp>
        <p:nvSpPr>
          <p:cNvPr id="16" name="Text Placeholder 2">
            <a:extLst>
              <a:ext uri="{FF2B5EF4-FFF2-40B4-BE49-F238E27FC236}">
                <a16:creationId xmlns:a16="http://schemas.microsoft.com/office/drawing/2014/main" id="{63B40690-6062-D6B4-CC7E-8B7EEA983C8A}"/>
              </a:ext>
            </a:extLst>
          </p:cNvPr>
          <p:cNvSpPr>
            <a:spLocks noGrp="1"/>
          </p:cNvSpPr>
          <p:nvPr>
            <p:ph type="body" sz="quarter" idx="12" hasCustomPrompt="1"/>
          </p:nvPr>
        </p:nvSpPr>
        <p:spPr>
          <a:xfrm>
            <a:off x="385482" y="376518"/>
            <a:ext cx="10721791" cy="591671"/>
          </a:xfrm>
          <a:prstGeom prst="rect">
            <a:avLst/>
          </a:prstGeom>
        </p:spPr>
        <p:txBody>
          <a:bodyPr anchor="t" anchorCtr="0">
            <a:noAutofit/>
          </a:bodyPr>
          <a:lstStyle>
            <a:lvl1pPr marL="0" indent="0" algn="l">
              <a:lnSpc>
                <a:spcPct val="100000"/>
              </a:lnSpc>
              <a:spcBef>
                <a:spcPts val="0"/>
              </a:spcBef>
              <a:buFontTx/>
              <a:buNone/>
              <a:defRPr sz="3200" b="1" i="0" spc="0">
                <a:solidFill>
                  <a:schemeClr val="bg1"/>
                </a:solidFill>
                <a:latin typeface="Adobe Caslon Pro Bold" panose="0205050205050A020403" pitchFamily="18" charset="77"/>
              </a:defRPr>
            </a:lvl1pPr>
          </a:lstStyle>
          <a:p>
            <a:pPr lvl="0"/>
            <a:r>
              <a:rPr lang="en-GB"/>
              <a:t>CLICK TO EDIT MASTER TEXT STYLES</a:t>
            </a:r>
            <a:endParaRPr lang="en-NL"/>
          </a:p>
        </p:txBody>
      </p:sp>
      <p:sp>
        <p:nvSpPr>
          <p:cNvPr id="17" name="Title 8">
            <a:extLst>
              <a:ext uri="{FF2B5EF4-FFF2-40B4-BE49-F238E27FC236}">
                <a16:creationId xmlns:a16="http://schemas.microsoft.com/office/drawing/2014/main" id="{ACD596D6-2D7D-E1C1-38E2-42024C15F3E6}"/>
              </a:ext>
            </a:extLst>
          </p:cNvPr>
          <p:cNvSpPr>
            <a:spLocks noGrp="1"/>
          </p:cNvSpPr>
          <p:nvPr>
            <p:ph type="title"/>
          </p:nvPr>
        </p:nvSpPr>
        <p:spPr>
          <a:xfrm>
            <a:off x="625230" y="1215025"/>
            <a:ext cx="4332535" cy="261176"/>
          </a:xfrm>
          <a:prstGeom prst="rect">
            <a:avLst/>
          </a:prstGeom>
        </p:spPr>
        <p:txBody>
          <a:bodyPr anchor="t" anchorCtr="0">
            <a:noAutofit/>
          </a:bodyPr>
          <a:lstStyle>
            <a:lvl1pPr algn="l">
              <a:defRPr sz="1500" b="1" i="0">
                <a:solidFill>
                  <a:schemeClr val="bg1"/>
                </a:solidFill>
                <a:latin typeface="Adobe Caslon Pro Bold" panose="0205050205050A020403" pitchFamily="18" charset="77"/>
              </a:defRPr>
            </a:lvl1pPr>
          </a:lstStyle>
          <a:p>
            <a:r>
              <a:rPr lang="en-US"/>
              <a:t>Click to edit Master title style</a:t>
            </a:r>
            <a:endParaRPr lang="en-NL"/>
          </a:p>
        </p:txBody>
      </p:sp>
      <p:sp>
        <p:nvSpPr>
          <p:cNvPr id="18" name="Text Placeholder 4">
            <a:extLst>
              <a:ext uri="{FF2B5EF4-FFF2-40B4-BE49-F238E27FC236}">
                <a16:creationId xmlns:a16="http://schemas.microsoft.com/office/drawing/2014/main" id="{B63DD2D7-54E4-4716-0573-8B0BB606D80D}"/>
              </a:ext>
            </a:extLst>
          </p:cNvPr>
          <p:cNvSpPr>
            <a:spLocks noGrp="1"/>
          </p:cNvSpPr>
          <p:nvPr>
            <p:ph type="body" sz="quarter" idx="11"/>
          </p:nvPr>
        </p:nvSpPr>
        <p:spPr>
          <a:xfrm>
            <a:off x="624870" y="1489681"/>
            <a:ext cx="4304319" cy="5261163"/>
          </a:xfrm>
          <a:prstGeom prst="rect">
            <a:avLst/>
          </a:prstGeom>
        </p:spPr>
        <p:txBody>
          <a:bodyPr>
            <a:normAutofit/>
          </a:bodyPr>
          <a:lstStyle>
            <a:lvl1pPr marL="0" indent="0">
              <a:lnSpc>
                <a:spcPct val="100000"/>
              </a:lnSpc>
              <a:spcBef>
                <a:spcPts val="0"/>
              </a:spcBef>
              <a:buFontTx/>
              <a:buNone/>
              <a:defRPr sz="1500">
                <a:solidFill>
                  <a:schemeClr val="bg1"/>
                </a:solidFill>
                <a:latin typeface="Adobe Caslon Pro" panose="0205050205050A020403" pitchFamily="18" charset="77"/>
              </a:defRPr>
            </a:lvl1pPr>
            <a:lvl2pPr marL="444489" indent="0">
              <a:lnSpc>
                <a:spcPct val="100000"/>
              </a:lnSpc>
              <a:spcBef>
                <a:spcPts val="0"/>
              </a:spcBef>
              <a:buFontTx/>
              <a:buNone/>
              <a:defRPr sz="1500">
                <a:solidFill>
                  <a:schemeClr val="bg1"/>
                </a:solidFill>
                <a:latin typeface="Adobe Caslon Pro" panose="0205050205050A020403" pitchFamily="18" charset="77"/>
              </a:defRPr>
            </a:lvl2pPr>
            <a:lvl3pPr marL="888978" indent="0">
              <a:lnSpc>
                <a:spcPct val="100000"/>
              </a:lnSpc>
              <a:spcBef>
                <a:spcPts val="0"/>
              </a:spcBef>
              <a:buFontTx/>
              <a:buNone/>
              <a:defRPr sz="1500">
                <a:solidFill>
                  <a:schemeClr val="bg1"/>
                </a:solidFill>
                <a:latin typeface="Adobe Caslon Pro" panose="0205050205050A020403" pitchFamily="18" charset="77"/>
              </a:defRPr>
            </a:lvl3pPr>
            <a:lvl4pPr marL="1333467" indent="0">
              <a:lnSpc>
                <a:spcPct val="100000"/>
              </a:lnSpc>
              <a:spcBef>
                <a:spcPts val="0"/>
              </a:spcBef>
              <a:buFontTx/>
              <a:buNone/>
              <a:defRPr sz="1500">
                <a:solidFill>
                  <a:schemeClr val="bg1"/>
                </a:solidFill>
                <a:latin typeface="Adobe Caslon Pro" panose="0205050205050A020403" pitchFamily="18" charset="77"/>
              </a:defRPr>
            </a:lvl4pPr>
            <a:lvl5pPr marL="1777956" indent="0">
              <a:lnSpc>
                <a:spcPct val="100000"/>
              </a:lnSpc>
              <a:spcBef>
                <a:spcPts val="0"/>
              </a:spcBef>
              <a:buFontTx/>
              <a:buNone/>
              <a:defRPr sz="1500">
                <a:solidFill>
                  <a:schemeClr val="bg1"/>
                </a:solidFill>
                <a:latin typeface="Adobe Caslon Pro" panose="0205050205050A020403" pitchFamily="18"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2143633524"/>
      </p:ext>
    </p:extLst>
  </p:cSld>
  <p:clrMapOvr>
    <a:masterClrMapping/>
  </p:clrMapOvr>
  <p:extLst>
    <p:ext uri="{DCECCB84-F9BA-43D5-87BE-67443E8EF086}">
      <p15:sldGuideLst xmlns:p15="http://schemas.microsoft.com/office/powerpoint/2012/main">
        <p15:guide id="1" orient="horz" pos="2160">
          <p15:clr>
            <a:srgbClr val="FBAE40"/>
          </p15:clr>
        </p15:guide>
        <p15:guide id="2" pos="302">
          <p15:clr>
            <a:srgbClr val="FBAE40"/>
          </p15:clr>
        </p15:guide>
        <p15:guide id="4" pos="7378">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tructure photos">
    <p:spTree>
      <p:nvGrpSpPr>
        <p:cNvPr id="1" name=""/>
        <p:cNvGrpSpPr/>
        <p:nvPr/>
      </p:nvGrpSpPr>
      <p:grpSpPr>
        <a:xfrm>
          <a:off x="0" y="0"/>
          <a:ext cx="0" cy="0"/>
          <a:chOff x="0" y="0"/>
          <a:chExt cx="0" cy="0"/>
        </a:xfrm>
      </p:grpSpPr>
      <p:pic>
        <p:nvPicPr>
          <p:cNvPr id="3" name="Picture 2" descr="Two people sitting at a table with drinks&#10;&#10;Description automatically generated with low confidence">
            <a:extLst>
              <a:ext uri="{FF2B5EF4-FFF2-40B4-BE49-F238E27FC236}">
                <a16:creationId xmlns:a16="http://schemas.microsoft.com/office/drawing/2014/main" id="{D7C4C9ED-CCD6-CEF0-8D6C-193B31D26E1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 y="0"/>
            <a:ext cx="2347305" cy="3519237"/>
          </a:xfrm>
          <a:prstGeom prst="rect">
            <a:avLst/>
          </a:prstGeom>
        </p:spPr>
      </p:pic>
      <p:pic>
        <p:nvPicPr>
          <p:cNvPr id="4" name="Picture 3">
            <a:extLst>
              <a:ext uri="{FF2B5EF4-FFF2-40B4-BE49-F238E27FC236}">
                <a16:creationId xmlns:a16="http://schemas.microsoft.com/office/drawing/2014/main" id="{5E0B47CA-BAFC-6C1D-0C83-0F8813D88384}"/>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343169" y="1"/>
            <a:ext cx="2399481" cy="1611891"/>
          </a:xfrm>
          <a:prstGeom prst="rect">
            <a:avLst/>
          </a:prstGeom>
        </p:spPr>
      </p:pic>
      <p:pic>
        <p:nvPicPr>
          <p:cNvPr id="6" name="Picture 5">
            <a:extLst>
              <a:ext uri="{FF2B5EF4-FFF2-40B4-BE49-F238E27FC236}">
                <a16:creationId xmlns:a16="http://schemas.microsoft.com/office/drawing/2014/main" id="{BA00C830-164B-BF8F-CB88-AD9BF57D58F8}"/>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b="-1"/>
          <a:stretch/>
        </p:blipFill>
        <p:spPr>
          <a:xfrm>
            <a:off x="1" y="2832821"/>
            <a:ext cx="2347305" cy="4025179"/>
          </a:xfrm>
          <a:prstGeom prst="rect">
            <a:avLst/>
          </a:prstGeom>
        </p:spPr>
      </p:pic>
      <p:pic>
        <p:nvPicPr>
          <p:cNvPr id="7" name="Picture 6" descr="A picture containing person, indoor&#10;&#10;Description automatically generated">
            <a:extLst>
              <a:ext uri="{FF2B5EF4-FFF2-40B4-BE49-F238E27FC236}">
                <a16:creationId xmlns:a16="http://schemas.microsoft.com/office/drawing/2014/main" id="{7B4D72A7-1022-A61C-A50D-0F7EF1753879}"/>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2339203" y="1611891"/>
            <a:ext cx="2399480" cy="3199307"/>
          </a:xfrm>
          <a:prstGeom prst="rect">
            <a:avLst/>
          </a:prstGeom>
        </p:spPr>
      </p:pic>
      <p:pic>
        <p:nvPicPr>
          <p:cNvPr id="8" name="Picture 7">
            <a:extLst>
              <a:ext uri="{FF2B5EF4-FFF2-40B4-BE49-F238E27FC236}">
                <a16:creationId xmlns:a16="http://schemas.microsoft.com/office/drawing/2014/main" id="{DFBA4945-99BC-B0B9-28D1-826FF8ED5B41}"/>
              </a:ext>
            </a:extLst>
          </p:cNvPr>
          <p:cNvPicPr>
            <a:picLocks noChangeAspect="1"/>
          </p:cNvPicPr>
          <p:nvPr userDrawn="1"/>
        </p:nvPicPr>
        <p:blipFill>
          <a:blip r:embed="rId6"/>
          <a:stretch>
            <a:fillRect/>
          </a:stretch>
        </p:blipFill>
        <p:spPr>
          <a:xfrm>
            <a:off x="2339202" y="4811197"/>
            <a:ext cx="3036779" cy="2046803"/>
          </a:xfrm>
          <a:prstGeom prst="rect">
            <a:avLst/>
          </a:prstGeom>
        </p:spPr>
      </p:pic>
      <p:pic>
        <p:nvPicPr>
          <p:cNvPr id="9" name="Picture 8" descr="A picture containing person, crowd&#10;&#10;Description automatically generated">
            <a:extLst>
              <a:ext uri="{FF2B5EF4-FFF2-40B4-BE49-F238E27FC236}">
                <a16:creationId xmlns:a16="http://schemas.microsoft.com/office/drawing/2014/main" id="{52790F24-D9B7-C690-A054-CDAB9D7F44FE}"/>
              </a:ext>
            </a:extLst>
          </p:cNvPr>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a:off x="4686508" y="0"/>
            <a:ext cx="2840240" cy="4258277"/>
          </a:xfrm>
          <a:prstGeom prst="rect">
            <a:avLst/>
          </a:prstGeom>
        </p:spPr>
      </p:pic>
      <p:pic>
        <p:nvPicPr>
          <p:cNvPr id="10" name="Picture 9" descr="A group of drinks on a table&#10;&#10;Description automatically generated with low confidence">
            <a:extLst>
              <a:ext uri="{FF2B5EF4-FFF2-40B4-BE49-F238E27FC236}">
                <a16:creationId xmlns:a16="http://schemas.microsoft.com/office/drawing/2014/main" id="{C02F3E63-E4FF-1E2C-B272-F325A40009BF}"/>
              </a:ext>
            </a:extLst>
          </p:cNvPr>
          <p:cNvPicPr>
            <a:picLocks noChangeAspect="1"/>
          </p:cNvPicPr>
          <p:nvPr userDrawn="1"/>
        </p:nvPicPr>
        <p:blipFill rotWithShape="1">
          <a:blip r:embed="rId8" cstate="hqprint">
            <a:extLst>
              <a:ext uri="{28A0092B-C50C-407E-A947-70E740481C1C}">
                <a14:useLocalDpi xmlns:a14="http://schemas.microsoft.com/office/drawing/2010/main"/>
              </a:ext>
            </a:extLst>
          </a:blip>
          <a:srcRect/>
          <a:stretch/>
        </p:blipFill>
        <p:spPr>
          <a:xfrm>
            <a:off x="7352748" y="4904789"/>
            <a:ext cx="2516141" cy="1953211"/>
          </a:xfrm>
          <a:prstGeom prst="rect">
            <a:avLst/>
          </a:prstGeom>
        </p:spPr>
      </p:pic>
      <p:pic>
        <p:nvPicPr>
          <p:cNvPr id="11" name="Picture 10" descr="A picture containing chain&#10;&#10;Description automatically generated">
            <a:extLst>
              <a:ext uri="{FF2B5EF4-FFF2-40B4-BE49-F238E27FC236}">
                <a16:creationId xmlns:a16="http://schemas.microsoft.com/office/drawing/2014/main" id="{949D4B0D-EA21-2684-D3A4-B32DCD494DCD}"/>
              </a:ext>
            </a:extLst>
          </p:cNvPr>
          <p:cNvPicPr>
            <a:picLocks noChangeAspect="1"/>
          </p:cNvPicPr>
          <p:nvPr userDrawn="1"/>
        </p:nvPicPr>
        <p:blipFill rotWithShape="1">
          <a:blip r:embed="rId9" cstate="hqprint">
            <a:extLst>
              <a:ext uri="{28A0092B-C50C-407E-A947-70E740481C1C}">
                <a14:useLocalDpi xmlns:a14="http://schemas.microsoft.com/office/drawing/2010/main"/>
              </a:ext>
            </a:extLst>
          </a:blip>
          <a:srcRect/>
          <a:stretch/>
        </p:blipFill>
        <p:spPr>
          <a:xfrm>
            <a:off x="4686509" y="4258277"/>
            <a:ext cx="2144196" cy="2599723"/>
          </a:xfrm>
          <a:prstGeom prst="rect">
            <a:avLst/>
          </a:prstGeom>
        </p:spPr>
      </p:pic>
      <p:pic>
        <p:nvPicPr>
          <p:cNvPr id="12" name="Picture 11" descr="A picture containing person, indoor&#10;&#10;Description automatically generated">
            <a:extLst>
              <a:ext uri="{FF2B5EF4-FFF2-40B4-BE49-F238E27FC236}">
                <a16:creationId xmlns:a16="http://schemas.microsoft.com/office/drawing/2014/main" id="{C0D320DF-C9E7-D2AD-1ED3-9CA28AFB7795}"/>
              </a:ext>
            </a:extLst>
          </p:cNvPr>
          <p:cNvPicPr>
            <a:picLocks noChangeAspect="1"/>
          </p:cNvPicPr>
          <p:nvPr userDrawn="1"/>
        </p:nvPicPr>
        <p:blipFill>
          <a:blip r:embed="rId10" cstate="hqprint">
            <a:extLst>
              <a:ext uri="{28A0092B-C50C-407E-A947-70E740481C1C}">
                <a14:useLocalDpi xmlns:a14="http://schemas.microsoft.com/office/drawing/2010/main"/>
              </a:ext>
            </a:extLst>
          </a:blip>
          <a:stretch>
            <a:fillRect/>
          </a:stretch>
        </p:blipFill>
        <p:spPr>
          <a:xfrm>
            <a:off x="9863869" y="-1"/>
            <a:ext cx="2347305" cy="3519237"/>
          </a:xfrm>
          <a:prstGeom prst="rect">
            <a:avLst/>
          </a:prstGeom>
        </p:spPr>
      </p:pic>
      <p:pic>
        <p:nvPicPr>
          <p:cNvPr id="13" name="Picture 12" descr="A person and person sitting at a table with drinks&#10;&#10;Description automatically generated with medium confidence">
            <a:extLst>
              <a:ext uri="{FF2B5EF4-FFF2-40B4-BE49-F238E27FC236}">
                <a16:creationId xmlns:a16="http://schemas.microsoft.com/office/drawing/2014/main" id="{ADB436CA-AE18-4BDA-2DB9-00CBF7A862FF}"/>
              </a:ext>
            </a:extLst>
          </p:cNvPr>
          <p:cNvPicPr>
            <a:picLocks noChangeAspect="1"/>
          </p:cNvPicPr>
          <p:nvPr userDrawn="1"/>
        </p:nvPicPr>
        <p:blipFill>
          <a:blip r:embed="rId11" cstate="hqprint">
            <a:extLst>
              <a:ext uri="{28A0092B-C50C-407E-A947-70E740481C1C}">
                <a14:useLocalDpi xmlns:a14="http://schemas.microsoft.com/office/drawing/2010/main"/>
              </a:ext>
            </a:extLst>
          </a:blip>
          <a:stretch>
            <a:fillRect/>
          </a:stretch>
        </p:blipFill>
        <p:spPr>
          <a:xfrm>
            <a:off x="9863867" y="3367506"/>
            <a:ext cx="2328133" cy="3490495"/>
          </a:xfrm>
          <a:prstGeom prst="rect">
            <a:avLst/>
          </a:prstGeom>
        </p:spPr>
      </p:pic>
      <p:pic>
        <p:nvPicPr>
          <p:cNvPr id="14" name="Picture 13" descr="A picture containing indoor, several&#10;&#10;Description automatically generated">
            <a:extLst>
              <a:ext uri="{FF2B5EF4-FFF2-40B4-BE49-F238E27FC236}">
                <a16:creationId xmlns:a16="http://schemas.microsoft.com/office/drawing/2014/main" id="{D33BC713-BC70-EAE9-5942-8BA42A74319E}"/>
              </a:ext>
            </a:extLst>
          </p:cNvPr>
          <p:cNvPicPr>
            <a:picLocks noChangeAspect="1"/>
          </p:cNvPicPr>
          <p:nvPr userDrawn="1"/>
        </p:nvPicPr>
        <p:blipFill>
          <a:blip r:embed="rId12" cstate="hqprint">
            <a:extLst>
              <a:ext uri="{28A0092B-C50C-407E-A947-70E740481C1C}">
                <a14:useLocalDpi xmlns:a14="http://schemas.microsoft.com/office/drawing/2010/main"/>
              </a:ext>
            </a:extLst>
          </a:blip>
          <a:stretch>
            <a:fillRect/>
          </a:stretch>
        </p:blipFill>
        <p:spPr>
          <a:xfrm>
            <a:off x="7475317" y="1989312"/>
            <a:ext cx="2399481" cy="3199307"/>
          </a:xfrm>
          <a:prstGeom prst="rect">
            <a:avLst/>
          </a:prstGeom>
        </p:spPr>
      </p:pic>
      <p:pic>
        <p:nvPicPr>
          <p:cNvPr id="15" name="Picture 14">
            <a:extLst>
              <a:ext uri="{FF2B5EF4-FFF2-40B4-BE49-F238E27FC236}">
                <a16:creationId xmlns:a16="http://schemas.microsoft.com/office/drawing/2014/main" id="{7C013A1F-6FBB-D6CD-F80B-F6AACD6200A7}"/>
              </a:ext>
            </a:extLst>
          </p:cNvPr>
          <p:cNvPicPr>
            <a:picLocks noChangeAspect="1"/>
          </p:cNvPicPr>
          <p:nvPr userDrawn="1"/>
        </p:nvPicPr>
        <p:blipFill rotWithShape="1">
          <a:blip r:embed="rId13" cstate="hqprint">
            <a:extLst>
              <a:ext uri="{28A0092B-C50C-407E-A947-70E740481C1C}">
                <a14:useLocalDpi xmlns:a14="http://schemas.microsoft.com/office/drawing/2010/main"/>
              </a:ext>
            </a:extLst>
          </a:blip>
          <a:srcRect/>
          <a:stretch/>
        </p:blipFill>
        <p:spPr>
          <a:xfrm rot="5400000">
            <a:off x="5849031" y="5220787"/>
            <a:ext cx="2599724" cy="674704"/>
          </a:xfrm>
          <a:prstGeom prst="rect">
            <a:avLst/>
          </a:prstGeom>
        </p:spPr>
      </p:pic>
      <p:pic>
        <p:nvPicPr>
          <p:cNvPr id="16" name="Picture 15">
            <a:extLst>
              <a:ext uri="{FF2B5EF4-FFF2-40B4-BE49-F238E27FC236}">
                <a16:creationId xmlns:a16="http://schemas.microsoft.com/office/drawing/2014/main" id="{CC17FA38-2407-84D2-BA70-8620082BFEB0}"/>
              </a:ext>
            </a:extLst>
          </p:cNvPr>
          <p:cNvPicPr>
            <a:picLocks noChangeAspect="1"/>
          </p:cNvPicPr>
          <p:nvPr userDrawn="1"/>
        </p:nvPicPr>
        <p:blipFill rotWithShape="1">
          <a:blip r:embed="rId14" cstate="hqprint">
            <a:extLst>
              <a:ext uri="{28A0092B-C50C-407E-A947-70E740481C1C}">
                <a14:useLocalDpi xmlns:a14="http://schemas.microsoft.com/office/drawing/2010/main"/>
              </a:ext>
            </a:extLst>
          </a:blip>
          <a:srcRect/>
          <a:stretch/>
        </p:blipFill>
        <p:spPr>
          <a:xfrm>
            <a:off x="7475317" y="0"/>
            <a:ext cx="2399481" cy="2148840"/>
          </a:xfrm>
          <a:prstGeom prst="rect">
            <a:avLst/>
          </a:prstGeom>
        </p:spPr>
      </p:pic>
      <p:sp>
        <p:nvSpPr>
          <p:cNvPr id="17" name="Rectangle 16">
            <a:extLst>
              <a:ext uri="{FF2B5EF4-FFF2-40B4-BE49-F238E27FC236}">
                <a16:creationId xmlns:a16="http://schemas.microsoft.com/office/drawing/2014/main" id="{27A74C6A-E44A-4794-6B3C-F51DFC3EC036}"/>
              </a:ext>
            </a:extLst>
          </p:cNvPr>
          <p:cNvSpPr/>
          <p:nvPr userDrawn="1"/>
        </p:nvSpPr>
        <p:spPr>
          <a:xfrm>
            <a:off x="-9586" y="3126031"/>
            <a:ext cx="12211172" cy="605934"/>
          </a:xfrm>
          <a:prstGeom prst="rect">
            <a:avLst/>
          </a:prstGeom>
          <a:solidFill>
            <a:schemeClr val="tx1">
              <a:alpha val="3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10" rtl="0" fontAlgn="auto" latinLnBrk="0" hangingPunct="0">
              <a:lnSpc>
                <a:spcPct val="100000"/>
              </a:lnSpc>
              <a:spcBef>
                <a:spcPts val="0"/>
              </a:spcBef>
              <a:spcAft>
                <a:spcPts val="0"/>
              </a:spcAft>
              <a:buClrTx/>
              <a:buSzTx/>
              <a:buFontTx/>
              <a:buNone/>
              <a:tabLst/>
            </a:pPr>
            <a:endParaRPr kumimoji="0" lang="en-NL" sz="30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28946814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tructure botanical">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2FFDA6-2E1C-4545-1B4F-BD90CEB8F66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16731" y="-9061"/>
            <a:ext cx="12308732" cy="6914125"/>
          </a:xfrm>
          <a:prstGeom prst="rect">
            <a:avLst/>
          </a:prstGeom>
        </p:spPr>
      </p:pic>
      <p:sp>
        <p:nvSpPr>
          <p:cNvPr id="5" name="Rectangle 4">
            <a:extLst>
              <a:ext uri="{FF2B5EF4-FFF2-40B4-BE49-F238E27FC236}">
                <a16:creationId xmlns:a16="http://schemas.microsoft.com/office/drawing/2014/main" id="{95F8C8A7-9262-84E2-F38F-6B0109E7C49D}"/>
              </a:ext>
            </a:extLst>
          </p:cNvPr>
          <p:cNvSpPr/>
          <p:nvPr userDrawn="1"/>
        </p:nvSpPr>
        <p:spPr>
          <a:xfrm>
            <a:off x="-132390" y="0"/>
            <a:ext cx="12328187" cy="4052871"/>
          </a:xfrm>
          <a:prstGeom prst="rect">
            <a:avLst/>
          </a:prstGeom>
          <a:gradFill flip="none" rotWithShape="1">
            <a:gsLst>
              <a:gs pos="12000">
                <a:schemeClr val="accent1">
                  <a:lumMod val="5000"/>
                  <a:lumOff val="95000"/>
                  <a:alpha val="0"/>
                </a:schemeClr>
              </a:gs>
              <a:gs pos="90000">
                <a:schemeClr val="tx1">
                  <a:alpha val="38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p>
        </p:txBody>
      </p:sp>
      <p:sp>
        <p:nvSpPr>
          <p:cNvPr id="20" name="Text Placeholder 2">
            <a:extLst>
              <a:ext uri="{FF2B5EF4-FFF2-40B4-BE49-F238E27FC236}">
                <a16:creationId xmlns:a16="http://schemas.microsoft.com/office/drawing/2014/main" id="{2F7A86BD-73A2-F256-1558-080E0452B6AB}"/>
              </a:ext>
            </a:extLst>
          </p:cNvPr>
          <p:cNvSpPr>
            <a:spLocks noGrp="1"/>
          </p:cNvSpPr>
          <p:nvPr>
            <p:ph type="body" sz="quarter" idx="12" hasCustomPrompt="1"/>
          </p:nvPr>
        </p:nvSpPr>
        <p:spPr>
          <a:xfrm>
            <a:off x="385482" y="376518"/>
            <a:ext cx="10721791" cy="591671"/>
          </a:xfrm>
          <a:prstGeom prst="rect">
            <a:avLst/>
          </a:prstGeom>
        </p:spPr>
        <p:txBody>
          <a:bodyPr anchor="t" anchorCtr="0">
            <a:noAutofit/>
          </a:bodyPr>
          <a:lstStyle>
            <a:lvl1pPr marL="0" indent="0" algn="l">
              <a:lnSpc>
                <a:spcPct val="100000"/>
              </a:lnSpc>
              <a:spcBef>
                <a:spcPts val="0"/>
              </a:spcBef>
              <a:buFontTx/>
              <a:buNone/>
              <a:defRPr sz="3200" b="1" i="0" spc="0">
                <a:solidFill>
                  <a:schemeClr val="bg1"/>
                </a:solidFill>
                <a:latin typeface="Adobe Caslon Pro Bold" panose="0205050205050A020403" pitchFamily="18" charset="77"/>
              </a:defRPr>
            </a:lvl1pPr>
          </a:lstStyle>
          <a:p>
            <a:pPr lvl="0"/>
            <a:r>
              <a:rPr lang="en-GB"/>
              <a:t>CLICK TO EDIT MASTER TEXT STYLES</a:t>
            </a:r>
            <a:endParaRPr lang="en-NL"/>
          </a:p>
        </p:txBody>
      </p:sp>
    </p:spTree>
    <p:extLst>
      <p:ext uri="{BB962C8B-B14F-4D97-AF65-F5344CB8AC3E}">
        <p14:creationId xmlns:p14="http://schemas.microsoft.com/office/powerpoint/2010/main" val="16612300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tructure pap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601" y="-1"/>
            <a:ext cx="12225601" cy="6876901"/>
          </a:xfrm>
          <a:prstGeom prst="rect">
            <a:avLst/>
          </a:prstGeom>
        </p:spPr>
      </p:pic>
    </p:spTree>
    <p:extLst>
      <p:ext uri="{BB962C8B-B14F-4D97-AF65-F5344CB8AC3E}">
        <p14:creationId xmlns:p14="http://schemas.microsoft.com/office/powerpoint/2010/main" val="9483900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tructure heavy pap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4640B7-8AE6-A1EF-198A-CDDE5315AE2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ABEA32A4-0483-0DA5-EA97-E4C3558532AE}"/>
              </a:ext>
            </a:extLst>
          </p:cNvPr>
          <p:cNvSpPr/>
          <p:nvPr userDrawn="1"/>
        </p:nvSpPr>
        <p:spPr>
          <a:xfrm>
            <a:off x="0" y="0"/>
            <a:ext cx="12192000" cy="6858000"/>
          </a:xfrm>
          <a:prstGeom prst="rect">
            <a:avLst/>
          </a:prstGeom>
          <a:solidFill>
            <a:schemeClr val="bg1">
              <a:alpha val="3734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700"/>
          </a:p>
        </p:txBody>
      </p:sp>
    </p:spTree>
    <p:extLst>
      <p:ext uri="{BB962C8B-B14F-4D97-AF65-F5344CB8AC3E}">
        <p14:creationId xmlns:p14="http://schemas.microsoft.com/office/powerpoint/2010/main" val="1249915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tructure woo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A81C1D-8324-DB58-7BA1-0C85A5435ADD}"/>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598C05DF-CE40-5AF1-C5E7-F0BA16B6EEFE}"/>
              </a:ext>
            </a:extLst>
          </p:cNvPr>
          <p:cNvSpPr/>
          <p:nvPr userDrawn="1"/>
        </p:nvSpPr>
        <p:spPr>
          <a:xfrm>
            <a:off x="2" y="0"/>
            <a:ext cx="12191999" cy="6858000"/>
          </a:xfrm>
          <a:prstGeom prst="rect">
            <a:avLst/>
          </a:prstGeom>
          <a:solidFill>
            <a:schemeClr val="bg1">
              <a:alpha val="496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700"/>
          </a:p>
        </p:txBody>
      </p:sp>
    </p:spTree>
    <p:extLst>
      <p:ext uri="{BB962C8B-B14F-4D97-AF65-F5344CB8AC3E}">
        <p14:creationId xmlns:p14="http://schemas.microsoft.com/office/powerpoint/2010/main" val="36020737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tructure table cloth">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D0CD7E-9352-068C-E20C-8180D87A634A}"/>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4" name="Rectangle 3">
            <a:extLst>
              <a:ext uri="{FF2B5EF4-FFF2-40B4-BE49-F238E27FC236}">
                <a16:creationId xmlns:a16="http://schemas.microsoft.com/office/drawing/2014/main" id="{3F765484-7530-0745-E87B-6A0B443A6918}"/>
              </a:ext>
            </a:extLst>
          </p:cNvPr>
          <p:cNvSpPr/>
          <p:nvPr userDrawn="1"/>
        </p:nvSpPr>
        <p:spPr>
          <a:xfrm>
            <a:off x="2" y="0"/>
            <a:ext cx="12191999" cy="68580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700"/>
          </a:p>
        </p:txBody>
      </p:sp>
    </p:spTree>
    <p:extLst>
      <p:ext uri="{BB962C8B-B14F-4D97-AF65-F5344CB8AC3E}">
        <p14:creationId xmlns:p14="http://schemas.microsoft.com/office/powerpoint/2010/main" val="6247938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63795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tructure marb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427D24-E77D-AB5F-1803-00240351B2E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4" name="Rectangle 3">
            <a:extLst>
              <a:ext uri="{FF2B5EF4-FFF2-40B4-BE49-F238E27FC236}">
                <a16:creationId xmlns:a16="http://schemas.microsoft.com/office/drawing/2014/main" id="{3EBE2338-E0D9-810C-CB9E-549480F78ED7}"/>
              </a:ext>
            </a:extLst>
          </p:cNvPr>
          <p:cNvSpPr/>
          <p:nvPr userDrawn="1"/>
        </p:nvSpPr>
        <p:spPr>
          <a:xfrm>
            <a:off x="0" y="0"/>
            <a:ext cx="12192000" cy="6858000"/>
          </a:xfrm>
          <a:prstGeom prst="rect">
            <a:avLst/>
          </a:prstGeom>
          <a:solidFill>
            <a:schemeClr val="bg1">
              <a:alpha val="3734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700"/>
          </a:p>
        </p:txBody>
      </p:sp>
    </p:spTree>
    <p:extLst>
      <p:ext uri="{BB962C8B-B14F-4D97-AF65-F5344CB8AC3E}">
        <p14:creationId xmlns:p14="http://schemas.microsoft.com/office/powerpoint/2010/main" val="4757014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Final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2424D9-353A-74FC-D98A-2C16C67351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2192000" cy="6857999"/>
          </a:xfrm>
          <a:prstGeom prst="rect">
            <a:avLst/>
          </a:prstGeom>
        </p:spPr>
      </p:pic>
      <p:pic>
        <p:nvPicPr>
          <p:cNvPr id="2" name="Picture 1">
            <a:extLst>
              <a:ext uri="{FF2B5EF4-FFF2-40B4-BE49-F238E27FC236}">
                <a16:creationId xmlns:a16="http://schemas.microsoft.com/office/drawing/2014/main" id="{37CEBF75-3A4B-46A8-8B23-5A37678ECB36}"/>
              </a:ext>
            </a:extLst>
          </p:cNvPr>
          <p:cNvPicPr>
            <a:picLocks noChangeAspect="1"/>
          </p:cNvPicPr>
          <p:nvPr userDrawn="1"/>
        </p:nvPicPr>
        <p:blipFill>
          <a:blip r:embed="rId3"/>
          <a:stretch>
            <a:fillRect/>
          </a:stretch>
        </p:blipFill>
        <p:spPr>
          <a:xfrm>
            <a:off x="2640106" y="589877"/>
            <a:ext cx="6911791" cy="5702227"/>
          </a:xfrm>
          <a:prstGeom prst="rect">
            <a:avLst/>
          </a:prstGeom>
        </p:spPr>
      </p:pic>
    </p:spTree>
    <p:extLst>
      <p:ext uri="{BB962C8B-B14F-4D97-AF65-F5344CB8AC3E}">
        <p14:creationId xmlns:p14="http://schemas.microsoft.com/office/powerpoint/2010/main" val="39018619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900411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55068-3C98-119B-22BD-FA25FD4836B1}"/>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C55AD95A-FB9E-D27F-5F94-19AC2B68CD2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DD86C4F1-8D0A-352C-52EC-7FF81AD995C8}"/>
              </a:ext>
            </a:extLst>
          </p:cNvPr>
          <p:cNvSpPr>
            <a:spLocks noGrp="1"/>
          </p:cNvSpPr>
          <p:nvPr>
            <p:ph type="dt" sz="half" idx="10"/>
          </p:nvPr>
        </p:nvSpPr>
        <p:spPr/>
        <p:txBody>
          <a:bodyPr/>
          <a:lstStyle/>
          <a:p>
            <a:fld id="{F8DDE804-C684-F341-8EA1-E03F48B88B66}" type="datetimeFigureOut">
              <a:rPr lang="en-NL" smtClean="0"/>
              <a:t>03/02/2026</a:t>
            </a:fld>
            <a:endParaRPr lang="en-NL"/>
          </a:p>
        </p:txBody>
      </p:sp>
      <p:sp>
        <p:nvSpPr>
          <p:cNvPr id="5" name="Footer Placeholder 4">
            <a:extLst>
              <a:ext uri="{FF2B5EF4-FFF2-40B4-BE49-F238E27FC236}">
                <a16:creationId xmlns:a16="http://schemas.microsoft.com/office/drawing/2014/main" id="{1C53C60F-1C79-8BAD-453A-CD3A91FEC4EB}"/>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851EE267-DCCE-AAB3-B8D1-8554975283E8}"/>
              </a:ext>
            </a:extLst>
          </p:cNvPr>
          <p:cNvSpPr>
            <a:spLocks noGrp="1"/>
          </p:cNvSpPr>
          <p:nvPr>
            <p:ph type="sldNum" sz="quarter" idx="12"/>
          </p:nvPr>
        </p:nvSpPr>
        <p:spPr/>
        <p:txBody>
          <a:bodyPr/>
          <a:lstStyle/>
          <a:p>
            <a:fld id="{DE7EE04B-6428-CB4E-A686-FEABFB132F06}" type="slidenum">
              <a:rPr lang="en-NL" smtClean="0"/>
              <a:t>‹#›</a:t>
            </a:fld>
            <a:endParaRPr lang="en-NL"/>
          </a:p>
        </p:txBody>
      </p:sp>
    </p:spTree>
    <p:extLst>
      <p:ext uri="{BB962C8B-B14F-4D97-AF65-F5344CB8AC3E}">
        <p14:creationId xmlns:p14="http://schemas.microsoft.com/office/powerpoint/2010/main" val="42139112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Stru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0"/>
            <a:ext cx="12191999" cy="6858000"/>
          </a:xfrm>
          <a:prstGeom prst="rect">
            <a:avLst/>
          </a:prstGeom>
        </p:spPr>
      </p:pic>
      <p:pic>
        <p:nvPicPr>
          <p:cNvPr id="2" name="Picture 1">
            <a:extLst>
              <a:ext uri="{FF2B5EF4-FFF2-40B4-BE49-F238E27FC236}">
                <a16:creationId xmlns:a16="http://schemas.microsoft.com/office/drawing/2014/main" id="{3CD66BB1-967E-3C8D-FC14-8CDDA1138C73}"/>
              </a:ext>
            </a:extLst>
          </p:cNvPr>
          <p:cNvPicPr>
            <a:picLocks noChangeAspect="1"/>
          </p:cNvPicPr>
          <p:nvPr userDrawn="1"/>
        </p:nvPicPr>
        <p:blipFill>
          <a:blip r:embed="rId3" cstate="screen">
            <a:alphaModFix amt="3000"/>
            <a:extLst>
              <a:ext uri="{28A0092B-C50C-407E-A947-70E740481C1C}">
                <a14:useLocalDpi xmlns:a14="http://schemas.microsoft.com/office/drawing/2010/main"/>
              </a:ext>
            </a:extLst>
          </a:blip>
          <a:stretch>
            <a:fillRect/>
          </a:stretch>
        </p:blipFill>
        <p:spPr>
          <a:xfrm>
            <a:off x="-160808" y="-169867"/>
            <a:ext cx="7223859" cy="7223859"/>
          </a:xfrm>
          <a:prstGeom prst="rect">
            <a:avLst/>
          </a:prstGeom>
        </p:spPr>
      </p:pic>
      <p:pic>
        <p:nvPicPr>
          <p:cNvPr id="4" name="Picture 3">
            <a:extLst>
              <a:ext uri="{FF2B5EF4-FFF2-40B4-BE49-F238E27FC236}">
                <a16:creationId xmlns:a16="http://schemas.microsoft.com/office/drawing/2014/main" id="{AF4FE98F-416C-CCDC-7E3E-3D83D9EB7B6D}"/>
              </a:ext>
            </a:extLst>
          </p:cNvPr>
          <p:cNvPicPr>
            <a:picLocks noChangeAspect="1"/>
          </p:cNvPicPr>
          <p:nvPr userDrawn="1"/>
        </p:nvPicPr>
        <p:blipFill>
          <a:blip r:embed="rId4"/>
          <a:stretch>
            <a:fillRect/>
          </a:stretch>
        </p:blipFill>
        <p:spPr>
          <a:xfrm>
            <a:off x="214404" y="6096000"/>
            <a:ext cx="695896" cy="574115"/>
          </a:xfrm>
          <a:prstGeom prst="rect">
            <a:avLst/>
          </a:prstGeom>
        </p:spPr>
      </p:pic>
    </p:spTree>
    <p:extLst>
      <p:ext uri="{BB962C8B-B14F-4D97-AF65-F5344CB8AC3E}">
        <p14:creationId xmlns:p14="http://schemas.microsoft.com/office/powerpoint/2010/main" val="23640406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tru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0"/>
            <a:ext cx="12191999" cy="6858000"/>
          </a:xfrm>
          <a:prstGeom prst="rect">
            <a:avLst/>
          </a:prstGeom>
        </p:spPr>
      </p:pic>
    </p:spTree>
    <p:extLst>
      <p:ext uri="{BB962C8B-B14F-4D97-AF65-F5344CB8AC3E}">
        <p14:creationId xmlns:p14="http://schemas.microsoft.com/office/powerpoint/2010/main" val="7559103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Stru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0"/>
            <a:ext cx="12191999" cy="6858000"/>
          </a:xfrm>
          <a:prstGeom prst="rect">
            <a:avLst/>
          </a:prstGeom>
        </p:spPr>
      </p:pic>
      <p:pic>
        <p:nvPicPr>
          <p:cNvPr id="4" name="Picture 3">
            <a:extLst>
              <a:ext uri="{FF2B5EF4-FFF2-40B4-BE49-F238E27FC236}">
                <a16:creationId xmlns:a16="http://schemas.microsoft.com/office/drawing/2014/main" id="{3F290560-CBB9-411E-6F78-306E44796D5C}"/>
              </a:ext>
            </a:extLst>
          </p:cNvPr>
          <p:cNvPicPr>
            <a:picLocks noChangeAspect="1"/>
          </p:cNvPicPr>
          <p:nvPr userDrawn="1"/>
        </p:nvPicPr>
        <p:blipFill>
          <a:blip r:embed="rId3" cstate="screen">
            <a:alphaModFix amt="3000"/>
            <a:extLst>
              <a:ext uri="{28A0092B-C50C-407E-A947-70E740481C1C}">
                <a14:useLocalDpi xmlns:a14="http://schemas.microsoft.com/office/drawing/2010/main"/>
              </a:ext>
            </a:extLst>
          </a:blip>
          <a:stretch>
            <a:fillRect/>
          </a:stretch>
        </p:blipFill>
        <p:spPr>
          <a:xfrm>
            <a:off x="-225203" y="-103158"/>
            <a:ext cx="7223859" cy="7223859"/>
          </a:xfrm>
          <a:prstGeom prst="rect">
            <a:avLst/>
          </a:prstGeom>
        </p:spPr>
      </p:pic>
      <p:pic>
        <p:nvPicPr>
          <p:cNvPr id="2" name="Picture 1">
            <a:extLst>
              <a:ext uri="{FF2B5EF4-FFF2-40B4-BE49-F238E27FC236}">
                <a16:creationId xmlns:a16="http://schemas.microsoft.com/office/drawing/2014/main" id="{384E81F1-DBC3-05A1-822C-131ECA3BB389}"/>
              </a:ext>
            </a:extLst>
          </p:cNvPr>
          <p:cNvPicPr>
            <a:picLocks noChangeAspect="1"/>
          </p:cNvPicPr>
          <p:nvPr userDrawn="1"/>
        </p:nvPicPr>
        <p:blipFill>
          <a:blip r:embed="rId4"/>
          <a:stretch>
            <a:fillRect/>
          </a:stretch>
        </p:blipFill>
        <p:spPr>
          <a:xfrm>
            <a:off x="214404" y="6096000"/>
            <a:ext cx="695896" cy="574115"/>
          </a:xfrm>
          <a:prstGeom prst="rect">
            <a:avLst/>
          </a:prstGeom>
        </p:spPr>
      </p:pic>
    </p:spTree>
    <p:extLst>
      <p:ext uri="{BB962C8B-B14F-4D97-AF65-F5344CB8AC3E}">
        <p14:creationId xmlns:p14="http://schemas.microsoft.com/office/powerpoint/2010/main" val="29477949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3_Photo - Horizontal">
    <p:bg>
      <p:bgRef idx="1001">
        <a:schemeClr val="bg1"/>
      </p:bgRef>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33ABE777-9B75-3C4A-82C8-BF6E7F3009DA}"/>
              </a:ext>
            </a:extLst>
          </p:cNvPr>
          <p:cNvSpPr>
            <a:spLocks noGrp="1"/>
          </p:cNvSpPr>
          <p:nvPr>
            <p:ph type="pic" sz="quarter" idx="10" hasCustomPrompt="1"/>
          </p:nvPr>
        </p:nvSpPr>
        <p:spPr>
          <a:xfrm>
            <a:off x="2" y="0"/>
            <a:ext cx="4872039" cy="6858000"/>
          </a:xfrm>
          <a:prstGeom prst="rect">
            <a:avLst/>
          </a:prstGeom>
          <a:solidFill>
            <a:schemeClr val="tx2">
              <a:lumMod val="75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(darker) picture here</a:t>
            </a:r>
          </a:p>
        </p:txBody>
      </p:sp>
      <p:sp>
        <p:nvSpPr>
          <p:cNvPr id="7" name="Text Placeholder 2">
            <a:extLst>
              <a:ext uri="{FF2B5EF4-FFF2-40B4-BE49-F238E27FC236}">
                <a16:creationId xmlns:a16="http://schemas.microsoft.com/office/drawing/2014/main" id="{1A928C2C-4665-274F-A85C-9F1C5171BA29}"/>
              </a:ext>
            </a:extLst>
          </p:cNvPr>
          <p:cNvSpPr>
            <a:spLocks noGrp="1"/>
          </p:cNvSpPr>
          <p:nvPr>
            <p:ph type="body" sz="quarter" idx="12" hasCustomPrompt="1"/>
          </p:nvPr>
        </p:nvSpPr>
        <p:spPr>
          <a:xfrm>
            <a:off x="5111514" y="979793"/>
            <a:ext cx="6826487" cy="4744192"/>
          </a:xfrm>
          <a:prstGeom prst="rect">
            <a:avLst/>
          </a:prstGeom>
        </p:spPr>
        <p:txBody>
          <a:bodyPr anchor="ctr" anchorCtr="0"/>
          <a:lstStyle>
            <a:lvl1pPr marL="0" indent="0" algn="ctr">
              <a:lnSpc>
                <a:spcPts val="4000"/>
              </a:lnSpc>
              <a:spcBef>
                <a:spcPts val="0"/>
              </a:spcBef>
              <a:buFontTx/>
              <a:buNone/>
              <a:defRPr sz="4000" b="0" i="0" spc="151">
                <a:solidFill>
                  <a:schemeClr val="tx1"/>
                </a:solidFill>
                <a:latin typeface="Adobe Caslon Pro" panose="0205050205050A020403" pitchFamily="18" charset="77"/>
              </a:defRPr>
            </a:lvl1pPr>
          </a:lstStyle>
          <a:p>
            <a:pPr lvl="0"/>
            <a:r>
              <a:rPr lang="en-GB"/>
              <a:t>CLICK TO EDIT MASTER TEXT STYLES</a:t>
            </a:r>
            <a:endParaRPr lang="en-NL"/>
          </a:p>
        </p:txBody>
      </p:sp>
      <p:sp>
        <p:nvSpPr>
          <p:cNvPr id="8" name="…The World’s First Cocktail Brand">
            <a:extLst>
              <a:ext uri="{FF2B5EF4-FFF2-40B4-BE49-F238E27FC236}">
                <a16:creationId xmlns:a16="http://schemas.microsoft.com/office/drawing/2014/main" id="{EAB59ABA-BE99-2847-BE1E-7E50FB1B0576}"/>
              </a:ext>
            </a:extLst>
          </p:cNvPr>
          <p:cNvSpPr txBox="1"/>
          <p:nvPr userDrawn="1"/>
        </p:nvSpPr>
        <p:spPr>
          <a:xfrm>
            <a:off x="10316084" y="6454543"/>
            <a:ext cx="1621918" cy="168508"/>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b">
            <a:spAutoFit/>
          </a:bodyPr>
          <a:lstStyle>
            <a:lvl1pPr algn="r" defTabSz="457200">
              <a:lnSpc>
                <a:spcPts val="1400"/>
              </a:lnSpc>
              <a:tabLst>
                <a:tab pos="101600" algn="l"/>
              </a:tabLst>
              <a:defRPr sz="2000" b="0" spc="-30">
                <a:solidFill>
                  <a:srgbClr val="EBE8E5"/>
                </a:solidFill>
                <a:latin typeface="Adobe Caslon Regular"/>
                <a:ea typeface="Adobe Caslon Regular"/>
                <a:cs typeface="Adobe Caslon Regular"/>
                <a:sym typeface="Adobe Caslon Regular"/>
              </a:defRPr>
            </a:lvl1pPr>
          </a:lstStyle>
          <a:p>
            <a:r>
              <a:rPr sz="1000">
                <a:solidFill>
                  <a:schemeClr val="tx1"/>
                </a:solidFill>
              </a:rPr>
              <a:t>…The World’s First Cocktail Brand</a:t>
            </a:r>
          </a:p>
        </p:txBody>
      </p:sp>
      <p:pic>
        <p:nvPicPr>
          <p:cNvPr id="11" name="Image" descr="Image">
            <a:extLst>
              <a:ext uri="{FF2B5EF4-FFF2-40B4-BE49-F238E27FC236}">
                <a16:creationId xmlns:a16="http://schemas.microsoft.com/office/drawing/2014/main" id="{DAA4FCB5-B4F5-0648-BF51-F35FCE7F37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8246" y="5916971"/>
            <a:ext cx="840313" cy="693104"/>
          </a:xfrm>
          <a:prstGeom prst="rect">
            <a:avLst/>
          </a:prstGeom>
          <a:ln w="12700">
            <a:miter lim="400000"/>
          </a:ln>
        </p:spPr>
      </p:pic>
    </p:spTree>
    <p:extLst>
      <p:ext uri="{BB962C8B-B14F-4D97-AF65-F5344CB8AC3E}">
        <p14:creationId xmlns:p14="http://schemas.microsoft.com/office/powerpoint/2010/main" val="4069790754"/>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1" pos="309">
          <p15:clr>
            <a:srgbClr val="FBAE40"/>
          </p15:clr>
        </p15:guide>
        <p15:guide id="2" pos="920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6_Photo - Horizontal">
    <p:bg>
      <p:bgRef idx="1001">
        <a:schemeClr val="bg1"/>
      </p:bgRef>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33ABE777-9B75-3C4A-82C8-BF6E7F3009DA}"/>
              </a:ext>
            </a:extLst>
          </p:cNvPr>
          <p:cNvSpPr>
            <a:spLocks noGrp="1"/>
          </p:cNvSpPr>
          <p:nvPr>
            <p:ph type="pic" sz="quarter" idx="10" hasCustomPrompt="1"/>
          </p:nvPr>
        </p:nvSpPr>
        <p:spPr>
          <a:xfrm>
            <a:off x="1" y="0"/>
            <a:ext cx="7302500" cy="6858000"/>
          </a:xfrm>
          <a:prstGeom prst="rect">
            <a:avLst/>
          </a:prstGeom>
          <a:solidFill>
            <a:schemeClr val="tx2">
              <a:lumMod val="75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(darker) picture here</a:t>
            </a:r>
          </a:p>
        </p:txBody>
      </p:sp>
      <p:pic>
        <p:nvPicPr>
          <p:cNvPr id="6" name="Image" descr="Image">
            <a:extLst>
              <a:ext uri="{FF2B5EF4-FFF2-40B4-BE49-F238E27FC236}">
                <a16:creationId xmlns:a16="http://schemas.microsoft.com/office/drawing/2014/main" id="{4D619E20-1919-EF43-9ABD-CD31EF841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8246" y="5907031"/>
            <a:ext cx="840313" cy="693104"/>
          </a:xfrm>
          <a:prstGeom prst="rect">
            <a:avLst/>
          </a:prstGeom>
          <a:ln w="12700">
            <a:miter lim="400000"/>
          </a:ln>
        </p:spPr>
      </p:pic>
      <p:sp>
        <p:nvSpPr>
          <p:cNvPr id="7" name="…The World’s First Cocktail Brand">
            <a:extLst>
              <a:ext uri="{FF2B5EF4-FFF2-40B4-BE49-F238E27FC236}">
                <a16:creationId xmlns:a16="http://schemas.microsoft.com/office/drawing/2014/main" id="{E3B8B480-4AA5-094E-955F-DAB4988591B7}"/>
              </a:ext>
            </a:extLst>
          </p:cNvPr>
          <p:cNvSpPr txBox="1"/>
          <p:nvPr userDrawn="1"/>
        </p:nvSpPr>
        <p:spPr>
          <a:xfrm>
            <a:off x="10316084" y="6454543"/>
            <a:ext cx="1621918" cy="168508"/>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b">
            <a:spAutoFit/>
          </a:bodyPr>
          <a:lstStyle>
            <a:lvl1pPr algn="r" defTabSz="457200">
              <a:lnSpc>
                <a:spcPts val="1400"/>
              </a:lnSpc>
              <a:tabLst>
                <a:tab pos="101600" algn="l"/>
              </a:tabLst>
              <a:defRPr sz="2000" b="0" spc="-30">
                <a:solidFill>
                  <a:srgbClr val="EBE8E5"/>
                </a:solidFill>
                <a:latin typeface="Adobe Caslon Regular"/>
                <a:ea typeface="Adobe Caslon Regular"/>
                <a:cs typeface="Adobe Caslon Regular"/>
                <a:sym typeface="Adobe Caslon Regular"/>
              </a:defRPr>
            </a:lvl1pPr>
          </a:lstStyle>
          <a:p>
            <a:r>
              <a:rPr sz="1000">
                <a:solidFill>
                  <a:schemeClr val="tx1"/>
                </a:solidFill>
              </a:rPr>
              <a:t>…The World’s First Cocktail Brand</a:t>
            </a:r>
          </a:p>
        </p:txBody>
      </p:sp>
      <p:sp>
        <p:nvSpPr>
          <p:cNvPr id="8" name="Text Placeholder 2">
            <a:extLst>
              <a:ext uri="{FF2B5EF4-FFF2-40B4-BE49-F238E27FC236}">
                <a16:creationId xmlns:a16="http://schemas.microsoft.com/office/drawing/2014/main" id="{4C209DD4-C57B-5A4B-8440-865F9AA8502F}"/>
              </a:ext>
            </a:extLst>
          </p:cNvPr>
          <p:cNvSpPr>
            <a:spLocks noGrp="1"/>
          </p:cNvSpPr>
          <p:nvPr>
            <p:ph type="body" sz="quarter" idx="12" hasCustomPrompt="1"/>
          </p:nvPr>
        </p:nvSpPr>
        <p:spPr>
          <a:xfrm>
            <a:off x="7588333" y="515439"/>
            <a:ext cx="4349668" cy="5808173"/>
          </a:xfrm>
          <a:prstGeom prst="rect">
            <a:avLst/>
          </a:prstGeom>
        </p:spPr>
        <p:txBody>
          <a:bodyPr anchor="ctr" anchorCtr="0"/>
          <a:lstStyle>
            <a:lvl1pPr marL="0" indent="0" algn="ctr">
              <a:lnSpc>
                <a:spcPts val="3000"/>
              </a:lnSpc>
              <a:spcBef>
                <a:spcPts val="0"/>
              </a:spcBef>
              <a:buFontTx/>
              <a:buNone/>
              <a:defRPr sz="3000" b="0" i="0" spc="151">
                <a:solidFill>
                  <a:schemeClr val="tx1"/>
                </a:solidFill>
                <a:latin typeface="Adobe Caslon Pro" panose="0205050205050A020403" pitchFamily="18" charset="77"/>
              </a:defRPr>
            </a:lvl1pPr>
          </a:lstStyle>
          <a:p>
            <a:pPr lvl="0"/>
            <a:r>
              <a:rPr lang="en-GB"/>
              <a:t>CLICK TO EDIT MASTER TEXT STYLES</a:t>
            </a:r>
            <a:endParaRPr lang="en-NL"/>
          </a:p>
        </p:txBody>
      </p:sp>
    </p:spTree>
    <p:extLst>
      <p:ext uri="{BB962C8B-B14F-4D97-AF65-F5344CB8AC3E}">
        <p14:creationId xmlns:p14="http://schemas.microsoft.com/office/powerpoint/2010/main" val="563738134"/>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1" pos="309">
          <p15:clr>
            <a:srgbClr val="FBAE40"/>
          </p15:clr>
        </p15:guide>
        <p15:guide id="2" pos="920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8_Photo - Horizontal">
    <p:bg>
      <p:bgRef idx="1001">
        <a:schemeClr val="bg1"/>
      </p:bgRef>
    </p:bg>
    <p:spTree>
      <p:nvGrpSpPr>
        <p:cNvPr id="1" name=""/>
        <p:cNvGrpSpPr/>
        <p:nvPr/>
      </p:nvGrpSpPr>
      <p:grpSpPr>
        <a:xfrm>
          <a:off x="0" y="0"/>
          <a:ext cx="0" cy="0"/>
          <a:chOff x="0" y="0"/>
          <a:chExt cx="0" cy="0"/>
        </a:xfrm>
      </p:grpSpPr>
      <p:sp>
        <p:nvSpPr>
          <p:cNvPr id="8" name="…The World’s First Cocktail Brand">
            <a:extLst>
              <a:ext uri="{FF2B5EF4-FFF2-40B4-BE49-F238E27FC236}">
                <a16:creationId xmlns:a16="http://schemas.microsoft.com/office/drawing/2014/main" id="{2C5E223D-1B85-E241-A551-38FEBCCD4C4F}"/>
              </a:ext>
            </a:extLst>
          </p:cNvPr>
          <p:cNvSpPr txBox="1"/>
          <p:nvPr userDrawn="1"/>
        </p:nvSpPr>
        <p:spPr>
          <a:xfrm>
            <a:off x="10316083" y="6454543"/>
            <a:ext cx="1621918" cy="168508"/>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b">
            <a:spAutoFit/>
          </a:bodyPr>
          <a:lstStyle>
            <a:lvl1pPr algn="r" defTabSz="457200">
              <a:lnSpc>
                <a:spcPts val="1400"/>
              </a:lnSpc>
              <a:tabLst>
                <a:tab pos="101600" algn="l"/>
              </a:tabLst>
              <a:defRPr sz="2000" b="0" spc="-30">
                <a:solidFill>
                  <a:srgbClr val="EBE8E5"/>
                </a:solidFill>
                <a:latin typeface="Adobe Caslon Regular"/>
                <a:ea typeface="Adobe Caslon Regular"/>
                <a:cs typeface="Adobe Caslon Regular"/>
                <a:sym typeface="Adobe Caslon Regular"/>
              </a:defRPr>
            </a:lvl1pPr>
          </a:lstStyle>
          <a:p>
            <a:r>
              <a:rPr sz="1000">
                <a:solidFill>
                  <a:schemeClr val="tx1"/>
                </a:solidFill>
              </a:rPr>
              <a:t>…The World’s First Cocktail Brand</a:t>
            </a:r>
          </a:p>
        </p:txBody>
      </p:sp>
      <p:sp>
        <p:nvSpPr>
          <p:cNvPr id="7" name="Text Placeholder 25">
            <a:extLst>
              <a:ext uri="{FF2B5EF4-FFF2-40B4-BE49-F238E27FC236}">
                <a16:creationId xmlns:a16="http://schemas.microsoft.com/office/drawing/2014/main" id="{ACFF771B-8E53-984A-B3AE-91BC375BADEB}"/>
              </a:ext>
            </a:extLst>
          </p:cNvPr>
          <p:cNvSpPr>
            <a:spLocks noGrp="1"/>
          </p:cNvSpPr>
          <p:nvPr>
            <p:ph type="body" sz="quarter" idx="10"/>
          </p:nvPr>
        </p:nvSpPr>
        <p:spPr>
          <a:xfrm>
            <a:off x="3782678" y="241736"/>
            <a:ext cx="4641076" cy="261176"/>
          </a:xfrm>
          <a:prstGeom prst="rect">
            <a:avLst/>
          </a:prstGeom>
        </p:spPr>
        <p:txBody>
          <a:bodyPr anchor="ctr" anchorCtr="0"/>
          <a:lstStyle>
            <a:lvl1pPr marL="0" indent="0" algn="ctr">
              <a:buFontTx/>
              <a:buNone/>
              <a:defRPr sz="1100" b="0" i="0">
                <a:solidFill>
                  <a:schemeClr val="tx1"/>
                </a:solidFill>
                <a:latin typeface="Adobe Caslon Pro" panose="0205050205050A020403" pitchFamily="18" charset="77"/>
              </a:defRPr>
            </a:lvl1pPr>
            <a:lvl2pPr>
              <a:defRPr sz="1000" b="0" i="0">
                <a:solidFill>
                  <a:schemeClr val="tx1"/>
                </a:solidFill>
                <a:latin typeface="Adobe Caslon Pro" panose="0205050205050A020403" pitchFamily="18" charset="77"/>
              </a:defRPr>
            </a:lvl2pPr>
            <a:lvl3pPr>
              <a:defRPr sz="1000" b="0" i="0">
                <a:solidFill>
                  <a:schemeClr val="tx1"/>
                </a:solidFill>
                <a:latin typeface="Adobe Caslon Pro" panose="0205050205050A020403" pitchFamily="18" charset="77"/>
              </a:defRPr>
            </a:lvl3pPr>
            <a:lvl4pPr>
              <a:defRPr sz="1000" b="0" i="0">
                <a:solidFill>
                  <a:schemeClr val="tx1"/>
                </a:solidFill>
                <a:latin typeface="Adobe Caslon Pro" panose="0205050205050A020403" pitchFamily="18" charset="77"/>
              </a:defRPr>
            </a:lvl4pPr>
            <a:lvl5pPr>
              <a:defRPr sz="1000" b="0" i="0">
                <a:solidFill>
                  <a:schemeClr val="tx1"/>
                </a:solidFill>
                <a:latin typeface="Adobe Caslon Pro" panose="0205050205050A020403" pitchFamily="18" charset="77"/>
              </a:defRPr>
            </a:lvl5pPr>
          </a:lstStyle>
          <a:p>
            <a:pPr lvl="0"/>
            <a:r>
              <a:rPr lang="en-US"/>
              <a:t>Click to edit Master text styles</a:t>
            </a:r>
          </a:p>
        </p:txBody>
      </p:sp>
      <p:sp>
        <p:nvSpPr>
          <p:cNvPr id="10" name="Title 8">
            <a:extLst>
              <a:ext uri="{FF2B5EF4-FFF2-40B4-BE49-F238E27FC236}">
                <a16:creationId xmlns:a16="http://schemas.microsoft.com/office/drawing/2014/main" id="{83259C0D-4B7B-C548-A094-B073FA98E1A3}"/>
              </a:ext>
            </a:extLst>
          </p:cNvPr>
          <p:cNvSpPr>
            <a:spLocks noGrp="1"/>
          </p:cNvSpPr>
          <p:nvPr>
            <p:ph type="title"/>
          </p:nvPr>
        </p:nvSpPr>
        <p:spPr>
          <a:xfrm>
            <a:off x="195166" y="254261"/>
            <a:ext cx="2986447" cy="261176"/>
          </a:xfrm>
          <a:prstGeom prst="rect">
            <a:avLst/>
          </a:prstGeom>
        </p:spPr>
        <p:txBody>
          <a:bodyPr/>
          <a:lstStyle>
            <a:lvl1pPr algn="l">
              <a:defRPr sz="1251" b="0" i="0">
                <a:solidFill>
                  <a:schemeClr val="tx1"/>
                </a:solidFill>
                <a:latin typeface="Adobe Caslon Pro" panose="0205050205050A020403" pitchFamily="18" charset="77"/>
              </a:defRPr>
            </a:lvl1pPr>
          </a:lstStyle>
          <a:p>
            <a:r>
              <a:rPr lang="en-US"/>
              <a:t>Click to edit Master title style</a:t>
            </a:r>
            <a:endParaRPr lang="en-NL"/>
          </a:p>
        </p:txBody>
      </p:sp>
      <p:pic>
        <p:nvPicPr>
          <p:cNvPr id="2" name="Picture 1">
            <a:extLst>
              <a:ext uri="{FF2B5EF4-FFF2-40B4-BE49-F238E27FC236}">
                <a16:creationId xmlns:a16="http://schemas.microsoft.com/office/drawing/2014/main" id="{78B1538B-1AEF-36EE-7C83-C2CB3F855702}"/>
              </a:ext>
            </a:extLst>
          </p:cNvPr>
          <p:cNvPicPr>
            <a:picLocks noChangeAspect="1"/>
          </p:cNvPicPr>
          <p:nvPr userDrawn="1"/>
        </p:nvPicPr>
        <p:blipFill>
          <a:blip r:embed="rId2"/>
          <a:stretch>
            <a:fillRect/>
          </a:stretch>
        </p:blipFill>
        <p:spPr>
          <a:xfrm>
            <a:off x="214404" y="6096000"/>
            <a:ext cx="695896" cy="574115"/>
          </a:xfrm>
          <a:prstGeom prst="rect">
            <a:avLst/>
          </a:prstGeom>
        </p:spPr>
      </p:pic>
    </p:spTree>
    <p:extLst>
      <p:ext uri="{BB962C8B-B14F-4D97-AF65-F5344CB8AC3E}">
        <p14:creationId xmlns:p14="http://schemas.microsoft.com/office/powerpoint/2010/main" val="4161516773"/>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1" pos="7680">
          <p15:clr>
            <a:srgbClr val="FBAE40"/>
          </p15:clr>
        </p15:guide>
        <p15:guide id="2" orient="horz" pos="43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theme" Target="../theme/theme3.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4.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slideLayout" Target="../slideLayouts/slideLayout101.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29" Type="http://schemas.openxmlformats.org/officeDocument/2006/relationships/slideLayout" Target="../slideLayouts/slideLayout104.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slideLayout" Target="../slideLayouts/slideLayout103.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31" Type="http://schemas.openxmlformats.org/officeDocument/2006/relationships/theme" Target="../theme/theme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slideLayout" Target="../slideLayouts/slideLayout102.xml"/><Relationship Id="rId30" Type="http://schemas.openxmlformats.org/officeDocument/2006/relationships/slideLayout" Target="../slideLayouts/slideLayout10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26" Type="http://schemas.openxmlformats.org/officeDocument/2006/relationships/slideLayout" Target="../slideLayouts/slideLayout131.xml"/><Relationship Id="rId3" Type="http://schemas.openxmlformats.org/officeDocument/2006/relationships/slideLayout" Target="../slideLayouts/slideLayout108.xml"/><Relationship Id="rId21" Type="http://schemas.openxmlformats.org/officeDocument/2006/relationships/slideLayout" Target="../slideLayouts/slideLayout126.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5" Type="http://schemas.openxmlformats.org/officeDocument/2006/relationships/slideLayout" Target="../slideLayouts/slideLayout130.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slideLayout" Target="../slideLayouts/slideLayout125.xml"/><Relationship Id="rId29" Type="http://schemas.openxmlformats.org/officeDocument/2006/relationships/slideLayout" Target="../slideLayouts/slideLayout134.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24" Type="http://schemas.openxmlformats.org/officeDocument/2006/relationships/slideLayout" Target="../slideLayouts/slideLayout129.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23" Type="http://schemas.openxmlformats.org/officeDocument/2006/relationships/slideLayout" Target="../slideLayouts/slideLayout128.xml"/><Relationship Id="rId28" Type="http://schemas.openxmlformats.org/officeDocument/2006/relationships/slideLayout" Target="../slideLayouts/slideLayout133.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31" Type="http://schemas.openxmlformats.org/officeDocument/2006/relationships/theme" Target="../theme/theme6.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slideLayout" Target="../slideLayouts/slideLayout127.xml"/><Relationship Id="rId27" Type="http://schemas.openxmlformats.org/officeDocument/2006/relationships/slideLayout" Target="../slideLayouts/slideLayout132.xml"/><Relationship Id="rId30" Type="http://schemas.openxmlformats.org/officeDocument/2006/relationships/slideLayout" Target="../slideLayouts/slideLayout13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38.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theme" Target="../theme/theme7.xml"/><Relationship Id="rId5" Type="http://schemas.openxmlformats.org/officeDocument/2006/relationships/slideLayout" Target="../slideLayouts/slideLayout140.xml"/><Relationship Id="rId4" Type="http://schemas.openxmlformats.org/officeDocument/2006/relationships/slideLayout" Target="../slideLayouts/slideLayout139.xml"/></Relationships>
</file>

<file path=ppt/slideMasters/_rels/slideMaster8.xml.rels><?xml version="1.0" encoding="UTF-8" standalone="yes"?>
<Relationships xmlns="http://schemas.openxmlformats.org/package/2006/relationships"><Relationship Id="rId26" Type="http://schemas.openxmlformats.org/officeDocument/2006/relationships/slideLayout" Target="../slideLayouts/slideLayout166.xml"/><Relationship Id="rId21" Type="http://schemas.openxmlformats.org/officeDocument/2006/relationships/slideLayout" Target="../slideLayouts/slideLayout161.xml"/><Relationship Id="rId42" Type="http://schemas.openxmlformats.org/officeDocument/2006/relationships/slideLayout" Target="../slideLayouts/slideLayout182.xml"/><Relationship Id="rId47" Type="http://schemas.openxmlformats.org/officeDocument/2006/relationships/slideLayout" Target="../slideLayouts/slideLayout187.xml"/><Relationship Id="rId63" Type="http://schemas.openxmlformats.org/officeDocument/2006/relationships/slideLayout" Target="../slideLayouts/slideLayout203.xml"/><Relationship Id="rId68" Type="http://schemas.openxmlformats.org/officeDocument/2006/relationships/slideLayout" Target="../slideLayouts/slideLayout208.xml"/><Relationship Id="rId16" Type="http://schemas.openxmlformats.org/officeDocument/2006/relationships/slideLayout" Target="../slideLayouts/slideLayout156.xml"/><Relationship Id="rId11" Type="http://schemas.openxmlformats.org/officeDocument/2006/relationships/slideLayout" Target="../slideLayouts/slideLayout151.xml"/><Relationship Id="rId24" Type="http://schemas.openxmlformats.org/officeDocument/2006/relationships/slideLayout" Target="../slideLayouts/slideLayout164.xml"/><Relationship Id="rId32" Type="http://schemas.openxmlformats.org/officeDocument/2006/relationships/slideLayout" Target="../slideLayouts/slideLayout172.xml"/><Relationship Id="rId37" Type="http://schemas.openxmlformats.org/officeDocument/2006/relationships/slideLayout" Target="../slideLayouts/slideLayout177.xml"/><Relationship Id="rId40" Type="http://schemas.openxmlformats.org/officeDocument/2006/relationships/slideLayout" Target="../slideLayouts/slideLayout180.xml"/><Relationship Id="rId45" Type="http://schemas.openxmlformats.org/officeDocument/2006/relationships/slideLayout" Target="../slideLayouts/slideLayout185.xml"/><Relationship Id="rId53" Type="http://schemas.openxmlformats.org/officeDocument/2006/relationships/slideLayout" Target="../slideLayouts/slideLayout193.xml"/><Relationship Id="rId58" Type="http://schemas.openxmlformats.org/officeDocument/2006/relationships/slideLayout" Target="../slideLayouts/slideLayout198.xml"/><Relationship Id="rId66" Type="http://schemas.openxmlformats.org/officeDocument/2006/relationships/slideLayout" Target="../slideLayouts/slideLayout206.xml"/><Relationship Id="rId74" Type="http://schemas.openxmlformats.org/officeDocument/2006/relationships/slideLayout" Target="../slideLayouts/slideLayout214.xml"/><Relationship Id="rId5" Type="http://schemas.openxmlformats.org/officeDocument/2006/relationships/slideLayout" Target="../slideLayouts/slideLayout145.xml"/><Relationship Id="rId61" Type="http://schemas.openxmlformats.org/officeDocument/2006/relationships/slideLayout" Target="../slideLayouts/slideLayout201.xml"/><Relationship Id="rId19" Type="http://schemas.openxmlformats.org/officeDocument/2006/relationships/slideLayout" Target="../slideLayouts/slideLayout159.xml"/><Relationship Id="rId14" Type="http://schemas.openxmlformats.org/officeDocument/2006/relationships/slideLayout" Target="../slideLayouts/slideLayout154.xml"/><Relationship Id="rId22" Type="http://schemas.openxmlformats.org/officeDocument/2006/relationships/slideLayout" Target="../slideLayouts/slideLayout162.xml"/><Relationship Id="rId27" Type="http://schemas.openxmlformats.org/officeDocument/2006/relationships/slideLayout" Target="../slideLayouts/slideLayout167.xml"/><Relationship Id="rId30" Type="http://schemas.openxmlformats.org/officeDocument/2006/relationships/slideLayout" Target="../slideLayouts/slideLayout170.xml"/><Relationship Id="rId35" Type="http://schemas.openxmlformats.org/officeDocument/2006/relationships/slideLayout" Target="../slideLayouts/slideLayout175.xml"/><Relationship Id="rId43" Type="http://schemas.openxmlformats.org/officeDocument/2006/relationships/slideLayout" Target="../slideLayouts/slideLayout183.xml"/><Relationship Id="rId48" Type="http://schemas.openxmlformats.org/officeDocument/2006/relationships/slideLayout" Target="../slideLayouts/slideLayout188.xml"/><Relationship Id="rId56" Type="http://schemas.openxmlformats.org/officeDocument/2006/relationships/slideLayout" Target="../slideLayouts/slideLayout196.xml"/><Relationship Id="rId64" Type="http://schemas.openxmlformats.org/officeDocument/2006/relationships/slideLayout" Target="../slideLayouts/slideLayout204.xml"/><Relationship Id="rId69" Type="http://schemas.openxmlformats.org/officeDocument/2006/relationships/slideLayout" Target="../slideLayouts/slideLayout209.xml"/><Relationship Id="rId77" Type="http://schemas.openxmlformats.org/officeDocument/2006/relationships/theme" Target="../theme/theme8.xml"/><Relationship Id="rId8" Type="http://schemas.openxmlformats.org/officeDocument/2006/relationships/slideLayout" Target="../slideLayouts/slideLayout148.xml"/><Relationship Id="rId51" Type="http://schemas.openxmlformats.org/officeDocument/2006/relationships/slideLayout" Target="../slideLayouts/slideLayout191.xml"/><Relationship Id="rId72" Type="http://schemas.openxmlformats.org/officeDocument/2006/relationships/slideLayout" Target="../slideLayouts/slideLayout212.xml"/><Relationship Id="rId3" Type="http://schemas.openxmlformats.org/officeDocument/2006/relationships/slideLayout" Target="../slideLayouts/slideLayout143.xml"/><Relationship Id="rId12" Type="http://schemas.openxmlformats.org/officeDocument/2006/relationships/slideLayout" Target="../slideLayouts/slideLayout152.xml"/><Relationship Id="rId17" Type="http://schemas.openxmlformats.org/officeDocument/2006/relationships/slideLayout" Target="../slideLayouts/slideLayout157.xml"/><Relationship Id="rId25" Type="http://schemas.openxmlformats.org/officeDocument/2006/relationships/slideLayout" Target="../slideLayouts/slideLayout165.xml"/><Relationship Id="rId33" Type="http://schemas.openxmlformats.org/officeDocument/2006/relationships/slideLayout" Target="../slideLayouts/slideLayout173.xml"/><Relationship Id="rId38" Type="http://schemas.openxmlformats.org/officeDocument/2006/relationships/slideLayout" Target="../slideLayouts/slideLayout178.xml"/><Relationship Id="rId46" Type="http://schemas.openxmlformats.org/officeDocument/2006/relationships/slideLayout" Target="../slideLayouts/slideLayout186.xml"/><Relationship Id="rId59" Type="http://schemas.openxmlformats.org/officeDocument/2006/relationships/slideLayout" Target="../slideLayouts/slideLayout199.xml"/><Relationship Id="rId67" Type="http://schemas.openxmlformats.org/officeDocument/2006/relationships/slideLayout" Target="../slideLayouts/slideLayout207.xml"/><Relationship Id="rId20" Type="http://schemas.openxmlformats.org/officeDocument/2006/relationships/slideLayout" Target="../slideLayouts/slideLayout160.xml"/><Relationship Id="rId41" Type="http://schemas.openxmlformats.org/officeDocument/2006/relationships/slideLayout" Target="../slideLayouts/slideLayout181.xml"/><Relationship Id="rId54" Type="http://schemas.openxmlformats.org/officeDocument/2006/relationships/slideLayout" Target="../slideLayouts/slideLayout194.xml"/><Relationship Id="rId62" Type="http://schemas.openxmlformats.org/officeDocument/2006/relationships/slideLayout" Target="../slideLayouts/slideLayout202.xml"/><Relationship Id="rId70" Type="http://schemas.openxmlformats.org/officeDocument/2006/relationships/slideLayout" Target="../slideLayouts/slideLayout210.xml"/><Relationship Id="rId75" Type="http://schemas.openxmlformats.org/officeDocument/2006/relationships/slideLayout" Target="../slideLayouts/slideLayout215.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5" Type="http://schemas.openxmlformats.org/officeDocument/2006/relationships/slideLayout" Target="../slideLayouts/slideLayout155.xml"/><Relationship Id="rId23" Type="http://schemas.openxmlformats.org/officeDocument/2006/relationships/slideLayout" Target="../slideLayouts/slideLayout163.xml"/><Relationship Id="rId28" Type="http://schemas.openxmlformats.org/officeDocument/2006/relationships/slideLayout" Target="../slideLayouts/slideLayout168.xml"/><Relationship Id="rId36" Type="http://schemas.openxmlformats.org/officeDocument/2006/relationships/slideLayout" Target="../slideLayouts/slideLayout176.xml"/><Relationship Id="rId49" Type="http://schemas.openxmlformats.org/officeDocument/2006/relationships/slideLayout" Target="../slideLayouts/slideLayout189.xml"/><Relationship Id="rId57" Type="http://schemas.openxmlformats.org/officeDocument/2006/relationships/slideLayout" Target="../slideLayouts/slideLayout197.xml"/><Relationship Id="rId10" Type="http://schemas.openxmlformats.org/officeDocument/2006/relationships/slideLayout" Target="../slideLayouts/slideLayout150.xml"/><Relationship Id="rId31" Type="http://schemas.openxmlformats.org/officeDocument/2006/relationships/slideLayout" Target="../slideLayouts/slideLayout171.xml"/><Relationship Id="rId44" Type="http://schemas.openxmlformats.org/officeDocument/2006/relationships/slideLayout" Target="../slideLayouts/slideLayout184.xml"/><Relationship Id="rId52" Type="http://schemas.openxmlformats.org/officeDocument/2006/relationships/slideLayout" Target="../slideLayouts/slideLayout192.xml"/><Relationship Id="rId60" Type="http://schemas.openxmlformats.org/officeDocument/2006/relationships/slideLayout" Target="../slideLayouts/slideLayout200.xml"/><Relationship Id="rId65" Type="http://schemas.openxmlformats.org/officeDocument/2006/relationships/slideLayout" Target="../slideLayouts/slideLayout205.xml"/><Relationship Id="rId73" Type="http://schemas.openxmlformats.org/officeDocument/2006/relationships/slideLayout" Target="../slideLayouts/slideLayout213.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3" Type="http://schemas.openxmlformats.org/officeDocument/2006/relationships/slideLayout" Target="../slideLayouts/slideLayout153.xml"/><Relationship Id="rId18" Type="http://schemas.openxmlformats.org/officeDocument/2006/relationships/slideLayout" Target="../slideLayouts/slideLayout158.xml"/><Relationship Id="rId39" Type="http://schemas.openxmlformats.org/officeDocument/2006/relationships/slideLayout" Target="../slideLayouts/slideLayout179.xml"/><Relationship Id="rId34" Type="http://schemas.openxmlformats.org/officeDocument/2006/relationships/slideLayout" Target="../slideLayouts/slideLayout174.xml"/><Relationship Id="rId50" Type="http://schemas.openxmlformats.org/officeDocument/2006/relationships/slideLayout" Target="../slideLayouts/slideLayout190.xml"/><Relationship Id="rId55" Type="http://schemas.openxmlformats.org/officeDocument/2006/relationships/slideLayout" Target="../slideLayouts/slideLayout195.xml"/><Relationship Id="rId76" Type="http://schemas.openxmlformats.org/officeDocument/2006/relationships/slideLayout" Target="../slideLayouts/slideLayout216.xml"/><Relationship Id="rId7" Type="http://schemas.openxmlformats.org/officeDocument/2006/relationships/slideLayout" Target="../slideLayouts/slideLayout147.xml"/><Relationship Id="rId71" Type="http://schemas.openxmlformats.org/officeDocument/2006/relationships/slideLayout" Target="../slideLayouts/slideLayout211.xml"/><Relationship Id="rId2" Type="http://schemas.openxmlformats.org/officeDocument/2006/relationships/slideLayout" Target="../slideLayouts/slideLayout142.xml"/><Relationship Id="rId29" Type="http://schemas.openxmlformats.org/officeDocument/2006/relationships/slideLayout" Target="../slideLayouts/slideLayout1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3/2/2026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15473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079C07-AD2A-0A28-6FA3-435C6FA3B9A4}"/>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09536E-E3D8-4581-2D9D-11BBA07DBAF1}"/>
              </a:ext>
            </a:extLst>
          </p:cNvPr>
          <p:cNvSpPr>
            <a:spLocks noGrp="1"/>
          </p:cNvSpPr>
          <p:nvPr>
            <p:ph type="body" idx="1"/>
          </p:nvPr>
        </p:nvSpPr>
        <p:spPr>
          <a:xfrm>
            <a:off x="838200" y="1825626"/>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E37726-1192-84E2-7973-4C3692D83937}"/>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D5A40D-3974-492A-A4B9-4A12891A6E37}" type="datetimeFigureOut">
              <a:rPr lang="en-US" smtClean="0"/>
              <a:t>3/2/2026</a:t>
            </a:fld>
            <a:endParaRPr lang="en-US"/>
          </a:p>
        </p:txBody>
      </p:sp>
      <p:sp>
        <p:nvSpPr>
          <p:cNvPr id="5" name="Footer Placeholder 4">
            <a:extLst>
              <a:ext uri="{FF2B5EF4-FFF2-40B4-BE49-F238E27FC236}">
                <a16:creationId xmlns:a16="http://schemas.microsoft.com/office/drawing/2014/main" id="{32C60B91-D2D0-9ADA-551F-6FD831B1EFAC}"/>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CA4EC3-15D5-5768-64E0-730779BADF60}"/>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F3925-4AB6-4A7B-A646-7A1573FAC210}" type="slidenum">
              <a:rPr lang="en-US" smtClean="0"/>
              <a:t>‹#›</a:t>
            </a:fld>
            <a:endParaRPr lang="en-US"/>
          </a:p>
        </p:txBody>
      </p:sp>
    </p:spTree>
    <p:extLst>
      <p:ext uri="{BB962C8B-B14F-4D97-AF65-F5344CB8AC3E}">
        <p14:creationId xmlns:p14="http://schemas.microsoft.com/office/powerpoint/2010/main" val="643344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079C07-AD2A-0A28-6FA3-435C6FA3B9A4}"/>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09536E-E3D8-4581-2D9D-11BBA07DBAF1}"/>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E37726-1192-84E2-7973-4C3692D8393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46">
              <a:defRPr/>
            </a:pPr>
            <a:fld id="{68D5A40D-3974-492A-A4B9-4A12891A6E37}" type="datetimeFigureOut">
              <a:rPr lang="en-US" smtClean="0">
                <a:solidFill>
                  <a:prstClr val="black">
                    <a:tint val="75000"/>
                  </a:prstClr>
                </a:solidFill>
              </a:rPr>
              <a:pPr defTabSz="914446">
                <a:defRPr/>
              </a:pPr>
              <a:t>3/2/2026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2C60B91-D2D0-9ADA-551F-6FD831B1EFA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46">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3CA4EC3-15D5-5768-64E0-730779BADF6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46">
              <a:defRPr/>
            </a:pPr>
            <a:fld id="{09BF3925-4AB6-4A7B-A646-7A1573FAC210}" type="slidenum">
              <a:rPr lang="en-US" smtClean="0">
                <a:solidFill>
                  <a:prstClr val="black">
                    <a:tint val="75000"/>
                  </a:prstClr>
                </a:solidFill>
              </a:rPr>
              <a:pPr defTabSz="914446">
                <a:defRPr/>
              </a:pPr>
              <a:t>‹#›</a:t>
            </a:fld>
            <a:endParaRPr lang="en-US">
              <a:solidFill>
                <a:prstClr val="black">
                  <a:tint val="75000"/>
                </a:prstClr>
              </a:solidFill>
            </a:endParaRPr>
          </a:p>
        </p:txBody>
      </p:sp>
    </p:spTree>
    <p:extLst>
      <p:ext uri="{BB962C8B-B14F-4D97-AF65-F5344CB8AC3E}">
        <p14:creationId xmlns:p14="http://schemas.microsoft.com/office/powerpoint/2010/main" val="76720853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 id="2147483759" r:id="rId21"/>
    <p:sldLayoutId id="2147483760" r:id="rId22"/>
    <p:sldLayoutId id="2147483761" r:id="rId23"/>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347560-4AFC-41E8-A9E9-340F61F7B653}"/>
              </a:ext>
            </a:extLst>
          </p:cNvPr>
          <p:cNvSpPr>
            <a:spLocks noGrp="1"/>
          </p:cNvSpPr>
          <p:nvPr>
            <p:ph type="title"/>
          </p:nvPr>
        </p:nvSpPr>
        <p:spPr>
          <a:xfrm>
            <a:off x="838200" y="36512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5D4EF28-8549-4020-A755-7322BCC1B06D}"/>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98D39D-A63B-4611-8BFF-4C69DF9FEFED}"/>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2FD0D3F8-A3C8-4EC4-A8F3-884207A8B555}"/>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EEA89A8-08A7-455D-B728-985B1D9AF7B6}"/>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7ACB57-1C4B-4168-B42C-24269A3562A6}" type="slidenum">
              <a:rPr lang="en-US" smtClean="0"/>
              <a:t>‹#›</a:t>
            </a:fld>
            <a:endParaRPr lang="en-US"/>
          </a:p>
        </p:txBody>
      </p:sp>
    </p:spTree>
    <p:extLst>
      <p:ext uri="{BB962C8B-B14F-4D97-AF65-F5344CB8AC3E}">
        <p14:creationId xmlns:p14="http://schemas.microsoft.com/office/powerpoint/2010/main" val="258089641"/>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Lst>
  <p:hf sldNum="0" hdr="0" ftr="0" dt="0"/>
  <p:txStyles>
    <p:titleStyle>
      <a:lvl1pPr algn="l" defTabSz="91428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3" indent="-228573" algn="l" defTabSz="91428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15" indent="-228573" algn="l" defTabSz="91428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58" indent="-228573" algn="l" defTabSz="91428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00" indent="-228573" algn="l" defTabSz="9142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43" indent="-228573" algn="l" defTabSz="9142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288" indent="-228573" algn="l" defTabSz="9142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30" indent="-228573" algn="l" defTabSz="9142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73" indent="-228573" algn="l" defTabSz="9142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15" indent="-228573" algn="l" defTabSz="9142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3"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3"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8"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079C07-AD2A-0A28-6FA3-435C6FA3B9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09536E-E3D8-4581-2D9D-11BBA07DBAF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E37726-1192-84E2-7973-4C3692D8393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D5A40D-3974-492A-A4B9-4A12891A6E37}" type="datetimeFigureOut">
              <a:rPr lang="en-US" smtClean="0"/>
              <a:t>3/2/2026</a:t>
            </a:fld>
            <a:endParaRPr lang="en-US"/>
          </a:p>
        </p:txBody>
      </p:sp>
      <p:sp>
        <p:nvSpPr>
          <p:cNvPr id="5" name="Footer Placeholder 4">
            <a:extLst>
              <a:ext uri="{FF2B5EF4-FFF2-40B4-BE49-F238E27FC236}">
                <a16:creationId xmlns:a16="http://schemas.microsoft.com/office/drawing/2014/main" id="{32C60B91-D2D0-9ADA-551F-6FD831B1EFA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CA4EC3-15D5-5768-64E0-730779BADF6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F3925-4AB6-4A7B-A646-7A1573FAC210}" type="slidenum">
              <a:rPr lang="en-US" smtClean="0"/>
              <a:t>‹#›</a:t>
            </a:fld>
            <a:endParaRPr lang="en-US"/>
          </a:p>
        </p:txBody>
      </p:sp>
    </p:spTree>
    <p:extLst>
      <p:ext uri="{BB962C8B-B14F-4D97-AF65-F5344CB8AC3E}">
        <p14:creationId xmlns:p14="http://schemas.microsoft.com/office/powerpoint/2010/main" val="2980753313"/>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 id="2147483798" r:id="rId23"/>
    <p:sldLayoutId id="2147483799" r:id="rId24"/>
    <p:sldLayoutId id="2147483800" r:id="rId25"/>
    <p:sldLayoutId id="2147483801" r:id="rId26"/>
    <p:sldLayoutId id="2147483802" r:id="rId27"/>
    <p:sldLayoutId id="2147483803" r:id="rId28"/>
    <p:sldLayoutId id="2147483804" r:id="rId29"/>
    <p:sldLayoutId id="2147483805" r:id="rId30"/>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079C07-AD2A-0A28-6FA3-435C6FA3B9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09536E-E3D8-4581-2D9D-11BBA07DBAF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E37726-1192-84E2-7973-4C3692D8393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D5A40D-3974-492A-A4B9-4A12891A6E37}" type="datetimeFigureOut">
              <a:rPr lang="en-US" smtClean="0"/>
              <a:t>3/2/2026</a:t>
            </a:fld>
            <a:endParaRPr lang="en-US"/>
          </a:p>
        </p:txBody>
      </p:sp>
      <p:sp>
        <p:nvSpPr>
          <p:cNvPr id="5" name="Footer Placeholder 4">
            <a:extLst>
              <a:ext uri="{FF2B5EF4-FFF2-40B4-BE49-F238E27FC236}">
                <a16:creationId xmlns:a16="http://schemas.microsoft.com/office/drawing/2014/main" id="{32C60B91-D2D0-9ADA-551F-6FD831B1EFA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CA4EC3-15D5-5768-64E0-730779BADF6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F3925-4AB6-4A7B-A646-7A1573FAC210}" type="slidenum">
              <a:rPr lang="en-US" smtClean="0"/>
              <a:t>‹#›</a:t>
            </a:fld>
            <a:endParaRPr lang="en-US"/>
          </a:p>
        </p:txBody>
      </p:sp>
    </p:spTree>
    <p:extLst>
      <p:ext uri="{BB962C8B-B14F-4D97-AF65-F5344CB8AC3E}">
        <p14:creationId xmlns:p14="http://schemas.microsoft.com/office/powerpoint/2010/main" val="3690648321"/>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 id="2147483823" r:id="rId17"/>
    <p:sldLayoutId id="2147483824" r:id="rId18"/>
    <p:sldLayoutId id="2147483825" r:id="rId19"/>
    <p:sldLayoutId id="2147483826" r:id="rId20"/>
    <p:sldLayoutId id="2147483827" r:id="rId21"/>
    <p:sldLayoutId id="2147483828" r:id="rId22"/>
    <p:sldLayoutId id="2147483829" r:id="rId23"/>
    <p:sldLayoutId id="2147483830" r:id="rId24"/>
    <p:sldLayoutId id="2147483831" r:id="rId25"/>
    <p:sldLayoutId id="2147483832" r:id="rId26"/>
    <p:sldLayoutId id="2147483833" r:id="rId27"/>
    <p:sldLayoutId id="2147483834" r:id="rId28"/>
    <p:sldLayoutId id="2147483835" r:id="rId29"/>
    <p:sldLayoutId id="2147483836" r:id="rId30"/>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09861" y="274320"/>
            <a:ext cx="10977489"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861" y="1577340"/>
            <a:ext cx="10977489"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7052" y="6377940"/>
            <a:ext cx="3903107"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860" y="6377940"/>
            <a:ext cx="2805358"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3/2/2026</a:t>
            </a:fld>
            <a:endParaRPr lang="en-US"/>
          </a:p>
        </p:txBody>
      </p:sp>
      <p:sp>
        <p:nvSpPr>
          <p:cNvPr id="6" name="Holder 6"/>
          <p:cNvSpPr>
            <a:spLocks noGrp="1"/>
          </p:cNvSpPr>
          <p:nvPr>
            <p:ph type="sldNum" sz="quarter" idx="7"/>
          </p:nvPr>
        </p:nvSpPr>
        <p:spPr>
          <a:xfrm>
            <a:off x="8781991" y="6377940"/>
            <a:ext cx="2805358"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47732878"/>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Lst>
  <p:txStyles>
    <p:titleStyle>
      <a:lvl1pPr>
        <a:defRPr>
          <a:latin typeface="+mj-lt"/>
          <a:ea typeface="+mj-ea"/>
          <a:cs typeface="+mj-cs"/>
        </a:defRPr>
      </a:lvl1pPr>
    </p:titleStyle>
    <p:bodyStyle>
      <a:lvl1pPr marL="0">
        <a:defRPr>
          <a:latin typeface="+mn-lt"/>
          <a:ea typeface="+mn-ea"/>
          <a:cs typeface="+mn-cs"/>
        </a:defRPr>
      </a:lvl1pPr>
      <a:lvl2pPr marL="370423">
        <a:defRPr>
          <a:latin typeface="+mn-lt"/>
          <a:ea typeface="+mn-ea"/>
          <a:cs typeface="+mn-cs"/>
        </a:defRPr>
      </a:lvl2pPr>
      <a:lvl3pPr marL="740847">
        <a:defRPr>
          <a:latin typeface="+mn-lt"/>
          <a:ea typeface="+mn-ea"/>
          <a:cs typeface="+mn-cs"/>
        </a:defRPr>
      </a:lvl3pPr>
      <a:lvl4pPr marL="1111270">
        <a:defRPr>
          <a:latin typeface="+mn-lt"/>
          <a:ea typeface="+mn-ea"/>
          <a:cs typeface="+mn-cs"/>
        </a:defRPr>
      </a:lvl4pPr>
      <a:lvl5pPr marL="1481694">
        <a:defRPr>
          <a:latin typeface="+mn-lt"/>
          <a:ea typeface="+mn-ea"/>
          <a:cs typeface="+mn-cs"/>
        </a:defRPr>
      </a:lvl5pPr>
      <a:lvl6pPr marL="1852117">
        <a:defRPr>
          <a:latin typeface="+mn-lt"/>
          <a:ea typeface="+mn-ea"/>
          <a:cs typeface="+mn-cs"/>
        </a:defRPr>
      </a:lvl6pPr>
      <a:lvl7pPr marL="2222541">
        <a:defRPr>
          <a:latin typeface="+mn-lt"/>
          <a:ea typeface="+mn-ea"/>
          <a:cs typeface="+mn-cs"/>
        </a:defRPr>
      </a:lvl7pPr>
      <a:lvl8pPr marL="2592964">
        <a:defRPr>
          <a:latin typeface="+mn-lt"/>
          <a:ea typeface="+mn-ea"/>
          <a:cs typeface="+mn-cs"/>
        </a:defRPr>
      </a:lvl8pPr>
      <a:lvl9pPr marL="2963388">
        <a:defRPr>
          <a:latin typeface="+mn-lt"/>
          <a:ea typeface="+mn-ea"/>
          <a:cs typeface="+mn-cs"/>
        </a:defRPr>
      </a:lvl9pPr>
    </p:bodyStyle>
    <p:otherStyle>
      <a:lvl1pPr marL="0">
        <a:defRPr>
          <a:latin typeface="+mn-lt"/>
          <a:ea typeface="+mn-ea"/>
          <a:cs typeface="+mn-cs"/>
        </a:defRPr>
      </a:lvl1pPr>
      <a:lvl2pPr marL="370423">
        <a:defRPr>
          <a:latin typeface="+mn-lt"/>
          <a:ea typeface="+mn-ea"/>
          <a:cs typeface="+mn-cs"/>
        </a:defRPr>
      </a:lvl2pPr>
      <a:lvl3pPr marL="740847">
        <a:defRPr>
          <a:latin typeface="+mn-lt"/>
          <a:ea typeface="+mn-ea"/>
          <a:cs typeface="+mn-cs"/>
        </a:defRPr>
      </a:lvl3pPr>
      <a:lvl4pPr marL="1111270">
        <a:defRPr>
          <a:latin typeface="+mn-lt"/>
          <a:ea typeface="+mn-ea"/>
          <a:cs typeface="+mn-cs"/>
        </a:defRPr>
      </a:lvl4pPr>
      <a:lvl5pPr marL="1481694">
        <a:defRPr>
          <a:latin typeface="+mn-lt"/>
          <a:ea typeface="+mn-ea"/>
          <a:cs typeface="+mn-cs"/>
        </a:defRPr>
      </a:lvl5pPr>
      <a:lvl6pPr marL="1852117">
        <a:defRPr>
          <a:latin typeface="+mn-lt"/>
          <a:ea typeface="+mn-ea"/>
          <a:cs typeface="+mn-cs"/>
        </a:defRPr>
      </a:lvl6pPr>
      <a:lvl7pPr marL="2222541">
        <a:defRPr>
          <a:latin typeface="+mn-lt"/>
          <a:ea typeface="+mn-ea"/>
          <a:cs typeface="+mn-cs"/>
        </a:defRPr>
      </a:lvl7pPr>
      <a:lvl8pPr marL="2592964">
        <a:defRPr>
          <a:latin typeface="+mn-lt"/>
          <a:ea typeface="+mn-ea"/>
          <a:cs typeface="+mn-cs"/>
        </a:defRPr>
      </a:lvl8pPr>
      <a:lvl9pPr marL="2963388">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19A48A-8ABD-A3D6-5BB5-E8D74AA034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E700D4-B2F7-BF89-60BB-720AE4E95B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A3CFD1-1CB1-4AFA-E480-684349A63B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49D855-0944-4550-B097-70B6D3C6E16A}" type="datetimeFigureOut">
              <a:rPr lang="en-US" smtClean="0"/>
              <a:t>3/2/2026</a:t>
            </a:fld>
            <a:endParaRPr lang="en-US"/>
          </a:p>
        </p:txBody>
      </p:sp>
      <p:sp>
        <p:nvSpPr>
          <p:cNvPr id="5" name="Footer Placeholder 4">
            <a:extLst>
              <a:ext uri="{FF2B5EF4-FFF2-40B4-BE49-F238E27FC236}">
                <a16:creationId xmlns:a16="http://schemas.microsoft.com/office/drawing/2014/main" id="{1FF180EA-0C4A-10E0-EB43-28EE14049D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498338A-AEE9-4A60-E0EF-2F5C3412E0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F8A9BCE-B683-4630-911C-97D42E22DE45}" type="slidenum">
              <a:rPr lang="en-US" smtClean="0"/>
              <a:t>‹#›</a:t>
            </a:fld>
            <a:endParaRPr lang="en-US"/>
          </a:p>
        </p:txBody>
      </p:sp>
    </p:spTree>
    <p:extLst>
      <p:ext uri="{BB962C8B-B14F-4D97-AF65-F5344CB8AC3E}">
        <p14:creationId xmlns:p14="http://schemas.microsoft.com/office/powerpoint/2010/main" val="2982343983"/>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 id="2147483870" r:id="rId14"/>
    <p:sldLayoutId id="2147483871" r:id="rId15"/>
    <p:sldLayoutId id="2147483872" r:id="rId16"/>
    <p:sldLayoutId id="2147483873" r:id="rId17"/>
    <p:sldLayoutId id="2147483874" r:id="rId18"/>
    <p:sldLayoutId id="2147483875" r:id="rId19"/>
    <p:sldLayoutId id="2147483876" r:id="rId20"/>
    <p:sldLayoutId id="2147483877" r:id="rId21"/>
    <p:sldLayoutId id="2147483878" r:id="rId22"/>
    <p:sldLayoutId id="2147483879" r:id="rId23"/>
    <p:sldLayoutId id="2147483880" r:id="rId24"/>
    <p:sldLayoutId id="2147483881" r:id="rId25"/>
    <p:sldLayoutId id="2147483882" r:id="rId26"/>
    <p:sldLayoutId id="2147483883" r:id="rId27"/>
    <p:sldLayoutId id="2147483884" r:id="rId28"/>
    <p:sldLayoutId id="2147483885" r:id="rId29"/>
    <p:sldLayoutId id="2147483886" r:id="rId30"/>
    <p:sldLayoutId id="2147483887" r:id="rId31"/>
    <p:sldLayoutId id="2147483888" r:id="rId32"/>
    <p:sldLayoutId id="2147483889" r:id="rId33"/>
    <p:sldLayoutId id="2147483890" r:id="rId34"/>
    <p:sldLayoutId id="2147483891" r:id="rId35"/>
    <p:sldLayoutId id="2147483892" r:id="rId36"/>
    <p:sldLayoutId id="2147483893" r:id="rId37"/>
    <p:sldLayoutId id="2147483894" r:id="rId38"/>
    <p:sldLayoutId id="2147483895" r:id="rId39"/>
    <p:sldLayoutId id="2147483896" r:id="rId40"/>
    <p:sldLayoutId id="2147483897" r:id="rId41"/>
    <p:sldLayoutId id="2147483898" r:id="rId42"/>
    <p:sldLayoutId id="2147483899" r:id="rId43"/>
    <p:sldLayoutId id="2147483900" r:id="rId44"/>
    <p:sldLayoutId id="2147483901" r:id="rId45"/>
    <p:sldLayoutId id="2147483902" r:id="rId46"/>
    <p:sldLayoutId id="2147483903" r:id="rId47"/>
    <p:sldLayoutId id="2147483904" r:id="rId48"/>
    <p:sldLayoutId id="2147483905" r:id="rId49"/>
    <p:sldLayoutId id="2147483906" r:id="rId50"/>
    <p:sldLayoutId id="2147483907" r:id="rId51"/>
    <p:sldLayoutId id="2147483908" r:id="rId52"/>
    <p:sldLayoutId id="2147483909" r:id="rId53"/>
    <p:sldLayoutId id="2147483910" r:id="rId54"/>
    <p:sldLayoutId id="2147483911" r:id="rId55"/>
    <p:sldLayoutId id="2147483912" r:id="rId56"/>
    <p:sldLayoutId id="2147483913" r:id="rId57"/>
    <p:sldLayoutId id="2147483914" r:id="rId58"/>
    <p:sldLayoutId id="2147483915" r:id="rId59"/>
    <p:sldLayoutId id="2147483916" r:id="rId60"/>
    <p:sldLayoutId id="2147483917" r:id="rId61"/>
    <p:sldLayoutId id="2147483918" r:id="rId62"/>
    <p:sldLayoutId id="2147483919" r:id="rId63"/>
    <p:sldLayoutId id="2147483920" r:id="rId64"/>
    <p:sldLayoutId id="2147483921" r:id="rId65"/>
    <p:sldLayoutId id="2147483922" r:id="rId66"/>
    <p:sldLayoutId id="2147483923" r:id="rId67"/>
    <p:sldLayoutId id="2147483924" r:id="rId68"/>
    <p:sldLayoutId id="2147483925" r:id="rId69"/>
    <p:sldLayoutId id="2147483926" r:id="rId70"/>
    <p:sldLayoutId id="2147483927" r:id="rId71"/>
    <p:sldLayoutId id="2147483928" r:id="rId72"/>
    <p:sldLayoutId id="2147483929" r:id="rId73"/>
    <p:sldLayoutId id="2147483930" r:id="rId74"/>
    <p:sldLayoutId id="2147483931" r:id="rId75"/>
    <p:sldLayoutId id="2147483932" r:id="rId7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14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0.xml.rels><?xml version="1.0" encoding="UTF-8" standalone="yes"?>
<Relationships xmlns="http://schemas.openxmlformats.org/package/2006/relationships"><Relationship Id="rId3" Type="http://schemas.openxmlformats.org/officeDocument/2006/relationships/hyperlink" Target="https://trade.lucasbols.com/wp-content/uploads/2025/08/How_to_conduct_a_tasting_1.mp4" TargetMode="External"/><Relationship Id="rId2" Type="http://schemas.openxmlformats.org/officeDocument/2006/relationships/image" Target="../media/image118.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8" Type="http://schemas.openxmlformats.org/officeDocument/2006/relationships/hyperlink" Target="https://www.beveragedaily.com/Article/2025/08/07/spritz-a-sparkling-opportunity-for-spirits/?utm_source=chatgpt.com" TargetMode="External"/><Relationship Id="rId3" Type="http://schemas.openxmlformats.org/officeDocument/2006/relationships/image" Target="../media/image105.png"/><Relationship Id="rId7" Type="http://schemas.openxmlformats.org/officeDocument/2006/relationships/hyperlink" Target="https://www.facebook.com/forbes/posts/spritz-culture-is-shifting-toward-lighter-more-diverse-cocktails-that-prioritize/1089754756347847/?utm_source=chatgpt.com" TargetMode="External"/><Relationship Id="rId2" Type="http://schemas.openxmlformats.org/officeDocument/2006/relationships/image" Target="../media/image119.png"/><Relationship Id="rId1" Type="http://schemas.openxmlformats.org/officeDocument/2006/relationships/slideLayout" Target="../slideLayouts/slideLayout23.xml"/><Relationship Id="rId6" Type="http://schemas.openxmlformats.org/officeDocument/2006/relationships/hyperlink" Target="https://sfstandard.com/2025/06/19/st-germain-elderflower-liqueur-hugo-spritz/?utm_source=chatgpt.com" TargetMode="External"/><Relationship Id="rId5" Type="http://schemas.openxmlformats.org/officeDocument/2006/relationships/hyperlink" Target="https://www.businessinsider.com/hugo-spritz-cocktail-st-germain-recipe-explained-2025-7?utm_source=chatgpt.com" TargetMode="External"/><Relationship Id="rId4" Type="http://schemas.openxmlformats.org/officeDocument/2006/relationships/hyperlink" Target="https://www.forbes.com/sites/rachelking/2025/06/04/aperol-to-hugo-5-cocktails-driving-spritz-season/?utm_source=chatgpt.com"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29.svg"/><Relationship Id="rId3" Type="http://schemas.openxmlformats.org/officeDocument/2006/relationships/image" Target="../media/image121.png"/><Relationship Id="rId7" Type="http://schemas.openxmlformats.org/officeDocument/2006/relationships/image" Target="../media/image124.png"/><Relationship Id="rId12" Type="http://schemas.openxmlformats.org/officeDocument/2006/relationships/image" Target="../media/image128.png"/><Relationship Id="rId2" Type="http://schemas.openxmlformats.org/officeDocument/2006/relationships/image" Target="../media/image120.png"/><Relationship Id="rId1" Type="http://schemas.openxmlformats.org/officeDocument/2006/relationships/slideLayout" Target="../slideLayouts/slideLayout23.xml"/><Relationship Id="rId6" Type="http://schemas.openxmlformats.org/officeDocument/2006/relationships/image" Target="../media/image123.png"/><Relationship Id="rId11" Type="http://schemas.openxmlformats.org/officeDocument/2006/relationships/image" Target="../media/image127.svg"/><Relationship Id="rId5" Type="http://schemas.openxmlformats.org/officeDocument/2006/relationships/image" Target="../media/image122.svg"/><Relationship Id="rId10" Type="http://schemas.openxmlformats.org/officeDocument/2006/relationships/image" Target="../media/image126.png"/><Relationship Id="rId4" Type="http://schemas.openxmlformats.org/officeDocument/2006/relationships/image" Target="../media/image76.png"/><Relationship Id="rId9" Type="http://schemas.openxmlformats.org/officeDocument/2006/relationships/image" Target="../media/image67.png"/><Relationship Id="rId14" Type="http://schemas.openxmlformats.org/officeDocument/2006/relationships/image" Target="../media/image105.png"/></Relationships>
</file>

<file path=ppt/slides/_rels/slide13.xml.rels><?xml version="1.0" encoding="UTF-8" standalone="yes"?>
<Relationships xmlns="http://schemas.openxmlformats.org/package/2006/relationships"><Relationship Id="rId3" Type="http://schemas.openxmlformats.org/officeDocument/2006/relationships/hyperlink" Target="https://trade.lucasbols.com/wp-content/uploads/2025/08/Elderflower_1.mp4" TargetMode="External"/><Relationship Id="rId2" Type="http://schemas.openxmlformats.org/officeDocument/2006/relationships/image" Target="../media/image130.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hyperlink" Target="https://tastewise.io/blog/summer-drink-trends?utm_source=chatgpt.com" TargetMode="External"/><Relationship Id="rId2" Type="http://schemas.openxmlformats.org/officeDocument/2006/relationships/image" Target="../media/image131.jpeg"/><Relationship Id="rId1" Type="http://schemas.openxmlformats.org/officeDocument/2006/relationships/slideLayout" Target="../slideLayouts/slideLayout23.xml"/><Relationship Id="rId6" Type="http://schemas.openxmlformats.org/officeDocument/2006/relationships/hyperlink" Target="https://punchdrink.com/articles/coconut-margarita-cocktail-recipe/?utm_source=chatgpt.com" TargetMode="External"/><Relationship Id="rId5" Type="http://schemas.openxmlformats.org/officeDocument/2006/relationships/hyperlink" Target="https://punchdrink.com/articles/coconut-cocktail-recipes-techniques/?utm_source=chatgpt.com" TargetMode="External"/><Relationship Id="rId4" Type="http://schemas.openxmlformats.org/officeDocument/2006/relationships/hyperlink" Target="https://www.wineenthusiast.com/culture/industry-news/drink-trends-2025/?srsltid=AfmBOorsP-eMGrUYyYvihKMmEDZhLLelHpJXUz4oECS5dl_bnY9vwOAc&amp;utm_source=chatgpt.com"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122.svg"/><Relationship Id="rId13" Type="http://schemas.openxmlformats.org/officeDocument/2006/relationships/image" Target="../media/image138.png"/><Relationship Id="rId3" Type="http://schemas.openxmlformats.org/officeDocument/2006/relationships/image" Target="../media/image132.png"/><Relationship Id="rId7" Type="http://schemas.openxmlformats.org/officeDocument/2006/relationships/image" Target="../media/image76.png"/><Relationship Id="rId12" Type="http://schemas.openxmlformats.org/officeDocument/2006/relationships/image" Target="../media/image137.svg"/><Relationship Id="rId2" Type="http://schemas.openxmlformats.org/officeDocument/2006/relationships/image" Target="../media/image120.png"/><Relationship Id="rId1" Type="http://schemas.openxmlformats.org/officeDocument/2006/relationships/slideLayout" Target="../slideLayouts/slideLayout23.xml"/><Relationship Id="rId6" Type="http://schemas.openxmlformats.org/officeDocument/2006/relationships/slide" Target="slide9.xml"/><Relationship Id="rId11" Type="http://schemas.openxmlformats.org/officeDocument/2006/relationships/image" Target="../media/image136.png"/><Relationship Id="rId5" Type="http://schemas.openxmlformats.org/officeDocument/2006/relationships/image" Target="../media/image134.png"/><Relationship Id="rId15" Type="http://schemas.openxmlformats.org/officeDocument/2006/relationships/image" Target="../media/image105.png"/><Relationship Id="rId10" Type="http://schemas.openxmlformats.org/officeDocument/2006/relationships/image" Target="../media/image67.png"/><Relationship Id="rId4" Type="http://schemas.openxmlformats.org/officeDocument/2006/relationships/image" Target="../media/image133.png"/><Relationship Id="rId9" Type="http://schemas.openxmlformats.org/officeDocument/2006/relationships/image" Target="../media/image135.png"/><Relationship Id="rId14" Type="http://schemas.openxmlformats.org/officeDocument/2006/relationships/image" Target="../media/image139.svg"/></Relationships>
</file>

<file path=ppt/slides/_rels/slide16.xml.rels><?xml version="1.0" encoding="UTF-8" standalone="yes"?>
<Relationships xmlns="http://schemas.openxmlformats.org/package/2006/relationships"><Relationship Id="rId3" Type="http://schemas.openxmlformats.org/officeDocument/2006/relationships/hyperlink" Target="https://trade.lucasbols.com/wp-content/uploads/2025/08/Coconut_US_1.mp4" TargetMode="External"/><Relationship Id="rId2" Type="http://schemas.openxmlformats.org/officeDocument/2006/relationships/image" Target="../media/image140.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8" Type="http://schemas.openxmlformats.org/officeDocument/2006/relationships/hyperlink" Target="https://dc.eater.com/dining-out-in-dc/160176/lychee-martini-dc-bars-cocktail-drinking-trends?utm_source=chatgpt.com" TargetMode="External"/><Relationship Id="rId3" Type="http://schemas.openxmlformats.org/officeDocument/2006/relationships/hyperlink" Target="https://www.forbes.com/sites/rachelking/2024/09/22/the-rise-of-asian-inspired-cocktails/?utm_source=chatgpt.com" TargetMode="External"/><Relationship Id="rId7" Type="http://schemas.openxmlformats.org/officeDocument/2006/relationships/hyperlink" Target="https://www.insidehook.com/cocktails/tales-cocktail-2025-takeaways?utm_source=chatgpt.com" TargetMode="External"/><Relationship Id="rId2" Type="http://schemas.openxmlformats.org/officeDocument/2006/relationships/hyperlink" Target="https://www.foodandwine.com/2025-drink-of-the-year-11866562?utm_source=chatgpt.com" TargetMode="External"/><Relationship Id="rId1" Type="http://schemas.openxmlformats.org/officeDocument/2006/relationships/slideLayout" Target="../slideLayouts/slideLayout23.xml"/><Relationship Id="rId6" Type="http://schemas.openxmlformats.org/officeDocument/2006/relationships/hyperlink" Target="https://www.bhg.com/lychee-martini-taylor-swift-11808971?utm_source=chatgpt.com" TargetMode="External"/><Relationship Id="rId5" Type="http://schemas.openxmlformats.org/officeDocument/2006/relationships/hyperlink" Target="https://www.southernglazers.com/insights-hub/liquid-insights-tour/liquid-insights-tour-2024/liquid-insights-tour-results?utm_source=chatgpt.com" TargetMode="External"/><Relationship Id="rId10" Type="http://schemas.openxmlformats.org/officeDocument/2006/relationships/image" Target="../media/image105.png"/><Relationship Id="rId4" Type="http://schemas.openxmlformats.org/officeDocument/2006/relationships/hyperlink" Target="https://www.thedrinksbusiness.com/2025/11/bacardi-unveils-cocktail-trends-that-shift-drinking-into-an-all-day-affair/?utm_source=chatgpt.com" TargetMode="External"/><Relationship Id="rId9" Type="http://schemas.openxmlformats.org/officeDocument/2006/relationships/image" Target="../media/image141.jpeg"/></Relationships>
</file>

<file path=ppt/slides/_rels/slide18.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47.svg"/><Relationship Id="rId3" Type="http://schemas.openxmlformats.org/officeDocument/2006/relationships/image" Target="../media/image142.png"/><Relationship Id="rId7" Type="http://schemas.openxmlformats.org/officeDocument/2006/relationships/image" Target="../media/image144.png"/><Relationship Id="rId12" Type="http://schemas.openxmlformats.org/officeDocument/2006/relationships/image" Target="../media/image146.png"/><Relationship Id="rId2" Type="http://schemas.openxmlformats.org/officeDocument/2006/relationships/image" Target="../media/image120.png"/><Relationship Id="rId1" Type="http://schemas.openxmlformats.org/officeDocument/2006/relationships/slideLayout" Target="../slideLayouts/slideLayout23.xml"/><Relationship Id="rId6" Type="http://schemas.openxmlformats.org/officeDocument/2006/relationships/image" Target="../media/image143.png"/><Relationship Id="rId11" Type="http://schemas.openxmlformats.org/officeDocument/2006/relationships/image" Target="../media/image115.svg"/><Relationship Id="rId5" Type="http://schemas.openxmlformats.org/officeDocument/2006/relationships/image" Target="../media/image122.svg"/><Relationship Id="rId10" Type="http://schemas.openxmlformats.org/officeDocument/2006/relationships/image" Target="../media/image114.png"/><Relationship Id="rId4" Type="http://schemas.openxmlformats.org/officeDocument/2006/relationships/image" Target="../media/image76.png"/><Relationship Id="rId9" Type="http://schemas.openxmlformats.org/officeDocument/2006/relationships/image" Target="../media/image67.png"/><Relationship Id="rId14" Type="http://schemas.openxmlformats.org/officeDocument/2006/relationships/image" Target="../media/image105.png"/></Relationships>
</file>

<file path=ppt/slides/_rels/slide19.xml.rels><?xml version="1.0" encoding="UTF-8" standalone="yes"?>
<Relationships xmlns="http://schemas.openxmlformats.org/package/2006/relationships"><Relationship Id="rId3" Type="http://schemas.openxmlformats.org/officeDocument/2006/relationships/hyperlink" Target="https://trade.lucasbols.com/wp-content/uploads/2025/08/Lychee_1.mp4" TargetMode="External"/><Relationship Id="rId2" Type="http://schemas.openxmlformats.org/officeDocument/2006/relationships/image" Target="../media/image148.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2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slide" Target="slide10.xml"/><Relationship Id="rId1" Type="http://schemas.openxmlformats.org/officeDocument/2006/relationships/slideLayout" Target="../slideLayouts/slideLayout52.xml"/><Relationship Id="rId6" Type="http://schemas.openxmlformats.org/officeDocument/2006/relationships/image" Target="../media/image105.png"/><Relationship Id="rId5" Type="http://schemas.openxmlformats.org/officeDocument/2006/relationships/image" Target="../media/image151.png"/><Relationship Id="rId4" Type="http://schemas.openxmlformats.org/officeDocument/2006/relationships/image" Target="../media/image150.svg"/></Relationships>
</file>

<file path=ppt/slides/_rels/slide2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slide" Target="slide10.xml"/><Relationship Id="rId1" Type="http://schemas.openxmlformats.org/officeDocument/2006/relationships/slideLayout" Target="../slideLayouts/slideLayout52.xml"/><Relationship Id="rId6" Type="http://schemas.openxmlformats.org/officeDocument/2006/relationships/image" Target="../media/image105.png"/><Relationship Id="rId5" Type="http://schemas.openxmlformats.org/officeDocument/2006/relationships/image" Target="../media/image152.png"/><Relationship Id="rId4" Type="http://schemas.openxmlformats.org/officeDocument/2006/relationships/image" Target="../media/image150.svg"/></Relationships>
</file>

<file path=ppt/slides/_rels/slide22.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2.xml"/><Relationship Id="rId1" Type="http://schemas.openxmlformats.org/officeDocument/2006/relationships/slideLayout" Target="../slideLayouts/slideLayout87.xml"/><Relationship Id="rId6" Type="http://schemas.openxmlformats.org/officeDocument/2006/relationships/image" Target="../media/image105.png"/><Relationship Id="rId5" Type="http://schemas.openxmlformats.org/officeDocument/2006/relationships/image" Target="../media/image122.svg"/><Relationship Id="rId4" Type="http://schemas.openxmlformats.org/officeDocument/2006/relationships/image" Target="../media/image76.png"/></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 Target="slide9.xml"/><Relationship Id="rId1" Type="http://schemas.openxmlformats.org/officeDocument/2006/relationships/slideLayout" Target="../slideLayouts/slideLayout87.xml"/><Relationship Id="rId5" Type="http://schemas.openxmlformats.org/officeDocument/2006/relationships/image" Target="../media/image105.png"/><Relationship Id="rId4" Type="http://schemas.openxmlformats.org/officeDocument/2006/relationships/image" Target="../media/image122.svg"/></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53.jpeg"/><Relationship Id="rId1" Type="http://schemas.openxmlformats.org/officeDocument/2006/relationships/slideLayout" Target="../slideLayouts/slideLayout105.xml"/><Relationship Id="rId6" Type="http://schemas.openxmlformats.org/officeDocument/2006/relationships/image" Target="../media/image122.svg"/><Relationship Id="rId5" Type="http://schemas.openxmlformats.org/officeDocument/2006/relationships/image" Target="../media/image76.png"/><Relationship Id="rId4" Type="http://schemas.openxmlformats.org/officeDocument/2006/relationships/slide" Target="slide9.xml"/></Relationships>
</file>

<file path=ppt/slides/_rels/slide3.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40.xml"/></Relationships>
</file>

<file path=ppt/slides/_rels/slide4.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74.svg"/><Relationship Id="rId5" Type="http://schemas.openxmlformats.org/officeDocument/2006/relationships/image" Target="../media/image73.png"/><Relationship Id="rId10" Type="http://schemas.openxmlformats.org/officeDocument/2006/relationships/image" Target="../media/image77.svg"/><Relationship Id="rId4" Type="http://schemas.openxmlformats.org/officeDocument/2006/relationships/image" Target="../media/image72.svg"/><Relationship Id="rId9" Type="http://schemas.openxmlformats.org/officeDocument/2006/relationships/image" Target="../media/image76.png"/></Relationships>
</file>

<file path=ppt/slides/_rels/slide5.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svg"/><Relationship Id="rId18" Type="http://schemas.openxmlformats.org/officeDocument/2006/relationships/image" Target="../media/image89.png"/><Relationship Id="rId3" Type="http://schemas.openxmlformats.org/officeDocument/2006/relationships/image" Target="../media/image78.jpeg"/><Relationship Id="rId21" Type="http://schemas.openxmlformats.org/officeDocument/2006/relationships/image" Target="../media/image76.png"/><Relationship Id="rId7" Type="http://schemas.openxmlformats.org/officeDocument/2006/relationships/image" Target="../media/image74.svg"/><Relationship Id="rId12" Type="http://schemas.openxmlformats.org/officeDocument/2006/relationships/image" Target="../media/image83.png"/><Relationship Id="rId17" Type="http://schemas.openxmlformats.org/officeDocument/2006/relationships/image" Target="../media/image88.png"/><Relationship Id="rId2" Type="http://schemas.openxmlformats.org/officeDocument/2006/relationships/notesSlide" Target="../notesSlides/notesSlide1.xml"/><Relationship Id="rId16" Type="http://schemas.openxmlformats.org/officeDocument/2006/relationships/image" Target="../media/image87.png"/><Relationship Id="rId20" Type="http://schemas.openxmlformats.org/officeDocument/2006/relationships/slide" Target="slide9.xml"/><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82.svg"/><Relationship Id="rId5" Type="http://schemas.openxmlformats.org/officeDocument/2006/relationships/image" Target="../media/image72.svg"/><Relationship Id="rId15" Type="http://schemas.openxmlformats.org/officeDocument/2006/relationships/image" Target="../media/image86.svg"/><Relationship Id="rId10" Type="http://schemas.openxmlformats.org/officeDocument/2006/relationships/image" Target="../media/image81.png"/><Relationship Id="rId19" Type="http://schemas.openxmlformats.org/officeDocument/2006/relationships/image" Target="../media/image75.png"/><Relationship Id="rId4" Type="http://schemas.openxmlformats.org/officeDocument/2006/relationships/image" Target="../media/image71.png"/><Relationship Id="rId9" Type="http://schemas.openxmlformats.org/officeDocument/2006/relationships/image" Target="../media/image80.svg"/><Relationship Id="rId14" Type="http://schemas.openxmlformats.org/officeDocument/2006/relationships/image" Target="../media/image85.png"/><Relationship Id="rId22" Type="http://schemas.openxmlformats.org/officeDocument/2006/relationships/image" Target="../media/image77.svg"/></Relationships>
</file>

<file path=ppt/slides/_rels/slide6.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18" Type="http://schemas.openxmlformats.org/officeDocument/2006/relationships/image" Target="../media/image77.svg"/><Relationship Id="rId3" Type="http://schemas.openxmlformats.org/officeDocument/2006/relationships/image" Target="../media/image71.png"/><Relationship Id="rId7" Type="http://schemas.openxmlformats.org/officeDocument/2006/relationships/image" Target="../media/image91.png"/><Relationship Id="rId12" Type="http://schemas.openxmlformats.org/officeDocument/2006/relationships/image" Target="../media/image96.png"/><Relationship Id="rId17" Type="http://schemas.openxmlformats.org/officeDocument/2006/relationships/image" Target="../media/image76.png"/><Relationship Id="rId2" Type="http://schemas.openxmlformats.org/officeDocument/2006/relationships/image" Target="../media/image90.jpeg"/><Relationship Id="rId16" Type="http://schemas.openxmlformats.org/officeDocument/2006/relationships/slide" Target="slide9.xml"/><Relationship Id="rId1" Type="http://schemas.openxmlformats.org/officeDocument/2006/relationships/slideLayout" Target="../slideLayouts/slideLayout7.xml"/><Relationship Id="rId6" Type="http://schemas.openxmlformats.org/officeDocument/2006/relationships/image" Target="../media/image74.svg"/><Relationship Id="rId11" Type="http://schemas.openxmlformats.org/officeDocument/2006/relationships/image" Target="../media/image95.png"/><Relationship Id="rId5" Type="http://schemas.openxmlformats.org/officeDocument/2006/relationships/image" Target="../media/image73.png"/><Relationship Id="rId15" Type="http://schemas.openxmlformats.org/officeDocument/2006/relationships/image" Target="../media/image75.png"/><Relationship Id="rId10" Type="http://schemas.openxmlformats.org/officeDocument/2006/relationships/image" Target="../media/image94.png"/><Relationship Id="rId4" Type="http://schemas.openxmlformats.org/officeDocument/2006/relationships/image" Target="../media/image72.svg"/><Relationship Id="rId9" Type="http://schemas.openxmlformats.org/officeDocument/2006/relationships/image" Target="../media/image93.png"/><Relationship Id="rId14" Type="http://schemas.openxmlformats.org/officeDocument/2006/relationships/image" Target="../media/image98.svg"/></Relationships>
</file>

<file path=ppt/slides/_rels/slide7.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67.png"/><Relationship Id="rId1" Type="http://schemas.openxmlformats.org/officeDocument/2006/relationships/slideLayout" Target="../slideLayouts/slideLayout23.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svg"/><Relationship Id="rId9" Type="http://schemas.openxmlformats.org/officeDocument/2006/relationships/image" Target="../media/image105.png"/></Relationships>
</file>

<file path=ppt/slides/_rels/slide8.xml.rels><?xml version="1.0" encoding="UTF-8" standalone="yes"?>
<Relationships xmlns="http://schemas.openxmlformats.org/package/2006/relationships"><Relationship Id="rId8" Type="http://schemas.openxmlformats.org/officeDocument/2006/relationships/image" Target="../media/image111.sv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67.png"/><Relationship Id="rId1" Type="http://schemas.openxmlformats.org/officeDocument/2006/relationships/slideLayout" Target="../slideLayouts/slideLayout23.xml"/><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107.svg"/><Relationship Id="rId9" Type="http://schemas.openxmlformats.org/officeDocument/2006/relationships/image" Target="../media/image105.png"/></Relationships>
</file>

<file path=ppt/slides/_rels/slide9.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67.png"/><Relationship Id="rId1" Type="http://schemas.openxmlformats.org/officeDocument/2006/relationships/slideLayout" Target="../slideLayouts/slideLayout23.xml"/><Relationship Id="rId6" Type="http://schemas.openxmlformats.org/officeDocument/2006/relationships/image" Target="../media/image115.svg"/><Relationship Id="rId5" Type="http://schemas.openxmlformats.org/officeDocument/2006/relationships/image" Target="../media/image114.png"/><Relationship Id="rId4" Type="http://schemas.openxmlformats.org/officeDocument/2006/relationships/image" Target="../media/image113.svg"/><Relationship Id="rId9" Type="http://schemas.openxmlformats.org/officeDocument/2006/relationships/image" Target="../media/image10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451B6-4292-8F32-25D4-C5ABB6A82A4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ADD6FAD-AF44-E7E8-5B4C-05E777B37B5B}"/>
              </a:ext>
            </a:extLst>
          </p:cNvPr>
          <p:cNvSpPr/>
          <p:nvPr/>
        </p:nvSpPr>
        <p:spPr>
          <a:xfrm>
            <a:off x="2379" y="-19457"/>
            <a:ext cx="12189621" cy="6887226"/>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marL="0" marR="0" lvl="0" indent="0" algn="ctr" defTabSz="91426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8">
            <a:extLst>
              <a:ext uri="{FF2B5EF4-FFF2-40B4-BE49-F238E27FC236}">
                <a16:creationId xmlns:a16="http://schemas.microsoft.com/office/drawing/2014/main" id="{467964EB-01B7-5093-067D-229773A46CDB}"/>
              </a:ext>
            </a:extLst>
          </p:cNvPr>
          <p:cNvSpPr txBox="1">
            <a:spLocks/>
          </p:cNvSpPr>
          <p:nvPr/>
        </p:nvSpPr>
        <p:spPr>
          <a:xfrm>
            <a:off x="6813623" y="2343118"/>
            <a:ext cx="4879302" cy="328291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457177"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ptos Display" panose="02110004020202020204"/>
              <a:ea typeface="+mj-ea"/>
              <a:cs typeface="+mj-cs"/>
            </a:endParaRPr>
          </a:p>
        </p:txBody>
      </p:sp>
      <p:pic>
        <p:nvPicPr>
          <p:cNvPr id="5" name="Picture 4">
            <a:extLst>
              <a:ext uri="{FF2B5EF4-FFF2-40B4-BE49-F238E27FC236}">
                <a16:creationId xmlns:a16="http://schemas.microsoft.com/office/drawing/2014/main" id="{16263BC6-2FD3-56A7-B738-58EB76B124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89812" y="172020"/>
            <a:ext cx="606226" cy="538410"/>
          </a:xfrm>
          <a:prstGeom prst="rect">
            <a:avLst/>
          </a:prstGeom>
        </p:spPr>
      </p:pic>
      <p:pic>
        <p:nvPicPr>
          <p:cNvPr id="1028" name="Picture 4" descr="Lucas Bols // Home">
            <a:extLst>
              <a:ext uri="{FF2B5EF4-FFF2-40B4-BE49-F238E27FC236}">
                <a16:creationId xmlns:a16="http://schemas.microsoft.com/office/drawing/2014/main" id="{148ABF6F-8FE1-430C-C770-EED405303D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7463" y="1477024"/>
            <a:ext cx="8740324" cy="44442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42E8E5A-6D34-DE04-DCCB-83B669FE537C}"/>
              </a:ext>
            </a:extLst>
          </p:cNvPr>
          <p:cNvSpPr txBox="1"/>
          <p:nvPr/>
        </p:nvSpPr>
        <p:spPr>
          <a:xfrm>
            <a:off x="1264662" y="163212"/>
            <a:ext cx="960755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E97132"/>
                </a:solidFill>
                <a:effectLst/>
                <a:uLnTx/>
                <a:uFillTx/>
                <a:latin typeface="Aptos" panose="02110004020202020204"/>
                <a:ea typeface="+mn-ea"/>
                <a:cs typeface="+mn-cs"/>
              </a:rPr>
              <a:t>OUR MISSION IS TO </a:t>
            </a:r>
            <a:r>
              <a:rPr kumimoji="0" lang="en-US" sz="3600" b="1" i="0" u="none" strike="noStrike" kern="1200" cap="none" spc="0" normalizeH="0" baseline="0" noProof="0">
                <a:ln>
                  <a:noFill/>
                </a:ln>
                <a:solidFill>
                  <a:srgbClr val="E97132"/>
                </a:solidFill>
                <a:effectLst/>
                <a:uLnTx/>
                <a:uFillTx/>
                <a:latin typeface="Aptos" panose="02110004020202020204"/>
                <a:ea typeface="+mn-ea"/>
                <a:cs typeface="+mn-cs"/>
              </a:rPr>
              <a:t>CREATE GREAT COCKTAIL EXPERIENCES </a:t>
            </a:r>
            <a:r>
              <a:rPr kumimoji="0" lang="en-US" sz="3600" b="0" i="0" u="none" strike="noStrike" kern="1200" cap="none" spc="0" normalizeH="0" baseline="0" noProof="0">
                <a:ln>
                  <a:noFill/>
                </a:ln>
                <a:solidFill>
                  <a:srgbClr val="E97132"/>
                </a:solidFill>
                <a:effectLst/>
                <a:uLnTx/>
                <a:uFillTx/>
                <a:latin typeface="Aptos" panose="02110004020202020204"/>
                <a:ea typeface="+mn-ea"/>
                <a:cs typeface="+mn-cs"/>
              </a:rPr>
              <a:t>AROUND THE WORLD</a:t>
            </a:r>
            <a:endParaRPr kumimoji="0" lang="en-US" sz="3600" b="0" i="1" u="none" strike="noStrike" kern="1200" cap="none" spc="0" normalizeH="0" baseline="0" noProof="0">
              <a:ln>
                <a:noFill/>
              </a:ln>
              <a:solidFill>
                <a:srgbClr val="E97132"/>
              </a:solidFill>
              <a:effectLst/>
              <a:uLnTx/>
              <a:uFillTx/>
              <a:latin typeface="Aptos" panose="02110004020202020204"/>
              <a:ea typeface="+mn-ea"/>
              <a:cs typeface="+mn-cs"/>
            </a:endParaRPr>
          </a:p>
        </p:txBody>
      </p:sp>
      <p:pic>
        <p:nvPicPr>
          <p:cNvPr id="4" name="Picture 4" descr="LucasBols Logo PNG Vector (SVG) Free Download">
            <a:extLst>
              <a:ext uri="{FF2B5EF4-FFF2-40B4-BE49-F238E27FC236}">
                <a16:creationId xmlns:a16="http://schemas.microsoft.com/office/drawing/2014/main" id="{BA405832-8327-3287-BA47-9E3AC47FF4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439" y="205111"/>
            <a:ext cx="800163" cy="5227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F7AB55D-779F-E09D-FF7B-7B06244448BA}"/>
              </a:ext>
            </a:extLst>
          </p:cNvPr>
          <p:cNvSpPr txBox="1"/>
          <p:nvPr/>
        </p:nvSpPr>
        <p:spPr>
          <a:xfrm>
            <a:off x="633520" y="5975880"/>
            <a:ext cx="897026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a:ln>
                  <a:noFill/>
                </a:ln>
                <a:solidFill>
                  <a:srgbClr val="E97132"/>
                </a:solidFill>
                <a:effectLst/>
                <a:uLnTx/>
                <a:uFillTx/>
                <a:latin typeface="Aptos" panose="02110004020202020204"/>
                <a:ea typeface="+mn-ea"/>
                <a:cs typeface="+mn-cs"/>
              </a:rPr>
              <a:t>FOR </a:t>
            </a:r>
            <a:r>
              <a:rPr kumimoji="0" lang="en-US" sz="4400" b="1" i="1" u="none" strike="noStrike" kern="1200" cap="none" spc="0" normalizeH="0" baseline="0" noProof="0">
                <a:ln>
                  <a:noFill/>
                </a:ln>
                <a:solidFill>
                  <a:srgbClr val="E97132"/>
                </a:solidFill>
                <a:effectLst/>
                <a:uLnTx/>
                <a:uFillTx/>
                <a:latin typeface="Aptos" panose="02110004020202020204"/>
                <a:ea typeface="+mn-ea"/>
                <a:cs typeface="+mn-cs"/>
              </a:rPr>
              <a:t>450 YEARS </a:t>
            </a:r>
            <a:r>
              <a:rPr kumimoji="0" lang="en-US" sz="4400" b="0" i="1" u="none" strike="noStrike" kern="1200" cap="none" spc="0" normalizeH="0" baseline="0" noProof="0">
                <a:ln>
                  <a:noFill/>
                </a:ln>
                <a:solidFill>
                  <a:srgbClr val="E97132"/>
                </a:solidFill>
                <a:effectLst/>
                <a:uLnTx/>
                <a:uFillTx/>
                <a:latin typeface="Aptos" panose="02110004020202020204"/>
                <a:ea typeface="+mn-ea"/>
                <a:cs typeface="+mn-cs"/>
              </a:rPr>
              <a:t>SINCE 1575</a:t>
            </a:r>
          </a:p>
        </p:txBody>
      </p:sp>
      <p:grpSp>
        <p:nvGrpSpPr>
          <p:cNvPr id="8" name="Group">
            <a:extLst>
              <a:ext uri="{FF2B5EF4-FFF2-40B4-BE49-F238E27FC236}">
                <a16:creationId xmlns:a16="http://schemas.microsoft.com/office/drawing/2014/main" id="{32FDA9C7-316B-1931-392F-FEEE18817749}"/>
              </a:ext>
            </a:extLst>
          </p:cNvPr>
          <p:cNvGrpSpPr/>
          <p:nvPr/>
        </p:nvGrpSpPr>
        <p:grpSpPr>
          <a:xfrm>
            <a:off x="8850100" y="3621834"/>
            <a:ext cx="3202331" cy="3165517"/>
            <a:chOff x="0" y="0"/>
            <a:chExt cx="10242474" cy="10242474"/>
          </a:xfrm>
        </p:grpSpPr>
        <p:pic>
          <p:nvPicPr>
            <p:cNvPr id="9" name="Image" descr="Image">
              <a:extLst>
                <a:ext uri="{FF2B5EF4-FFF2-40B4-BE49-F238E27FC236}">
                  <a16:creationId xmlns:a16="http://schemas.microsoft.com/office/drawing/2014/main" id="{AF935697-BC69-68E4-AAE1-BE0C8573676E}"/>
                </a:ext>
              </a:extLst>
            </p:cNvPr>
            <p:cNvPicPr>
              <a:picLocks noChangeAspect="1"/>
            </p:cNvPicPr>
            <p:nvPr/>
          </p:nvPicPr>
          <p:blipFill>
            <a:blip r:embed="rId5"/>
            <a:stretch>
              <a:fillRect/>
            </a:stretch>
          </p:blipFill>
          <p:spPr>
            <a:xfrm rot="16209009">
              <a:off x="13368" y="13368"/>
              <a:ext cx="10215739" cy="10215739"/>
            </a:xfrm>
            <a:prstGeom prst="rect">
              <a:avLst/>
            </a:prstGeom>
            <a:ln w="12700" cap="flat">
              <a:noFill/>
              <a:miter lim="400000"/>
            </a:ln>
            <a:effectLst/>
          </p:spPr>
        </p:pic>
        <p:pic>
          <p:nvPicPr>
            <p:cNvPr id="10" name="Image" descr="Image">
              <a:extLst>
                <a:ext uri="{FF2B5EF4-FFF2-40B4-BE49-F238E27FC236}">
                  <a16:creationId xmlns:a16="http://schemas.microsoft.com/office/drawing/2014/main" id="{7AABD58B-3FD4-D4DB-B50B-FE85A9851928}"/>
                </a:ext>
              </a:extLst>
            </p:cNvPr>
            <p:cNvPicPr>
              <a:picLocks noChangeAspect="1"/>
            </p:cNvPicPr>
            <p:nvPr/>
          </p:nvPicPr>
          <p:blipFill>
            <a:blip r:embed="rId6"/>
            <a:stretch>
              <a:fillRect/>
            </a:stretch>
          </p:blipFill>
          <p:spPr>
            <a:xfrm rot="4657906">
              <a:off x="1424004" y="1429645"/>
              <a:ext cx="7394466" cy="7394466"/>
            </a:xfrm>
            <a:prstGeom prst="rect">
              <a:avLst/>
            </a:prstGeom>
            <a:ln w="12700" cap="flat">
              <a:noFill/>
              <a:miter lim="400000"/>
            </a:ln>
            <a:effectLst/>
          </p:spPr>
        </p:pic>
      </p:grpSp>
      <p:pic>
        <p:nvPicPr>
          <p:cNvPr id="11" name="geplakte-afbeelding.pdf" descr="geplakte-afbeelding.pdf">
            <a:extLst>
              <a:ext uri="{FF2B5EF4-FFF2-40B4-BE49-F238E27FC236}">
                <a16:creationId xmlns:a16="http://schemas.microsoft.com/office/drawing/2014/main" id="{F9C15F66-6107-0D7D-3BAB-560619012848}"/>
              </a:ext>
            </a:extLst>
          </p:cNvPr>
          <p:cNvPicPr>
            <a:picLocks noChangeAspect="1"/>
          </p:cNvPicPr>
          <p:nvPr/>
        </p:nvPicPr>
        <p:blipFill>
          <a:blip r:embed="rId7"/>
          <a:stretch>
            <a:fillRect/>
          </a:stretch>
        </p:blipFill>
        <p:spPr>
          <a:xfrm>
            <a:off x="8984457" y="3726116"/>
            <a:ext cx="2933616" cy="2980677"/>
          </a:xfrm>
          <a:prstGeom prst="rect">
            <a:avLst/>
          </a:prstGeom>
          <a:ln w="12700">
            <a:miter lim="400000"/>
          </a:ln>
        </p:spPr>
      </p:pic>
    </p:spTree>
    <p:extLst>
      <p:ext uri="{BB962C8B-B14F-4D97-AF65-F5344CB8AC3E}">
        <p14:creationId xmlns:p14="http://schemas.microsoft.com/office/powerpoint/2010/main" val="309929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E6843-7E12-0D64-7460-390DA4CE92BE}"/>
            </a:ext>
          </a:extLst>
        </p:cNvPr>
        <p:cNvGrpSpPr/>
        <p:nvPr/>
      </p:nvGrpSpPr>
      <p:grpSpPr>
        <a:xfrm>
          <a:off x="0" y="0"/>
          <a:ext cx="0" cy="0"/>
          <a:chOff x="0" y="0"/>
          <a:chExt cx="0" cy="0"/>
        </a:xfrm>
      </p:grpSpPr>
      <p:pic>
        <p:nvPicPr>
          <p:cNvPr id="3" name="Picture 2" descr="A person in a uniform&#10;&#10;AI-generated content may be incorrect.">
            <a:extLst>
              <a:ext uri="{FF2B5EF4-FFF2-40B4-BE49-F238E27FC236}">
                <a16:creationId xmlns:a16="http://schemas.microsoft.com/office/drawing/2014/main" id="{1EBF9099-BF21-5BC0-68EF-F116E1F369F9}"/>
              </a:ext>
            </a:extLst>
          </p:cNvPr>
          <p:cNvPicPr>
            <a:picLocks noChangeAspect="1"/>
          </p:cNvPicPr>
          <p:nvPr/>
        </p:nvPicPr>
        <p:blipFill>
          <a:blip r:embed="rId2"/>
          <a:stretch>
            <a:fillRect/>
          </a:stretch>
        </p:blipFill>
        <p:spPr>
          <a:xfrm>
            <a:off x="-549797" y="230888"/>
            <a:ext cx="12192000" cy="6782045"/>
          </a:xfrm>
          <a:prstGeom prst="rect">
            <a:avLst/>
          </a:prstGeom>
        </p:spPr>
      </p:pic>
      <p:sp>
        <p:nvSpPr>
          <p:cNvPr id="8" name="Rectangle: Rounded Corners 7">
            <a:extLst>
              <a:ext uri="{FF2B5EF4-FFF2-40B4-BE49-F238E27FC236}">
                <a16:creationId xmlns:a16="http://schemas.microsoft.com/office/drawing/2014/main" id="{063BCEE0-6B82-64F9-94E9-9BBC95881723}"/>
              </a:ext>
            </a:extLst>
          </p:cNvPr>
          <p:cNvSpPr/>
          <p:nvPr/>
        </p:nvSpPr>
        <p:spPr>
          <a:xfrm>
            <a:off x="6369818" y="5357446"/>
            <a:ext cx="5275802" cy="1019907"/>
          </a:xfrm>
          <a:prstGeom prst="roundRect">
            <a:avLst/>
          </a:prstGeom>
          <a:solidFill>
            <a:srgbClr val="0C234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3A161D6-6555-BD9B-0227-B27BFE573DFB}"/>
              </a:ext>
            </a:extLst>
          </p:cNvPr>
          <p:cNvSpPr txBox="1"/>
          <p:nvPr/>
        </p:nvSpPr>
        <p:spPr>
          <a:xfrm>
            <a:off x="6578321" y="5514452"/>
            <a:ext cx="486340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bg1"/>
                </a:solidFill>
                <a:latin typeface="Times New Roman"/>
                <a:ea typeface="Calibri"/>
                <a:cs typeface="Calibri"/>
              </a:rPr>
              <a:t>Watch the "DARE 2 COMPARE:</a:t>
            </a:r>
            <a:br>
              <a:rPr lang="en-US" sz="2000" b="1">
                <a:latin typeface="Times New Roman"/>
                <a:ea typeface="Calibri"/>
                <a:cs typeface="Calibri"/>
              </a:rPr>
            </a:br>
            <a:r>
              <a:rPr lang="en-US" sz="2000" b="1">
                <a:solidFill>
                  <a:schemeClr val="bg1"/>
                </a:solidFill>
                <a:latin typeface="Times New Roman"/>
                <a:ea typeface="Calibri"/>
                <a:cs typeface="Calibri"/>
              </a:rPr>
              <a:t>HOW TO CONDUCT A TASTING" </a:t>
            </a:r>
            <a:r>
              <a:rPr lang="en-US" sz="2000" b="1">
                <a:solidFill>
                  <a:schemeClr val="bg1"/>
                </a:solidFill>
                <a:latin typeface="Times New Roman"/>
                <a:ea typeface="Calibri"/>
                <a:cs typeface="Calibri"/>
                <a:hlinkClick r:id="rId3">
                  <a:extLst>
                    <a:ext uri="{A12FA001-AC4F-418D-AE19-62706E023703}">
                      <ahyp:hlinkClr xmlns:ahyp="http://schemas.microsoft.com/office/drawing/2018/hyperlinkcolor" val="tx"/>
                    </a:ext>
                  </a:extLst>
                </a:hlinkClick>
              </a:rPr>
              <a:t>Video</a:t>
            </a:r>
            <a:endParaRPr lang="en-US">
              <a:solidFill>
                <a:schemeClr val="bg1"/>
              </a:solidFill>
            </a:endParaRPr>
          </a:p>
        </p:txBody>
      </p:sp>
    </p:spTree>
    <p:extLst>
      <p:ext uri="{BB962C8B-B14F-4D97-AF65-F5344CB8AC3E}">
        <p14:creationId xmlns:p14="http://schemas.microsoft.com/office/powerpoint/2010/main" val="3174524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3FAD0-A8E3-4C2F-CE7F-AFB3B9AC216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170FDC6-C56F-BB4C-0BD9-F5E4A83CB560}"/>
              </a:ext>
            </a:extLst>
          </p:cNvPr>
          <p:cNvSpPr txBox="1"/>
          <p:nvPr/>
        </p:nvSpPr>
        <p:spPr>
          <a:xfrm>
            <a:off x="130629" y="49383"/>
            <a:ext cx="1061389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800" cap="none" spc="0" normalizeH="0" baseline="0" noProof="0">
                <a:ln>
                  <a:noFill/>
                </a:ln>
                <a:solidFill>
                  <a:prstClr val="black"/>
                </a:solidFill>
                <a:effectLst/>
                <a:uLnTx/>
                <a:uFillTx/>
                <a:latin typeface="Aptos" panose="020B0004020202020204" pitchFamily="34" charset="0"/>
                <a:ea typeface="Times New Roman" panose="02020603050405020304" pitchFamily="18" charset="0"/>
                <a:cs typeface="Times New Roman" panose="02020603050405020304" pitchFamily="18" charset="0"/>
              </a:rPr>
              <a:t>ELDERFLOWER COCKTAIL TRENDS IN THE USA</a:t>
            </a:r>
            <a:endParaRPr kumimoji="0" lang="en-US" sz="36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 name="Picture 2">
            <a:extLst>
              <a:ext uri="{FF2B5EF4-FFF2-40B4-BE49-F238E27FC236}">
                <a16:creationId xmlns:a16="http://schemas.microsoft.com/office/drawing/2014/main" id="{32EF3684-DB5A-C761-713B-1B84C4CDE4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232" t="-1" r="40043" b="64881"/>
          <a:stretch>
            <a:fillRect/>
          </a:stretch>
        </p:blipFill>
        <p:spPr bwMode="auto">
          <a:xfrm>
            <a:off x="0" y="-865795"/>
            <a:ext cx="2743200" cy="76882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53049504">
            <a:extLst>
              <a:ext uri="{FF2B5EF4-FFF2-40B4-BE49-F238E27FC236}">
                <a16:creationId xmlns:a16="http://schemas.microsoft.com/office/drawing/2014/main" id="{A913651C-B01B-D7E5-5508-DCB5E2CC7C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1672" y="1"/>
            <a:ext cx="1048200" cy="10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6DCFCE9-D9FB-573D-DEBE-194E3587A186}"/>
              </a:ext>
            </a:extLst>
          </p:cNvPr>
          <p:cNvSpPr txBox="1"/>
          <p:nvPr/>
        </p:nvSpPr>
        <p:spPr>
          <a:xfrm>
            <a:off x="2743200" y="821502"/>
            <a:ext cx="9396672" cy="6314293"/>
          </a:xfrm>
          <a:prstGeom prst="rect">
            <a:avLst/>
          </a:prstGeom>
          <a:noFill/>
        </p:spPr>
        <p:txBody>
          <a:bodyPr wrap="square">
            <a:spAutoFit/>
          </a:bodyPr>
          <a:lstStyle/>
          <a:p>
            <a:pPr marL="0" marR="0">
              <a:lnSpc>
                <a:spcPct val="115000"/>
              </a:lnSpc>
              <a:spcAft>
                <a:spcPts val="800"/>
              </a:spcAft>
              <a:buNone/>
            </a:pPr>
            <a:r>
              <a:rPr lang="en-US" sz="2400" b="1"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What’s trending in U.S. cocktails</a:t>
            </a:r>
            <a:endParaRPr lang="en-US" sz="1600" kern="100" dirty="0">
              <a:solidFill>
                <a:schemeClr val="tx2">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Elderflower has fully graduated from niche to </a:t>
            </a:r>
            <a:r>
              <a:rPr lang="en-US" sz="1200" b="1"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mainstream cocktail modifier</a:t>
            </a: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 particularly via spritz culture. Coverage from </a:t>
            </a:r>
            <a:r>
              <a:rPr lang="en-US" sz="1200" i="1"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Forbes</a:t>
            </a: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 describes how lighter spritzes built around elderflower liqueur are reshaping seasonal menus and cocktail preferences, focused on refreshment and approachability. (</a:t>
            </a: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hlinkClick r:id="rId4" tooltip="Aperol To Hugo: 5 Cocktails Driving Spritz Season">
                  <a:extLst>
                    <a:ext uri="{A12FA001-AC4F-418D-AE19-62706E023703}">
                      <ahyp:hlinkClr xmlns:ahyp="http://schemas.microsoft.com/office/drawing/2018/hyperlinkcolor" val="tx"/>
                    </a:ext>
                  </a:extLst>
                </a:hlinkClick>
              </a:rPr>
              <a:t>Forbes</a:t>
            </a: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a:t>
            </a:r>
            <a:endParaRPr lang="en-US" sz="1200" kern="100" dirty="0">
              <a:solidFill>
                <a:schemeClr val="tx2">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Meanwhile </a:t>
            </a:r>
            <a:r>
              <a:rPr lang="en-US" sz="1200" i="1"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Business Insider</a:t>
            </a: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 reports the </a:t>
            </a:r>
            <a:r>
              <a:rPr lang="en-US" sz="1200" b="1"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Hugo Spritz</a:t>
            </a: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 — a prosecco-plus-elderflower serve — has surged in popularity, outpacing the traditional Aperol spritz with strong search growth and social media buzz. (</a:t>
            </a: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hlinkClick r:id="rId5" tooltip="Move over, Aperol &amp;mdash; the Hugo Spritz is summer's hottest cocktail">
                  <a:extLst>
                    <a:ext uri="{A12FA001-AC4F-418D-AE19-62706E023703}">
                      <ahyp:hlinkClr xmlns:ahyp="http://schemas.microsoft.com/office/drawing/2018/hyperlinkcolor" val="tx"/>
                    </a:ext>
                  </a:extLst>
                </a:hlinkClick>
              </a:rPr>
              <a:t>Business Insider</a:t>
            </a: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a:t>
            </a:r>
            <a:endParaRPr lang="en-US" sz="1200" kern="100" dirty="0">
              <a:solidFill>
                <a:schemeClr val="tx2">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Regional bar coverage also notes a </a:t>
            </a:r>
            <a:r>
              <a:rPr lang="en-US" sz="1200" b="1"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resurgence of elderflower</a:t>
            </a: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 which once dominated menus and is now returning as bartenders revisit floral flavors with modern creativity. (</a:t>
            </a: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hlinkClick r:id="rId6" tooltip="This once-trendy cocktail ingredient is making a big ...">
                  <a:extLst>
                    <a:ext uri="{A12FA001-AC4F-418D-AE19-62706E023703}">
                      <ahyp:hlinkClr xmlns:ahyp="http://schemas.microsoft.com/office/drawing/2018/hyperlinkcolor" val="tx"/>
                    </a:ext>
                  </a:extLst>
                </a:hlinkClick>
              </a:rPr>
              <a:t>San Francisco Standard</a:t>
            </a: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a:t>
            </a:r>
            <a:endParaRPr lang="en-US" sz="1200" kern="100" dirty="0">
              <a:solidFill>
                <a:schemeClr val="tx2">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b="1"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Why guests are ordering</a:t>
            </a:r>
            <a:endParaRPr lang="en-US" sz="1600" kern="100" dirty="0">
              <a:solidFill>
                <a:schemeClr val="tx2">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b="1"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Light, floral profile:</a:t>
            </a: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 Elderflower adds aromatic sweetness without heaviness. Coverage highlights how this aligns perfectly with the wider consumer shift toward lighter, lower-ABV beverages and all-day drinking. (</a:t>
            </a: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hlinkClick r:id="rId7" tooltip="Spritz culture is shifting toward lighter, more diverse ...">
                  <a:extLst>
                    <a:ext uri="{A12FA001-AC4F-418D-AE19-62706E023703}">
                      <ahyp:hlinkClr xmlns:ahyp="http://schemas.microsoft.com/office/drawing/2018/hyperlinkcolor" val="tx"/>
                    </a:ext>
                  </a:extLst>
                </a:hlinkClick>
              </a:rPr>
              <a:t>Facebook</a:t>
            </a: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a:t>
            </a:r>
            <a:endParaRPr lang="en-US" sz="1200" kern="100" dirty="0">
              <a:solidFill>
                <a:schemeClr val="tx2">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b="1"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Spritz culture boom:</a:t>
            </a: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 Spritzes are one of the most dynamic cocktail categories in 2025, and elderflower offers a floral alternative to the classic Aperol profile. (</a:t>
            </a: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hlinkClick r:id="rId8" tooltip="Spritz: A sparkling opportunity for spirits">
                  <a:extLst>
                    <a:ext uri="{A12FA001-AC4F-418D-AE19-62706E023703}">
                      <ahyp:hlinkClr xmlns:ahyp="http://schemas.microsoft.com/office/drawing/2018/hyperlinkcolor" val="tx"/>
                    </a:ext>
                  </a:extLst>
                </a:hlinkClick>
              </a:rPr>
              <a:t>BeverageDaily.com</a:t>
            </a: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a:t>
            </a:r>
            <a:endParaRPr lang="en-US" sz="1200" kern="100" dirty="0">
              <a:solidFill>
                <a:schemeClr val="tx2">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b="1"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Premium cues:</a:t>
            </a: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 The association of elderflower with European aperitivo culture and refined social occasions continues to drive interest among consumers seeking elevated experiences.</a:t>
            </a:r>
            <a:endParaRPr lang="en-US" sz="1200" kern="100" dirty="0">
              <a:solidFill>
                <a:schemeClr val="tx2">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b="1"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Market Proof points</a:t>
            </a:r>
            <a:endParaRPr lang="en-US" sz="1600" kern="100" dirty="0">
              <a:solidFill>
                <a:schemeClr val="tx2">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 </a:t>
            </a:r>
            <a:r>
              <a:rPr lang="en-US" sz="1200" i="1"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Forbes</a:t>
            </a: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 trend coverage identifies elderflower-built spritzes as core to 2025’s lighter cocktail movement. (</a:t>
            </a: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hlinkClick r:id="rId4" tooltip="Aperol To Hugo: 5 Cocktails Driving Spritz Season">
                  <a:extLst>
                    <a:ext uri="{A12FA001-AC4F-418D-AE19-62706E023703}">
                      <ahyp:hlinkClr xmlns:ahyp="http://schemas.microsoft.com/office/drawing/2018/hyperlinkcolor" val="tx"/>
                    </a:ext>
                  </a:extLst>
                </a:hlinkClick>
              </a:rPr>
              <a:t>Forbes</a:t>
            </a: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a:t>
            </a:r>
            <a:b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b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 </a:t>
            </a:r>
            <a:r>
              <a:rPr lang="en-US" sz="1200" i="1"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Business Insider</a:t>
            </a: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 reports exponential search growth and mainstream crossover for elderflower spritz formats like the Hugo Spritz in the U.S. (</a:t>
            </a: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hlinkClick r:id="rId5" tooltip="Move over, Aperol &amp;mdash; the Hugo Spritz is summer's hottest cocktail">
                  <a:extLst>
                    <a:ext uri="{A12FA001-AC4F-418D-AE19-62706E023703}">
                      <ahyp:hlinkClr xmlns:ahyp="http://schemas.microsoft.com/office/drawing/2018/hyperlinkcolor" val="tx"/>
                    </a:ext>
                  </a:extLst>
                </a:hlinkClick>
              </a:rPr>
              <a:t>Business Insider</a:t>
            </a: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a:t>
            </a:r>
            <a:b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b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 Regional bar reporting confirms a </a:t>
            </a:r>
            <a:r>
              <a:rPr lang="en-US" sz="1200" b="1"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renewed interest</a:t>
            </a: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 in elderflower cocktail usage beyond its initial trend wave. (</a:t>
            </a: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hlinkClick r:id="rId6" tooltip="This once-trendy cocktail ingredient is making a big ...">
                  <a:extLst>
                    <a:ext uri="{A12FA001-AC4F-418D-AE19-62706E023703}">
                      <ahyp:hlinkClr xmlns:ahyp="http://schemas.microsoft.com/office/drawing/2018/hyperlinkcolor" val="tx"/>
                    </a:ext>
                  </a:extLst>
                </a:hlinkClick>
              </a:rPr>
              <a:t>San Francisco Standard</a:t>
            </a: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a:t>
            </a:r>
            <a:b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b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 Category reports signal the broader spritz trend continuing strongly, with elderflower as one of its leading modifiers. (</a:t>
            </a: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hlinkClick r:id="rId8" tooltip="Spritz: A sparkling opportunity for spirits">
                  <a:extLst>
                    <a:ext uri="{A12FA001-AC4F-418D-AE19-62706E023703}">
                      <ahyp:hlinkClr xmlns:ahyp="http://schemas.microsoft.com/office/drawing/2018/hyperlinkcolor" val="tx"/>
                    </a:ext>
                  </a:extLst>
                </a:hlinkClick>
              </a:rPr>
              <a:t>BeverageDaily.com</a:t>
            </a: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a:t>
            </a:r>
            <a:b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br>
            <a:endParaRPr lang="en-US" sz="1200" kern="100" dirty="0">
              <a:solidFill>
                <a:schemeClr val="tx2">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024362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DE6E2"/>
        </a:solidFill>
        <a:effectLst/>
      </p:bgPr>
    </p:bg>
    <p:spTree>
      <p:nvGrpSpPr>
        <p:cNvPr id="1" name="">
          <a:extLst>
            <a:ext uri="{FF2B5EF4-FFF2-40B4-BE49-F238E27FC236}">
              <a16:creationId xmlns:a16="http://schemas.microsoft.com/office/drawing/2014/main" id="{C63D6C0F-ED9A-05BD-030E-901D023945F7}"/>
            </a:ext>
          </a:extLst>
        </p:cNvPr>
        <p:cNvGrpSpPr/>
        <p:nvPr/>
      </p:nvGrpSpPr>
      <p:grpSpPr>
        <a:xfrm>
          <a:off x="0" y="0"/>
          <a:ext cx="0" cy="0"/>
          <a:chOff x="0" y="0"/>
          <a:chExt cx="0" cy="0"/>
        </a:xfrm>
      </p:grpSpPr>
      <p:grpSp>
        <p:nvGrpSpPr>
          <p:cNvPr id="24" name="Group 8">
            <a:extLst>
              <a:ext uri="{FF2B5EF4-FFF2-40B4-BE49-F238E27FC236}">
                <a16:creationId xmlns:a16="http://schemas.microsoft.com/office/drawing/2014/main" id="{5568F927-C890-454D-4B95-19D1392A10FD}"/>
              </a:ext>
            </a:extLst>
          </p:cNvPr>
          <p:cNvGrpSpPr/>
          <p:nvPr/>
        </p:nvGrpSpPr>
        <p:grpSpPr>
          <a:xfrm>
            <a:off x="4021005" y="5043189"/>
            <a:ext cx="4293223" cy="920358"/>
            <a:chOff x="0" y="0"/>
            <a:chExt cx="1845671" cy="527094"/>
          </a:xfrm>
        </p:grpSpPr>
        <p:sp>
          <p:nvSpPr>
            <p:cNvPr id="25" name="Freeform 9">
              <a:extLst>
                <a:ext uri="{FF2B5EF4-FFF2-40B4-BE49-F238E27FC236}">
                  <a16:creationId xmlns:a16="http://schemas.microsoft.com/office/drawing/2014/main" id="{153953BA-DB6F-830D-E01B-2F94F9838242}"/>
                </a:ext>
              </a:extLst>
            </p:cNvPr>
            <p:cNvSpPr/>
            <p:nvPr/>
          </p:nvSpPr>
          <p:spPr>
            <a:xfrm>
              <a:off x="0" y="0"/>
              <a:ext cx="1845671" cy="527094"/>
            </a:xfrm>
            <a:custGeom>
              <a:avLst/>
              <a:gdLst/>
              <a:ahLst/>
              <a:cxnLst/>
              <a:rect l="l" t="t" r="r" b="b"/>
              <a:pathLst>
                <a:path w="1845671" h="527094">
                  <a:moveTo>
                    <a:pt x="56343" y="0"/>
                  </a:moveTo>
                  <a:lnTo>
                    <a:pt x="1789328" y="0"/>
                  </a:lnTo>
                  <a:cubicBezTo>
                    <a:pt x="1804271" y="0"/>
                    <a:pt x="1818602" y="5936"/>
                    <a:pt x="1829169" y="16502"/>
                  </a:cubicBezTo>
                  <a:cubicBezTo>
                    <a:pt x="1839735" y="27069"/>
                    <a:pt x="1845671" y="41400"/>
                    <a:pt x="1845671" y="56343"/>
                  </a:cubicBezTo>
                  <a:lnTo>
                    <a:pt x="1845671" y="470752"/>
                  </a:lnTo>
                  <a:cubicBezTo>
                    <a:pt x="1845671" y="485695"/>
                    <a:pt x="1839735" y="500026"/>
                    <a:pt x="1829169" y="510592"/>
                  </a:cubicBezTo>
                  <a:cubicBezTo>
                    <a:pt x="1818602" y="521158"/>
                    <a:pt x="1804271" y="527094"/>
                    <a:pt x="1789328" y="527094"/>
                  </a:cubicBezTo>
                  <a:lnTo>
                    <a:pt x="56343" y="527094"/>
                  </a:lnTo>
                  <a:cubicBezTo>
                    <a:pt x="25226" y="527094"/>
                    <a:pt x="0" y="501869"/>
                    <a:pt x="0" y="470752"/>
                  </a:cubicBezTo>
                  <a:lnTo>
                    <a:pt x="0" y="56343"/>
                  </a:lnTo>
                  <a:cubicBezTo>
                    <a:pt x="0" y="41400"/>
                    <a:pt x="5936" y="27069"/>
                    <a:pt x="16502" y="16502"/>
                  </a:cubicBezTo>
                  <a:cubicBezTo>
                    <a:pt x="27069" y="5936"/>
                    <a:pt x="41400" y="0"/>
                    <a:pt x="56343" y="0"/>
                  </a:cubicBezTo>
                  <a:close/>
                </a:path>
              </a:pathLst>
            </a:custGeom>
            <a:solidFill>
              <a:srgbClr val="0C2340"/>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10">
              <a:extLst>
                <a:ext uri="{FF2B5EF4-FFF2-40B4-BE49-F238E27FC236}">
                  <a16:creationId xmlns:a16="http://schemas.microsoft.com/office/drawing/2014/main" id="{36FC0A45-48CF-BCEF-886C-CE88224CFD29}"/>
                </a:ext>
              </a:extLst>
            </p:cNvPr>
            <p:cNvSpPr txBox="1"/>
            <p:nvPr/>
          </p:nvSpPr>
          <p:spPr>
            <a:xfrm>
              <a:off x="0" y="-38100"/>
              <a:ext cx="1845671" cy="565194"/>
            </a:xfrm>
            <a:prstGeom prst="rect">
              <a:avLst/>
            </a:prstGeom>
          </p:spPr>
          <p:txBody>
            <a:bodyPr lIns="33867" tIns="33867" rIns="33867" bIns="33867" rtlCol="0" anchor="ctr"/>
            <a:lstStyle/>
            <a:p>
              <a:pPr marL="0" marR="0" lvl="0" indent="0" algn="ctr" defTabSz="60966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oup 2">
            <a:extLst>
              <a:ext uri="{FF2B5EF4-FFF2-40B4-BE49-F238E27FC236}">
                <a16:creationId xmlns:a16="http://schemas.microsoft.com/office/drawing/2014/main" id="{2BF3BC3E-0B09-D3DD-0840-A7ECA85CFC5E}"/>
              </a:ext>
            </a:extLst>
          </p:cNvPr>
          <p:cNvGrpSpPr/>
          <p:nvPr/>
        </p:nvGrpSpPr>
        <p:grpSpPr>
          <a:xfrm>
            <a:off x="1771306" y="2456903"/>
            <a:ext cx="5087620" cy="2346945"/>
            <a:chOff x="0" y="0"/>
            <a:chExt cx="1708521" cy="551998"/>
          </a:xfrm>
        </p:grpSpPr>
        <p:sp>
          <p:nvSpPr>
            <p:cNvPr id="30" name="Freeform 3">
              <a:extLst>
                <a:ext uri="{FF2B5EF4-FFF2-40B4-BE49-F238E27FC236}">
                  <a16:creationId xmlns:a16="http://schemas.microsoft.com/office/drawing/2014/main" id="{EFDF7CE4-1D00-0715-F89B-DA7E96BB9CBD}"/>
                </a:ext>
              </a:extLst>
            </p:cNvPr>
            <p:cNvSpPr/>
            <p:nvPr/>
          </p:nvSpPr>
          <p:spPr>
            <a:xfrm>
              <a:off x="0" y="0"/>
              <a:ext cx="1708521" cy="551998"/>
            </a:xfrm>
            <a:custGeom>
              <a:avLst/>
              <a:gdLst/>
              <a:ahLst/>
              <a:cxnLst/>
              <a:rect l="l" t="t" r="r" b="b"/>
              <a:pathLst>
                <a:path w="1708521" h="551998">
                  <a:moveTo>
                    <a:pt x="60866" y="0"/>
                  </a:moveTo>
                  <a:lnTo>
                    <a:pt x="1647655" y="0"/>
                  </a:lnTo>
                  <a:cubicBezTo>
                    <a:pt x="1681271" y="0"/>
                    <a:pt x="1708521" y="27250"/>
                    <a:pt x="1708521" y="60866"/>
                  </a:cubicBezTo>
                  <a:lnTo>
                    <a:pt x="1708521" y="491132"/>
                  </a:lnTo>
                  <a:cubicBezTo>
                    <a:pt x="1708521" y="507275"/>
                    <a:pt x="1702109" y="522756"/>
                    <a:pt x="1690694" y="534171"/>
                  </a:cubicBezTo>
                  <a:cubicBezTo>
                    <a:pt x="1679279" y="545585"/>
                    <a:pt x="1663798" y="551998"/>
                    <a:pt x="1647655" y="551998"/>
                  </a:cubicBezTo>
                  <a:lnTo>
                    <a:pt x="60866" y="551998"/>
                  </a:lnTo>
                  <a:cubicBezTo>
                    <a:pt x="27250" y="551998"/>
                    <a:pt x="0" y="524747"/>
                    <a:pt x="0" y="491132"/>
                  </a:cubicBezTo>
                  <a:lnTo>
                    <a:pt x="0" y="60866"/>
                  </a:lnTo>
                  <a:cubicBezTo>
                    <a:pt x="0" y="27250"/>
                    <a:pt x="27250" y="0"/>
                    <a:pt x="60866" y="0"/>
                  </a:cubicBezTo>
                  <a:close/>
                </a:path>
              </a:pathLst>
            </a:custGeom>
            <a:solidFill>
              <a:srgbClr val="FFFFFF"/>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id="{ED5BCBB5-F38C-4422-0E17-45547E661D02}"/>
                </a:ext>
              </a:extLst>
            </p:cNvPr>
            <p:cNvSpPr txBox="1"/>
            <p:nvPr/>
          </p:nvSpPr>
          <p:spPr>
            <a:xfrm>
              <a:off x="0" y="-38100"/>
              <a:ext cx="1708521" cy="590098"/>
            </a:xfrm>
            <a:prstGeom prst="rect">
              <a:avLst/>
            </a:prstGeom>
          </p:spPr>
          <p:txBody>
            <a:bodyPr lIns="33867" tIns="33867" rIns="33867" bIns="33867" rtlCol="0" anchor="ctr"/>
            <a:lstStyle/>
            <a:p>
              <a:pPr marL="0" marR="0" lvl="0" indent="0" algn="ctr" defTabSz="60966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4" name="AutoShape 10">
            <a:extLst>
              <a:ext uri="{FF2B5EF4-FFF2-40B4-BE49-F238E27FC236}">
                <a16:creationId xmlns:a16="http://schemas.microsoft.com/office/drawing/2014/main" id="{995E5BEE-9D42-7AF4-A9AC-CC83A959C128}"/>
              </a:ext>
            </a:extLst>
          </p:cNvPr>
          <p:cNvSpPr/>
          <p:nvPr/>
        </p:nvSpPr>
        <p:spPr>
          <a:xfrm>
            <a:off x="2237400" y="4531021"/>
            <a:ext cx="4621526" cy="341"/>
          </a:xfrm>
          <a:prstGeom prst="line">
            <a:avLst/>
          </a:prstGeom>
          <a:ln w="38100" cap="flat">
            <a:solidFill>
              <a:srgbClr val="843C0B"/>
            </a:solidFill>
            <a:prstDash val="solid"/>
            <a:headEnd type="none" w="sm" len="sm"/>
            <a:tailEnd type="none" w="sm" len="sm"/>
          </a:ln>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4E73ADAA-7A83-D3BC-2B3E-97E31C56D45B}"/>
              </a:ext>
            </a:extLst>
          </p:cNvPr>
          <p:cNvPicPr>
            <a:picLocks noChangeAspect="1"/>
          </p:cNvPicPr>
          <p:nvPr/>
        </p:nvPicPr>
        <p:blipFill>
          <a:blip r:embed="rId2">
            <a:extLst>
              <a:ext uri="{28A0092B-C50C-407E-A947-70E740481C1C}">
                <a14:useLocalDpi xmlns:a14="http://schemas.microsoft.com/office/drawing/2010/main" val="0"/>
              </a:ext>
            </a:extLst>
          </a:blip>
          <a:srcRect l="70234" t="9626" r="3769" b="9441"/>
          <a:stretch>
            <a:fillRect/>
          </a:stretch>
        </p:blipFill>
        <p:spPr>
          <a:xfrm>
            <a:off x="7854662" y="-19248"/>
            <a:ext cx="3200456" cy="6974006"/>
          </a:xfrm>
          <a:prstGeom prst="rect">
            <a:avLst/>
          </a:prstGeom>
        </p:spPr>
      </p:pic>
      <p:sp>
        <p:nvSpPr>
          <p:cNvPr id="29" name="Freeform 12">
            <a:extLst>
              <a:ext uri="{FF2B5EF4-FFF2-40B4-BE49-F238E27FC236}">
                <a16:creationId xmlns:a16="http://schemas.microsoft.com/office/drawing/2014/main" id="{F9CD83C0-8FE5-0620-D69F-C4124D698403}"/>
              </a:ext>
            </a:extLst>
          </p:cNvPr>
          <p:cNvSpPr/>
          <p:nvPr/>
        </p:nvSpPr>
        <p:spPr>
          <a:xfrm>
            <a:off x="6790384" y="931800"/>
            <a:ext cx="5148855" cy="5926200"/>
          </a:xfrm>
          <a:custGeom>
            <a:avLst/>
            <a:gdLst/>
            <a:ahLst/>
            <a:cxnLst/>
            <a:rect l="l" t="t" r="r" b="b"/>
            <a:pathLst>
              <a:path w="7011604" h="8350149">
                <a:moveTo>
                  <a:pt x="0" y="0"/>
                </a:moveTo>
                <a:lnTo>
                  <a:pt x="7011604" y="0"/>
                </a:lnTo>
                <a:lnTo>
                  <a:pt x="7011604" y="8350149"/>
                </a:lnTo>
                <a:lnTo>
                  <a:pt x="0" y="8350149"/>
                </a:lnTo>
                <a:lnTo>
                  <a:pt x="0" y="0"/>
                </a:lnTo>
                <a:close/>
              </a:path>
            </a:pathLst>
          </a:custGeom>
          <a:blipFill>
            <a:blip r:embed="rId3"/>
            <a:stretch>
              <a:fillRect t="-14590" b="-52930"/>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2" name="Group 21">
            <a:extLst>
              <a:ext uri="{FF2B5EF4-FFF2-40B4-BE49-F238E27FC236}">
                <a16:creationId xmlns:a16="http://schemas.microsoft.com/office/drawing/2014/main" id="{596A4BBB-0221-A225-10A8-135670593BF4}"/>
              </a:ext>
            </a:extLst>
          </p:cNvPr>
          <p:cNvGrpSpPr/>
          <p:nvPr/>
        </p:nvGrpSpPr>
        <p:grpSpPr>
          <a:xfrm>
            <a:off x="0" y="6611462"/>
            <a:ext cx="12192000" cy="268754"/>
            <a:chOff x="0" y="0"/>
            <a:chExt cx="4816593" cy="106174"/>
          </a:xfrm>
        </p:grpSpPr>
        <p:sp>
          <p:nvSpPr>
            <p:cNvPr id="13" name="Freeform 22">
              <a:extLst>
                <a:ext uri="{FF2B5EF4-FFF2-40B4-BE49-F238E27FC236}">
                  <a16:creationId xmlns:a16="http://schemas.microsoft.com/office/drawing/2014/main" id="{FF387DE3-52E4-6E7A-2A76-D276D10A45F1}"/>
                </a:ext>
              </a:extLst>
            </p:cNvPr>
            <p:cNvSpPr/>
            <p:nvPr/>
          </p:nvSpPr>
          <p:spPr>
            <a:xfrm>
              <a:off x="0" y="0"/>
              <a:ext cx="4816592" cy="106174"/>
            </a:xfrm>
            <a:custGeom>
              <a:avLst/>
              <a:gdLst/>
              <a:ahLst/>
              <a:cxnLst/>
              <a:rect l="l" t="t" r="r" b="b"/>
              <a:pathLst>
                <a:path w="4816592" h="106174">
                  <a:moveTo>
                    <a:pt x="0" y="0"/>
                  </a:moveTo>
                  <a:lnTo>
                    <a:pt x="4816592" y="0"/>
                  </a:lnTo>
                  <a:lnTo>
                    <a:pt x="4816592" y="106174"/>
                  </a:lnTo>
                  <a:lnTo>
                    <a:pt x="0" y="106174"/>
                  </a:lnTo>
                  <a:close/>
                </a:path>
              </a:pathLst>
            </a:custGeom>
            <a:solidFill>
              <a:srgbClr val="DCC87A"/>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23">
              <a:extLst>
                <a:ext uri="{FF2B5EF4-FFF2-40B4-BE49-F238E27FC236}">
                  <a16:creationId xmlns:a16="http://schemas.microsoft.com/office/drawing/2014/main" id="{8A7EE391-F3D0-0634-0635-514F67C4CB5F}"/>
                </a:ext>
              </a:extLst>
            </p:cNvPr>
            <p:cNvSpPr txBox="1"/>
            <p:nvPr/>
          </p:nvSpPr>
          <p:spPr>
            <a:xfrm>
              <a:off x="0" y="-38100"/>
              <a:ext cx="4816593" cy="144274"/>
            </a:xfrm>
            <a:prstGeom prst="rect">
              <a:avLst/>
            </a:prstGeom>
          </p:spPr>
          <p:txBody>
            <a:bodyPr lIns="33867" tIns="33867" rIns="33867" bIns="33867" rtlCol="0" anchor="ctr"/>
            <a:lstStyle/>
            <a:p>
              <a:pPr marL="0" marR="0" lvl="0" indent="0" algn="ctr" defTabSz="60966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TextBox 8">
            <a:extLst>
              <a:ext uri="{FF2B5EF4-FFF2-40B4-BE49-F238E27FC236}">
                <a16:creationId xmlns:a16="http://schemas.microsoft.com/office/drawing/2014/main" id="{81BADE44-F5CE-0242-5B43-50FF0ADC45A5}"/>
              </a:ext>
            </a:extLst>
          </p:cNvPr>
          <p:cNvSpPr txBox="1"/>
          <p:nvPr/>
        </p:nvSpPr>
        <p:spPr>
          <a:xfrm>
            <a:off x="2561567" y="2686166"/>
            <a:ext cx="2558121" cy="342401"/>
          </a:xfrm>
          <a:prstGeom prst="rect">
            <a:avLst/>
          </a:prstGeom>
        </p:spPr>
        <p:txBody>
          <a:bodyPr lIns="0" tIns="0" rIns="0" bIns="0" rtlCol="0" anchor="t">
            <a:spAutoFit/>
          </a:bodyPr>
          <a:lstStyle/>
          <a:p>
            <a:pPr marL="0" marR="0" lvl="0" indent="0" algn="l" defTabSz="609660" rtl="0" eaLnBrk="1" fontAlgn="auto" latinLnBrk="0" hangingPunct="1">
              <a:lnSpc>
                <a:spcPts val="2613"/>
              </a:lnSpc>
              <a:spcBef>
                <a:spcPts val="0"/>
              </a:spcBef>
              <a:spcAft>
                <a:spcPts val="0"/>
              </a:spcAft>
              <a:buClrTx/>
              <a:buSzTx/>
              <a:buFontTx/>
              <a:buNone/>
              <a:tabLst/>
              <a:defRPr/>
            </a:pPr>
            <a:r>
              <a:rPr kumimoji="0" lang="en-US" sz="2400" b="1" i="0" u="sng" strike="noStrike" kern="1200" cap="none" spc="0" normalizeH="0" baseline="0" noProof="0">
                <a:ln>
                  <a:noFill/>
                </a:ln>
                <a:solidFill>
                  <a:srgbClr val="0C2340"/>
                </a:solidFill>
                <a:effectLst/>
                <a:uLnTx/>
                <a:uFillTx/>
                <a:latin typeface="Adobe Caslon Pro Bold" panose="0205070206050A020403" pitchFamily="18" charset="0"/>
                <a:ea typeface="Times New Roman Bold"/>
                <a:cs typeface="Times New Roman Bold"/>
                <a:sym typeface="Times New Roman Bold"/>
              </a:rPr>
              <a:t>Neat  </a:t>
            </a:r>
            <a:r>
              <a:rPr kumimoji="0" lang="en-US" sz="2400" b="1" i="0" u="none" strike="noStrike" kern="1200" cap="none" spc="0" normalizeH="0" baseline="0" noProof="0">
                <a:ln>
                  <a:noFill/>
                </a:ln>
                <a:solidFill>
                  <a:srgbClr val="0C2340"/>
                </a:solidFill>
                <a:effectLst/>
                <a:uLnTx/>
                <a:uFillTx/>
                <a:latin typeface="Adobe Caslon Pro Bold" panose="0205070206050A020403" pitchFamily="18" charset="0"/>
                <a:ea typeface="Times New Roman Bold"/>
                <a:cs typeface="Times New Roman Bold"/>
                <a:sym typeface="Times New Roman Bold"/>
              </a:rPr>
              <a:t>tasting:</a:t>
            </a:r>
          </a:p>
        </p:txBody>
      </p:sp>
      <p:sp>
        <p:nvSpPr>
          <p:cNvPr id="10" name="AutoShape 10">
            <a:extLst>
              <a:ext uri="{FF2B5EF4-FFF2-40B4-BE49-F238E27FC236}">
                <a16:creationId xmlns:a16="http://schemas.microsoft.com/office/drawing/2014/main" id="{D647C1BA-E7A0-BEC9-B5A3-EA748E34A2F8}"/>
              </a:ext>
            </a:extLst>
          </p:cNvPr>
          <p:cNvSpPr/>
          <p:nvPr/>
        </p:nvSpPr>
        <p:spPr>
          <a:xfrm>
            <a:off x="2237400" y="4531021"/>
            <a:ext cx="4621526" cy="341"/>
          </a:xfrm>
          <a:prstGeom prst="line">
            <a:avLst/>
          </a:prstGeom>
          <a:ln w="38100" cap="flat">
            <a:solidFill>
              <a:srgbClr val="DCC87A"/>
            </a:solidFill>
            <a:prstDash val="solid"/>
            <a:headEnd type="none" w="sm" len="sm"/>
            <a:tailEnd type="none" w="sm" len="sm"/>
          </a:ln>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a:extLst>
              <a:ext uri="{FF2B5EF4-FFF2-40B4-BE49-F238E27FC236}">
                <a16:creationId xmlns:a16="http://schemas.microsoft.com/office/drawing/2014/main" id="{866B63E7-ED94-82E2-3532-20E6D7CF620E}"/>
              </a:ext>
            </a:extLst>
          </p:cNvPr>
          <p:cNvGrpSpPr/>
          <p:nvPr/>
        </p:nvGrpSpPr>
        <p:grpSpPr>
          <a:xfrm>
            <a:off x="5606558" y="2547601"/>
            <a:ext cx="1101010" cy="1085391"/>
            <a:chOff x="0" y="0"/>
            <a:chExt cx="812800" cy="812800"/>
          </a:xfrm>
        </p:grpSpPr>
        <p:sp>
          <p:nvSpPr>
            <p:cNvPr id="15" name="Freeform 15">
              <a:extLst>
                <a:ext uri="{FF2B5EF4-FFF2-40B4-BE49-F238E27FC236}">
                  <a16:creationId xmlns:a16="http://schemas.microsoft.com/office/drawing/2014/main" id="{BF3AEC5A-FEE0-198E-0581-5207CE9AB90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C2340"/>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a:extLst>
                <a:ext uri="{FF2B5EF4-FFF2-40B4-BE49-F238E27FC236}">
                  <a16:creationId xmlns:a16="http://schemas.microsoft.com/office/drawing/2014/main" id="{45F1F775-300B-AC98-6313-B7EC66F71EAF}"/>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66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TextBox 28">
            <a:extLst>
              <a:ext uri="{FF2B5EF4-FFF2-40B4-BE49-F238E27FC236}">
                <a16:creationId xmlns:a16="http://schemas.microsoft.com/office/drawing/2014/main" id="{39F94062-2092-7B06-8192-6070A295F8D9}"/>
              </a:ext>
            </a:extLst>
          </p:cNvPr>
          <p:cNvSpPr txBox="1"/>
          <p:nvPr/>
        </p:nvSpPr>
        <p:spPr>
          <a:xfrm>
            <a:off x="2558005" y="1461444"/>
            <a:ext cx="4980912" cy="615553"/>
          </a:xfrm>
          <a:prstGeom prst="rect">
            <a:avLst/>
          </a:prstGeom>
        </p:spPr>
        <p:txBody>
          <a:bodyPr lIns="0" tIns="0" rIns="0" bIns="0" rtlCol="0" anchor="t">
            <a:spAutoFit/>
          </a:bodyPr>
          <a:lstStyle/>
          <a:p>
            <a:pPr marL="0" marR="0" lvl="0" indent="0" algn="l" defTabSz="609660" rtl="0" eaLnBrk="1" fontAlgn="auto" latinLnBrk="0" hangingPunct="1">
              <a:lnSpc>
                <a:spcPts val="4750"/>
              </a:lnSpc>
              <a:spcBef>
                <a:spcPts val="0"/>
              </a:spcBef>
              <a:spcAft>
                <a:spcPts val="0"/>
              </a:spcAft>
              <a:buClrTx/>
              <a:buSzTx/>
              <a:buFontTx/>
              <a:buNone/>
              <a:tabLst/>
              <a:defRPr/>
            </a:pPr>
            <a:r>
              <a:rPr kumimoji="0" lang="en-US" sz="3200" b="1" i="0" u="none" strike="noStrike" kern="1200" cap="none" spc="0" normalizeH="0" baseline="0" noProof="0">
                <a:ln>
                  <a:noFill/>
                </a:ln>
                <a:solidFill>
                  <a:srgbClr val="0C2340"/>
                </a:solidFill>
                <a:effectLst/>
                <a:uLnTx/>
                <a:uFillTx/>
                <a:latin typeface="Adobe Caslon Pro Bold" panose="0205070206050A020403" pitchFamily="18" charset="0"/>
                <a:ea typeface="Times New Roman"/>
                <a:cs typeface="Times New Roman Bold"/>
                <a:sym typeface="Times New Roman Bold"/>
              </a:rPr>
              <a:t>ELDERFLOWER</a:t>
            </a:r>
            <a:r>
              <a:rPr kumimoji="0" lang="en-US" sz="1900" b="0" i="0" u="none" strike="noStrike" kern="1200" cap="none" spc="0" normalizeH="0" baseline="0" noProof="0">
                <a:ln>
                  <a:noFill/>
                </a:ln>
                <a:solidFill>
                  <a:srgbClr val="0C2340"/>
                </a:solidFill>
                <a:effectLst/>
                <a:uLnTx/>
                <a:uFillTx/>
                <a:latin typeface="Adobe Caslon Pro" panose="0205050205050A020403" pitchFamily="18" charset="0"/>
                <a:ea typeface="Times New Roman"/>
                <a:cs typeface="Times New Roman"/>
                <a:sym typeface="Times New Roman"/>
              </a:rPr>
              <a:t>- 17% ABV</a:t>
            </a:r>
          </a:p>
        </p:txBody>
      </p:sp>
      <p:sp>
        <p:nvSpPr>
          <p:cNvPr id="31" name="TextBox 31">
            <a:extLst>
              <a:ext uri="{FF2B5EF4-FFF2-40B4-BE49-F238E27FC236}">
                <a16:creationId xmlns:a16="http://schemas.microsoft.com/office/drawing/2014/main" id="{EE5D5052-4FD7-5DC5-7429-78CCDAE36937}"/>
              </a:ext>
            </a:extLst>
          </p:cNvPr>
          <p:cNvSpPr txBox="1"/>
          <p:nvPr/>
        </p:nvSpPr>
        <p:spPr>
          <a:xfrm>
            <a:off x="2558005" y="3164544"/>
            <a:ext cx="3280820" cy="1333698"/>
          </a:xfrm>
          <a:prstGeom prst="rect">
            <a:avLst/>
          </a:prstGeom>
        </p:spPr>
        <p:txBody>
          <a:bodyPr wrap="square" lIns="0" tIns="0" rIns="0" bIns="0" rtlCol="0" anchor="t">
            <a:spAutoFit/>
          </a:bodyPr>
          <a:lstStyle/>
          <a:p>
            <a:pPr marL="0" marR="0" lvl="0" indent="0" algn="l" defTabSz="609660" rtl="0" eaLnBrk="1" fontAlgn="auto" latinLnBrk="0" hangingPunct="1">
              <a:lnSpc>
                <a:spcPts val="2613"/>
              </a:lnSpc>
              <a:spcBef>
                <a:spcPts val="0"/>
              </a:spcBef>
              <a:spcAft>
                <a:spcPts val="0"/>
              </a:spcAft>
              <a:buClrTx/>
              <a:buSzTx/>
              <a:buFontTx/>
              <a:buNone/>
              <a:tabLst/>
              <a:defRPr/>
            </a:pPr>
            <a:r>
              <a:rPr kumimoji="0" lang="en-US" sz="1800" b="0" i="0" u="none" strike="noStrike" kern="1200" cap="none" spc="0" normalizeH="0" baseline="0" noProof="0">
                <a:ln>
                  <a:noFill/>
                </a:ln>
                <a:solidFill>
                  <a:srgbClr val="0C2340"/>
                </a:solidFill>
                <a:effectLst/>
                <a:uLnTx/>
                <a:uFillTx/>
                <a:latin typeface="Adobe Caslon Pro" panose="0205050205050A020403" pitchFamily="18" charset="0"/>
                <a:ea typeface="Times New Roman"/>
                <a:cs typeface="Times New Roman"/>
                <a:sym typeface="Times New Roman"/>
              </a:rPr>
              <a:t>Made with distilled natural </a:t>
            </a:r>
            <a:r>
              <a:rPr kumimoji="0" lang="en-US" sz="1800" b="1" i="0" u="none" strike="noStrike" kern="1200" cap="none" spc="0" normalizeH="0" baseline="0" noProof="0">
                <a:ln>
                  <a:noFill/>
                </a:ln>
                <a:solidFill>
                  <a:srgbClr val="0C2340"/>
                </a:solidFill>
                <a:effectLst/>
                <a:uLnTx/>
                <a:uFillTx/>
                <a:latin typeface="Adobe Caslon Pro" panose="0205050205050A020403" pitchFamily="18" charset="0"/>
                <a:ea typeface="Times New Roman"/>
                <a:cs typeface="Times New Roman"/>
                <a:sym typeface="Times New Roman"/>
              </a:rPr>
              <a:t>elderflower blossoms </a:t>
            </a:r>
            <a:r>
              <a:rPr kumimoji="0" lang="en-US" sz="1800" b="0" i="0" u="none" strike="noStrike" kern="1200" cap="none" spc="0" normalizeH="0" baseline="0" noProof="0">
                <a:ln>
                  <a:noFill/>
                </a:ln>
                <a:solidFill>
                  <a:srgbClr val="0C2340"/>
                </a:solidFill>
                <a:effectLst/>
                <a:uLnTx/>
                <a:uFillTx/>
                <a:latin typeface="Adobe Caslon Pro" panose="0205050205050A020403" pitchFamily="18" charset="0"/>
                <a:ea typeface="Times New Roman"/>
                <a:cs typeface="Times New Roman"/>
                <a:sym typeface="Times New Roman"/>
              </a:rPr>
              <a:t>for bright floral notes and a clean, lightly sweet finish.</a:t>
            </a:r>
          </a:p>
        </p:txBody>
      </p:sp>
      <p:sp>
        <p:nvSpPr>
          <p:cNvPr id="11" name="TextBox 27">
            <a:extLst>
              <a:ext uri="{FF2B5EF4-FFF2-40B4-BE49-F238E27FC236}">
                <a16:creationId xmlns:a16="http://schemas.microsoft.com/office/drawing/2014/main" id="{B00FC5E9-9931-0072-8F9A-7D65315E6FE1}"/>
              </a:ext>
            </a:extLst>
          </p:cNvPr>
          <p:cNvSpPr txBox="1"/>
          <p:nvPr/>
        </p:nvSpPr>
        <p:spPr>
          <a:xfrm>
            <a:off x="4202209" y="5148985"/>
            <a:ext cx="3200456" cy="666849"/>
          </a:xfrm>
          <a:prstGeom prst="rect">
            <a:avLst/>
          </a:prstGeom>
        </p:spPr>
        <p:txBody>
          <a:bodyPr wrap="square" lIns="0" tIns="0" rIns="0" bIns="0" rtlCol="0" anchor="t">
            <a:spAutoFit/>
          </a:bodyPr>
          <a:lstStyle/>
          <a:p>
            <a:pPr marL="0" marR="0" lvl="0" indent="0" algn="r" defTabSz="609660" rtl="0" eaLnBrk="1" fontAlgn="auto" latinLnBrk="0" hangingPunct="1">
              <a:lnSpc>
                <a:spcPts val="2613"/>
              </a:lnSpc>
              <a:spcBef>
                <a:spcPts val="0"/>
              </a:spcBef>
              <a:spcAft>
                <a:spcPts val="0"/>
              </a:spcAft>
              <a:buClrTx/>
              <a:buSzTx/>
              <a:buFontTx/>
              <a:buNone/>
              <a:tabLst/>
              <a:defRPr/>
            </a:pPr>
            <a:r>
              <a:rPr kumimoji="0" lang="en-US" sz="1400" b="1" i="0" u="sng" strike="noStrike" kern="1200" cap="none" spc="0" normalizeH="0" baseline="0" noProof="0">
                <a:ln>
                  <a:noFill/>
                </a:ln>
                <a:solidFill>
                  <a:prstClr val="white"/>
                </a:solidFill>
                <a:effectLst/>
                <a:uLnTx/>
                <a:uFillTx/>
                <a:latin typeface="Adobe Caslon Pro"/>
                <a:ea typeface="Times New Roman Bold"/>
                <a:cs typeface="Times New Roman Bold"/>
                <a:sym typeface="Times New Roman Bold"/>
              </a:rPr>
              <a:t>Easy Mix </a:t>
            </a:r>
            <a:r>
              <a:rPr kumimoji="0" lang="en-US" sz="1400" b="1" i="0" u="none" strike="noStrike" kern="1200" cap="none" spc="0" normalizeH="0" baseline="0" noProof="0">
                <a:ln>
                  <a:noFill/>
                </a:ln>
                <a:solidFill>
                  <a:prstClr val="white"/>
                </a:solidFill>
                <a:effectLst/>
                <a:uLnTx/>
                <a:uFillTx/>
                <a:latin typeface="Adobe Caslon Pro"/>
                <a:ea typeface="Times New Roman Bold"/>
                <a:cs typeface="Times New Roman Bold"/>
                <a:sym typeface="Times New Roman Bold"/>
              </a:rPr>
              <a:t>Option: M</a:t>
            </a:r>
            <a:r>
              <a:rPr kumimoji="0" lang="en-US" sz="1400" b="0" i="0" u="none" strike="noStrike" kern="1200" cap="none" spc="0" normalizeH="0" baseline="0" noProof="0">
                <a:ln>
                  <a:noFill/>
                </a:ln>
                <a:solidFill>
                  <a:prstClr val="white"/>
                </a:solidFill>
                <a:effectLst/>
                <a:uLnTx/>
                <a:uFillTx/>
                <a:latin typeface="Adobe Caslon Pro"/>
                <a:ea typeface="+mn-ea"/>
                <a:cs typeface="Times New Roman Bold"/>
              </a:rPr>
              <a:t>ix with tonic water for a refreshing, aromatic highball.</a:t>
            </a:r>
          </a:p>
        </p:txBody>
      </p:sp>
      <p:grpSp>
        <p:nvGrpSpPr>
          <p:cNvPr id="49" name="Group 17">
            <a:extLst>
              <a:ext uri="{FF2B5EF4-FFF2-40B4-BE49-F238E27FC236}">
                <a16:creationId xmlns:a16="http://schemas.microsoft.com/office/drawing/2014/main" id="{7138212E-5FA2-3547-CD5B-AA01443E9BFB}"/>
              </a:ext>
            </a:extLst>
          </p:cNvPr>
          <p:cNvGrpSpPr/>
          <p:nvPr/>
        </p:nvGrpSpPr>
        <p:grpSpPr>
          <a:xfrm>
            <a:off x="7682581" y="1461444"/>
            <a:ext cx="3895704" cy="3959110"/>
            <a:chOff x="18863" y="88900"/>
            <a:chExt cx="666937" cy="705968"/>
          </a:xfrm>
        </p:grpSpPr>
        <p:sp>
          <p:nvSpPr>
            <p:cNvPr id="50" name="Freeform 18">
              <a:extLst>
                <a:ext uri="{FF2B5EF4-FFF2-40B4-BE49-F238E27FC236}">
                  <a16:creationId xmlns:a16="http://schemas.microsoft.com/office/drawing/2014/main" id="{C67EE146-A408-BFF8-8F04-4CACA6FC09F3}"/>
                </a:ext>
              </a:extLst>
            </p:cNvPr>
            <p:cNvSpPr/>
            <p:nvPr/>
          </p:nvSpPr>
          <p:spPr>
            <a:xfrm>
              <a:off x="18863" y="158930"/>
              <a:ext cx="612533" cy="635938"/>
            </a:xfrm>
            <a:custGeom>
              <a:avLst/>
              <a:gdLst/>
              <a:ahLst/>
              <a:cxnLst/>
              <a:rect l="l" t="t" r="r" b="b"/>
              <a:pathLst>
                <a:path w="775074" h="775036">
                  <a:moveTo>
                    <a:pt x="408807" y="11210"/>
                  </a:moveTo>
                  <a:lnTo>
                    <a:pt x="426264" y="36687"/>
                  </a:lnTo>
                  <a:cubicBezTo>
                    <a:pt x="438011" y="53833"/>
                    <a:pt x="461432" y="58211"/>
                    <a:pt x="478580" y="46467"/>
                  </a:cubicBezTo>
                  <a:lnTo>
                    <a:pt x="503928" y="29109"/>
                  </a:lnTo>
                  <a:cubicBezTo>
                    <a:pt x="510949" y="24301"/>
                    <a:pt x="519888" y="23262"/>
                    <a:pt x="527825" y="26332"/>
                  </a:cubicBezTo>
                  <a:cubicBezTo>
                    <a:pt x="535761" y="29402"/>
                    <a:pt x="541675" y="36186"/>
                    <a:pt x="543633" y="44467"/>
                  </a:cubicBezTo>
                  <a:lnTo>
                    <a:pt x="550766" y="74641"/>
                  </a:lnTo>
                  <a:cubicBezTo>
                    <a:pt x="555551" y="94880"/>
                    <a:pt x="575815" y="107426"/>
                    <a:pt x="596064" y="102689"/>
                  </a:cubicBezTo>
                  <a:lnTo>
                    <a:pt x="625859" y="95718"/>
                  </a:lnTo>
                  <a:cubicBezTo>
                    <a:pt x="634157" y="93777"/>
                    <a:pt x="642878" y="96044"/>
                    <a:pt x="649179" y="101780"/>
                  </a:cubicBezTo>
                  <a:cubicBezTo>
                    <a:pt x="655481" y="107515"/>
                    <a:pt x="658556" y="115986"/>
                    <a:pt x="657401" y="124428"/>
                  </a:cubicBezTo>
                  <a:lnTo>
                    <a:pt x="653198" y="155165"/>
                  </a:lnTo>
                  <a:cubicBezTo>
                    <a:pt x="650378" y="175788"/>
                    <a:pt x="664747" y="194815"/>
                    <a:pt x="685355" y="197747"/>
                  </a:cubicBezTo>
                  <a:lnTo>
                    <a:pt x="715635" y="202055"/>
                  </a:lnTo>
                  <a:cubicBezTo>
                    <a:pt x="724084" y="203257"/>
                    <a:pt x="731402" y="208534"/>
                    <a:pt x="735211" y="216171"/>
                  </a:cubicBezTo>
                  <a:cubicBezTo>
                    <a:pt x="739019" y="223808"/>
                    <a:pt x="738831" y="232829"/>
                    <a:pt x="734708" y="240300"/>
                  </a:cubicBezTo>
                  <a:lnTo>
                    <a:pt x="719767" y="267374"/>
                  </a:lnTo>
                  <a:cubicBezTo>
                    <a:pt x="709702" y="285611"/>
                    <a:pt x="716229" y="308552"/>
                    <a:pt x="734387" y="318760"/>
                  </a:cubicBezTo>
                  <a:lnTo>
                    <a:pt x="761135" y="333797"/>
                  </a:lnTo>
                  <a:cubicBezTo>
                    <a:pt x="768580" y="337983"/>
                    <a:pt x="773495" y="345557"/>
                    <a:pt x="774285" y="354061"/>
                  </a:cubicBezTo>
                  <a:cubicBezTo>
                    <a:pt x="775074" y="362565"/>
                    <a:pt x="771637" y="370915"/>
                    <a:pt x="765089" y="376399"/>
                  </a:cubicBezTo>
                  <a:lnTo>
                    <a:pt x="741505" y="396152"/>
                  </a:lnTo>
                  <a:cubicBezTo>
                    <a:pt x="725533" y="409529"/>
                    <a:pt x="723333" y="433280"/>
                    <a:pt x="736574" y="449364"/>
                  </a:cubicBezTo>
                  <a:lnTo>
                    <a:pt x="756181" y="473179"/>
                  </a:lnTo>
                  <a:cubicBezTo>
                    <a:pt x="761607" y="479770"/>
                    <a:pt x="763450" y="488607"/>
                    <a:pt x="761110" y="496819"/>
                  </a:cubicBezTo>
                  <a:cubicBezTo>
                    <a:pt x="758770" y="505030"/>
                    <a:pt x="752546" y="511569"/>
                    <a:pt x="744460" y="514310"/>
                  </a:cubicBezTo>
                  <a:lnTo>
                    <a:pt x="715457" y="524141"/>
                  </a:lnTo>
                  <a:cubicBezTo>
                    <a:pt x="695735" y="530826"/>
                    <a:pt x="685106" y="552174"/>
                    <a:pt x="691656" y="571940"/>
                  </a:cubicBezTo>
                  <a:lnTo>
                    <a:pt x="701404" y="601353"/>
                  </a:lnTo>
                  <a:cubicBezTo>
                    <a:pt x="704086" y="609447"/>
                    <a:pt x="702616" y="618344"/>
                    <a:pt x="697472" y="625145"/>
                  </a:cubicBezTo>
                  <a:cubicBezTo>
                    <a:pt x="692328" y="631947"/>
                    <a:pt x="684168" y="635783"/>
                    <a:pt x="675648" y="635406"/>
                  </a:cubicBezTo>
                  <a:lnTo>
                    <a:pt x="645100" y="634052"/>
                  </a:lnTo>
                  <a:cubicBezTo>
                    <a:pt x="624315" y="633131"/>
                    <a:pt x="606698" y="649191"/>
                    <a:pt x="605698" y="669973"/>
                  </a:cubicBezTo>
                  <a:lnTo>
                    <a:pt x="604205" y="700966"/>
                  </a:lnTo>
                  <a:cubicBezTo>
                    <a:pt x="603796" y="709471"/>
                    <a:pt x="599223" y="717229"/>
                    <a:pt x="591981" y="721706"/>
                  </a:cubicBezTo>
                  <a:cubicBezTo>
                    <a:pt x="584738" y="726184"/>
                    <a:pt x="575755" y="726807"/>
                    <a:pt x="567964" y="723372"/>
                  </a:cubicBezTo>
                  <a:lnTo>
                    <a:pt x="539919" y="711006"/>
                  </a:lnTo>
                  <a:cubicBezTo>
                    <a:pt x="520897" y="702620"/>
                    <a:pt x="498676" y="711228"/>
                    <a:pt x="490269" y="730241"/>
                  </a:cubicBezTo>
                  <a:lnTo>
                    <a:pt x="477751" y="758553"/>
                  </a:lnTo>
                  <a:cubicBezTo>
                    <a:pt x="474311" y="766332"/>
                    <a:pt x="467256" y="771915"/>
                    <a:pt x="458895" y="773476"/>
                  </a:cubicBezTo>
                  <a:cubicBezTo>
                    <a:pt x="450533" y="775037"/>
                    <a:pt x="441940" y="772374"/>
                    <a:pt x="435925" y="766359"/>
                  </a:cubicBezTo>
                  <a:lnTo>
                    <a:pt x="414145" y="744578"/>
                  </a:lnTo>
                  <a:cubicBezTo>
                    <a:pt x="407088" y="737521"/>
                    <a:pt x="397517" y="733557"/>
                    <a:pt x="387537" y="733557"/>
                  </a:cubicBezTo>
                  <a:cubicBezTo>
                    <a:pt x="377557" y="733557"/>
                    <a:pt x="367986" y="737521"/>
                    <a:pt x="360929" y="744578"/>
                  </a:cubicBezTo>
                  <a:lnTo>
                    <a:pt x="339149" y="766359"/>
                  </a:lnTo>
                  <a:cubicBezTo>
                    <a:pt x="333134" y="772374"/>
                    <a:pt x="324541" y="775037"/>
                    <a:pt x="316179" y="773476"/>
                  </a:cubicBezTo>
                  <a:cubicBezTo>
                    <a:pt x="307818" y="771915"/>
                    <a:pt x="300763" y="766332"/>
                    <a:pt x="297323" y="758553"/>
                  </a:cubicBezTo>
                  <a:lnTo>
                    <a:pt x="284805" y="730241"/>
                  </a:lnTo>
                  <a:cubicBezTo>
                    <a:pt x="276398" y="711228"/>
                    <a:pt x="254177" y="702620"/>
                    <a:pt x="235155" y="711006"/>
                  </a:cubicBezTo>
                  <a:lnTo>
                    <a:pt x="207110" y="723372"/>
                  </a:lnTo>
                  <a:cubicBezTo>
                    <a:pt x="199319" y="726807"/>
                    <a:pt x="190336" y="726184"/>
                    <a:pt x="183093" y="721706"/>
                  </a:cubicBezTo>
                  <a:cubicBezTo>
                    <a:pt x="175851" y="717229"/>
                    <a:pt x="171278" y="709471"/>
                    <a:pt x="170869" y="700966"/>
                  </a:cubicBezTo>
                  <a:lnTo>
                    <a:pt x="169376" y="669973"/>
                  </a:lnTo>
                  <a:cubicBezTo>
                    <a:pt x="168376" y="649191"/>
                    <a:pt x="150759" y="633131"/>
                    <a:pt x="129974" y="634052"/>
                  </a:cubicBezTo>
                  <a:lnTo>
                    <a:pt x="99426" y="635406"/>
                  </a:lnTo>
                  <a:cubicBezTo>
                    <a:pt x="90907" y="635783"/>
                    <a:pt x="82746" y="631947"/>
                    <a:pt x="77602" y="625145"/>
                  </a:cubicBezTo>
                  <a:cubicBezTo>
                    <a:pt x="72458" y="618344"/>
                    <a:pt x="70988" y="609447"/>
                    <a:pt x="73671" y="601352"/>
                  </a:cubicBezTo>
                  <a:lnTo>
                    <a:pt x="83417" y="571940"/>
                  </a:lnTo>
                  <a:cubicBezTo>
                    <a:pt x="89968" y="552174"/>
                    <a:pt x="79338" y="530826"/>
                    <a:pt x="59617" y="524141"/>
                  </a:cubicBezTo>
                  <a:lnTo>
                    <a:pt x="30614" y="514310"/>
                  </a:lnTo>
                  <a:cubicBezTo>
                    <a:pt x="22528" y="511569"/>
                    <a:pt x="16304" y="505030"/>
                    <a:pt x="13964" y="496819"/>
                  </a:cubicBezTo>
                  <a:cubicBezTo>
                    <a:pt x="11624" y="488607"/>
                    <a:pt x="13467" y="479770"/>
                    <a:pt x="18894" y="473179"/>
                  </a:cubicBezTo>
                  <a:lnTo>
                    <a:pt x="38500" y="449364"/>
                  </a:lnTo>
                  <a:cubicBezTo>
                    <a:pt x="51741" y="433280"/>
                    <a:pt x="49541" y="409529"/>
                    <a:pt x="33569" y="396152"/>
                  </a:cubicBezTo>
                  <a:lnTo>
                    <a:pt x="9985" y="376399"/>
                  </a:lnTo>
                  <a:cubicBezTo>
                    <a:pt x="3437" y="370915"/>
                    <a:pt x="0" y="362565"/>
                    <a:pt x="789" y="354061"/>
                  </a:cubicBezTo>
                  <a:cubicBezTo>
                    <a:pt x="1579" y="345557"/>
                    <a:pt x="6494" y="337983"/>
                    <a:pt x="13939" y="333797"/>
                  </a:cubicBezTo>
                  <a:lnTo>
                    <a:pt x="40687" y="318760"/>
                  </a:lnTo>
                  <a:cubicBezTo>
                    <a:pt x="58844" y="308552"/>
                    <a:pt x="65371" y="285611"/>
                    <a:pt x="55307" y="267374"/>
                  </a:cubicBezTo>
                  <a:lnTo>
                    <a:pt x="40366" y="240300"/>
                  </a:lnTo>
                  <a:cubicBezTo>
                    <a:pt x="36242" y="232829"/>
                    <a:pt x="36054" y="223808"/>
                    <a:pt x="39863" y="216171"/>
                  </a:cubicBezTo>
                  <a:cubicBezTo>
                    <a:pt x="43671" y="208534"/>
                    <a:pt x="50990" y="203257"/>
                    <a:pt x="59439" y="202055"/>
                  </a:cubicBezTo>
                  <a:lnTo>
                    <a:pt x="89719" y="197747"/>
                  </a:lnTo>
                  <a:cubicBezTo>
                    <a:pt x="110327" y="194815"/>
                    <a:pt x="124696" y="175788"/>
                    <a:pt x="121875" y="155165"/>
                  </a:cubicBezTo>
                  <a:lnTo>
                    <a:pt x="117673" y="124428"/>
                  </a:lnTo>
                  <a:cubicBezTo>
                    <a:pt x="116518" y="115986"/>
                    <a:pt x="119593" y="107515"/>
                    <a:pt x="125895" y="101780"/>
                  </a:cubicBezTo>
                  <a:cubicBezTo>
                    <a:pt x="132196" y="96044"/>
                    <a:pt x="140917" y="93777"/>
                    <a:pt x="149215" y="95718"/>
                  </a:cubicBezTo>
                  <a:lnTo>
                    <a:pt x="179010" y="102689"/>
                  </a:lnTo>
                  <a:cubicBezTo>
                    <a:pt x="199260" y="107426"/>
                    <a:pt x="219523" y="94880"/>
                    <a:pt x="224308" y="74641"/>
                  </a:cubicBezTo>
                  <a:lnTo>
                    <a:pt x="231441" y="44467"/>
                  </a:lnTo>
                  <a:cubicBezTo>
                    <a:pt x="233399" y="36186"/>
                    <a:pt x="239313" y="29402"/>
                    <a:pt x="247249" y="26332"/>
                  </a:cubicBezTo>
                  <a:cubicBezTo>
                    <a:pt x="255186" y="23262"/>
                    <a:pt x="264125" y="24301"/>
                    <a:pt x="271146" y="29109"/>
                  </a:cubicBezTo>
                  <a:lnTo>
                    <a:pt x="296494" y="46467"/>
                  </a:lnTo>
                  <a:cubicBezTo>
                    <a:pt x="313642" y="58211"/>
                    <a:pt x="337063" y="53833"/>
                    <a:pt x="348810" y="36687"/>
                  </a:cubicBezTo>
                  <a:lnTo>
                    <a:pt x="366267" y="11210"/>
                  </a:lnTo>
                  <a:cubicBezTo>
                    <a:pt x="371075" y="4194"/>
                    <a:pt x="379032" y="0"/>
                    <a:pt x="387537" y="0"/>
                  </a:cubicBezTo>
                  <a:cubicBezTo>
                    <a:pt x="396042" y="0"/>
                    <a:pt x="403999" y="4194"/>
                    <a:pt x="408807" y="11210"/>
                  </a:cubicBezTo>
                  <a:close/>
                </a:path>
              </a:pathLst>
            </a:custGeom>
            <a:solidFill>
              <a:srgbClr val="FFFFFF"/>
            </a:solidFill>
            <a:ln w="142875" cap="rnd">
              <a:solidFill>
                <a:srgbClr val="FFFFFF"/>
              </a:solidFill>
              <a:prstDash val="solid"/>
              <a:round/>
            </a:ln>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 name="TextBox 19">
              <a:extLst>
                <a:ext uri="{FF2B5EF4-FFF2-40B4-BE49-F238E27FC236}">
                  <a16:creationId xmlns:a16="http://schemas.microsoft.com/office/drawing/2014/main" id="{3CB9376C-0DBA-DDD8-15C0-C1814BB094A2}"/>
                </a:ext>
              </a:extLst>
            </p:cNvPr>
            <p:cNvSpPr txBox="1"/>
            <p:nvPr/>
          </p:nvSpPr>
          <p:spPr>
            <a:xfrm>
              <a:off x="127000" y="88900"/>
              <a:ext cx="558800" cy="596900"/>
            </a:xfrm>
            <a:prstGeom prst="rect">
              <a:avLst/>
            </a:prstGeom>
          </p:spPr>
          <p:txBody>
            <a:bodyPr lIns="33867" tIns="33867" rIns="33867" bIns="33867" rtlCol="0" anchor="ctr"/>
            <a:lstStyle/>
            <a:p>
              <a:pPr marL="0" marR="0" lvl="0" indent="0" algn="ctr" defTabSz="60966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3" name="TextBox 26">
            <a:extLst>
              <a:ext uri="{FF2B5EF4-FFF2-40B4-BE49-F238E27FC236}">
                <a16:creationId xmlns:a16="http://schemas.microsoft.com/office/drawing/2014/main" id="{2789ACEA-5DDE-13ED-17DA-06F4F359D611}"/>
              </a:ext>
            </a:extLst>
          </p:cNvPr>
          <p:cNvSpPr txBox="1"/>
          <p:nvPr/>
        </p:nvSpPr>
        <p:spPr>
          <a:xfrm>
            <a:off x="7944903" y="3284182"/>
            <a:ext cx="3047834" cy="1333698"/>
          </a:xfrm>
          <a:prstGeom prst="rect">
            <a:avLst/>
          </a:prstGeom>
        </p:spPr>
        <p:txBody>
          <a:bodyPr wrap="square" lIns="0" tIns="0" rIns="0" bIns="0" rtlCol="0" anchor="t">
            <a:spAutoFit/>
          </a:bodyPr>
          <a:lstStyle/>
          <a:p>
            <a:pPr marL="201526" marR="0" lvl="1" indent="0" algn="ctr" defTabSz="609660" rtl="0" eaLnBrk="1" fontAlgn="auto" latinLnBrk="0" hangingPunct="1">
              <a:lnSpc>
                <a:spcPts val="2613"/>
              </a:lnSpc>
              <a:spcBef>
                <a:spcPts val="0"/>
              </a:spcBef>
              <a:spcAft>
                <a:spcPts val="0"/>
              </a:spcAft>
              <a:buClrTx/>
              <a:buSzTx/>
              <a:buFontTx/>
              <a:buNone/>
              <a:tabLst/>
              <a:defRPr/>
            </a:pPr>
            <a:r>
              <a:rPr kumimoji="0" lang="en-US" sz="1800" b="0" i="0" u="none" strike="noStrike" kern="1200" cap="none" spc="0" normalizeH="0" baseline="0" noProof="0">
                <a:ln>
                  <a:noFill/>
                </a:ln>
                <a:solidFill>
                  <a:srgbClr val="0C2340"/>
                </a:solidFill>
                <a:effectLst/>
                <a:uLnTx/>
                <a:uFillTx/>
                <a:latin typeface="Adobe Caslon Pro" panose="0205050205050A020403" pitchFamily="18" charset="0"/>
                <a:ea typeface="Times New Roman"/>
                <a:cs typeface="Times New Roman"/>
                <a:sym typeface="Times New Roman"/>
              </a:rPr>
              <a:t>In an </a:t>
            </a:r>
            <a:r>
              <a:rPr kumimoji="0" lang="en-US" sz="1800" b="1" i="0" u="none" strike="noStrike" kern="1200" cap="none" spc="0" normalizeH="0" baseline="0" noProof="0">
                <a:ln>
                  <a:noFill/>
                </a:ln>
                <a:solidFill>
                  <a:srgbClr val="0C2340"/>
                </a:solidFill>
                <a:effectLst/>
                <a:uLnTx/>
                <a:uFillTx/>
                <a:latin typeface="Adobe Caslon Pro" panose="0205050205050A020403" pitchFamily="18" charset="0"/>
                <a:ea typeface="Times New Roman"/>
                <a:cs typeface="Times New Roman"/>
                <a:sym typeface="Times New Roman"/>
              </a:rPr>
              <a:t>Elderflower Spritz</a:t>
            </a:r>
            <a:r>
              <a:rPr kumimoji="0" lang="en-US" sz="1800" b="0" i="0" u="none" strike="noStrike" kern="1200" cap="none" spc="0" normalizeH="0" baseline="0" noProof="0">
                <a:ln>
                  <a:noFill/>
                </a:ln>
                <a:solidFill>
                  <a:srgbClr val="0C2340"/>
                </a:solidFill>
                <a:effectLst/>
                <a:uLnTx/>
                <a:uFillTx/>
                <a:latin typeface="Adobe Caslon Pro" panose="0205050205050A020403" pitchFamily="18" charset="0"/>
                <a:ea typeface="Times New Roman"/>
                <a:cs typeface="Times New Roman"/>
                <a:sym typeface="Times New Roman"/>
              </a:rPr>
              <a:t>, Bols Elderflower brings crisp floral intensity without clashing with the bubbles.</a:t>
            </a:r>
          </a:p>
        </p:txBody>
      </p:sp>
      <p:sp>
        <p:nvSpPr>
          <p:cNvPr id="54" name="TextBox 27">
            <a:extLst>
              <a:ext uri="{FF2B5EF4-FFF2-40B4-BE49-F238E27FC236}">
                <a16:creationId xmlns:a16="http://schemas.microsoft.com/office/drawing/2014/main" id="{2ED4D2D2-FC7F-D8E7-EA7D-2B7A336EE4B1}"/>
              </a:ext>
            </a:extLst>
          </p:cNvPr>
          <p:cNvSpPr txBox="1"/>
          <p:nvPr/>
        </p:nvSpPr>
        <p:spPr>
          <a:xfrm>
            <a:off x="8145944" y="2812927"/>
            <a:ext cx="2726025" cy="342401"/>
          </a:xfrm>
          <a:prstGeom prst="rect">
            <a:avLst/>
          </a:prstGeom>
        </p:spPr>
        <p:txBody>
          <a:bodyPr lIns="0" tIns="0" rIns="0" bIns="0" rtlCol="0" anchor="t">
            <a:spAutoFit/>
          </a:bodyPr>
          <a:lstStyle/>
          <a:p>
            <a:pPr marL="0" marR="0" lvl="0" indent="0" algn="ctr" defTabSz="609660" rtl="0" eaLnBrk="1" fontAlgn="auto" latinLnBrk="0" hangingPunct="1">
              <a:lnSpc>
                <a:spcPts val="2613"/>
              </a:lnSpc>
              <a:spcBef>
                <a:spcPts val="0"/>
              </a:spcBef>
              <a:spcAft>
                <a:spcPts val="0"/>
              </a:spcAft>
              <a:buClrTx/>
              <a:buSzTx/>
              <a:buFontTx/>
              <a:buNone/>
              <a:tabLst/>
              <a:defRPr/>
            </a:pPr>
            <a:r>
              <a:rPr kumimoji="0" lang="en-US" sz="2400" b="1" i="0" u="sng" strike="noStrike" kern="1200" cap="none" spc="0" normalizeH="0" baseline="0" noProof="0">
                <a:ln>
                  <a:noFill/>
                </a:ln>
                <a:solidFill>
                  <a:srgbClr val="0C2340"/>
                </a:solidFill>
                <a:effectLst/>
                <a:uLnTx/>
                <a:uFillTx/>
                <a:latin typeface="Adobe Caslon Pro Bold" panose="0205070206050A020403" pitchFamily="18" charset="0"/>
                <a:ea typeface="Times New Roman Bold"/>
                <a:cs typeface="Times New Roman Bold"/>
                <a:sym typeface="Times New Roman Bold"/>
              </a:rPr>
              <a:t>Signature</a:t>
            </a:r>
            <a:r>
              <a:rPr kumimoji="0" lang="en-US" sz="2400" b="1" i="0" u="none" strike="noStrike" kern="1200" cap="none" spc="0" normalizeH="0" baseline="0" noProof="0">
                <a:ln>
                  <a:noFill/>
                </a:ln>
                <a:solidFill>
                  <a:srgbClr val="0C2340"/>
                </a:solidFill>
                <a:effectLst/>
                <a:uLnTx/>
                <a:uFillTx/>
                <a:latin typeface="Adobe Caslon Pro Bold" panose="0205070206050A020403" pitchFamily="18" charset="0"/>
                <a:ea typeface="Times New Roman Bold"/>
                <a:cs typeface="Times New Roman Bold"/>
                <a:sym typeface="Times New Roman Bold"/>
              </a:rPr>
              <a:t> Cocktail</a:t>
            </a:r>
          </a:p>
        </p:txBody>
      </p:sp>
      <p:pic>
        <p:nvPicPr>
          <p:cNvPr id="18" name="Graphic 17" descr="Home with solid fill">
            <a:hlinkClick r:id="" action="ppaction://noaction"/>
            <a:extLst>
              <a:ext uri="{FF2B5EF4-FFF2-40B4-BE49-F238E27FC236}">
                <a16:creationId xmlns:a16="http://schemas.microsoft.com/office/drawing/2014/main" id="{6E74FDA9-006D-7407-D9A1-50D45CB3E28B}"/>
              </a:ext>
            </a:extLst>
          </p:cNvPr>
          <p:cNvPicPr>
            <a:picLocks noChangeAspect="1"/>
          </p:cNvPicPr>
          <p:nvPr/>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74818" y="6608213"/>
            <a:ext cx="255734" cy="255734"/>
          </a:xfrm>
          <a:prstGeom prst="rect">
            <a:avLst/>
          </a:prstGeom>
        </p:spPr>
      </p:pic>
      <p:sp>
        <p:nvSpPr>
          <p:cNvPr id="21" name="Freeform 34">
            <a:extLst>
              <a:ext uri="{FF2B5EF4-FFF2-40B4-BE49-F238E27FC236}">
                <a16:creationId xmlns:a16="http://schemas.microsoft.com/office/drawing/2014/main" id="{27E33630-E66E-CBEB-B65D-1045B085219C}"/>
              </a:ext>
            </a:extLst>
          </p:cNvPr>
          <p:cNvSpPr/>
          <p:nvPr/>
        </p:nvSpPr>
        <p:spPr>
          <a:xfrm>
            <a:off x="5334411" y="2425186"/>
            <a:ext cx="1500743" cy="1085052"/>
          </a:xfrm>
          <a:custGeom>
            <a:avLst/>
            <a:gdLst/>
            <a:ahLst/>
            <a:cxnLst/>
            <a:rect l="l" t="t" r="r" b="b"/>
            <a:pathLst>
              <a:path w="2813789" h="1875859">
                <a:moveTo>
                  <a:pt x="0" y="0"/>
                </a:moveTo>
                <a:lnTo>
                  <a:pt x="2813789" y="0"/>
                </a:lnTo>
                <a:lnTo>
                  <a:pt x="2813789" y="1875860"/>
                </a:lnTo>
                <a:lnTo>
                  <a:pt x="0" y="1875860"/>
                </a:lnTo>
                <a:lnTo>
                  <a:pt x="0" y="0"/>
                </a:lnTo>
                <a:close/>
              </a:path>
            </a:pathLst>
          </a:custGeom>
          <a:blipFill>
            <a:blip r:embed="rId6"/>
            <a:stretch>
              <a:fillRect/>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22" name="Picture 21" descr="A glass with ice and a slice of lime&#10;&#10;AI-generated content may be incorrect.">
            <a:extLst>
              <a:ext uri="{FF2B5EF4-FFF2-40B4-BE49-F238E27FC236}">
                <a16:creationId xmlns:a16="http://schemas.microsoft.com/office/drawing/2014/main" id="{7C57819D-CB4D-A6AF-790D-C715A15781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22396" y="5018935"/>
            <a:ext cx="511646" cy="996308"/>
          </a:xfrm>
          <a:prstGeom prst="rect">
            <a:avLst/>
          </a:prstGeom>
        </p:spPr>
      </p:pic>
      <p:sp>
        <p:nvSpPr>
          <p:cNvPr id="23" name="Freeform 11">
            <a:extLst>
              <a:ext uri="{FF2B5EF4-FFF2-40B4-BE49-F238E27FC236}">
                <a16:creationId xmlns:a16="http://schemas.microsoft.com/office/drawing/2014/main" id="{4567056C-461B-DD57-1DAB-16F400403DF3}"/>
              </a:ext>
            </a:extLst>
          </p:cNvPr>
          <p:cNvSpPr/>
          <p:nvPr/>
        </p:nvSpPr>
        <p:spPr>
          <a:xfrm>
            <a:off x="-160384" y="330689"/>
            <a:ext cx="2862624" cy="6577835"/>
          </a:xfrm>
          <a:custGeom>
            <a:avLst/>
            <a:gdLst/>
            <a:ahLst/>
            <a:cxnLst/>
            <a:rect l="l" t="t" r="r" b="b"/>
            <a:pathLst>
              <a:path w="4041925" h="9569761">
                <a:moveTo>
                  <a:pt x="0" y="0"/>
                </a:moveTo>
                <a:lnTo>
                  <a:pt x="4041925" y="0"/>
                </a:lnTo>
                <a:lnTo>
                  <a:pt x="4041925" y="9569761"/>
                </a:lnTo>
                <a:lnTo>
                  <a:pt x="0" y="9569761"/>
                </a:lnTo>
                <a:lnTo>
                  <a:pt x="0" y="0"/>
                </a:lnTo>
                <a:close/>
              </a:path>
            </a:pathLst>
          </a:custGeom>
          <a:blipFill>
            <a:blip r:embed="rId8"/>
            <a:stretch>
              <a:fillRect l="-1" t="-18921" r="-9454" b="-20965"/>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7" name="Picture 16" descr="A yellow and purple sign&#10;&#10;AI-generated content may be incorrect.">
            <a:extLst>
              <a:ext uri="{FF2B5EF4-FFF2-40B4-BE49-F238E27FC236}">
                <a16:creationId xmlns:a16="http://schemas.microsoft.com/office/drawing/2014/main" id="{723D1F85-5663-9DB5-988C-CCFCAC26ADED}"/>
              </a:ext>
            </a:extLst>
          </p:cNvPr>
          <p:cNvPicPr>
            <a:picLocks noChangeAspect="1"/>
          </p:cNvPicPr>
          <p:nvPr/>
        </p:nvPicPr>
        <p:blipFill>
          <a:blip r:embed="rId9">
            <a:extLst>
              <a:ext uri="{28A0092B-C50C-407E-A947-70E740481C1C}">
                <a14:useLocalDpi xmlns:a14="http://schemas.microsoft.com/office/drawing/2010/main" val="0"/>
              </a:ext>
            </a:extLst>
          </a:blip>
          <a:srcRect t="21047" b="18129"/>
          <a:stretch/>
        </p:blipFill>
        <p:spPr>
          <a:xfrm>
            <a:off x="37742" y="54797"/>
            <a:ext cx="5433876" cy="1859108"/>
          </a:xfrm>
          <a:prstGeom prst="rect">
            <a:avLst/>
          </a:prstGeom>
        </p:spPr>
      </p:pic>
      <p:pic>
        <p:nvPicPr>
          <p:cNvPr id="36" name="Graphic 35" descr="Badge 1 with solid fill">
            <a:extLst>
              <a:ext uri="{FF2B5EF4-FFF2-40B4-BE49-F238E27FC236}">
                <a16:creationId xmlns:a16="http://schemas.microsoft.com/office/drawing/2014/main" id="{85C506ED-388B-EC10-AC6E-A5059AF3C44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26350" y="2531381"/>
            <a:ext cx="493091" cy="493091"/>
          </a:xfrm>
          <a:prstGeom prst="rect">
            <a:avLst/>
          </a:prstGeom>
        </p:spPr>
      </p:pic>
      <p:pic>
        <p:nvPicPr>
          <p:cNvPr id="20" name="Graphic 19" descr="Badge with solid fill">
            <a:extLst>
              <a:ext uri="{FF2B5EF4-FFF2-40B4-BE49-F238E27FC236}">
                <a16:creationId xmlns:a16="http://schemas.microsoft.com/office/drawing/2014/main" id="{8EA2C20B-EC8B-D3B6-5AA2-F4C2ED2856D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224995" y="2128849"/>
            <a:ext cx="493091" cy="493091"/>
          </a:xfrm>
          <a:prstGeom prst="rect">
            <a:avLst/>
          </a:prstGeom>
        </p:spPr>
      </p:pic>
      <p:pic>
        <p:nvPicPr>
          <p:cNvPr id="2" name="Picture 753049504">
            <a:extLst>
              <a:ext uri="{FF2B5EF4-FFF2-40B4-BE49-F238E27FC236}">
                <a16:creationId xmlns:a16="http://schemas.microsoft.com/office/drawing/2014/main" id="{E4418FA9-0851-2D3E-1CD7-EAE56B5BB70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91672" y="1"/>
            <a:ext cx="1048200" cy="10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193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3A210E80-A0BA-B6C5-D7AD-935BB9D519D8}"/>
            </a:ext>
          </a:extLst>
        </p:cNvPr>
        <p:cNvGrpSpPr/>
        <p:nvPr/>
      </p:nvGrpSpPr>
      <p:grpSpPr>
        <a:xfrm>
          <a:off x="0" y="0"/>
          <a:ext cx="0" cy="0"/>
          <a:chOff x="0" y="0"/>
          <a:chExt cx="0" cy="0"/>
        </a:xfrm>
      </p:grpSpPr>
      <p:pic>
        <p:nvPicPr>
          <p:cNvPr id="7" name="Picture 6" descr="A bottle of alcohol on a metal pipe&#10;&#10;AI-generated content may be incorrect.">
            <a:extLst>
              <a:ext uri="{FF2B5EF4-FFF2-40B4-BE49-F238E27FC236}">
                <a16:creationId xmlns:a16="http://schemas.microsoft.com/office/drawing/2014/main" id="{896B438A-CD44-F082-9466-D30562F4E0DB}"/>
              </a:ext>
            </a:extLst>
          </p:cNvPr>
          <p:cNvPicPr>
            <a:picLocks noChangeAspect="1"/>
          </p:cNvPicPr>
          <p:nvPr/>
        </p:nvPicPr>
        <p:blipFill>
          <a:blip r:embed="rId2"/>
          <a:stretch>
            <a:fillRect/>
          </a:stretch>
        </p:blipFill>
        <p:spPr>
          <a:xfrm>
            <a:off x="0" y="4379"/>
            <a:ext cx="12192000" cy="6849241"/>
          </a:xfrm>
          <a:prstGeom prst="rect">
            <a:avLst/>
          </a:prstGeom>
        </p:spPr>
      </p:pic>
      <p:sp>
        <p:nvSpPr>
          <p:cNvPr id="4" name="Rectangle: Rounded Corners 3">
            <a:extLst>
              <a:ext uri="{FF2B5EF4-FFF2-40B4-BE49-F238E27FC236}">
                <a16:creationId xmlns:a16="http://schemas.microsoft.com/office/drawing/2014/main" id="{0F4FBE14-E979-6AC4-85A9-4E26B4D9BA54}"/>
              </a:ext>
            </a:extLst>
          </p:cNvPr>
          <p:cNvSpPr/>
          <p:nvPr/>
        </p:nvSpPr>
        <p:spPr>
          <a:xfrm>
            <a:off x="425055" y="256118"/>
            <a:ext cx="5275802" cy="1019907"/>
          </a:xfrm>
          <a:prstGeom prst="roundRect">
            <a:avLst/>
          </a:prstGeom>
          <a:solidFill>
            <a:srgbClr val="0C234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49DAFC9-0DFD-849E-E50D-F2D2B3364655}"/>
              </a:ext>
            </a:extLst>
          </p:cNvPr>
          <p:cNvSpPr txBox="1"/>
          <p:nvPr/>
        </p:nvSpPr>
        <p:spPr>
          <a:xfrm>
            <a:off x="633558" y="413124"/>
            <a:ext cx="486340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bg1"/>
                </a:solidFill>
                <a:latin typeface="Times New Roman"/>
                <a:ea typeface="Calibri"/>
                <a:cs typeface="Times New Roman"/>
              </a:rPr>
              <a:t>Watch the "DARE 2 COMPARE:</a:t>
            </a:r>
            <a:br>
              <a:rPr lang="en-US" sz="2000" b="1">
                <a:solidFill>
                  <a:schemeClr val="bg1"/>
                </a:solidFill>
                <a:latin typeface="Times New Roman"/>
                <a:ea typeface="Calibri"/>
                <a:cs typeface="Times New Roman"/>
              </a:rPr>
            </a:br>
            <a:r>
              <a:rPr lang="en-US" sz="2000" b="1">
                <a:solidFill>
                  <a:schemeClr val="bg1"/>
                </a:solidFill>
                <a:latin typeface="Times New Roman"/>
                <a:ea typeface="Calibri"/>
                <a:cs typeface="Times New Roman"/>
              </a:rPr>
              <a:t>ELDERFLOWER"</a:t>
            </a:r>
            <a:r>
              <a:rPr lang="en-US" sz="2000" b="1">
                <a:solidFill>
                  <a:schemeClr val="bg1"/>
                </a:solidFill>
                <a:latin typeface="Times New Roman"/>
                <a:ea typeface="Calibri"/>
                <a:cs typeface="Calibri"/>
              </a:rPr>
              <a:t> </a:t>
            </a:r>
            <a:r>
              <a:rPr lang="en-US" sz="2000" b="1">
                <a:solidFill>
                  <a:schemeClr val="bg1"/>
                </a:solidFill>
                <a:latin typeface="Times New Roman"/>
                <a:ea typeface="Calibri"/>
                <a:cs typeface="Calibri"/>
                <a:hlinkClick r:id="rId3">
                  <a:extLst>
                    <a:ext uri="{A12FA001-AC4F-418D-AE19-62706E023703}">
                      <ahyp:hlinkClr xmlns:ahyp="http://schemas.microsoft.com/office/drawing/2018/hyperlinkcolor" val="tx"/>
                    </a:ext>
                  </a:extLst>
                </a:hlinkClick>
              </a:rPr>
              <a:t>Video</a:t>
            </a:r>
            <a:endParaRPr lang="en-US">
              <a:solidFill>
                <a:schemeClr val="bg1"/>
              </a:solidFill>
              <a:ea typeface="Calibri"/>
              <a:cs typeface="Calibri"/>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656050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42437-E474-30D3-21A7-E172FB46C18C}"/>
            </a:ext>
          </a:extLst>
        </p:cNvPr>
        <p:cNvGrpSpPr/>
        <p:nvPr/>
      </p:nvGrpSpPr>
      <p:grpSpPr>
        <a:xfrm>
          <a:off x="0" y="0"/>
          <a:ext cx="0" cy="0"/>
          <a:chOff x="0" y="0"/>
          <a:chExt cx="0" cy="0"/>
        </a:xfrm>
      </p:grpSpPr>
      <p:pic>
        <p:nvPicPr>
          <p:cNvPr id="2" name="Picture 18">
            <a:extLst>
              <a:ext uri="{FF2B5EF4-FFF2-40B4-BE49-F238E27FC236}">
                <a16:creationId xmlns:a16="http://schemas.microsoft.com/office/drawing/2014/main" id="{7491966D-A8BC-10D6-6422-CD72DEA9D6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347" t="6642" r="41514" b="64762"/>
          <a:stretch>
            <a:fillRect/>
          </a:stretch>
        </p:blipFill>
        <p:spPr bwMode="auto">
          <a:xfrm>
            <a:off x="0" y="563039"/>
            <a:ext cx="2511553" cy="62949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44A3A4D-F022-426B-666B-33FE586DEB5D}"/>
              </a:ext>
            </a:extLst>
          </p:cNvPr>
          <p:cNvSpPr txBox="1"/>
          <p:nvPr/>
        </p:nvSpPr>
        <p:spPr>
          <a:xfrm>
            <a:off x="0" y="-67711"/>
            <a:ext cx="9326880" cy="698012"/>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3600" b="1" i="0" u="none" strike="noStrike" kern="1800" cap="none" spc="0" normalizeH="0" baseline="0" noProof="0">
                <a:ln>
                  <a:noFill/>
                </a:ln>
                <a:solidFill>
                  <a:srgbClr val="0E2841"/>
                </a:solidFill>
                <a:effectLst/>
                <a:uLnTx/>
                <a:uFillTx/>
                <a:latin typeface="Aptos" panose="020B0004020202020204" pitchFamily="34" charset="0"/>
                <a:ea typeface="Times New Roman" panose="02020603050405020304" pitchFamily="18" charset="0"/>
                <a:cs typeface="Times New Roman" panose="02020603050405020304" pitchFamily="18" charset="0"/>
              </a:rPr>
              <a:t>COCONUT COCKTAIL TRENDS IN THE USA</a:t>
            </a:r>
            <a:endParaRPr kumimoji="0" lang="en-US" sz="1800" b="0" i="0" u="none" strike="noStrike" kern="100" cap="none" spc="0" normalizeH="0" baseline="0" noProof="0">
              <a:ln>
                <a:noFill/>
              </a:ln>
              <a:solidFill>
                <a:srgbClr val="0E2841"/>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pic>
        <p:nvPicPr>
          <p:cNvPr id="5" name="Picture 753049504">
            <a:extLst>
              <a:ext uri="{FF2B5EF4-FFF2-40B4-BE49-F238E27FC236}">
                <a16:creationId xmlns:a16="http://schemas.microsoft.com/office/drawing/2014/main" id="{E5111B74-394B-506A-3718-2875B9077F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1672" y="1"/>
            <a:ext cx="1048200" cy="10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735D1C28-31F3-EC71-92FB-9EB51DBBCA90}"/>
              </a:ext>
            </a:extLst>
          </p:cNvPr>
          <p:cNvSpPr txBox="1"/>
          <p:nvPr/>
        </p:nvSpPr>
        <p:spPr>
          <a:xfrm>
            <a:off x="2931864" y="756073"/>
            <a:ext cx="9208008" cy="6101927"/>
          </a:xfrm>
          <a:prstGeom prst="rect">
            <a:avLst/>
          </a:prstGeom>
          <a:noFill/>
        </p:spPr>
        <p:txBody>
          <a:bodyPr wrap="square">
            <a:spAutoFit/>
          </a:bodyPr>
          <a:lstStyle/>
          <a:p>
            <a:pPr marL="0" marR="0">
              <a:lnSpc>
                <a:spcPct val="115000"/>
              </a:lnSpc>
              <a:spcAft>
                <a:spcPts val="800"/>
              </a:spcAft>
              <a:buNone/>
            </a:pPr>
            <a:r>
              <a:rPr lang="en-US" sz="2400" b="1"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What’s trending in U.S. cocktails</a:t>
            </a:r>
            <a:endParaRPr lang="en-US" sz="1600" kern="100" dirty="0">
              <a:solidFill>
                <a:schemeClr val="tx2">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Coconut’s appeal is shifting from classic beach drinks to </a:t>
            </a:r>
            <a:r>
              <a:rPr lang="en-US" sz="1200" b="1"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year-round mixology innovation</a:t>
            </a: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 Trend reports highlight tropical flavors like coconut becoming a core flavor cue in 2025 cocktail culture — “</a:t>
            </a:r>
            <a:r>
              <a:rPr lang="en-US" sz="1200" kern="0" dirty="0" err="1">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evok</a:t>
            </a: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a:t>
            </a:r>
            <a:r>
              <a:rPr lang="en-US" sz="1200" kern="0" dirty="0" err="1">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ing</a:t>
            </a: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 sunny escapes in every glass” and appearing alongside papaya, mango, and dragon fruit in seasonal trend forecasting. (</a:t>
            </a: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hlinkClick r:id="rId4" tooltip="How Will We Drink in 2025? Our Predictions, from Purple ...">
                  <a:extLst>
                    <a:ext uri="{A12FA001-AC4F-418D-AE19-62706E023703}">
                      <ahyp:hlinkClr xmlns:ahyp="http://schemas.microsoft.com/office/drawing/2018/hyperlinkcolor" val="tx"/>
                    </a:ext>
                  </a:extLst>
                </a:hlinkClick>
              </a:rPr>
              <a:t>Wine Enthusiast</a:t>
            </a: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a:t>
            </a:r>
            <a:endParaRPr lang="en-US" sz="1200" kern="100" dirty="0">
              <a:solidFill>
                <a:schemeClr val="tx2">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Bartenders are now incorporating coconut into modern riffs like </a:t>
            </a:r>
            <a:r>
              <a:rPr lang="en-US" sz="1200" b="1"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coconut espresso martinis and coconut margaritas</a:t>
            </a: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 moving the flavor beyond piña coladas and tiki into premium specialty formats. </a:t>
            </a:r>
            <a:r>
              <a:rPr lang="en-US" sz="1200" kern="0" dirty="0" err="1">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Longside</a:t>
            </a: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 these emerging serves, industry coverage shows coconut expanding into non-traditional applications, including fat-washed spirits and textured presentations. (</a:t>
            </a: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hlinkClick r:id="rId5" tooltip="All the Ways to Coconut Your Cocktail - PUNCH">
                  <a:extLst>
                    <a:ext uri="{A12FA001-AC4F-418D-AE19-62706E023703}">
                      <ahyp:hlinkClr xmlns:ahyp="http://schemas.microsoft.com/office/drawing/2018/hyperlinkcolor" val="tx"/>
                    </a:ext>
                  </a:extLst>
                </a:hlinkClick>
              </a:rPr>
              <a:t>PUNCH</a:t>
            </a: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a:t>
            </a:r>
            <a:endParaRPr lang="en-US" sz="1200" kern="100" dirty="0">
              <a:solidFill>
                <a:schemeClr val="tx2">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b="1"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Proof point:</a:t>
            </a: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 Agave + tropical hybrid formats (e.g., coconut margarita) are gaining bar traction as operators seek fresh, approachable riffs on classics. (</a:t>
            </a: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hlinkClick r:id="rId6" tooltip="Make It a Coconut Margarita Kind of Summer">
                  <a:extLst>
                    <a:ext uri="{A12FA001-AC4F-418D-AE19-62706E023703}">
                      <ahyp:hlinkClr xmlns:ahyp="http://schemas.microsoft.com/office/drawing/2018/hyperlinkcolor" val="tx"/>
                    </a:ext>
                  </a:extLst>
                </a:hlinkClick>
              </a:rPr>
              <a:t>PUNCH</a:t>
            </a: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a:t>
            </a:r>
            <a:endParaRPr lang="en-US" sz="1200" kern="100" dirty="0">
              <a:solidFill>
                <a:schemeClr val="tx2">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b="1"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Why guests are ordering</a:t>
            </a:r>
            <a:endParaRPr lang="en-US" sz="1600" kern="100" dirty="0">
              <a:solidFill>
                <a:schemeClr val="tx2">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b="1"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Texture &amp; smoothness:</a:t>
            </a: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 Coconut adds body without dairy, making drinks feel indulgent yet refreshing.</a:t>
            </a:r>
            <a:endParaRPr lang="en-US" sz="1200" kern="100" dirty="0">
              <a:solidFill>
                <a:schemeClr val="tx2">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b="1"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Escapism &amp; familiarity:</a:t>
            </a: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 Tropical cues resonate with guests seeking sunshine-in-a-glass experiences — a theme widely noted in cocktail trend analyses for 2025 and beyond. (</a:t>
            </a: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hlinkClick r:id="rId4" tooltip="How Will We Drink in 2025? Our Predictions, from Purple ...">
                  <a:extLst>
                    <a:ext uri="{A12FA001-AC4F-418D-AE19-62706E023703}">
                      <ahyp:hlinkClr xmlns:ahyp="http://schemas.microsoft.com/office/drawing/2018/hyperlinkcolor" val="tx"/>
                    </a:ext>
                  </a:extLst>
                </a:hlinkClick>
              </a:rPr>
              <a:t>Wine Enthusiast</a:t>
            </a: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a:t>
            </a:r>
            <a:endParaRPr lang="en-US" sz="1200" kern="100" dirty="0">
              <a:solidFill>
                <a:schemeClr val="tx2">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b="1"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Social shareability:</a:t>
            </a: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 Coconut garnishes, creamy layers, and high-visuality serves make these drinks ideal for Instagram/TikTok discovery—accelerating experimentation at the bartender and consumer levels.</a:t>
            </a:r>
            <a:endParaRPr lang="en-US" sz="1200" kern="100" dirty="0">
              <a:solidFill>
                <a:schemeClr val="tx2">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b="1"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Market Proof points</a:t>
            </a:r>
            <a:endParaRPr lang="en-US" sz="1600" kern="100" dirty="0">
              <a:solidFill>
                <a:schemeClr val="tx2">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 Trend authority </a:t>
            </a:r>
            <a:r>
              <a:rPr lang="en-US" sz="1200" i="1"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Punch</a:t>
            </a: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 features coconut techniques and riffs from Margaritas to Espresso Martinis as part of contemporary cocktail innovation. (</a:t>
            </a: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hlinkClick r:id="rId5" tooltip="All the Ways to Coconut Your Cocktail - PUNCH">
                  <a:extLst>
                    <a:ext uri="{A12FA001-AC4F-418D-AE19-62706E023703}">
                      <ahyp:hlinkClr xmlns:ahyp="http://schemas.microsoft.com/office/drawing/2018/hyperlinkcolor" val="tx"/>
                    </a:ext>
                  </a:extLst>
                </a:hlinkClick>
              </a:rPr>
              <a:t>PUNCH</a:t>
            </a: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a:t>
            </a:r>
            <a:b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b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 </a:t>
            </a:r>
            <a:r>
              <a:rPr lang="en-US" sz="1200" kern="0" dirty="0" err="1">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Flavorman</a:t>
            </a: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 trend forecasts explicitly include “coconut” among tropical staples poised to “steal the spotlight.” (</a:t>
            </a: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hlinkClick r:id="rId4" tooltip="How Will We Drink in 2025? Our Predictions, from Purple ...">
                  <a:extLst>
                    <a:ext uri="{A12FA001-AC4F-418D-AE19-62706E023703}">
                      <ahyp:hlinkClr xmlns:ahyp="http://schemas.microsoft.com/office/drawing/2018/hyperlinkcolor" val="tx"/>
                    </a:ext>
                  </a:extLst>
                </a:hlinkClick>
              </a:rPr>
              <a:t>Wine Enthusiast</a:t>
            </a: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a:t>
            </a:r>
            <a:b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b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 Coconut-forward serves like coconut margaritas are highlighted in bar trend coverage, signaling cross-genre adoption. (</a:t>
            </a: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hlinkClick r:id="rId6" tooltip="Make It a Coconut Margarita Kind of Summer">
                  <a:extLst>
                    <a:ext uri="{A12FA001-AC4F-418D-AE19-62706E023703}">
                      <ahyp:hlinkClr xmlns:ahyp="http://schemas.microsoft.com/office/drawing/2018/hyperlinkcolor" val="tx"/>
                    </a:ext>
                  </a:extLst>
                </a:hlinkClick>
              </a:rPr>
              <a:t>PUNCH</a:t>
            </a: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a:t>
            </a:r>
            <a:b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b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 TikTok data shows coconut-centric drinks like the Coconut Lime Cooler gaining traction in summer beverage trends. (</a:t>
            </a:r>
            <a:r>
              <a:rPr lang="en-US" sz="1200" kern="0" dirty="0" err="1">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hlinkClick r:id="rId7" tooltip="Summer Drink Trends 2025: How TikTok Turns Beverages ...">
                  <a:extLst>
                    <a:ext uri="{A12FA001-AC4F-418D-AE19-62706E023703}">
                      <ahyp:hlinkClr xmlns:ahyp="http://schemas.microsoft.com/office/drawing/2018/hyperlinkcolor" val="tx"/>
                    </a:ext>
                  </a:extLst>
                </a:hlinkClick>
              </a:rPr>
              <a:t>tastewise</a:t>
            </a:r>
            <a:r>
              <a:rPr lang="en-US" sz="1200" kern="0" dirty="0">
                <a:solidFill>
                  <a:schemeClr val="tx2">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a:t>
            </a:r>
            <a:endParaRPr lang="en-US" sz="1200" kern="100" dirty="0">
              <a:solidFill>
                <a:schemeClr val="tx2">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079873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DE6E2"/>
        </a:solidFill>
        <a:effectLst/>
      </p:bgPr>
    </p:bg>
    <p:spTree>
      <p:nvGrpSpPr>
        <p:cNvPr id="1" name="">
          <a:extLst>
            <a:ext uri="{FF2B5EF4-FFF2-40B4-BE49-F238E27FC236}">
              <a16:creationId xmlns:a16="http://schemas.microsoft.com/office/drawing/2014/main" id="{F3BBEF1E-A89E-989B-CB4F-7784956FE07B}"/>
            </a:ext>
          </a:extLst>
        </p:cNvPr>
        <p:cNvGrpSpPr/>
        <p:nvPr/>
      </p:nvGrpSpPr>
      <p:grpSpPr>
        <a:xfrm>
          <a:off x="0" y="0"/>
          <a:ext cx="0" cy="0"/>
          <a:chOff x="0" y="0"/>
          <a:chExt cx="0" cy="0"/>
        </a:xfrm>
      </p:grpSpPr>
      <p:grpSp>
        <p:nvGrpSpPr>
          <p:cNvPr id="12" name="Group 8">
            <a:extLst>
              <a:ext uri="{FF2B5EF4-FFF2-40B4-BE49-F238E27FC236}">
                <a16:creationId xmlns:a16="http://schemas.microsoft.com/office/drawing/2014/main" id="{6893FE4C-3D40-8437-1D85-F91C38D176C2}"/>
              </a:ext>
            </a:extLst>
          </p:cNvPr>
          <p:cNvGrpSpPr/>
          <p:nvPr/>
        </p:nvGrpSpPr>
        <p:grpSpPr>
          <a:xfrm>
            <a:off x="3808827" y="5362167"/>
            <a:ext cx="4505402" cy="920358"/>
            <a:chOff x="0" y="0"/>
            <a:chExt cx="1845671" cy="527094"/>
          </a:xfrm>
        </p:grpSpPr>
        <p:sp>
          <p:nvSpPr>
            <p:cNvPr id="13" name="Freeform 9">
              <a:extLst>
                <a:ext uri="{FF2B5EF4-FFF2-40B4-BE49-F238E27FC236}">
                  <a16:creationId xmlns:a16="http://schemas.microsoft.com/office/drawing/2014/main" id="{8067357D-8865-1AB2-D771-8A0C5DE43B8A}"/>
                </a:ext>
              </a:extLst>
            </p:cNvPr>
            <p:cNvSpPr/>
            <p:nvPr/>
          </p:nvSpPr>
          <p:spPr>
            <a:xfrm>
              <a:off x="0" y="0"/>
              <a:ext cx="1845671" cy="527094"/>
            </a:xfrm>
            <a:custGeom>
              <a:avLst/>
              <a:gdLst/>
              <a:ahLst/>
              <a:cxnLst/>
              <a:rect l="l" t="t" r="r" b="b"/>
              <a:pathLst>
                <a:path w="1845671" h="527094">
                  <a:moveTo>
                    <a:pt x="56343" y="0"/>
                  </a:moveTo>
                  <a:lnTo>
                    <a:pt x="1789328" y="0"/>
                  </a:lnTo>
                  <a:cubicBezTo>
                    <a:pt x="1804271" y="0"/>
                    <a:pt x="1818602" y="5936"/>
                    <a:pt x="1829169" y="16502"/>
                  </a:cubicBezTo>
                  <a:cubicBezTo>
                    <a:pt x="1839735" y="27069"/>
                    <a:pt x="1845671" y="41400"/>
                    <a:pt x="1845671" y="56343"/>
                  </a:cubicBezTo>
                  <a:lnTo>
                    <a:pt x="1845671" y="470752"/>
                  </a:lnTo>
                  <a:cubicBezTo>
                    <a:pt x="1845671" y="485695"/>
                    <a:pt x="1839735" y="500026"/>
                    <a:pt x="1829169" y="510592"/>
                  </a:cubicBezTo>
                  <a:cubicBezTo>
                    <a:pt x="1818602" y="521158"/>
                    <a:pt x="1804271" y="527094"/>
                    <a:pt x="1789328" y="527094"/>
                  </a:cubicBezTo>
                  <a:lnTo>
                    <a:pt x="56343" y="527094"/>
                  </a:lnTo>
                  <a:cubicBezTo>
                    <a:pt x="25226" y="527094"/>
                    <a:pt x="0" y="501869"/>
                    <a:pt x="0" y="470752"/>
                  </a:cubicBezTo>
                  <a:lnTo>
                    <a:pt x="0" y="56343"/>
                  </a:lnTo>
                  <a:cubicBezTo>
                    <a:pt x="0" y="41400"/>
                    <a:pt x="5936" y="27069"/>
                    <a:pt x="16502" y="16502"/>
                  </a:cubicBezTo>
                  <a:cubicBezTo>
                    <a:pt x="27069" y="5936"/>
                    <a:pt x="41400" y="0"/>
                    <a:pt x="56343" y="0"/>
                  </a:cubicBezTo>
                  <a:close/>
                </a:path>
              </a:pathLst>
            </a:custGeom>
            <a:solidFill>
              <a:srgbClr val="0C2340"/>
            </a:solidFill>
          </p:spPr>
          <p:txBody>
            <a:bodyPr/>
            <a:lstStyle/>
            <a:p>
              <a:pPr defTabSz="609660"/>
              <a:endParaRPr lang="en-US" sz="1200">
                <a:solidFill>
                  <a:prstClr val="black"/>
                </a:solidFill>
                <a:latin typeface="Calibri"/>
              </a:endParaRPr>
            </a:p>
          </p:txBody>
        </p:sp>
        <p:sp>
          <p:nvSpPr>
            <p:cNvPr id="22" name="TextBox 10">
              <a:extLst>
                <a:ext uri="{FF2B5EF4-FFF2-40B4-BE49-F238E27FC236}">
                  <a16:creationId xmlns:a16="http://schemas.microsoft.com/office/drawing/2014/main" id="{F6D2629B-37D7-FF2E-4019-214E72E8E547}"/>
                </a:ext>
              </a:extLst>
            </p:cNvPr>
            <p:cNvSpPr txBox="1"/>
            <p:nvPr/>
          </p:nvSpPr>
          <p:spPr>
            <a:xfrm>
              <a:off x="0" y="-38100"/>
              <a:ext cx="1845671" cy="565194"/>
            </a:xfrm>
            <a:prstGeom prst="rect">
              <a:avLst/>
            </a:prstGeom>
          </p:spPr>
          <p:txBody>
            <a:bodyPr lIns="33867" tIns="33867" rIns="33867" bIns="33867" rtlCol="0" anchor="ctr"/>
            <a:lstStyle/>
            <a:p>
              <a:pPr algn="ctr" defTabSz="609660">
                <a:lnSpc>
                  <a:spcPts val="1773"/>
                </a:lnSpc>
              </a:pPr>
              <a:endParaRPr sz="1200">
                <a:solidFill>
                  <a:prstClr val="black"/>
                </a:solidFill>
                <a:latin typeface="Calibri"/>
              </a:endParaRPr>
            </a:p>
          </p:txBody>
        </p:sp>
      </p:grpSp>
      <p:grpSp>
        <p:nvGrpSpPr>
          <p:cNvPr id="23" name="Group 2">
            <a:extLst>
              <a:ext uri="{FF2B5EF4-FFF2-40B4-BE49-F238E27FC236}">
                <a16:creationId xmlns:a16="http://schemas.microsoft.com/office/drawing/2014/main" id="{519E5109-95FA-CB77-440A-B283153C3A7A}"/>
              </a:ext>
            </a:extLst>
          </p:cNvPr>
          <p:cNvGrpSpPr/>
          <p:nvPr/>
        </p:nvGrpSpPr>
        <p:grpSpPr>
          <a:xfrm>
            <a:off x="2029214" y="2427595"/>
            <a:ext cx="5087620" cy="2579576"/>
            <a:chOff x="0" y="0"/>
            <a:chExt cx="1708521" cy="551998"/>
          </a:xfrm>
        </p:grpSpPr>
        <p:sp>
          <p:nvSpPr>
            <p:cNvPr id="29" name="Freeform 3">
              <a:extLst>
                <a:ext uri="{FF2B5EF4-FFF2-40B4-BE49-F238E27FC236}">
                  <a16:creationId xmlns:a16="http://schemas.microsoft.com/office/drawing/2014/main" id="{87A5B3C5-7FBA-2E19-93C7-DE3B0B797C35}"/>
                </a:ext>
              </a:extLst>
            </p:cNvPr>
            <p:cNvSpPr/>
            <p:nvPr/>
          </p:nvSpPr>
          <p:spPr>
            <a:xfrm>
              <a:off x="0" y="0"/>
              <a:ext cx="1708521" cy="551998"/>
            </a:xfrm>
            <a:custGeom>
              <a:avLst/>
              <a:gdLst/>
              <a:ahLst/>
              <a:cxnLst/>
              <a:rect l="l" t="t" r="r" b="b"/>
              <a:pathLst>
                <a:path w="1708521" h="551998">
                  <a:moveTo>
                    <a:pt x="60866" y="0"/>
                  </a:moveTo>
                  <a:lnTo>
                    <a:pt x="1647655" y="0"/>
                  </a:lnTo>
                  <a:cubicBezTo>
                    <a:pt x="1681271" y="0"/>
                    <a:pt x="1708521" y="27250"/>
                    <a:pt x="1708521" y="60866"/>
                  </a:cubicBezTo>
                  <a:lnTo>
                    <a:pt x="1708521" y="491132"/>
                  </a:lnTo>
                  <a:cubicBezTo>
                    <a:pt x="1708521" y="507275"/>
                    <a:pt x="1702109" y="522756"/>
                    <a:pt x="1690694" y="534171"/>
                  </a:cubicBezTo>
                  <a:cubicBezTo>
                    <a:pt x="1679279" y="545585"/>
                    <a:pt x="1663798" y="551998"/>
                    <a:pt x="1647655" y="551998"/>
                  </a:cubicBezTo>
                  <a:lnTo>
                    <a:pt x="60866" y="551998"/>
                  </a:lnTo>
                  <a:cubicBezTo>
                    <a:pt x="27250" y="551998"/>
                    <a:pt x="0" y="524747"/>
                    <a:pt x="0" y="491132"/>
                  </a:cubicBezTo>
                  <a:lnTo>
                    <a:pt x="0" y="60866"/>
                  </a:lnTo>
                  <a:cubicBezTo>
                    <a:pt x="0" y="27250"/>
                    <a:pt x="27250" y="0"/>
                    <a:pt x="60866" y="0"/>
                  </a:cubicBezTo>
                  <a:close/>
                </a:path>
              </a:pathLst>
            </a:custGeom>
            <a:solidFill>
              <a:srgbClr val="FFFFFF"/>
            </a:solidFill>
          </p:spPr>
          <p:txBody>
            <a:bodyPr/>
            <a:lstStyle/>
            <a:p>
              <a:pPr defTabSz="609660"/>
              <a:endParaRPr lang="en-US" sz="1200">
                <a:solidFill>
                  <a:prstClr val="black"/>
                </a:solidFill>
                <a:latin typeface="Calibri"/>
              </a:endParaRPr>
            </a:p>
          </p:txBody>
        </p:sp>
        <p:sp>
          <p:nvSpPr>
            <p:cNvPr id="30" name="TextBox 4">
              <a:extLst>
                <a:ext uri="{FF2B5EF4-FFF2-40B4-BE49-F238E27FC236}">
                  <a16:creationId xmlns:a16="http://schemas.microsoft.com/office/drawing/2014/main" id="{5BEE83C9-9C09-54A4-474A-8916C8038BF8}"/>
                </a:ext>
              </a:extLst>
            </p:cNvPr>
            <p:cNvSpPr txBox="1"/>
            <p:nvPr/>
          </p:nvSpPr>
          <p:spPr>
            <a:xfrm>
              <a:off x="0" y="-38100"/>
              <a:ext cx="1708521" cy="590098"/>
            </a:xfrm>
            <a:prstGeom prst="rect">
              <a:avLst/>
            </a:prstGeom>
          </p:spPr>
          <p:txBody>
            <a:bodyPr lIns="33867" tIns="33867" rIns="33867" bIns="33867" rtlCol="0" anchor="ctr"/>
            <a:lstStyle/>
            <a:p>
              <a:pPr algn="ctr" defTabSz="609660">
                <a:lnSpc>
                  <a:spcPts val="1773"/>
                </a:lnSpc>
                <a:spcBef>
                  <a:spcPct val="0"/>
                </a:spcBef>
              </a:pPr>
              <a:endParaRPr sz="1200">
                <a:solidFill>
                  <a:prstClr val="black"/>
                </a:solidFill>
                <a:latin typeface="Calibri"/>
              </a:endParaRPr>
            </a:p>
          </p:txBody>
        </p:sp>
      </p:grpSp>
      <p:pic>
        <p:nvPicPr>
          <p:cNvPr id="5" name="Picture 4">
            <a:extLst>
              <a:ext uri="{FF2B5EF4-FFF2-40B4-BE49-F238E27FC236}">
                <a16:creationId xmlns:a16="http://schemas.microsoft.com/office/drawing/2014/main" id="{8104FE31-3D1F-6386-023A-2FE7585225E9}"/>
              </a:ext>
            </a:extLst>
          </p:cNvPr>
          <p:cNvPicPr>
            <a:picLocks noChangeAspect="1"/>
          </p:cNvPicPr>
          <p:nvPr/>
        </p:nvPicPr>
        <p:blipFill>
          <a:blip r:embed="rId2">
            <a:extLst>
              <a:ext uri="{28A0092B-C50C-407E-A947-70E740481C1C}">
                <a14:useLocalDpi xmlns:a14="http://schemas.microsoft.com/office/drawing/2010/main" val="0"/>
              </a:ext>
            </a:extLst>
          </a:blip>
          <a:srcRect l="70234" t="9626" r="3769" b="9441"/>
          <a:stretch>
            <a:fillRect/>
          </a:stretch>
        </p:blipFill>
        <p:spPr>
          <a:xfrm>
            <a:off x="7854662" y="-19248"/>
            <a:ext cx="3200456" cy="6974006"/>
          </a:xfrm>
          <a:prstGeom prst="rect">
            <a:avLst/>
          </a:prstGeom>
        </p:spPr>
      </p:pic>
      <p:sp>
        <p:nvSpPr>
          <p:cNvPr id="25" name="Freeform 13">
            <a:extLst>
              <a:ext uri="{FF2B5EF4-FFF2-40B4-BE49-F238E27FC236}">
                <a16:creationId xmlns:a16="http://schemas.microsoft.com/office/drawing/2014/main" id="{11E2677A-B9DC-04B6-D69D-6BA2FC51B7D1}"/>
              </a:ext>
            </a:extLst>
          </p:cNvPr>
          <p:cNvSpPr/>
          <p:nvPr/>
        </p:nvSpPr>
        <p:spPr>
          <a:xfrm>
            <a:off x="6669696" y="-662516"/>
            <a:ext cx="5114149" cy="7554345"/>
          </a:xfrm>
          <a:custGeom>
            <a:avLst/>
            <a:gdLst/>
            <a:ahLst/>
            <a:cxnLst/>
            <a:rect l="l" t="t" r="r" b="b"/>
            <a:pathLst>
              <a:path w="6080960" h="9690843">
                <a:moveTo>
                  <a:pt x="0" y="0"/>
                </a:moveTo>
                <a:lnTo>
                  <a:pt x="6080960" y="0"/>
                </a:lnTo>
                <a:lnTo>
                  <a:pt x="6080960" y="9690843"/>
                </a:lnTo>
                <a:lnTo>
                  <a:pt x="0" y="9690843"/>
                </a:lnTo>
                <a:lnTo>
                  <a:pt x="0" y="0"/>
                </a:lnTo>
                <a:close/>
              </a:path>
            </a:pathLst>
          </a:custGeom>
          <a:blipFill>
            <a:blip r:embed="rId3"/>
            <a:stretch>
              <a:fillRect r="-9035" b="-34816"/>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a:extLst>
              <a:ext uri="{FF2B5EF4-FFF2-40B4-BE49-F238E27FC236}">
                <a16:creationId xmlns:a16="http://schemas.microsoft.com/office/drawing/2014/main" id="{73D72CFB-280D-9D2A-9C69-5692F373B85C}"/>
              </a:ext>
            </a:extLst>
          </p:cNvPr>
          <p:cNvSpPr txBox="1"/>
          <p:nvPr/>
        </p:nvSpPr>
        <p:spPr>
          <a:xfrm>
            <a:off x="2332967" y="2686166"/>
            <a:ext cx="2558121" cy="342401"/>
          </a:xfrm>
          <a:prstGeom prst="rect">
            <a:avLst/>
          </a:prstGeom>
        </p:spPr>
        <p:txBody>
          <a:bodyPr lIns="0" tIns="0" rIns="0" bIns="0" rtlCol="0" anchor="t">
            <a:spAutoFit/>
          </a:bodyPr>
          <a:lstStyle/>
          <a:p>
            <a:pPr marL="0" marR="0" lvl="0" indent="0" algn="l" defTabSz="609660" rtl="0" eaLnBrk="1" fontAlgn="auto" latinLnBrk="0" hangingPunct="1">
              <a:lnSpc>
                <a:spcPts val="2613"/>
              </a:lnSpc>
              <a:spcBef>
                <a:spcPts val="0"/>
              </a:spcBef>
              <a:spcAft>
                <a:spcPts val="0"/>
              </a:spcAft>
              <a:buClrTx/>
              <a:buSzTx/>
              <a:buFontTx/>
              <a:buNone/>
              <a:tabLst/>
              <a:defRPr/>
            </a:pPr>
            <a:r>
              <a:rPr kumimoji="0" lang="en-US" sz="2400" b="1" i="0" u="sng" strike="noStrike" kern="1200" cap="none" spc="0" normalizeH="0" baseline="0" noProof="0">
                <a:ln>
                  <a:noFill/>
                </a:ln>
                <a:solidFill>
                  <a:srgbClr val="0C2340"/>
                </a:solidFill>
                <a:effectLst/>
                <a:uLnTx/>
                <a:uFillTx/>
                <a:latin typeface="Adobe Caslon Pro Bold" panose="0205070206050A020403" pitchFamily="18" charset="0"/>
                <a:ea typeface="Times New Roman Bold"/>
                <a:cs typeface="Times New Roman Bold"/>
                <a:sym typeface="Times New Roman Bold"/>
              </a:rPr>
              <a:t>Neat  </a:t>
            </a:r>
            <a:r>
              <a:rPr kumimoji="0" lang="en-US" sz="2400" b="1" i="0" u="none" strike="noStrike" kern="1200" cap="none" spc="0" normalizeH="0" baseline="0" noProof="0">
                <a:ln>
                  <a:noFill/>
                </a:ln>
                <a:solidFill>
                  <a:srgbClr val="0C2340"/>
                </a:solidFill>
                <a:effectLst/>
                <a:uLnTx/>
                <a:uFillTx/>
                <a:latin typeface="Adobe Caslon Pro Bold" panose="0205070206050A020403" pitchFamily="18" charset="0"/>
                <a:ea typeface="Times New Roman Bold"/>
                <a:cs typeface="Times New Roman Bold"/>
                <a:sym typeface="Times New Roman Bold"/>
              </a:rPr>
              <a:t>tasting:</a:t>
            </a:r>
          </a:p>
        </p:txBody>
      </p:sp>
      <p:sp>
        <p:nvSpPr>
          <p:cNvPr id="10" name="AutoShape 10">
            <a:extLst>
              <a:ext uri="{FF2B5EF4-FFF2-40B4-BE49-F238E27FC236}">
                <a16:creationId xmlns:a16="http://schemas.microsoft.com/office/drawing/2014/main" id="{2E69F51A-02BA-0E64-B013-78728F8499A2}"/>
              </a:ext>
            </a:extLst>
          </p:cNvPr>
          <p:cNvSpPr/>
          <p:nvPr/>
        </p:nvSpPr>
        <p:spPr>
          <a:xfrm>
            <a:off x="2237400" y="4806359"/>
            <a:ext cx="4621526" cy="341"/>
          </a:xfrm>
          <a:prstGeom prst="line">
            <a:avLst/>
          </a:prstGeom>
          <a:ln w="38100" cap="flat">
            <a:solidFill>
              <a:srgbClr val="C68B7D"/>
            </a:solidFill>
            <a:prstDash val="solid"/>
            <a:headEnd type="none" w="sm" len="sm"/>
            <a:tailEnd type="none" w="sm" len="sm"/>
          </a:ln>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a:extLst>
              <a:ext uri="{FF2B5EF4-FFF2-40B4-BE49-F238E27FC236}">
                <a16:creationId xmlns:a16="http://schemas.microsoft.com/office/drawing/2014/main" id="{17588B4A-9C3B-E3A2-EE9B-5911BCA6FAA7}"/>
              </a:ext>
            </a:extLst>
          </p:cNvPr>
          <p:cNvGrpSpPr/>
          <p:nvPr/>
        </p:nvGrpSpPr>
        <p:grpSpPr>
          <a:xfrm>
            <a:off x="5946527" y="2524155"/>
            <a:ext cx="1101010" cy="1085391"/>
            <a:chOff x="0" y="0"/>
            <a:chExt cx="812800" cy="812800"/>
          </a:xfrm>
        </p:grpSpPr>
        <p:sp>
          <p:nvSpPr>
            <p:cNvPr id="15" name="Freeform 15">
              <a:extLst>
                <a:ext uri="{FF2B5EF4-FFF2-40B4-BE49-F238E27FC236}">
                  <a16:creationId xmlns:a16="http://schemas.microsoft.com/office/drawing/2014/main" id="{50C9FD27-19BB-A6FD-5B5A-2B92247D2DB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C2340"/>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a:extLst>
                <a:ext uri="{FF2B5EF4-FFF2-40B4-BE49-F238E27FC236}">
                  <a16:creationId xmlns:a16="http://schemas.microsoft.com/office/drawing/2014/main" id="{B6D158A2-B2F4-FD9E-D8F2-0EDA1CDD095E}"/>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66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TextBox 28">
            <a:extLst>
              <a:ext uri="{FF2B5EF4-FFF2-40B4-BE49-F238E27FC236}">
                <a16:creationId xmlns:a16="http://schemas.microsoft.com/office/drawing/2014/main" id="{52990578-057B-59CA-2811-60671ABD825A}"/>
              </a:ext>
            </a:extLst>
          </p:cNvPr>
          <p:cNvSpPr txBox="1"/>
          <p:nvPr/>
        </p:nvSpPr>
        <p:spPr>
          <a:xfrm>
            <a:off x="2558005" y="1461444"/>
            <a:ext cx="4980912" cy="570926"/>
          </a:xfrm>
          <a:prstGeom prst="rect">
            <a:avLst/>
          </a:prstGeom>
        </p:spPr>
        <p:txBody>
          <a:bodyPr lIns="0" tIns="0" rIns="0" bIns="0" rtlCol="0" anchor="t">
            <a:spAutoFit/>
          </a:bodyPr>
          <a:lstStyle/>
          <a:p>
            <a:pPr marL="0" marR="0" lvl="0" indent="0" algn="l" defTabSz="609660" rtl="0" eaLnBrk="1" fontAlgn="auto" latinLnBrk="0" hangingPunct="1">
              <a:lnSpc>
                <a:spcPts val="4750"/>
              </a:lnSpc>
              <a:spcBef>
                <a:spcPts val="0"/>
              </a:spcBef>
              <a:spcAft>
                <a:spcPts val="0"/>
              </a:spcAft>
              <a:buClrTx/>
              <a:buSzTx/>
              <a:buFontTx/>
              <a:buNone/>
              <a:tabLst/>
              <a:defRPr/>
            </a:pPr>
            <a:r>
              <a:rPr kumimoji="0" lang="en-US" sz="3200" b="1" i="0" u="none" strike="noStrike" kern="1200" cap="none" spc="0" normalizeH="0" baseline="0" noProof="0">
                <a:ln>
                  <a:noFill/>
                </a:ln>
                <a:solidFill>
                  <a:srgbClr val="0C2340"/>
                </a:solidFill>
                <a:effectLst/>
                <a:uLnTx/>
                <a:uFillTx/>
                <a:latin typeface="Adobe Caslon Pro Bold"/>
                <a:ea typeface="Times New Roman"/>
                <a:cs typeface="Times New Roman Bold"/>
                <a:sym typeface="Times New Roman Bold"/>
              </a:rPr>
              <a:t>COCONUT USA</a:t>
            </a:r>
            <a:r>
              <a:rPr kumimoji="0" lang="en-US" sz="1900" b="0" i="0" u="none" strike="noStrike" kern="1200" cap="none" spc="0" normalizeH="0" baseline="0" noProof="0">
                <a:ln>
                  <a:noFill/>
                </a:ln>
                <a:solidFill>
                  <a:srgbClr val="0C2340"/>
                </a:solidFill>
                <a:effectLst/>
                <a:uLnTx/>
                <a:uFillTx/>
                <a:latin typeface="Adobe Caslon Pro"/>
                <a:ea typeface="Times New Roman"/>
                <a:cs typeface="Times New Roman"/>
                <a:sym typeface="Times New Roman"/>
              </a:rPr>
              <a:t>- </a:t>
            </a:r>
            <a:r>
              <a:rPr lang="en-US" sz="1900">
                <a:solidFill>
                  <a:srgbClr val="0C2340"/>
                </a:solidFill>
                <a:latin typeface="Adobe Caslon Pro"/>
                <a:ea typeface="Times New Roman"/>
                <a:cs typeface="Times New Roman"/>
                <a:sym typeface="Times New Roman"/>
              </a:rPr>
              <a:t>21</a:t>
            </a:r>
            <a:r>
              <a:rPr kumimoji="0" lang="en-US" sz="1900" b="0" i="0" u="none" strike="noStrike" kern="1200" cap="none" spc="0" normalizeH="0" baseline="0" noProof="0">
                <a:ln>
                  <a:noFill/>
                </a:ln>
                <a:solidFill>
                  <a:srgbClr val="0C2340"/>
                </a:solidFill>
                <a:effectLst/>
                <a:uLnTx/>
                <a:uFillTx/>
                <a:latin typeface="Adobe Caslon Pro"/>
                <a:ea typeface="Times New Roman"/>
                <a:cs typeface="Times New Roman"/>
                <a:sym typeface="Times New Roman"/>
              </a:rPr>
              <a:t>% ABV</a:t>
            </a:r>
          </a:p>
        </p:txBody>
      </p:sp>
      <p:sp>
        <p:nvSpPr>
          <p:cNvPr id="11" name="TextBox 27">
            <a:extLst>
              <a:ext uri="{FF2B5EF4-FFF2-40B4-BE49-F238E27FC236}">
                <a16:creationId xmlns:a16="http://schemas.microsoft.com/office/drawing/2014/main" id="{9FFC5110-B03A-732A-E7A5-73945D93B7DA}"/>
              </a:ext>
            </a:extLst>
          </p:cNvPr>
          <p:cNvSpPr txBox="1"/>
          <p:nvPr/>
        </p:nvSpPr>
        <p:spPr>
          <a:xfrm>
            <a:off x="3968874" y="5502459"/>
            <a:ext cx="3079059" cy="666849"/>
          </a:xfrm>
          <a:prstGeom prst="rect">
            <a:avLst/>
          </a:prstGeom>
        </p:spPr>
        <p:txBody>
          <a:bodyPr wrap="square" lIns="0" tIns="0" rIns="0" bIns="0" rtlCol="0" anchor="t">
            <a:spAutoFit/>
          </a:bodyPr>
          <a:lstStyle/>
          <a:p>
            <a:pPr marL="0" marR="0" lvl="0" indent="0" algn="r" defTabSz="609660" rtl="0" eaLnBrk="1" fontAlgn="auto" latinLnBrk="0" hangingPunct="1">
              <a:lnSpc>
                <a:spcPts val="2613"/>
              </a:lnSpc>
              <a:spcBef>
                <a:spcPts val="0"/>
              </a:spcBef>
              <a:spcAft>
                <a:spcPts val="0"/>
              </a:spcAft>
              <a:buClrTx/>
              <a:buSzTx/>
              <a:buFontTx/>
              <a:buNone/>
              <a:tabLst/>
              <a:defRPr/>
            </a:pPr>
            <a:r>
              <a:rPr kumimoji="0" lang="en-US" sz="1400" b="1" i="0" u="sng" strike="noStrike" kern="1200" cap="none" spc="0" normalizeH="0" baseline="0" noProof="0">
                <a:ln>
                  <a:noFill/>
                </a:ln>
                <a:solidFill>
                  <a:prstClr val="white"/>
                </a:solidFill>
                <a:effectLst/>
                <a:uLnTx/>
                <a:uFillTx/>
                <a:latin typeface="Adobe Caslon Pro"/>
                <a:ea typeface="Times New Roman Bold"/>
                <a:cs typeface="Times New Roman Bold"/>
                <a:sym typeface="Times New Roman Bold"/>
              </a:rPr>
              <a:t>Easy Mix </a:t>
            </a:r>
            <a:r>
              <a:rPr kumimoji="0" lang="en-US" sz="1400" b="1" i="0" u="none" strike="noStrike" kern="1200" cap="none" spc="0" normalizeH="0" baseline="0" noProof="0">
                <a:ln>
                  <a:noFill/>
                </a:ln>
                <a:solidFill>
                  <a:prstClr val="white"/>
                </a:solidFill>
                <a:effectLst/>
                <a:uLnTx/>
                <a:uFillTx/>
                <a:latin typeface="Adobe Caslon Pro"/>
                <a:ea typeface="Times New Roman Bold"/>
                <a:cs typeface="Times New Roman Bold"/>
                <a:sym typeface="Times New Roman Bold"/>
              </a:rPr>
              <a:t>Option</a:t>
            </a:r>
            <a:r>
              <a:rPr lang="en-US" sz="1400" b="1" i="1">
                <a:solidFill>
                  <a:prstClr val="white"/>
                </a:solidFill>
                <a:latin typeface="Adobe Caslon Pro"/>
                <a:ea typeface="Times New Roman Bold"/>
                <a:cs typeface="Times New Roman Bold"/>
                <a:sym typeface="Times New Roman Bold"/>
              </a:rPr>
              <a:t>: </a:t>
            </a:r>
            <a:r>
              <a:rPr lang="en-US" sz="1400" b="1">
                <a:solidFill>
                  <a:prstClr val="white"/>
                </a:solidFill>
                <a:latin typeface="Adobe Caslon Pro" panose="0205050205050A020403" pitchFamily="18" charset="0"/>
                <a:ea typeface="Times New Roman Bold"/>
                <a:cs typeface="Times New Roman Bold"/>
                <a:sym typeface="Times New Roman Bold"/>
              </a:rPr>
              <a:t>Mix w</a:t>
            </a:r>
            <a:r>
              <a:rPr lang="en-US" sz="1400">
                <a:solidFill>
                  <a:prstClr val="white"/>
                </a:solidFill>
                <a:latin typeface="Adobe Caslon Pro" panose="0205050205050A020403" pitchFamily="18" charset="0"/>
                <a:cs typeface="Times New Roman Bold"/>
                <a:sym typeface="Times New Roman Bold"/>
              </a:rPr>
              <a:t>ith Ginger Beer for a tropical and spicy highball.</a:t>
            </a:r>
            <a:endParaRPr kumimoji="0" lang="en-US" sz="1400" b="0" i="0" u="none" strike="noStrike" kern="1200" cap="none" spc="0" normalizeH="0" baseline="0" noProof="0">
              <a:ln>
                <a:noFill/>
              </a:ln>
              <a:solidFill>
                <a:prstClr val="white"/>
              </a:solidFill>
              <a:effectLst/>
              <a:uLnTx/>
              <a:uFillTx/>
              <a:latin typeface="Adobe Caslon Pro" panose="0205050205050A020403" pitchFamily="18" charset="0"/>
              <a:ea typeface="+mn-ea"/>
              <a:cs typeface="Times New Roman Bold"/>
            </a:endParaRPr>
          </a:p>
        </p:txBody>
      </p:sp>
      <p:grpSp>
        <p:nvGrpSpPr>
          <p:cNvPr id="49" name="Group 17">
            <a:extLst>
              <a:ext uri="{FF2B5EF4-FFF2-40B4-BE49-F238E27FC236}">
                <a16:creationId xmlns:a16="http://schemas.microsoft.com/office/drawing/2014/main" id="{DCE7C322-DB08-A0E7-0716-439C7874BC1C}"/>
              </a:ext>
            </a:extLst>
          </p:cNvPr>
          <p:cNvGrpSpPr/>
          <p:nvPr/>
        </p:nvGrpSpPr>
        <p:grpSpPr>
          <a:xfrm>
            <a:off x="7647412" y="1461444"/>
            <a:ext cx="4018796" cy="3929803"/>
            <a:chOff x="18863" y="88900"/>
            <a:chExt cx="666937" cy="705968"/>
          </a:xfrm>
        </p:grpSpPr>
        <p:sp>
          <p:nvSpPr>
            <p:cNvPr id="50" name="Freeform 18">
              <a:extLst>
                <a:ext uri="{FF2B5EF4-FFF2-40B4-BE49-F238E27FC236}">
                  <a16:creationId xmlns:a16="http://schemas.microsoft.com/office/drawing/2014/main" id="{9BE26E80-0190-2460-734E-6F5F8553DD9E}"/>
                </a:ext>
              </a:extLst>
            </p:cNvPr>
            <p:cNvSpPr/>
            <p:nvPr/>
          </p:nvSpPr>
          <p:spPr>
            <a:xfrm>
              <a:off x="18863" y="158930"/>
              <a:ext cx="612533" cy="635938"/>
            </a:xfrm>
            <a:custGeom>
              <a:avLst/>
              <a:gdLst/>
              <a:ahLst/>
              <a:cxnLst/>
              <a:rect l="l" t="t" r="r" b="b"/>
              <a:pathLst>
                <a:path w="775074" h="775036">
                  <a:moveTo>
                    <a:pt x="408807" y="11210"/>
                  </a:moveTo>
                  <a:lnTo>
                    <a:pt x="426264" y="36687"/>
                  </a:lnTo>
                  <a:cubicBezTo>
                    <a:pt x="438011" y="53833"/>
                    <a:pt x="461432" y="58211"/>
                    <a:pt x="478580" y="46467"/>
                  </a:cubicBezTo>
                  <a:lnTo>
                    <a:pt x="503928" y="29109"/>
                  </a:lnTo>
                  <a:cubicBezTo>
                    <a:pt x="510949" y="24301"/>
                    <a:pt x="519888" y="23262"/>
                    <a:pt x="527825" y="26332"/>
                  </a:cubicBezTo>
                  <a:cubicBezTo>
                    <a:pt x="535761" y="29402"/>
                    <a:pt x="541675" y="36186"/>
                    <a:pt x="543633" y="44467"/>
                  </a:cubicBezTo>
                  <a:lnTo>
                    <a:pt x="550766" y="74641"/>
                  </a:lnTo>
                  <a:cubicBezTo>
                    <a:pt x="555551" y="94880"/>
                    <a:pt x="575815" y="107426"/>
                    <a:pt x="596064" y="102689"/>
                  </a:cubicBezTo>
                  <a:lnTo>
                    <a:pt x="625859" y="95718"/>
                  </a:lnTo>
                  <a:cubicBezTo>
                    <a:pt x="634157" y="93777"/>
                    <a:pt x="642878" y="96044"/>
                    <a:pt x="649179" y="101780"/>
                  </a:cubicBezTo>
                  <a:cubicBezTo>
                    <a:pt x="655481" y="107515"/>
                    <a:pt x="658556" y="115986"/>
                    <a:pt x="657401" y="124428"/>
                  </a:cubicBezTo>
                  <a:lnTo>
                    <a:pt x="653198" y="155165"/>
                  </a:lnTo>
                  <a:cubicBezTo>
                    <a:pt x="650378" y="175788"/>
                    <a:pt x="664747" y="194815"/>
                    <a:pt x="685355" y="197747"/>
                  </a:cubicBezTo>
                  <a:lnTo>
                    <a:pt x="715635" y="202055"/>
                  </a:lnTo>
                  <a:cubicBezTo>
                    <a:pt x="724084" y="203257"/>
                    <a:pt x="731402" y="208534"/>
                    <a:pt x="735211" y="216171"/>
                  </a:cubicBezTo>
                  <a:cubicBezTo>
                    <a:pt x="739019" y="223808"/>
                    <a:pt x="738831" y="232829"/>
                    <a:pt x="734708" y="240300"/>
                  </a:cubicBezTo>
                  <a:lnTo>
                    <a:pt x="719767" y="267374"/>
                  </a:lnTo>
                  <a:cubicBezTo>
                    <a:pt x="709702" y="285611"/>
                    <a:pt x="716229" y="308552"/>
                    <a:pt x="734387" y="318760"/>
                  </a:cubicBezTo>
                  <a:lnTo>
                    <a:pt x="761135" y="333797"/>
                  </a:lnTo>
                  <a:cubicBezTo>
                    <a:pt x="768580" y="337983"/>
                    <a:pt x="773495" y="345557"/>
                    <a:pt x="774285" y="354061"/>
                  </a:cubicBezTo>
                  <a:cubicBezTo>
                    <a:pt x="775074" y="362565"/>
                    <a:pt x="771637" y="370915"/>
                    <a:pt x="765089" y="376399"/>
                  </a:cubicBezTo>
                  <a:lnTo>
                    <a:pt x="741505" y="396152"/>
                  </a:lnTo>
                  <a:cubicBezTo>
                    <a:pt x="725533" y="409529"/>
                    <a:pt x="723333" y="433280"/>
                    <a:pt x="736574" y="449364"/>
                  </a:cubicBezTo>
                  <a:lnTo>
                    <a:pt x="756181" y="473179"/>
                  </a:lnTo>
                  <a:cubicBezTo>
                    <a:pt x="761607" y="479770"/>
                    <a:pt x="763450" y="488607"/>
                    <a:pt x="761110" y="496819"/>
                  </a:cubicBezTo>
                  <a:cubicBezTo>
                    <a:pt x="758770" y="505030"/>
                    <a:pt x="752546" y="511569"/>
                    <a:pt x="744460" y="514310"/>
                  </a:cubicBezTo>
                  <a:lnTo>
                    <a:pt x="715457" y="524141"/>
                  </a:lnTo>
                  <a:cubicBezTo>
                    <a:pt x="695735" y="530826"/>
                    <a:pt x="685106" y="552174"/>
                    <a:pt x="691656" y="571940"/>
                  </a:cubicBezTo>
                  <a:lnTo>
                    <a:pt x="701404" y="601353"/>
                  </a:lnTo>
                  <a:cubicBezTo>
                    <a:pt x="704086" y="609447"/>
                    <a:pt x="702616" y="618344"/>
                    <a:pt x="697472" y="625145"/>
                  </a:cubicBezTo>
                  <a:cubicBezTo>
                    <a:pt x="692328" y="631947"/>
                    <a:pt x="684168" y="635783"/>
                    <a:pt x="675648" y="635406"/>
                  </a:cubicBezTo>
                  <a:lnTo>
                    <a:pt x="645100" y="634052"/>
                  </a:lnTo>
                  <a:cubicBezTo>
                    <a:pt x="624315" y="633131"/>
                    <a:pt x="606698" y="649191"/>
                    <a:pt x="605698" y="669973"/>
                  </a:cubicBezTo>
                  <a:lnTo>
                    <a:pt x="604205" y="700966"/>
                  </a:lnTo>
                  <a:cubicBezTo>
                    <a:pt x="603796" y="709471"/>
                    <a:pt x="599223" y="717229"/>
                    <a:pt x="591981" y="721706"/>
                  </a:cubicBezTo>
                  <a:cubicBezTo>
                    <a:pt x="584738" y="726184"/>
                    <a:pt x="575755" y="726807"/>
                    <a:pt x="567964" y="723372"/>
                  </a:cubicBezTo>
                  <a:lnTo>
                    <a:pt x="539919" y="711006"/>
                  </a:lnTo>
                  <a:cubicBezTo>
                    <a:pt x="520897" y="702620"/>
                    <a:pt x="498676" y="711228"/>
                    <a:pt x="490269" y="730241"/>
                  </a:cubicBezTo>
                  <a:lnTo>
                    <a:pt x="477751" y="758553"/>
                  </a:lnTo>
                  <a:cubicBezTo>
                    <a:pt x="474311" y="766332"/>
                    <a:pt x="467256" y="771915"/>
                    <a:pt x="458895" y="773476"/>
                  </a:cubicBezTo>
                  <a:cubicBezTo>
                    <a:pt x="450533" y="775037"/>
                    <a:pt x="441940" y="772374"/>
                    <a:pt x="435925" y="766359"/>
                  </a:cubicBezTo>
                  <a:lnTo>
                    <a:pt x="414145" y="744578"/>
                  </a:lnTo>
                  <a:cubicBezTo>
                    <a:pt x="407088" y="737521"/>
                    <a:pt x="397517" y="733557"/>
                    <a:pt x="387537" y="733557"/>
                  </a:cubicBezTo>
                  <a:cubicBezTo>
                    <a:pt x="377557" y="733557"/>
                    <a:pt x="367986" y="737521"/>
                    <a:pt x="360929" y="744578"/>
                  </a:cubicBezTo>
                  <a:lnTo>
                    <a:pt x="339149" y="766359"/>
                  </a:lnTo>
                  <a:cubicBezTo>
                    <a:pt x="333134" y="772374"/>
                    <a:pt x="324541" y="775037"/>
                    <a:pt x="316179" y="773476"/>
                  </a:cubicBezTo>
                  <a:cubicBezTo>
                    <a:pt x="307818" y="771915"/>
                    <a:pt x="300763" y="766332"/>
                    <a:pt x="297323" y="758553"/>
                  </a:cubicBezTo>
                  <a:lnTo>
                    <a:pt x="284805" y="730241"/>
                  </a:lnTo>
                  <a:cubicBezTo>
                    <a:pt x="276398" y="711228"/>
                    <a:pt x="254177" y="702620"/>
                    <a:pt x="235155" y="711006"/>
                  </a:cubicBezTo>
                  <a:lnTo>
                    <a:pt x="207110" y="723372"/>
                  </a:lnTo>
                  <a:cubicBezTo>
                    <a:pt x="199319" y="726807"/>
                    <a:pt x="190336" y="726184"/>
                    <a:pt x="183093" y="721706"/>
                  </a:cubicBezTo>
                  <a:cubicBezTo>
                    <a:pt x="175851" y="717229"/>
                    <a:pt x="171278" y="709471"/>
                    <a:pt x="170869" y="700966"/>
                  </a:cubicBezTo>
                  <a:lnTo>
                    <a:pt x="169376" y="669973"/>
                  </a:lnTo>
                  <a:cubicBezTo>
                    <a:pt x="168376" y="649191"/>
                    <a:pt x="150759" y="633131"/>
                    <a:pt x="129974" y="634052"/>
                  </a:cubicBezTo>
                  <a:lnTo>
                    <a:pt x="99426" y="635406"/>
                  </a:lnTo>
                  <a:cubicBezTo>
                    <a:pt x="90907" y="635783"/>
                    <a:pt x="82746" y="631947"/>
                    <a:pt x="77602" y="625145"/>
                  </a:cubicBezTo>
                  <a:cubicBezTo>
                    <a:pt x="72458" y="618344"/>
                    <a:pt x="70988" y="609447"/>
                    <a:pt x="73671" y="601352"/>
                  </a:cubicBezTo>
                  <a:lnTo>
                    <a:pt x="83417" y="571940"/>
                  </a:lnTo>
                  <a:cubicBezTo>
                    <a:pt x="89968" y="552174"/>
                    <a:pt x="79338" y="530826"/>
                    <a:pt x="59617" y="524141"/>
                  </a:cubicBezTo>
                  <a:lnTo>
                    <a:pt x="30614" y="514310"/>
                  </a:lnTo>
                  <a:cubicBezTo>
                    <a:pt x="22528" y="511569"/>
                    <a:pt x="16304" y="505030"/>
                    <a:pt x="13964" y="496819"/>
                  </a:cubicBezTo>
                  <a:cubicBezTo>
                    <a:pt x="11624" y="488607"/>
                    <a:pt x="13467" y="479770"/>
                    <a:pt x="18894" y="473179"/>
                  </a:cubicBezTo>
                  <a:lnTo>
                    <a:pt x="38500" y="449364"/>
                  </a:lnTo>
                  <a:cubicBezTo>
                    <a:pt x="51741" y="433280"/>
                    <a:pt x="49541" y="409529"/>
                    <a:pt x="33569" y="396152"/>
                  </a:cubicBezTo>
                  <a:lnTo>
                    <a:pt x="9985" y="376399"/>
                  </a:lnTo>
                  <a:cubicBezTo>
                    <a:pt x="3437" y="370915"/>
                    <a:pt x="0" y="362565"/>
                    <a:pt x="789" y="354061"/>
                  </a:cubicBezTo>
                  <a:cubicBezTo>
                    <a:pt x="1579" y="345557"/>
                    <a:pt x="6494" y="337983"/>
                    <a:pt x="13939" y="333797"/>
                  </a:cubicBezTo>
                  <a:lnTo>
                    <a:pt x="40687" y="318760"/>
                  </a:lnTo>
                  <a:cubicBezTo>
                    <a:pt x="58844" y="308552"/>
                    <a:pt x="65371" y="285611"/>
                    <a:pt x="55307" y="267374"/>
                  </a:cubicBezTo>
                  <a:lnTo>
                    <a:pt x="40366" y="240300"/>
                  </a:lnTo>
                  <a:cubicBezTo>
                    <a:pt x="36242" y="232829"/>
                    <a:pt x="36054" y="223808"/>
                    <a:pt x="39863" y="216171"/>
                  </a:cubicBezTo>
                  <a:cubicBezTo>
                    <a:pt x="43671" y="208534"/>
                    <a:pt x="50990" y="203257"/>
                    <a:pt x="59439" y="202055"/>
                  </a:cubicBezTo>
                  <a:lnTo>
                    <a:pt x="89719" y="197747"/>
                  </a:lnTo>
                  <a:cubicBezTo>
                    <a:pt x="110327" y="194815"/>
                    <a:pt x="124696" y="175788"/>
                    <a:pt x="121875" y="155165"/>
                  </a:cubicBezTo>
                  <a:lnTo>
                    <a:pt x="117673" y="124428"/>
                  </a:lnTo>
                  <a:cubicBezTo>
                    <a:pt x="116518" y="115986"/>
                    <a:pt x="119593" y="107515"/>
                    <a:pt x="125895" y="101780"/>
                  </a:cubicBezTo>
                  <a:cubicBezTo>
                    <a:pt x="132196" y="96044"/>
                    <a:pt x="140917" y="93777"/>
                    <a:pt x="149215" y="95718"/>
                  </a:cubicBezTo>
                  <a:lnTo>
                    <a:pt x="179010" y="102689"/>
                  </a:lnTo>
                  <a:cubicBezTo>
                    <a:pt x="199260" y="107426"/>
                    <a:pt x="219523" y="94880"/>
                    <a:pt x="224308" y="74641"/>
                  </a:cubicBezTo>
                  <a:lnTo>
                    <a:pt x="231441" y="44467"/>
                  </a:lnTo>
                  <a:cubicBezTo>
                    <a:pt x="233399" y="36186"/>
                    <a:pt x="239313" y="29402"/>
                    <a:pt x="247249" y="26332"/>
                  </a:cubicBezTo>
                  <a:cubicBezTo>
                    <a:pt x="255186" y="23262"/>
                    <a:pt x="264125" y="24301"/>
                    <a:pt x="271146" y="29109"/>
                  </a:cubicBezTo>
                  <a:lnTo>
                    <a:pt x="296494" y="46467"/>
                  </a:lnTo>
                  <a:cubicBezTo>
                    <a:pt x="313642" y="58211"/>
                    <a:pt x="337063" y="53833"/>
                    <a:pt x="348810" y="36687"/>
                  </a:cubicBezTo>
                  <a:lnTo>
                    <a:pt x="366267" y="11210"/>
                  </a:lnTo>
                  <a:cubicBezTo>
                    <a:pt x="371075" y="4194"/>
                    <a:pt x="379032" y="0"/>
                    <a:pt x="387537" y="0"/>
                  </a:cubicBezTo>
                  <a:cubicBezTo>
                    <a:pt x="396042" y="0"/>
                    <a:pt x="403999" y="4194"/>
                    <a:pt x="408807" y="11210"/>
                  </a:cubicBezTo>
                  <a:close/>
                </a:path>
              </a:pathLst>
            </a:custGeom>
            <a:solidFill>
              <a:srgbClr val="FFFFFF"/>
            </a:solidFill>
            <a:ln w="142875" cap="rnd">
              <a:solidFill>
                <a:srgbClr val="FFFFFF"/>
              </a:solidFill>
              <a:prstDash val="solid"/>
              <a:round/>
            </a:ln>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 name="TextBox 19">
              <a:extLst>
                <a:ext uri="{FF2B5EF4-FFF2-40B4-BE49-F238E27FC236}">
                  <a16:creationId xmlns:a16="http://schemas.microsoft.com/office/drawing/2014/main" id="{6F138A50-30B1-55ED-6BCC-EE05ECD173E1}"/>
                </a:ext>
              </a:extLst>
            </p:cNvPr>
            <p:cNvSpPr txBox="1"/>
            <p:nvPr/>
          </p:nvSpPr>
          <p:spPr>
            <a:xfrm>
              <a:off x="127000" y="88900"/>
              <a:ext cx="558800" cy="596900"/>
            </a:xfrm>
            <a:prstGeom prst="rect">
              <a:avLst/>
            </a:prstGeom>
          </p:spPr>
          <p:txBody>
            <a:bodyPr lIns="33867" tIns="33867" rIns="33867" bIns="33867" rtlCol="0" anchor="ctr"/>
            <a:lstStyle/>
            <a:p>
              <a:pPr marL="0" marR="0" lvl="0" indent="0" algn="ctr" defTabSz="60966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3" name="TextBox 26">
            <a:extLst>
              <a:ext uri="{FF2B5EF4-FFF2-40B4-BE49-F238E27FC236}">
                <a16:creationId xmlns:a16="http://schemas.microsoft.com/office/drawing/2014/main" id="{B65E6BA5-BFD9-7B8C-E6F9-ABC4282F6D98}"/>
              </a:ext>
            </a:extLst>
          </p:cNvPr>
          <p:cNvSpPr txBox="1"/>
          <p:nvPr/>
        </p:nvSpPr>
        <p:spPr>
          <a:xfrm>
            <a:off x="7670424" y="3308660"/>
            <a:ext cx="3398948" cy="1000274"/>
          </a:xfrm>
          <a:prstGeom prst="rect">
            <a:avLst/>
          </a:prstGeom>
        </p:spPr>
        <p:txBody>
          <a:bodyPr lIns="0" tIns="0" rIns="0" bIns="0" rtlCol="0" anchor="t">
            <a:spAutoFit/>
          </a:bodyPr>
          <a:lstStyle/>
          <a:p>
            <a:pPr marL="201526" marR="0" lvl="1" algn="ctr" defTabSz="609660" rtl="0" eaLnBrk="1" fontAlgn="auto" latinLnBrk="0" hangingPunct="1">
              <a:lnSpc>
                <a:spcPts val="2613"/>
              </a:lnSpc>
              <a:spcBef>
                <a:spcPts val="0"/>
              </a:spcBef>
              <a:spcAft>
                <a:spcPts val="0"/>
              </a:spcAft>
              <a:buClrTx/>
              <a:buSzTx/>
              <a:tabLst/>
              <a:defRPr/>
            </a:pPr>
            <a:r>
              <a:rPr kumimoji="0" lang="en-US" sz="1800" b="0" i="0" u="none" strike="noStrike" kern="1200" cap="none" spc="0" normalizeH="0" baseline="0" noProof="0">
                <a:ln>
                  <a:noFill/>
                </a:ln>
                <a:solidFill>
                  <a:srgbClr val="0C2340"/>
                </a:solidFill>
                <a:effectLst/>
                <a:uLnTx/>
                <a:uFillTx/>
                <a:latin typeface="Adobe Caslon Pro" panose="0205050205050A020403" pitchFamily="18" charset="0"/>
                <a:ea typeface="Times New Roman"/>
                <a:cs typeface="Times New Roman"/>
                <a:sym typeface="Times New Roman"/>
              </a:rPr>
              <a:t>In a </a:t>
            </a:r>
            <a:r>
              <a:rPr kumimoji="0" lang="en-US" sz="1800" b="1" i="0" u="none" strike="noStrike" kern="1200" cap="none" spc="0" normalizeH="0" baseline="0" noProof="0">
                <a:ln>
                  <a:noFill/>
                </a:ln>
                <a:solidFill>
                  <a:srgbClr val="0C2340"/>
                </a:solidFill>
                <a:effectLst/>
                <a:uLnTx/>
                <a:uFillTx/>
                <a:latin typeface="Adobe Caslon Pro" panose="0205050205050A020403" pitchFamily="18" charset="0"/>
                <a:ea typeface="Times New Roman"/>
                <a:cs typeface="Times New Roman"/>
                <a:sym typeface="Times New Roman"/>
              </a:rPr>
              <a:t>Pina Colada</a:t>
            </a:r>
            <a:r>
              <a:rPr kumimoji="0" lang="en-US" sz="1800" b="0" i="0" u="none" strike="noStrike" kern="1200" cap="none" spc="0" normalizeH="0" baseline="0" noProof="0">
                <a:ln>
                  <a:noFill/>
                </a:ln>
                <a:solidFill>
                  <a:srgbClr val="0C2340"/>
                </a:solidFill>
                <a:effectLst/>
                <a:uLnTx/>
                <a:uFillTx/>
                <a:latin typeface="Adobe Caslon Pro" panose="0205050205050A020403" pitchFamily="18" charset="0"/>
                <a:ea typeface="Times New Roman"/>
                <a:cs typeface="Times New Roman"/>
                <a:sym typeface="Times New Roman"/>
              </a:rPr>
              <a:t>, the coconut flavor of Bols stays natural and silky for an easier balance.</a:t>
            </a:r>
          </a:p>
        </p:txBody>
      </p:sp>
      <p:sp>
        <p:nvSpPr>
          <p:cNvPr id="54" name="TextBox 27">
            <a:extLst>
              <a:ext uri="{FF2B5EF4-FFF2-40B4-BE49-F238E27FC236}">
                <a16:creationId xmlns:a16="http://schemas.microsoft.com/office/drawing/2014/main" id="{873A09AD-C627-8248-6691-3E9D45294C3E}"/>
              </a:ext>
            </a:extLst>
          </p:cNvPr>
          <p:cNvSpPr txBox="1"/>
          <p:nvPr/>
        </p:nvSpPr>
        <p:spPr>
          <a:xfrm>
            <a:off x="8145944" y="2724027"/>
            <a:ext cx="2726025" cy="342401"/>
          </a:xfrm>
          <a:prstGeom prst="rect">
            <a:avLst/>
          </a:prstGeom>
        </p:spPr>
        <p:txBody>
          <a:bodyPr lIns="0" tIns="0" rIns="0" bIns="0" rtlCol="0" anchor="t">
            <a:spAutoFit/>
          </a:bodyPr>
          <a:lstStyle/>
          <a:p>
            <a:pPr marL="0" marR="0" lvl="0" indent="0" algn="ctr" defTabSz="609660" rtl="0" eaLnBrk="1" fontAlgn="auto" latinLnBrk="0" hangingPunct="1">
              <a:lnSpc>
                <a:spcPts val="2613"/>
              </a:lnSpc>
              <a:spcBef>
                <a:spcPts val="0"/>
              </a:spcBef>
              <a:spcAft>
                <a:spcPts val="0"/>
              </a:spcAft>
              <a:buClrTx/>
              <a:buSzTx/>
              <a:buFontTx/>
              <a:buNone/>
              <a:tabLst/>
              <a:defRPr/>
            </a:pPr>
            <a:r>
              <a:rPr kumimoji="0" lang="en-US" sz="2400" b="1" i="0" u="sng" strike="noStrike" kern="1200" cap="none" spc="0" normalizeH="0" baseline="0" noProof="0">
                <a:ln>
                  <a:noFill/>
                </a:ln>
                <a:solidFill>
                  <a:srgbClr val="0C2340"/>
                </a:solidFill>
                <a:effectLst/>
                <a:uLnTx/>
                <a:uFillTx/>
                <a:latin typeface="Adobe Caslon Pro Bold" panose="0205070206050A020403" pitchFamily="18" charset="0"/>
                <a:ea typeface="Times New Roman Bold"/>
                <a:cs typeface="Times New Roman Bold"/>
                <a:sym typeface="Times New Roman Bold"/>
              </a:rPr>
              <a:t>Signature</a:t>
            </a:r>
            <a:r>
              <a:rPr kumimoji="0" lang="en-US" sz="2400" b="1" i="0" u="none" strike="noStrike" kern="1200" cap="none" spc="0" normalizeH="0" baseline="0" noProof="0">
                <a:ln>
                  <a:noFill/>
                </a:ln>
                <a:solidFill>
                  <a:srgbClr val="0C2340"/>
                </a:solidFill>
                <a:effectLst/>
                <a:uLnTx/>
                <a:uFillTx/>
                <a:latin typeface="Adobe Caslon Pro Bold" panose="0205070206050A020403" pitchFamily="18" charset="0"/>
                <a:ea typeface="Times New Roman Bold"/>
                <a:cs typeface="Times New Roman Bold"/>
                <a:sym typeface="Times New Roman Bold"/>
              </a:rPr>
              <a:t> Cocktail</a:t>
            </a:r>
          </a:p>
        </p:txBody>
      </p:sp>
      <p:sp>
        <p:nvSpPr>
          <p:cNvPr id="20" name="Freeform 18">
            <a:extLst>
              <a:ext uri="{FF2B5EF4-FFF2-40B4-BE49-F238E27FC236}">
                <a16:creationId xmlns:a16="http://schemas.microsoft.com/office/drawing/2014/main" id="{5B0F8E44-F60B-3148-8E09-02B7E694558F}"/>
              </a:ext>
            </a:extLst>
          </p:cNvPr>
          <p:cNvSpPr/>
          <p:nvPr/>
        </p:nvSpPr>
        <p:spPr>
          <a:xfrm>
            <a:off x="5972499" y="2757787"/>
            <a:ext cx="1029630" cy="666849"/>
          </a:xfrm>
          <a:custGeom>
            <a:avLst/>
            <a:gdLst/>
            <a:ahLst/>
            <a:cxnLst/>
            <a:rect l="l" t="t" r="r" b="b"/>
            <a:pathLst>
              <a:path w="1936488" h="1401533">
                <a:moveTo>
                  <a:pt x="0" y="0"/>
                </a:moveTo>
                <a:lnTo>
                  <a:pt x="1936488" y="0"/>
                </a:lnTo>
                <a:lnTo>
                  <a:pt x="1936488" y="1401533"/>
                </a:lnTo>
                <a:lnTo>
                  <a:pt x="0" y="1401533"/>
                </a:lnTo>
                <a:lnTo>
                  <a:pt x="0" y="0"/>
                </a:lnTo>
                <a:close/>
              </a:path>
            </a:pathLst>
          </a:custGeom>
          <a:blipFill>
            <a:blip r:embed="rId4"/>
            <a:stretch>
              <a:fillRect/>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24" name="Picture 23" descr="A white bag with a logo on it&#10;&#10;AI-generated content may be incorrect.">
            <a:extLst>
              <a:ext uri="{FF2B5EF4-FFF2-40B4-BE49-F238E27FC236}">
                <a16:creationId xmlns:a16="http://schemas.microsoft.com/office/drawing/2014/main" id="{2C83A0A2-BA7E-1B5E-FEA4-C220F3A45D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8890" y="5230190"/>
            <a:ext cx="557299" cy="1097543"/>
          </a:xfrm>
          <a:prstGeom prst="rect">
            <a:avLst/>
          </a:prstGeom>
        </p:spPr>
      </p:pic>
      <p:sp>
        <p:nvSpPr>
          <p:cNvPr id="26" name="Freeform 25">
            <a:extLst>
              <a:ext uri="{FF2B5EF4-FFF2-40B4-BE49-F238E27FC236}">
                <a16:creationId xmlns:a16="http://schemas.microsoft.com/office/drawing/2014/main" id="{963EF424-5B6A-6527-1C6D-1AFDDEF7400D}"/>
              </a:ext>
            </a:extLst>
          </p:cNvPr>
          <p:cNvSpPr/>
          <p:nvPr/>
        </p:nvSpPr>
        <p:spPr>
          <a:xfrm>
            <a:off x="0" y="6625110"/>
            <a:ext cx="12191997" cy="268754"/>
          </a:xfrm>
          <a:custGeom>
            <a:avLst/>
            <a:gdLst/>
            <a:ahLst/>
            <a:cxnLst/>
            <a:rect l="l" t="t" r="r" b="b"/>
            <a:pathLst>
              <a:path w="4816592" h="106174">
                <a:moveTo>
                  <a:pt x="0" y="0"/>
                </a:moveTo>
                <a:lnTo>
                  <a:pt x="4816592" y="0"/>
                </a:lnTo>
                <a:lnTo>
                  <a:pt x="4816592" y="106174"/>
                </a:lnTo>
                <a:lnTo>
                  <a:pt x="0" y="106174"/>
                </a:lnTo>
                <a:close/>
              </a:path>
            </a:pathLst>
          </a:custGeom>
          <a:solidFill>
            <a:srgbClr val="C68B7D"/>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8" name="Graphic 17" descr="Home with solid fill">
            <a:hlinkClick r:id="rId6" action="ppaction://hlinksldjump"/>
            <a:extLst>
              <a:ext uri="{FF2B5EF4-FFF2-40B4-BE49-F238E27FC236}">
                <a16:creationId xmlns:a16="http://schemas.microsoft.com/office/drawing/2014/main" id="{BE49911A-C6B3-D026-8756-B0A9DF01A3D1}"/>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974818" y="6608213"/>
            <a:ext cx="255734" cy="255734"/>
          </a:xfrm>
          <a:prstGeom prst="rect">
            <a:avLst/>
          </a:prstGeom>
        </p:spPr>
      </p:pic>
      <p:sp>
        <p:nvSpPr>
          <p:cNvPr id="27" name="Freeform 11">
            <a:extLst>
              <a:ext uri="{FF2B5EF4-FFF2-40B4-BE49-F238E27FC236}">
                <a16:creationId xmlns:a16="http://schemas.microsoft.com/office/drawing/2014/main" id="{BFC60575-FD50-B742-C672-E3D6E0A9843F}"/>
              </a:ext>
            </a:extLst>
          </p:cNvPr>
          <p:cNvSpPr/>
          <p:nvPr/>
        </p:nvSpPr>
        <p:spPr>
          <a:xfrm>
            <a:off x="-9274" y="-19248"/>
            <a:ext cx="2887954" cy="6913111"/>
          </a:xfrm>
          <a:custGeom>
            <a:avLst/>
            <a:gdLst/>
            <a:ahLst/>
            <a:cxnLst/>
            <a:rect l="l" t="t" r="r" b="b"/>
            <a:pathLst>
              <a:path w="3537660" h="9504757">
                <a:moveTo>
                  <a:pt x="0" y="0"/>
                </a:moveTo>
                <a:lnTo>
                  <a:pt x="3537660" y="0"/>
                </a:lnTo>
                <a:lnTo>
                  <a:pt x="3537660" y="9504757"/>
                </a:lnTo>
                <a:lnTo>
                  <a:pt x="0" y="9504757"/>
                </a:lnTo>
                <a:lnTo>
                  <a:pt x="0" y="0"/>
                </a:lnTo>
                <a:close/>
              </a:path>
            </a:pathLst>
          </a:custGeom>
          <a:blipFill>
            <a:blip r:embed="rId9"/>
            <a:stretch>
              <a:fillRect l="-51995" t="-5865" r="-47995" b="-12567"/>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7" name="Picture 16" descr="A yellow and purple sign&#10;&#10;AI-generated content may be incorrect.">
            <a:extLst>
              <a:ext uri="{FF2B5EF4-FFF2-40B4-BE49-F238E27FC236}">
                <a16:creationId xmlns:a16="http://schemas.microsoft.com/office/drawing/2014/main" id="{B05A7CDD-778D-E70B-9A6A-01117D480A68}"/>
              </a:ext>
            </a:extLst>
          </p:cNvPr>
          <p:cNvPicPr>
            <a:picLocks noChangeAspect="1"/>
          </p:cNvPicPr>
          <p:nvPr/>
        </p:nvPicPr>
        <p:blipFill>
          <a:blip r:embed="rId10">
            <a:extLst>
              <a:ext uri="{28A0092B-C50C-407E-A947-70E740481C1C}">
                <a14:useLocalDpi xmlns:a14="http://schemas.microsoft.com/office/drawing/2010/main" val="0"/>
              </a:ext>
            </a:extLst>
          </a:blip>
          <a:srcRect t="21047" b="18129"/>
          <a:stretch/>
        </p:blipFill>
        <p:spPr>
          <a:xfrm>
            <a:off x="37742" y="54797"/>
            <a:ext cx="5433876" cy="1859108"/>
          </a:xfrm>
          <a:prstGeom prst="rect">
            <a:avLst/>
          </a:prstGeom>
        </p:spPr>
      </p:pic>
      <p:pic>
        <p:nvPicPr>
          <p:cNvPr id="19" name="Graphic 18" descr="Badge 1 with solid fill">
            <a:extLst>
              <a:ext uri="{FF2B5EF4-FFF2-40B4-BE49-F238E27FC236}">
                <a16:creationId xmlns:a16="http://schemas.microsoft.com/office/drawing/2014/main" id="{7F519E0B-C5CA-509F-5886-B57550675D0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396688" y="2537243"/>
            <a:ext cx="493091" cy="493091"/>
          </a:xfrm>
          <a:prstGeom prst="rect">
            <a:avLst/>
          </a:prstGeom>
        </p:spPr>
      </p:pic>
      <p:pic>
        <p:nvPicPr>
          <p:cNvPr id="21" name="Graphic 20" descr="Badge with solid fill">
            <a:extLst>
              <a:ext uri="{FF2B5EF4-FFF2-40B4-BE49-F238E27FC236}">
                <a16:creationId xmlns:a16="http://schemas.microsoft.com/office/drawing/2014/main" id="{5180C1BE-8815-CB15-277B-7C41A2DE382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224995" y="2128849"/>
            <a:ext cx="493091" cy="493091"/>
          </a:xfrm>
          <a:prstGeom prst="rect">
            <a:avLst/>
          </a:prstGeom>
        </p:spPr>
      </p:pic>
      <p:sp>
        <p:nvSpPr>
          <p:cNvPr id="31" name="TextBox 31">
            <a:extLst>
              <a:ext uri="{FF2B5EF4-FFF2-40B4-BE49-F238E27FC236}">
                <a16:creationId xmlns:a16="http://schemas.microsoft.com/office/drawing/2014/main" id="{676A8EA4-0F75-1D5E-4BE6-7707FBE10505}"/>
              </a:ext>
            </a:extLst>
          </p:cNvPr>
          <p:cNvSpPr txBox="1"/>
          <p:nvPr/>
        </p:nvSpPr>
        <p:spPr>
          <a:xfrm>
            <a:off x="2330764" y="3029990"/>
            <a:ext cx="3903319" cy="1978683"/>
          </a:xfrm>
          <a:prstGeom prst="rect">
            <a:avLst/>
          </a:prstGeom>
        </p:spPr>
        <p:txBody>
          <a:bodyPr wrap="square" lIns="0" tIns="0" rIns="0" bIns="0" rtlCol="0" anchor="t">
            <a:spAutoFit/>
          </a:bodyPr>
          <a:lstStyle/>
          <a:p>
            <a:pPr marL="0" marR="0" lvl="0" indent="0" algn="l" defTabSz="609660" rtl="0" eaLnBrk="1" fontAlgn="auto" latinLnBrk="0" hangingPunct="1">
              <a:lnSpc>
                <a:spcPts val="2613"/>
              </a:lnSpc>
              <a:spcBef>
                <a:spcPts val="0"/>
              </a:spcBef>
              <a:spcAft>
                <a:spcPts val="0"/>
              </a:spcAft>
              <a:buClrTx/>
              <a:buSzTx/>
              <a:buFontTx/>
              <a:buNone/>
              <a:tabLst/>
              <a:defRPr/>
            </a:pPr>
            <a:r>
              <a:rPr lang="en-US">
                <a:solidFill>
                  <a:srgbClr val="0C2340"/>
                </a:solidFill>
                <a:latin typeface="Adobe Caslon Pro" panose="0205050205050A020403" pitchFamily="18" charset="0"/>
                <a:ea typeface="Times New Roman"/>
                <a:cs typeface="Times New Roman"/>
                <a:sym typeface="Times New Roman"/>
              </a:rPr>
              <a:t>Strong &amp; fresh floral </a:t>
            </a:r>
            <a:r>
              <a:rPr lang="en-US" b="1">
                <a:solidFill>
                  <a:srgbClr val="0C2340"/>
                </a:solidFill>
                <a:latin typeface="Adobe Caslon Pro" panose="0205050205050A020403" pitchFamily="18" charset="0"/>
                <a:ea typeface="Times New Roman"/>
                <a:cs typeface="Times New Roman"/>
                <a:sym typeface="Times New Roman"/>
              </a:rPr>
              <a:t>raw coconut profile. </a:t>
            </a:r>
            <a:r>
              <a:rPr lang="en-US">
                <a:solidFill>
                  <a:srgbClr val="0C2340"/>
                </a:solidFill>
                <a:latin typeface="Adobe Caslon Pro" panose="0205050205050A020403" pitchFamily="18" charset="0"/>
                <a:ea typeface="Times New Roman"/>
                <a:cs typeface="Times New Roman"/>
                <a:sym typeface="Times New Roman"/>
              </a:rPr>
              <a:t>Nose of green young coconut with a rum’s bite. </a:t>
            </a:r>
            <a:r>
              <a:rPr lang="en-US" b="1">
                <a:solidFill>
                  <a:srgbClr val="0C2340"/>
                </a:solidFill>
                <a:latin typeface="Adobe Caslon Pro" panose="0205050205050A020403" pitchFamily="18" charset="0"/>
                <a:ea typeface="Times New Roman"/>
                <a:cs typeface="Times New Roman"/>
                <a:sym typeface="Times New Roman"/>
              </a:rPr>
              <a:t>Low sugar </a:t>
            </a:r>
            <a:r>
              <a:rPr lang="en-US">
                <a:solidFill>
                  <a:srgbClr val="0C2340"/>
                </a:solidFill>
                <a:latin typeface="Adobe Caslon Pro" panose="0205050205050A020403" pitchFamily="18" charset="0"/>
                <a:ea typeface="Times New Roman"/>
                <a:cs typeface="Times New Roman"/>
                <a:sym typeface="Times New Roman"/>
              </a:rPr>
              <a:t>keeps it crisp and balanced. Flavor opens into clean, toasted coconut notes.</a:t>
            </a:r>
            <a:br>
              <a:rPr lang="en-US">
                <a:solidFill>
                  <a:srgbClr val="0C2340"/>
                </a:solidFill>
                <a:latin typeface="Adobe Caslon Pro" panose="0205050205050A020403" pitchFamily="18" charset="0"/>
                <a:ea typeface="Times New Roman"/>
                <a:cs typeface="Times New Roman"/>
                <a:sym typeface="Times New Roman"/>
              </a:rPr>
            </a:br>
            <a:endParaRPr kumimoji="0" lang="en-US" sz="1800" b="0" i="0" u="none" strike="noStrike" kern="1200" cap="none" spc="0" normalizeH="0" baseline="0" noProof="0">
              <a:ln>
                <a:noFill/>
              </a:ln>
              <a:solidFill>
                <a:srgbClr val="0C2340"/>
              </a:solidFill>
              <a:effectLst/>
              <a:uLnTx/>
              <a:uFillTx/>
              <a:latin typeface="Adobe Caslon Pro" panose="0205050205050A020403" pitchFamily="18" charset="0"/>
              <a:ea typeface="Times New Roman"/>
              <a:cs typeface="Times New Roman"/>
              <a:sym typeface="Times New Roman"/>
            </a:endParaRPr>
          </a:p>
        </p:txBody>
      </p:sp>
      <p:pic>
        <p:nvPicPr>
          <p:cNvPr id="2" name="Picture 753049504">
            <a:extLst>
              <a:ext uri="{FF2B5EF4-FFF2-40B4-BE49-F238E27FC236}">
                <a16:creationId xmlns:a16="http://schemas.microsoft.com/office/drawing/2014/main" id="{31B095A3-84E6-6368-0178-8E9AB6DF492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091672" y="1"/>
            <a:ext cx="1048200" cy="10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4357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75EC5-3FAE-FEF3-465C-4F7D24927776}"/>
            </a:ext>
          </a:extLst>
        </p:cNvPr>
        <p:cNvGrpSpPr/>
        <p:nvPr/>
      </p:nvGrpSpPr>
      <p:grpSpPr>
        <a:xfrm>
          <a:off x="0" y="0"/>
          <a:ext cx="0" cy="0"/>
          <a:chOff x="0" y="0"/>
          <a:chExt cx="0" cy="0"/>
        </a:xfrm>
      </p:grpSpPr>
      <p:pic>
        <p:nvPicPr>
          <p:cNvPr id="3" name="Picture 2" descr="A bottle of alcohol with two caps&#10;&#10;AI-generated content may be incorrect.">
            <a:extLst>
              <a:ext uri="{FF2B5EF4-FFF2-40B4-BE49-F238E27FC236}">
                <a16:creationId xmlns:a16="http://schemas.microsoft.com/office/drawing/2014/main" id="{432BE8C1-4297-3C02-5E94-1896199313DB}"/>
              </a:ext>
            </a:extLst>
          </p:cNvPr>
          <p:cNvPicPr>
            <a:picLocks noChangeAspect="1"/>
          </p:cNvPicPr>
          <p:nvPr/>
        </p:nvPicPr>
        <p:blipFill>
          <a:blip r:embed="rId2"/>
          <a:stretch>
            <a:fillRect/>
          </a:stretch>
        </p:blipFill>
        <p:spPr>
          <a:xfrm>
            <a:off x="37674" y="0"/>
            <a:ext cx="12116653" cy="6858000"/>
          </a:xfrm>
          <a:prstGeom prst="rect">
            <a:avLst/>
          </a:prstGeom>
        </p:spPr>
      </p:pic>
      <p:sp>
        <p:nvSpPr>
          <p:cNvPr id="4" name="Rectangle: Rounded Corners 3">
            <a:extLst>
              <a:ext uri="{FF2B5EF4-FFF2-40B4-BE49-F238E27FC236}">
                <a16:creationId xmlns:a16="http://schemas.microsoft.com/office/drawing/2014/main" id="{03881064-5CCD-1ABD-7E57-E23E960E1F4A}"/>
              </a:ext>
            </a:extLst>
          </p:cNvPr>
          <p:cNvSpPr/>
          <p:nvPr/>
        </p:nvSpPr>
        <p:spPr>
          <a:xfrm>
            <a:off x="714689" y="480646"/>
            <a:ext cx="4747846" cy="1019907"/>
          </a:xfrm>
          <a:prstGeom prst="roundRect">
            <a:avLst/>
          </a:prstGeom>
          <a:solidFill>
            <a:srgbClr val="0C234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043CE3C-9681-4525-EDAD-F25CC4A9FA97}"/>
              </a:ext>
            </a:extLst>
          </p:cNvPr>
          <p:cNvSpPr txBox="1"/>
          <p:nvPr/>
        </p:nvSpPr>
        <p:spPr>
          <a:xfrm>
            <a:off x="716364" y="637652"/>
            <a:ext cx="468923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bg1"/>
                </a:solidFill>
                <a:latin typeface="Times New Roman"/>
                <a:ea typeface="Calibri"/>
                <a:cs typeface="Calibri"/>
              </a:rPr>
              <a:t>Watch the "DARE 2 COMPARE:</a:t>
            </a:r>
            <a:br>
              <a:rPr lang="en-US" sz="2000" b="1">
                <a:latin typeface="Times New Roman"/>
                <a:ea typeface="Calibri"/>
                <a:cs typeface="Calibri"/>
              </a:rPr>
            </a:br>
            <a:r>
              <a:rPr lang="en-US" sz="2000" b="1">
                <a:solidFill>
                  <a:schemeClr val="bg1"/>
                </a:solidFill>
                <a:latin typeface="Times New Roman"/>
                <a:ea typeface="Calibri"/>
                <a:cs typeface="Calibri"/>
              </a:rPr>
              <a:t>COCONUT" </a:t>
            </a:r>
            <a:r>
              <a:rPr lang="en-US" sz="2000" b="1">
                <a:solidFill>
                  <a:schemeClr val="bg1"/>
                </a:solidFill>
                <a:latin typeface="Times New Roman"/>
                <a:ea typeface="Calibri"/>
                <a:cs typeface="Calibri"/>
                <a:hlinkClick r:id="rId3">
                  <a:extLst>
                    <a:ext uri="{A12FA001-AC4F-418D-AE19-62706E023703}">
                      <ahyp:hlinkClr xmlns:ahyp="http://schemas.microsoft.com/office/drawing/2018/hyperlinkcolor" val="tx"/>
                    </a:ext>
                  </a:extLst>
                </a:hlinkClick>
              </a:rPr>
              <a:t>Video</a:t>
            </a:r>
            <a:endParaRPr lang="en-US">
              <a:solidFill>
                <a:schemeClr val="bg1"/>
              </a:solidFill>
            </a:endParaRPr>
          </a:p>
        </p:txBody>
      </p:sp>
    </p:spTree>
    <p:extLst>
      <p:ext uri="{BB962C8B-B14F-4D97-AF65-F5344CB8AC3E}">
        <p14:creationId xmlns:p14="http://schemas.microsoft.com/office/powerpoint/2010/main" val="1260139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7DC81-66C7-25BB-BF69-2F6184378D7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9952B75-10B0-F996-9A6D-38B8DA6C45A7}"/>
              </a:ext>
            </a:extLst>
          </p:cNvPr>
          <p:cNvSpPr txBox="1"/>
          <p:nvPr/>
        </p:nvSpPr>
        <p:spPr>
          <a:xfrm>
            <a:off x="3017520" y="524101"/>
            <a:ext cx="9275064" cy="6724661"/>
          </a:xfrm>
          <a:prstGeom prst="rect">
            <a:avLst/>
          </a:prstGeom>
          <a:noFill/>
        </p:spPr>
        <p:txBody>
          <a:bodyPr wrap="square">
            <a:spAutoFit/>
          </a:bodyPr>
          <a:lstStyle/>
          <a:p>
            <a:pPr marR="0" lvl="0" algn="l" defTabSz="914400" rtl="0" eaLnBrk="1" fontAlgn="auto" latinLnBrk="0" hangingPunct="1">
              <a:lnSpc>
                <a:spcPct val="115000"/>
              </a:lnSpc>
              <a:spcBef>
                <a:spcPts val="0"/>
              </a:spcBef>
              <a:spcAft>
                <a:spcPts val="800"/>
              </a:spcAft>
              <a:buClrTx/>
              <a:buSzTx/>
              <a:tabLst/>
              <a:defRPr/>
            </a:pPr>
            <a:r>
              <a:rPr kumimoji="0" lang="en-US" sz="2400" b="1" i="0" u="none" strike="noStrike" kern="0" cap="none" spc="0" normalizeH="0" baseline="0" noProof="0" dirty="0">
                <a:ln>
                  <a:noFill/>
                </a:ln>
                <a:solidFill>
                  <a:srgbClr val="0E2841"/>
                </a:solidFill>
                <a:effectLst/>
                <a:uLnTx/>
                <a:uFillTx/>
                <a:latin typeface="Aptos" panose="02110004020202020204"/>
                <a:ea typeface="Times New Roman" panose="02020603050405020304" pitchFamily="18" charset="0"/>
                <a:cs typeface="Times New Roman" panose="02020603050405020304" pitchFamily="18" charset="0"/>
              </a:rPr>
              <a:t>What’s trending in US cocktails</a:t>
            </a:r>
            <a:endParaRPr kumimoji="0" lang="en-US" sz="2000" b="0" i="0" u="none" strike="noStrike" kern="100" cap="none" spc="0" normalizeH="0" baseline="0" noProof="0" dirty="0">
              <a:ln>
                <a:noFill/>
              </a:ln>
              <a:solidFill>
                <a:srgbClr val="0E2841"/>
              </a:solidFill>
              <a:effectLst/>
              <a:uLnTx/>
              <a:uFillTx/>
              <a:latin typeface="Aptos" panose="02110004020202020204"/>
              <a:ea typeface="Aptos" panose="020B0004020202020204" pitchFamily="34" charset="0"/>
              <a:cs typeface="Times New Roman" panose="02020603050405020304" pitchFamily="18" charset="0"/>
            </a:endParaRPr>
          </a:p>
          <a:p>
            <a:pPr marR="0" lvl="0" algn="l" defTabSz="914400" rtl="0" eaLnBrk="1" fontAlgn="auto" latinLnBrk="0" hangingPunct="1">
              <a:lnSpc>
                <a:spcPct val="115000"/>
              </a:lnSpc>
              <a:spcBef>
                <a:spcPts val="0"/>
              </a:spcBef>
              <a:spcAft>
                <a:spcPts val="800"/>
              </a:spcAft>
              <a:buClrTx/>
              <a:buSzPts val="1000"/>
              <a:tabLst>
                <a:tab pos="457200" algn="l"/>
              </a:tabLst>
              <a:defRPr/>
            </a:pPr>
            <a:r>
              <a:rPr kumimoji="0" lang="en-US" sz="1200" b="1" i="0" u="none" strike="noStrike" kern="0" cap="none" spc="0" normalizeH="0" baseline="0" noProof="0" dirty="0">
                <a:ln>
                  <a:noFill/>
                </a:ln>
                <a:solidFill>
                  <a:srgbClr val="0E2841"/>
                </a:solidFill>
                <a:effectLst/>
                <a:uLnTx/>
                <a:uFillTx/>
                <a:latin typeface="Aptos" panose="02110004020202020204"/>
                <a:ea typeface="Times New Roman" panose="02020603050405020304" pitchFamily="18" charset="0"/>
                <a:cs typeface="Times New Roman" panose="02020603050405020304" pitchFamily="18" charset="0"/>
              </a:rPr>
              <a:t>Lychee is back on menus—powered by the martini resurgence + ‘90s/Y2K nostalgia.</a:t>
            </a:r>
            <a:r>
              <a:rPr kumimoji="0" lang="en-US" sz="1200" b="0" i="0" u="none" strike="noStrike" kern="0" cap="none" spc="0" normalizeH="0" baseline="0" noProof="0" dirty="0">
                <a:ln>
                  <a:noFill/>
                </a:ln>
                <a:solidFill>
                  <a:srgbClr val="0E2841"/>
                </a:solidFill>
                <a:effectLst/>
                <a:uLnTx/>
                <a:uFillTx/>
                <a:latin typeface="Aptos" panose="02110004020202020204"/>
                <a:ea typeface="Times New Roman" panose="02020603050405020304" pitchFamily="18" charset="0"/>
                <a:cs typeface="Times New Roman" panose="02020603050405020304" pitchFamily="18" charset="0"/>
              </a:rPr>
              <a:t> Operators are reviving “fun martinis” (Cosmo, Lemon Drop, Appletini) and </a:t>
            </a:r>
            <a:r>
              <a:rPr kumimoji="0" lang="en-US" sz="1200" b="1" i="0" u="none" strike="noStrike" kern="0" cap="none" spc="0" normalizeH="0" baseline="0" noProof="0" dirty="0">
                <a:ln>
                  <a:noFill/>
                </a:ln>
                <a:solidFill>
                  <a:srgbClr val="0E2841"/>
                </a:solidFill>
                <a:effectLst/>
                <a:uLnTx/>
                <a:uFillTx/>
                <a:latin typeface="Aptos" panose="02110004020202020204"/>
                <a:ea typeface="Times New Roman" panose="02020603050405020304" pitchFamily="18" charset="0"/>
                <a:cs typeface="Times New Roman" panose="02020603050405020304" pitchFamily="18" charset="0"/>
              </a:rPr>
              <a:t>Lychee Martini is one of the headline returns</a:t>
            </a:r>
            <a:r>
              <a:rPr kumimoji="0" lang="en-US" sz="1200" b="0" i="0" u="none" strike="noStrike" kern="0" cap="none" spc="0" normalizeH="0" baseline="0" noProof="0" dirty="0">
                <a:ln>
                  <a:noFill/>
                </a:ln>
                <a:solidFill>
                  <a:srgbClr val="0E2841"/>
                </a:solidFill>
                <a:effectLst/>
                <a:uLnTx/>
                <a:uFillTx/>
                <a:latin typeface="Aptos" panose="02110004020202020204"/>
                <a:ea typeface="Times New Roman" panose="02020603050405020304" pitchFamily="18" charset="0"/>
                <a:cs typeface="Times New Roman" panose="02020603050405020304" pitchFamily="18" charset="0"/>
              </a:rPr>
              <a:t>, now upgraded with better spirits and more balanced specs. (</a:t>
            </a:r>
            <a:r>
              <a:rPr kumimoji="0" lang="en-US" sz="1200" b="0" i="0" u="sng" strike="noStrike" kern="0" cap="none" spc="0" normalizeH="0" baseline="0" noProof="0" dirty="0">
                <a:ln>
                  <a:noFill/>
                </a:ln>
                <a:solidFill>
                  <a:srgbClr val="0E2841"/>
                </a:solidFill>
                <a:effectLst/>
                <a:uLnTx/>
                <a:uFillTx/>
                <a:latin typeface="Aptos" panose="02110004020202020204"/>
                <a:ea typeface="Times New Roman" panose="02020603050405020304" pitchFamily="18" charset="0"/>
                <a:cs typeface="Times New Roman" panose="02020603050405020304" pitchFamily="18" charset="0"/>
                <a:hlinkClick r:id="rId2" tooltip="Our 2025 Drink Trend of the Year: The 'Guilty Pleasure' Cocktail">
                  <a:extLst>
                    <a:ext uri="{A12FA001-AC4F-418D-AE19-62706E023703}">
                      <ahyp:hlinkClr xmlns:ahyp="http://schemas.microsoft.com/office/drawing/2018/hyperlinkcolor" val="tx"/>
                    </a:ext>
                  </a:extLst>
                </a:hlinkClick>
              </a:rPr>
              <a:t>Food &amp; Wine</a:t>
            </a:r>
            <a:r>
              <a:rPr kumimoji="0" lang="en-US" sz="1200" b="0" i="0" u="none" strike="noStrike" kern="0" cap="none" spc="0" normalizeH="0" baseline="0" noProof="0" dirty="0">
                <a:ln>
                  <a:noFill/>
                </a:ln>
                <a:solidFill>
                  <a:srgbClr val="0E2841"/>
                </a:solidFill>
                <a:effectLst/>
                <a:uLnTx/>
                <a:uFillTx/>
                <a:latin typeface="Aptos" panose="02110004020202020204"/>
                <a:ea typeface="Times New Roman" panose="02020603050405020304" pitchFamily="18" charset="0"/>
                <a:cs typeface="Times New Roman" panose="02020603050405020304" pitchFamily="18" charset="0"/>
              </a:rPr>
              <a:t>)</a:t>
            </a:r>
            <a:endParaRPr kumimoji="0" lang="en-US" sz="1200" b="0" i="0" u="none" strike="noStrike" kern="100" cap="none" spc="0" normalizeH="0" baseline="0" noProof="0" dirty="0">
              <a:ln>
                <a:noFill/>
              </a:ln>
              <a:solidFill>
                <a:srgbClr val="0E2841"/>
              </a:solidFill>
              <a:effectLst/>
              <a:uLnTx/>
              <a:uFillTx/>
              <a:latin typeface="Aptos" panose="02110004020202020204"/>
              <a:ea typeface="Aptos" panose="020B0004020202020204" pitchFamily="34" charset="0"/>
              <a:cs typeface="Times New Roman" panose="02020603050405020304" pitchFamily="18" charset="0"/>
            </a:endParaRPr>
          </a:p>
          <a:p>
            <a:pPr marR="0" lvl="0" algn="l" defTabSz="914400" rtl="0" eaLnBrk="1" fontAlgn="auto" latinLnBrk="0" hangingPunct="1">
              <a:lnSpc>
                <a:spcPct val="115000"/>
              </a:lnSpc>
              <a:spcBef>
                <a:spcPts val="0"/>
              </a:spcBef>
              <a:spcAft>
                <a:spcPts val="800"/>
              </a:spcAft>
              <a:buClrTx/>
              <a:buSzPts val="1000"/>
              <a:tabLst>
                <a:tab pos="457200" algn="l"/>
              </a:tabLst>
              <a:defRPr/>
            </a:pPr>
            <a:r>
              <a:rPr kumimoji="0" lang="en-US" sz="1200" b="1" i="0" u="none" strike="noStrike" kern="0" cap="none" spc="0" normalizeH="0" baseline="0" noProof="0" dirty="0">
                <a:ln>
                  <a:noFill/>
                </a:ln>
                <a:solidFill>
                  <a:srgbClr val="0E2841"/>
                </a:solidFill>
                <a:effectLst/>
                <a:uLnTx/>
                <a:uFillTx/>
                <a:latin typeface="Aptos" panose="02110004020202020204"/>
                <a:ea typeface="Times New Roman" panose="02020603050405020304" pitchFamily="18" charset="0"/>
                <a:cs typeface="Times New Roman" panose="02020603050405020304" pitchFamily="18" charset="0"/>
              </a:rPr>
              <a:t>It’s also riding the broader wave of Asian-inspired cocktail cues</a:t>
            </a:r>
            <a:r>
              <a:rPr kumimoji="0" lang="en-US" sz="1200" b="0" i="0" u="none" strike="noStrike" kern="0" cap="none" spc="0" normalizeH="0" baseline="0" noProof="0" dirty="0">
                <a:ln>
                  <a:noFill/>
                </a:ln>
                <a:solidFill>
                  <a:srgbClr val="0E2841"/>
                </a:solidFill>
                <a:effectLst/>
                <a:uLnTx/>
                <a:uFillTx/>
                <a:latin typeface="Aptos" panose="02110004020202020204"/>
                <a:ea typeface="Times New Roman" panose="02020603050405020304" pitchFamily="18" charset="0"/>
                <a:cs typeface="Times New Roman" panose="02020603050405020304" pitchFamily="18" charset="0"/>
              </a:rPr>
              <a:t> (lychee, yuzu, pandan, shiso, etc.), giving bartenders an “exotic-but-approachable” flavor story guests recognize. (</a:t>
            </a:r>
            <a:r>
              <a:rPr kumimoji="0" lang="en-US" sz="1200" b="0" i="0" u="sng" strike="noStrike" kern="0" cap="none" spc="0" normalizeH="0" baseline="0" noProof="0" dirty="0">
                <a:ln>
                  <a:noFill/>
                </a:ln>
                <a:solidFill>
                  <a:srgbClr val="0E2841"/>
                </a:solidFill>
                <a:effectLst/>
                <a:uLnTx/>
                <a:uFillTx/>
                <a:latin typeface="Aptos" panose="02110004020202020204"/>
                <a:ea typeface="Times New Roman" panose="02020603050405020304" pitchFamily="18" charset="0"/>
                <a:cs typeface="Times New Roman" panose="02020603050405020304" pitchFamily="18" charset="0"/>
                <a:hlinkClick r:id="rId3" tooltip="The Rise Of Asian-Inspired Cocktails">
                  <a:extLst>
                    <a:ext uri="{A12FA001-AC4F-418D-AE19-62706E023703}">
                      <ahyp:hlinkClr xmlns:ahyp="http://schemas.microsoft.com/office/drawing/2018/hyperlinkcolor" val="tx"/>
                    </a:ext>
                  </a:extLst>
                </a:hlinkClick>
              </a:rPr>
              <a:t>Forbes</a:t>
            </a:r>
            <a:r>
              <a:rPr kumimoji="0" lang="en-US" sz="1200" b="0" i="0" u="none" strike="noStrike" kern="0" cap="none" spc="0" normalizeH="0" baseline="0" noProof="0" dirty="0">
                <a:ln>
                  <a:noFill/>
                </a:ln>
                <a:solidFill>
                  <a:srgbClr val="0E2841"/>
                </a:solidFill>
                <a:effectLst/>
                <a:uLnTx/>
                <a:uFillTx/>
                <a:latin typeface="Aptos" panose="02110004020202020204"/>
                <a:ea typeface="Times New Roman" panose="02020603050405020304" pitchFamily="18" charset="0"/>
                <a:cs typeface="Times New Roman" panose="02020603050405020304" pitchFamily="18" charset="0"/>
              </a:rPr>
              <a:t>)</a:t>
            </a:r>
            <a:endParaRPr kumimoji="0" lang="en-US" sz="1200" b="0" i="0" u="none" strike="noStrike" kern="100" cap="none" spc="0" normalizeH="0" baseline="0" noProof="0" dirty="0">
              <a:ln>
                <a:noFill/>
              </a:ln>
              <a:solidFill>
                <a:srgbClr val="0E2841"/>
              </a:solidFill>
              <a:effectLst/>
              <a:uLnTx/>
              <a:uFillTx/>
              <a:latin typeface="Aptos" panose="02110004020202020204"/>
              <a:ea typeface="Aptos" panose="020B0004020202020204" pitchFamily="34" charset="0"/>
              <a:cs typeface="Times New Roman" panose="02020603050405020304" pitchFamily="18" charset="0"/>
            </a:endParaRPr>
          </a:p>
          <a:p>
            <a:pPr marR="0" lvl="0" algn="l" defTabSz="914400" rtl="0" eaLnBrk="1" fontAlgn="auto" latinLnBrk="0" hangingPunct="1">
              <a:lnSpc>
                <a:spcPct val="115000"/>
              </a:lnSpc>
              <a:spcBef>
                <a:spcPts val="0"/>
              </a:spcBef>
              <a:spcAft>
                <a:spcPts val="800"/>
              </a:spcAft>
              <a:buClrTx/>
              <a:buSzPts val="1000"/>
              <a:tabLst>
                <a:tab pos="457200" algn="l"/>
              </a:tabLst>
              <a:defRPr/>
            </a:pPr>
            <a:r>
              <a:rPr kumimoji="0" lang="en-US" sz="1200" b="1" i="0" u="none" strike="noStrike" kern="0" cap="none" spc="0" normalizeH="0" baseline="0" noProof="0" dirty="0">
                <a:ln>
                  <a:noFill/>
                </a:ln>
                <a:solidFill>
                  <a:srgbClr val="0E2841"/>
                </a:solidFill>
                <a:effectLst/>
                <a:uLnTx/>
                <a:uFillTx/>
                <a:latin typeface="Aptos" panose="02110004020202020204"/>
                <a:ea typeface="Times New Roman" panose="02020603050405020304" pitchFamily="18" charset="0"/>
                <a:cs typeface="Times New Roman" panose="02020603050405020304" pitchFamily="18" charset="0"/>
              </a:rPr>
              <a:t>Chain reaction effect:</a:t>
            </a:r>
            <a:r>
              <a:rPr kumimoji="0" lang="en-US" sz="1200" b="0" i="0" u="none" strike="noStrike" kern="0" cap="none" spc="0" normalizeH="0" baseline="0" noProof="0" dirty="0">
                <a:ln>
                  <a:noFill/>
                </a:ln>
                <a:solidFill>
                  <a:srgbClr val="0E2841"/>
                </a:solidFill>
                <a:effectLst/>
                <a:uLnTx/>
                <a:uFillTx/>
                <a:latin typeface="Aptos" panose="02110004020202020204"/>
                <a:ea typeface="Times New Roman" panose="02020603050405020304" pitchFamily="18" charset="0"/>
                <a:cs typeface="Times New Roman" panose="02020603050405020304" pitchFamily="18" charset="0"/>
              </a:rPr>
              <a:t> once the Lychee Martini trends, it pulls through </a:t>
            </a:r>
            <a:r>
              <a:rPr kumimoji="0" lang="en-US" sz="1200" b="1" i="0" u="none" strike="noStrike" kern="0" cap="none" spc="0" normalizeH="0" baseline="0" noProof="0" dirty="0">
                <a:ln>
                  <a:noFill/>
                </a:ln>
                <a:solidFill>
                  <a:srgbClr val="0E2841"/>
                </a:solidFill>
                <a:effectLst/>
                <a:uLnTx/>
                <a:uFillTx/>
                <a:latin typeface="Aptos" panose="02110004020202020204"/>
                <a:ea typeface="Times New Roman" panose="02020603050405020304" pitchFamily="18" charset="0"/>
                <a:cs typeface="Times New Roman" panose="02020603050405020304" pitchFamily="18" charset="0"/>
              </a:rPr>
              <a:t>lychee spritzes, lychee sours, and tropical highballs</a:t>
            </a:r>
            <a:r>
              <a:rPr kumimoji="0" lang="en-US" sz="1200" b="0" i="0" u="none" strike="noStrike" kern="0" cap="none" spc="0" normalizeH="0" baseline="0" noProof="0" dirty="0">
                <a:ln>
                  <a:noFill/>
                </a:ln>
                <a:solidFill>
                  <a:srgbClr val="0E2841"/>
                </a:solidFill>
                <a:effectLst/>
                <a:uLnTx/>
                <a:uFillTx/>
                <a:latin typeface="Aptos" panose="02110004020202020204"/>
                <a:ea typeface="Times New Roman" panose="02020603050405020304" pitchFamily="18" charset="0"/>
                <a:cs typeface="Times New Roman" panose="02020603050405020304" pitchFamily="18" charset="0"/>
              </a:rPr>
              <a:t>—easy seasonal LTOs for spring/summer and “pink, glossy, photo-ready” moments year-round. (</a:t>
            </a:r>
            <a:r>
              <a:rPr kumimoji="0" lang="en-US" sz="1200" b="0" i="0" u="sng" strike="noStrike" kern="0" cap="none" spc="0" normalizeH="0" baseline="0" noProof="0" dirty="0">
                <a:ln>
                  <a:noFill/>
                </a:ln>
                <a:solidFill>
                  <a:srgbClr val="0E2841"/>
                </a:solidFill>
                <a:effectLst/>
                <a:uLnTx/>
                <a:uFillTx/>
                <a:latin typeface="Aptos" panose="02110004020202020204"/>
                <a:ea typeface="Times New Roman" panose="02020603050405020304" pitchFamily="18" charset="0"/>
                <a:cs typeface="Times New Roman" panose="02020603050405020304" pitchFamily="18" charset="0"/>
                <a:hlinkClick r:id="rId4" tooltip="Bacardi unveils cocktail trends that shift drinking into an all- ...">
                  <a:extLst>
                    <a:ext uri="{A12FA001-AC4F-418D-AE19-62706E023703}">
                      <ahyp:hlinkClr xmlns:ahyp="http://schemas.microsoft.com/office/drawing/2018/hyperlinkcolor" val="tx"/>
                    </a:ext>
                  </a:extLst>
                </a:hlinkClick>
              </a:rPr>
              <a:t>The Drinks Business</a:t>
            </a:r>
            <a:r>
              <a:rPr kumimoji="0" lang="en-US" sz="1200" b="0" i="0" u="none" strike="noStrike" kern="0" cap="none" spc="0" normalizeH="0" baseline="0" noProof="0" dirty="0">
                <a:ln>
                  <a:noFill/>
                </a:ln>
                <a:solidFill>
                  <a:srgbClr val="0E2841"/>
                </a:solidFill>
                <a:effectLst/>
                <a:uLnTx/>
                <a:uFillTx/>
                <a:latin typeface="Aptos" panose="02110004020202020204"/>
                <a:ea typeface="Times New Roman" panose="02020603050405020304" pitchFamily="18" charset="0"/>
                <a:cs typeface="Times New Roman" panose="02020603050405020304" pitchFamily="18" charset="0"/>
              </a:rPr>
              <a:t>)</a:t>
            </a:r>
            <a:endParaRPr kumimoji="0" lang="en-US" sz="200" b="0" i="0" u="none" strike="noStrike" kern="100" cap="none" spc="0" normalizeH="0" baseline="0" noProof="0" dirty="0">
              <a:ln>
                <a:noFill/>
              </a:ln>
              <a:solidFill>
                <a:srgbClr val="0E2841"/>
              </a:solidFill>
              <a:effectLst/>
              <a:uLnTx/>
              <a:uFillTx/>
              <a:latin typeface="Aptos" panose="02110004020202020204"/>
              <a:ea typeface="Aptos" panose="020B0004020202020204" pitchFamily="34" charset="0"/>
              <a:cs typeface="Times New Roman" panose="02020603050405020304" pitchFamily="18" charset="0"/>
            </a:endParaRPr>
          </a:p>
          <a:p>
            <a:pPr marR="0" lvl="0" algn="l" defTabSz="914400" rtl="0" eaLnBrk="1" fontAlgn="auto" latinLnBrk="0" hangingPunct="1">
              <a:lnSpc>
                <a:spcPct val="115000"/>
              </a:lnSpc>
              <a:spcBef>
                <a:spcPts val="0"/>
              </a:spcBef>
              <a:spcAft>
                <a:spcPts val="800"/>
              </a:spcAft>
              <a:buClrTx/>
              <a:buSzTx/>
              <a:tabLst/>
              <a:defRPr/>
            </a:pPr>
            <a:r>
              <a:rPr kumimoji="0" lang="en-US" sz="2400" b="1" i="0" u="none" strike="noStrike" kern="0" cap="none" spc="0" normalizeH="0" baseline="0" noProof="0" dirty="0">
                <a:ln>
                  <a:noFill/>
                </a:ln>
                <a:solidFill>
                  <a:srgbClr val="0E2841"/>
                </a:solidFill>
                <a:effectLst/>
                <a:uLnTx/>
                <a:uFillTx/>
                <a:latin typeface="Aptos" panose="02110004020202020204"/>
                <a:ea typeface="Times New Roman" panose="02020603050405020304" pitchFamily="18" charset="0"/>
                <a:cs typeface="Times New Roman" panose="02020603050405020304" pitchFamily="18" charset="0"/>
              </a:rPr>
              <a:t>Why guests are ordering </a:t>
            </a:r>
            <a:endParaRPr kumimoji="0" lang="en-US" sz="2000" b="0" i="0" u="none" strike="noStrike" kern="100" cap="none" spc="0" normalizeH="0" baseline="0" noProof="0" dirty="0">
              <a:ln>
                <a:noFill/>
              </a:ln>
              <a:solidFill>
                <a:srgbClr val="0E2841"/>
              </a:solidFill>
              <a:effectLst/>
              <a:uLnTx/>
              <a:uFillTx/>
              <a:latin typeface="Aptos" panose="02110004020202020204"/>
              <a:ea typeface="Aptos" panose="020B0004020202020204" pitchFamily="34" charset="0"/>
              <a:cs typeface="Times New Roman" panose="02020603050405020304" pitchFamily="18" charset="0"/>
            </a:endParaRPr>
          </a:p>
          <a:p>
            <a:pPr marR="0" lvl="0" algn="l" defTabSz="914400" rtl="0" eaLnBrk="1" fontAlgn="auto" latinLnBrk="0" hangingPunct="1">
              <a:lnSpc>
                <a:spcPct val="115000"/>
              </a:lnSpc>
              <a:spcBef>
                <a:spcPts val="0"/>
              </a:spcBef>
              <a:spcAft>
                <a:spcPts val="800"/>
              </a:spcAft>
              <a:buClrTx/>
              <a:buSzPts val="1000"/>
              <a:tabLst>
                <a:tab pos="457200" algn="l"/>
              </a:tabLst>
              <a:defRPr/>
            </a:pPr>
            <a:r>
              <a:rPr kumimoji="0" lang="en-US" sz="1200" b="1" i="0" u="none" strike="noStrike" kern="0" cap="none" spc="0" normalizeH="0" baseline="0" noProof="0" dirty="0">
                <a:ln>
                  <a:noFill/>
                </a:ln>
                <a:solidFill>
                  <a:srgbClr val="0E2841"/>
                </a:solidFill>
                <a:effectLst/>
                <a:uLnTx/>
                <a:uFillTx/>
                <a:latin typeface="Aptos" panose="02110004020202020204"/>
                <a:ea typeface="Times New Roman" panose="02020603050405020304" pitchFamily="18" charset="0"/>
                <a:cs typeface="Times New Roman" panose="02020603050405020304" pitchFamily="18" charset="0"/>
              </a:rPr>
              <a:t>Flavor:</a:t>
            </a:r>
            <a:r>
              <a:rPr kumimoji="0" lang="en-US" sz="1200" b="0" i="0" u="none" strike="noStrike" kern="0" cap="none" spc="0" normalizeH="0" baseline="0" noProof="0" dirty="0">
                <a:ln>
                  <a:noFill/>
                </a:ln>
                <a:solidFill>
                  <a:srgbClr val="0E2841"/>
                </a:solidFill>
                <a:effectLst/>
                <a:uLnTx/>
                <a:uFillTx/>
                <a:latin typeface="Aptos" panose="02110004020202020204"/>
                <a:ea typeface="Times New Roman" panose="02020603050405020304" pitchFamily="18" charset="0"/>
                <a:cs typeface="Times New Roman" panose="02020603050405020304" pitchFamily="18" charset="0"/>
              </a:rPr>
              <a:t> floral-fruity, softly sweet, “perfumed” but not heavy—an easy yes for vodka/martini drinkers and tropical cocktail fans. (</a:t>
            </a:r>
            <a:r>
              <a:rPr kumimoji="0" lang="en-US" sz="1200" b="0" i="0" u="sng" strike="noStrike" kern="0" cap="none" spc="0" normalizeH="0" baseline="0" noProof="0" dirty="0">
                <a:ln>
                  <a:noFill/>
                </a:ln>
                <a:solidFill>
                  <a:srgbClr val="0E2841"/>
                </a:solidFill>
                <a:effectLst/>
                <a:uLnTx/>
                <a:uFillTx/>
                <a:latin typeface="Aptos" panose="02110004020202020204"/>
                <a:ea typeface="Times New Roman" panose="02020603050405020304" pitchFamily="18" charset="0"/>
                <a:cs typeface="Times New Roman" panose="02020603050405020304" pitchFamily="18" charset="0"/>
                <a:hlinkClick r:id="rId5" tooltip="Southern Glazer's unveils top U.S. drink trends of 2024">
                  <a:extLst>
                    <a:ext uri="{A12FA001-AC4F-418D-AE19-62706E023703}">
                      <ahyp:hlinkClr xmlns:ahyp="http://schemas.microsoft.com/office/drawing/2018/hyperlinkcolor" val="tx"/>
                    </a:ext>
                  </a:extLst>
                </a:hlinkClick>
              </a:rPr>
              <a:t>Southern Glazers</a:t>
            </a:r>
            <a:r>
              <a:rPr kumimoji="0" lang="en-US" sz="1200" b="0" i="0" u="none" strike="noStrike" kern="0" cap="none" spc="0" normalizeH="0" baseline="0" noProof="0" dirty="0">
                <a:ln>
                  <a:noFill/>
                </a:ln>
                <a:solidFill>
                  <a:srgbClr val="0E2841"/>
                </a:solidFill>
                <a:effectLst/>
                <a:uLnTx/>
                <a:uFillTx/>
                <a:latin typeface="Aptos" panose="02110004020202020204"/>
                <a:ea typeface="Times New Roman" panose="02020603050405020304" pitchFamily="18" charset="0"/>
                <a:cs typeface="Times New Roman" panose="02020603050405020304" pitchFamily="18" charset="0"/>
              </a:rPr>
              <a:t>)</a:t>
            </a:r>
            <a:endParaRPr kumimoji="0" lang="en-US" sz="1200" b="0" i="0" u="none" strike="noStrike" kern="100" cap="none" spc="0" normalizeH="0" baseline="0" noProof="0" dirty="0">
              <a:ln>
                <a:noFill/>
              </a:ln>
              <a:solidFill>
                <a:srgbClr val="0E2841"/>
              </a:solidFill>
              <a:effectLst/>
              <a:uLnTx/>
              <a:uFillTx/>
              <a:latin typeface="Aptos" panose="02110004020202020204"/>
              <a:ea typeface="Aptos" panose="020B0004020202020204" pitchFamily="34" charset="0"/>
              <a:cs typeface="Times New Roman" panose="02020603050405020304" pitchFamily="18" charset="0"/>
            </a:endParaRPr>
          </a:p>
          <a:p>
            <a:pPr marR="0" lvl="0" algn="l" defTabSz="914400" rtl="0" eaLnBrk="1" fontAlgn="auto" latinLnBrk="0" hangingPunct="1">
              <a:lnSpc>
                <a:spcPct val="115000"/>
              </a:lnSpc>
              <a:spcBef>
                <a:spcPts val="0"/>
              </a:spcBef>
              <a:spcAft>
                <a:spcPts val="800"/>
              </a:spcAft>
              <a:buClrTx/>
              <a:buSzPts val="1000"/>
              <a:tabLst>
                <a:tab pos="457200" algn="l"/>
              </a:tabLst>
              <a:defRPr/>
            </a:pPr>
            <a:r>
              <a:rPr kumimoji="0" lang="en-US" sz="1200" b="1" i="0" u="none" strike="noStrike" kern="0" cap="none" spc="0" normalizeH="0" baseline="0" noProof="0" dirty="0">
                <a:ln>
                  <a:noFill/>
                </a:ln>
                <a:solidFill>
                  <a:srgbClr val="0E2841"/>
                </a:solidFill>
                <a:effectLst/>
                <a:uLnTx/>
                <a:uFillTx/>
                <a:latin typeface="Aptos" panose="02110004020202020204"/>
                <a:ea typeface="Times New Roman" panose="02020603050405020304" pitchFamily="18" charset="0"/>
                <a:cs typeface="Times New Roman" panose="02020603050405020304" pitchFamily="18" charset="0"/>
              </a:rPr>
              <a:t>Social/media factor:</a:t>
            </a:r>
            <a:r>
              <a:rPr kumimoji="0" lang="en-US" sz="1200" b="0" i="0" u="none" strike="noStrike" kern="0" cap="none" spc="0" normalizeH="0" baseline="0" noProof="0" dirty="0">
                <a:ln>
                  <a:noFill/>
                </a:ln>
                <a:solidFill>
                  <a:srgbClr val="0E2841"/>
                </a:solidFill>
                <a:effectLst/>
                <a:uLnTx/>
                <a:uFillTx/>
                <a:latin typeface="Aptos" panose="02110004020202020204"/>
                <a:ea typeface="Times New Roman" panose="02020603050405020304" pitchFamily="18" charset="0"/>
                <a:cs typeface="Times New Roman" panose="02020603050405020304" pitchFamily="18" charset="0"/>
              </a:rPr>
              <a:t> lychee’s look (garnish fruit, pale pink/clear builds, luxe glassware) makes it inherently </a:t>
            </a:r>
            <a:r>
              <a:rPr kumimoji="0" lang="en-US" sz="1200" b="0" i="0" u="none" strike="noStrike" kern="0" cap="none" spc="0" normalizeH="0" baseline="0" noProof="0" dirty="0" err="1">
                <a:ln>
                  <a:noFill/>
                </a:ln>
                <a:solidFill>
                  <a:srgbClr val="0E2841"/>
                </a:solidFill>
                <a:effectLst/>
                <a:uLnTx/>
                <a:uFillTx/>
                <a:latin typeface="Aptos" panose="02110004020202020204"/>
                <a:ea typeface="Times New Roman" panose="02020603050405020304" pitchFamily="18" charset="0"/>
                <a:cs typeface="Times New Roman" panose="02020603050405020304" pitchFamily="18" charset="0"/>
              </a:rPr>
              <a:t>postable</a:t>
            </a:r>
            <a:r>
              <a:rPr kumimoji="0" lang="en-US" sz="1200" b="0" i="0" u="none" strike="noStrike" kern="0" cap="none" spc="0" normalizeH="0" baseline="0" noProof="0" dirty="0">
                <a:ln>
                  <a:noFill/>
                </a:ln>
                <a:solidFill>
                  <a:srgbClr val="0E2841"/>
                </a:solidFill>
                <a:effectLst/>
                <a:uLnTx/>
                <a:uFillTx/>
                <a:latin typeface="Aptos" panose="02110004020202020204"/>
                <a:ea typeface="Times New Roman" panose="02020603050405020304" pitchFamily="18" charset="0"/>
                <a:cs typeface="Times New Roman" panose="02020603050405020304" pitchFamily="18" charset="0"/>
              </a:rPr>
              <a:t>. (</a:t>
            </a:r>
            <a:r>
              <a:rPr kumimoji="0" lang="en-US" sz="1200" b="0" i="0" u="sng" strike="noStrike" kern="0" cap="none" spc="0" normalizeH="0" baseline="0" noProof="0" dirty="0">
                <a:ln>
                  <a:noFill/>
                </a:ln>
                <a:solidFill>
                  <a:srgbClr val="0E2841"/>
                </a:solidFill>
                <a:effectLst/>
                <a:uLnTx/>
                <a:uFillTx/>
                <a:latin typeface="Aptos" panose="02110004020202020204"/>
                <a:ea typeface="Times New Roman" panose="02020603050405020304" pitchFamily="18" charset="0"/>
                <a:cs typeface="Times New Roman" panose="02020603050405020304" pitchFamily="18" charset="0"/>
                <a:hlinkClick r:id="rId2" tooltip="Our 2025 Drink Trend of the Year: The 'Guilty Pleasure' Cocktail">
                  <a:extLst>
                    <a:ext uri="{A12FA001-AC4F-418D-AE19-62706E023703}">
                      <ahyp:hlinkClr xmlns:ahyp="http://schemas.microsoft.com/office/drawing/2018/hyperlinkcolor" val="tx"/>
                    </a:ext>
                  </a:extLst>
                </a:hlinkClick>
              </a:rPr>
              <a:t>Food &amp; Wine</a:t>
            </a:r>
            <a:r>
              <a:rPr kumimoji="0" lang="en-US" sz="1200" b="0" i="0" u="none" strike="noStrike" kern="0" cap="none" spc="0" normalizeH="0" baseline="0" noProof="0" dirty="0">
                <a:ln>
                  <a:noFill/>
                </a:ln>
                <a:solidFill>
                  <a:srgbClr val="0E2841"/>
                </a:solidFill>
                <a:effectLst/>
                <a:uLnTx/>
                <a:uFillTx/>
                <a:latin typeface="Aptos" panose="02110004020202020204"/>
                <a:ea typeface="Times New Roman" panose="02020603050405020304" pitchFamily="18" charset="0"/>
                <a:cs typeface="Times New Roman" panose="02020603050405020304" pitchFamily="18" charset="0"/>
              </a:rPr>
              <a:t>)</a:t>
            </a:r>
            <a:endParaRPr kumimoji="0" lang="en-US" sz="1200" b="0" i="0" u="none" strike="noStrike" kern="100" cap="none" spc="0" normalizeH="0" baseline="0" noProof="0" dirty="0">
              <a:ln>
                <a:noFill/>
              </a:ln>
              <a:solidFill>
                <a:srgbClr val="0E2841"/>
              </a:solidFill>
              <a:effectLst/>
              <a:uLnTx/>
              <a:uFillTx/>
              <a:latin typeface="Aptos" panose="02110004020202020204"/>
              <a:ea typeface="Aptos" panose="020B0004020202020204" pitchFamily="34" charset="0"/>
              <a:cs typeface="Times New Roman" panose="02020603050405020304" pitchFamily="18" charset="0"/>
            </a:endParaRPr>
          </a:p>
          <a:p>
            <a:pPr marR="0" lvl="0" algn="l" defTabSz="914400" rtl="0" eaLnBrk="1" fontAlgn="auto" latinLnBrk="0" hangingPunct="1">
              <a:lnSpc>
                <a:spcPct val="115000"/>
              </a:lnSpc>
              <a:spcBef>
                <a:spcPts val="0"/>
              </a:spcBef>
              <a:spcAft>
                <a:spcPts val="800"/>
              </a:spcAft>
              <a:buClrTx/>
              <a:buSzPts val="1000"/>
              <a:tabLst>
                <a:tab pos="457200" algn="l"/>
              </a:tabLst>
              <a:defRPr/>
            </a:pPr>
            <a:r>
              <a:rPr kumimoji="0" lang="en-US" sz="1200" b="1" i="0" u="none" strike="noStrike" kern="0" cap="none" spc="0" normalizeH="0" baseline="0" noProof="0" dirty="0">
                <a:ln>
                  <a:noFill/>
                </a:ln>
                <a:solidFill>
                  <a:srgbClr val="0E2841"/>
                </a:solidFill>
                <a:effectLst/>
                <a:uLnTx/>
                <a:uFillTx/>
                <a:latin typeface="Aptos" panose="02110004020202020204"/>
                <a:ea typeface="Times New Roman" panose="02020603050405020304" pitchFamily="18" charset="0"/>
                <a:cs typeface="Times New Roman" panose="02020603050405020304" pitchFamily="18" charset="0"/>
              </a:rPr>
              <a:t>Pop-culture fuel:</a:t>
            </a:r>
            <a:r>
              <a:rPr kumimoji="0" lang="en-US" sz="1200" b="0" i="0" u="none" strike="noStrike" kern="0" cap="none" spc="0" normalizeH="0" baseline="0" noProof="0" dirty="0">
                <a:ln>
                  <a:noFill/>
                </a:ln>
                <a:solidFill>
                  <a:srgbClr val="0E2841"/>
                </a:solidFill>
                <a:effectLst/>
                <a:uLnTx/>
                <a:uFillTx/>
                <a:latin typeface="Aptos" panose="02110004020202020204"/>
                <a:ea typeface="Times New Roman" panose="02020603050405020304" pitchFamily="18" charset="0"/>
                <a:cs typeface="Times New Roman" panose="02020603050405020304" pitchFamily="18" charset="0"/>
              </a:rPr>
              <a:t> mainstream lifestyle coverage is actively calling out the Lychee Martini comeback, which helps it travel from trend bars into broad on-premise. (</a:t>
            </a:r>
            <a:r>
              <a:rPr kumimoji="0" lang="en-US" sz="1200" b="0" i="0" u="sng" strike="noStrike" kern="0" cap="none" spc="0" normalizeH="0" baseline="0" noProof="0" dirty="0">
                <a:ln>
                  <a:noFill/>
                </a:ln>
                <a:solidFill>
                  <a:srgbClr val="0E2841"/>
                </a:solidFill>
                <a:effectLst/>
                <a:uLnTx/>
                <a:uFillTx/>
                <a:latin typeface="Aptos" panose="02110004020202020204"/>
                <a:ea typeface="Times New Roman" panose="02020603050405020304" pitchFamily="18" charset="0"/>
                <a:cs typeface="Times New Roman" panose="02020603050405020304" pitchFamily="18" charset="0"/>
                <a:hlinkClick r:id="rId6" tooltip="The '90s Lychee Martini Is Back and Better Than Ever (and Taylor Swift Approves)">
                  <a:extLst>
                    <a:ext uri="{A12FA001-AC4F-418D-AE19-62706E023703}">
                      <ahyp:hlinkClr xmlns:ahyp="http://schemas.microsoft.com/office/drawing/2018/hyperlinkcolor" val="tx"/>
                    </a:ext>
                  </a:extLst>
                </a:hlinkClick>
              </a:rPr>
              <a:t>Better Homes &amp; Gardens</a:t>
            </a:r>
            <a:r>
              <a:rPr kumimoji="0" lang="en-US" sz="1200" b="0" i="0" u="none" strike="noStrike" kern="0" cap="none" spc="0" normalizeH="0" baseline="0" noProof="0" dirty="0">
                <a:ln>
                  <a:noFill/>
                </a:ln>
                <a:solidFill>
                  <a:srgbClr val="0E2841"/>
                </a:solidFill>
                <a:effectLst/>
                <a:uLnTx/>
                <a:uFillTx/>
                <a:latin typeface="Aptos" panose="02110004020202020204"/>
                <a:ea typeface="Times New Roman" panose="02020603050405020304" pitchFamily="18" charset="0"/>
                <a:cs typeface="Times New Roman" panose="02020603050405020304" pitchFamily="18" charset="0"/>
              </a:rPr>
              <a:t>)</a:t>
            </a:r>
            <a:endParaRPr kumimoji="0" lang="en-US" sz="400" b="0" i="0" u="none" strike="noStrike" kern="100" cap="none" spc="0" normalizeH="0" baseline="0" noProof="0" dirty="0">
              <a:ln>
                <a:noFill/>
              </a:ln>
              <a:solidFill>
                <a:srgbClr val="0E2841"/>
              </a:solidFill>
              <a:effectLst/>
              <a:uLnTx/>
              <a:uFillTx/>
              <a:latin typeface="Aptos" panose="02110004020202020204"/>
              <a:ea typeface="Aptos" panose="020B0004020202020204" pitchFamily="34" charset="0"/>
              <a:cs typeface="Times New Roman" panose="02020603050405020304" pitchFamily="18" charset="0"/>
            </a:endParaRPr>
          </a:p>
          <a:p>
            <a:pPr marR="0" lvl="0" algn="l" defTabSz="914400" rtl="0" eaLnBrk="1" fontAlgn="auto" latinLnBrk="0" hangingPunct="1">
              <a:lnSpc>
                <a:spcPct val="115000"/>
              </a:lnSpc>
              <a:spcBef>
                <a:spcPts val="0"/>
              </a:spcBef>
              <a:spcAft>
                <a:spcPts val="800"/>
              </a:spcAft>
              <a:buClrTx/>
              <a:buSzTx/>
              <a:tabLst/>
              <a:defRPr/>
            </a:pPr>
            <a:r>
              <a:rPr kumimoji="0" lang="en-US" sz="2400" b="1" i="0" u="none" strike="noStrike" kern="0" cap="none" spc="0" normalizeH="0" baseline="0" noProof="0" dirty="0">
                <a:ln>
                  <a:noFill/>
                </a:ln>
                <a:solidFill>
                  <a:srgbClr val="0E2841"/>
                </a:solidFill>
                <a:effectLst/>
                <a:uLnTx/>
                <a:uFillTx/>
                <a:latin typeface="Aptos" panose="02110004020202020204"/>
                <a:ea typeface="Times New Roman" panose="02020603050405020304" pitchFamily="18" charset="0"/>
                <a:cs typeface="Times New Roman" panose="02020603050405020304" pitchFamily="18" charset="0"/>
              </a:rPr>
              <a:t>Market Proof points</a:t>
            </a:r>
            <a:endParaRPr kumimoji="0" lang="en-US" sz="2000" b="0" i="0" u="none" strike="noStrike" kern="100" cap="none" spc="0" normalizeH="0" baseline="0" noProof="0" dirty="0">
              <a:ln>
                <a:noFill/>
              </a:ln>
              <a:solidFill>
                <a:srgbClr val="0E2841"/>
              </a:solidFill>
              <a:effectLst/>
              <a:uLnTx/>
              <a:uFillTx/>
              <a:latin typeface="Aptos" panose="02110004020202020204"/>
              <a:ea typeface="Aptos" panose="020B0004020202020204" pitchFamily="34" charset="0"/>
              <a:cs typeface="Times New Roman" panose="02020603050405020304" pitchFamily="18" charset="0"/>
            </a:endParaRPr>
          </a:p>
          <a:p>
            <a:pPr marR="0" lvl="0" algn="l" defTabSz="914400" rtl="0" eaLnBrk="1" fontAlgn="auto" latinLnBrk="0" hangingPunct="1">
              <a:lnSpc>
                <a:spcPct val="115000"/>
              </a:lnSpc>
              <a:spcBef>
                <a:spcPts val="0"/>
              </a:spcBef>
              <a:spcAft>
                <a:spcPts val="800"/>
              </a:spcAft>
              <a:buClrTx/>
              <a:buSzPts val="1000"/>
              <a:tabLst>
                <a:tab pos="457200" algn="l"/>
              </a:tabLst>
              <a:defRPr/>
            </a:pPr>
            <a:r>
              <a:rPr kumimoji="0" lang="en-US" sz="1200" b="1" i="0" u="none" strike="noStrike" kern="0" cap="none" spc="0" normalizeH="0" baseline="0" noProof="0" dirty="0">
                <a:ln>
                  <a:noFill/>
                </a:ln>
                <a:solidFill>
                  <a:srgbClr val="0E2841"/>
                </a:solidFill>
                <a:effectLst/>
                <a:highlight>
                  <a:srgbClr val="FFFF00"/>
                </a:highlight>
                <a:uLnTx/>
                <a:uFillTx/>
                <a:latin typeface="Aptos" panose="02110004020202020204"/>
                <a:ea typeface="Times New Roman" panose="02020603050405020304" pitchFamily="18" charset="0"/>
                <a:cs typeface="Times New Roman" panose="02020603050405020304" pitchFamily="18" charset="0"/>
              </a:rPr>
              <a:t>Lychee US on premise cocktail menu placements have grown 333% Jan 2026 vs Jan 2023 (Source: SommAi)</a:t>
            </a:r>
          </a:p>
          <a:p>
            <a:pPr marR="0" lvl="0" algn="l" defTabSz="914400" rtl="0" eaLnBrk="1" fontAlgn="auto" latinLnBrk="0" hangingPunct="1">
              <a:lnSpc>
                <a:spcPct val="115000"/>
              </a:lnSpc>
              <a:spcBef>
                <a:spcPts val="0"/>
              </a:spcBef>
              <a:spcAft>
                <a:spcPts val="800"/>
              </a:spcAft>
              <a:buClrTx/>
              <a:buSzPts val="1000"/>
              <a:tabLst>
                <a:tab pos="457200" algn="l"/>
              </a:tabLst>
              <a:defRPr/>
            </a:pPr>
            <a:r>
              <a:rPr kumimoji="0" lang="en-US" sz="1200" b="1" i="0" u="none" strike="noStrike" kern="0" cap="none" spc="0" normalizeH="0" baseline="0" noProof="0" dirty="0">
                <a:ln>
                  <a:noFill/>
                </a:ln>
                <a:solidFill>
                  <a:srgbClr val="0E2841"/>
                </a:solidFill>
                <a:effectLst/>
                <a:uLnTx/>
                <a:uFillTx/>
                <a:latin typeface="Aptos" panose="02110004020202020204"/>
                <a:ea typeface="Times New Roman" panose="02020603050405020304" pitchFamily="18" charset="0"/>
                <a:cs typeface="Times New Roman" panose="02020603050405020304" pitchFamily="18" charset="0"/>
              </a:rPr>
              <a:t>Major U.S. distributor trend reporting flags “Luscious Lychee”</a:t>
            </a:r>
            <a:r>
              <a:rPr kumimoji="0" lang="en-US" sz="1200" b="0" i="0" u="none" strike="noStrike" kern="0" cap="none" spc="0" normalizeH="0" baseline="0" noProof="0" dirty="0">
                <a:ln>
                  <a:noFill/>
                </a:ln>
                <a:solidFill>
                  <a:srgbClr val="0E2841"/>
                </a:solidFill>
                <a:effectLst/>
                <a:uLnTx/>
                <a:uFillTx/>
                <a:latin typeface="Aptos" panose="02110004020202020204"/>
                <a:ea typeface="Times New Roman" panose="02020603050405020304" pitchFamily="18" charset="0"/>
                <a:cs typeface="Times New Roman" panose="02020603050405020304" pitchFamily="18" charset="0"/>
              </a:rPr>
              <a:t> tied directly to the renewed martini craze. (</a:t>
            </a:r>
            <a:r>
              <a:rPr kumimoji="0" lang="en-US" sz="1200" b="0" i="0" u="sng" strike="noStrike" kern="0" cap="none" spc="0" normalizeH="0" baseline="0" noProof="0" dirty="0">
                <a:ln>
                  <a:noFill/>
                </a:ln>
                <a:solidFill>
                  <a:srgbClr val="0E2841"/>
                </a:solidFill>
                <a:effectLst/>
                <a:uLnTx/>
                <a:uFillTx/>
                <a:latin typeface="Aptos" panose="02110004020202020204"/>
                <a:ea typeface="Times New Roman" panose="02020603050405020304" pitchFamily="18" charset="0"/>
                <a:cs typeface="Times New Roman" panose="02020603050405020304" pitchFamily="18" charset="0"/>
                <a:hlinkClick r:id="rId5" tooltip="Southern Glazer's unveils top U.S. drink trends of 2024">
                  <a:extLst>
                    <a:ext uri="{A12FA001-AC4F-418D-AE19-62706E023703}">
                      <ahyp:hlinkClr xmlns:ahyp="http://schemas.microsoft.com/office/drawing/2018/hyperlinkcolor" val="tx"/>
                    </a:ext>
                  </a:extLst>
                </a:hlinkClick>
              </a:rPr>
              <a:t>Southern Glazers</a:t>
            </a:r>
            <a:r>
              <a:rPr kumimoji="0" lang="en-US" sz="1200" b="0" i="0" u="none" strike="noStrike" kern="0" cap="none" spc="0" normalizeH="0" baseline="0" noProof="0" dirty="0">
                <a:ln>
                  <a:noFill/>
                </a:ln>
                <a:solidFill>
                  <a:srgbClr val="0E2841"/>
                </a:solidFill>
                <a:effectLst/>
                <a:uLnTx/>
                <a:uFillTx/>
                <a:latin typeface="Aptos" panose="02110004020202020204"/>
                <a:ea typeface="Times New Roman" panose="02020603050405020304" pitchFamily="18" charset="0"/>
                <a:cs typeface="Times New Roman" panose="02020603050405020304" pitchFamily="18" charset="0"/>
              </a:rPr>
              <a:t>)</a:t>
            </a:r>
            <a:endParaRPr kumimoji="0" lang="en-US" sz="1200" b="0" i="0" u="none" strike="noStrike" kern="100" cap="none" spc="0" normalizeH="0" baseline="0" noProof="0" dirty="0">
              <a:ln>
                <a:noFill/>
              </a:ln>
              <a:solidFill>
                <a:srgbClr val="0E2841"/>
              </a:solidFill>
              <a:effectLst/>
              <a:uLnTx/>
              <a:uFillTx/>
              <a:latin typeface="Aptos" panose="02110004020202020204"/>
              <a:ea typeface="Aptos" panose="020B0004020202020204" pitchFamily="34" charset="0"/>
              <a:cs typeface="Times New Roman" panose="02020603050405020304" pitchFamily="18" charset="0"/>
            </a:endParaRPr>
          </a:p>
          <a:p>
            <a:pPr marR="0" lvl="0" algn="l" defTabSz="914400" rtl="0" eaLnBrk="1" fontAlgn="auto" latinLnBrk="0" hangingPunct="1">
              <a:lnSpc>
                <a:spcPct val="115000"/>
              </a:lnSpc>
              <a:spcBef>
                <a:spcPts val="0"/>
              </a:spcBef>
              <a:spcAft>
                <a:spcPts val="800"/>
              </a:spcAft>
              <a:buClrTx/>
              <a:buSzPts val="1000"/>
              <a:tabLst>
                <a:tab pos="457200" algn="l"/>
              </a:tabLst>
              <a:defRPr/>
            </a:pPr>
            <a:r>
              <a:rPr kumimoji="0" lang="en-US" sz="1200" b="1" i="0" u="none" strike="noStrike" kern="0" cap="none" spc="0" normalizeH="0" baseline="0" noProof="0" dirty="0">
                <a:ln>
                  <a:noFill/>
                </a:ln>
                <a:solidFill>
                  <a:srgbClr val="0E2841"/>
                </a:solidFill>
                <a:effectLst/>
                <a:uLnTx/>
                <a:uFillTx/>
                <a:latin typeface="Aptos" panose="02110004020202020204"/>
                <a:ea typeface="Times New Roman" panose="02020603050405020304" pitchFamily="18" charset="0"/>
                <a:cs typeface="Times New Roman" panose="02020603050405020304" pitchFamily="18" charset="0"/>
              </a:rPr>
              <a:t>National trend coverage out of Tales of the Cocktail 2025</a:t>
            </a:r>
            <a:r>
              <a:rPr kumimoji="0" lang="en-US" sz="1200" b="0" i="0" u="none" strike="noStrike" kern="0" cap="none" spc="0" normalizeH="0" baseline="0" noProof="0" dirty="0">
                <a:ln>
                  <a:noFill/>
                </a:ln>
                <a:solidFill>
                  <a:srgbClr val="0E2841"/>
                </a:solidFill>
                <a:effectLst/>
                <a:uLnTx/>
                <a:uFillTx/>
                <a:latin typeface="Aptos" panose="02110004020202020204"/>
                <a:ea typeface="Times New Roman" panose="02020603050405020304" pitchFamily="18" charset="0"/>
                <a:cs typeface="Times New Roman" panose="02020603050405020304" pitchFamily="18" charset="0"/>
              </a:rPr>
              <a:t> specifically spotlights </a:t>
            </a:r>
            <a:r>
              <a:rPr kumimoji="0" lang="en-US" sz="1200" b="1" i="0" u="none" strike="noStrike" kern="0" cap="none" spc="0" normalizeH="0" baseline="0" noProof="0" dirty="0">
                <a:ln>
                  <a:noFill/>
                </a:ln>
                <a:solidFill>
                  <a:srgbClr val="0E2841"/>
                </a:solidFill>
                <a:effectLst/>
                <a:uLnTx/>
                <a:uFillTx/>
                <a:latin typeface="Aptos" panose="02110004020202020204"/>
                <a:ea typeface="Times New Roman" panose="02020603050405020304" pitchFamily="18" charset="0"/>
                <a:cs typeface="Times New Roman" panose="02020603050405020304" pitchFamily="18" charset="0"/>
              </a:rPr>
              <a:t>Lychee Martinis</a:t>
            </a:r>
            <a:r>
              <a:rPr kumimoji="0" lang="en-US" sz="1200" b="0" i="0" u="none" strike="noStrike" kern="0" cap="none" spc="0" normalizeH="0" baseline="0" noProof="0" dirty="0">
                <a:ln>
                  <a:noFill/>
                </a:ln>
                <a:solidFill>
                  <a:srgbClr val="0E2841"/>
                </a:solidFill>
                <a:effectLst/>
                <a:uLnTx/>
                <a:uFillTx/>
                <a:latin typeface="Aptos" panose="02110004020202020204"/>
                <a:ea typeface="Times New Roman" panose="02020603050405020304" pitchFamily="18" charset="0"/>
                <a:cs typeface="Times New Roman" panose="02020603050405020304" pitchFamily="18" charset="0"/>
              </a:rPr>
              <a:t> as a key trend heading into 2026. (</a:t>
            </a:r>
            <a:r>
              <a:rPr kumimoji="0" lang="en-US" sz="1200" b="0" i="0" u="sng" strike="noStrike" kern="0" cap="none" spc="0" normalizeH="0" baseline="0" noProof="0" dirty="0" err="1">
                <a:ln>
                  <a:noFill/>
                </a:ln>
                <a:solidFill>
                  <a:srgbClr val="0E2841"/>
                </a:solidFill>
                <a:effectLst/>
                <a:uLnTx/>
                <a:uFillTx/>
                <a:latin typeface="Aptos" panose="02110004020202020204"/>
                <a:ea typeface="Times New Roman" panose="02020603050405020304" pitchFamily="18" charset="0"/>
                <a:cs typeface="Times New Roman" panose="02020603050405020304" pitchFamily="18" charset="0"/>
                <a:hlinkClick r:id="rId7" tooltip="The 6 Big Takeaways From Tales of the Cocktail 2025">
                  <a:extLst>
                    <a:ext uri="{A12FA001-AC4F-418D-AE19-62706E023703}">
                      <ahyp:hlinkClr xmlns:ahyp="http://schemas.microsoft.com/office/drawing/2018/hyperlinkcolor" val="tx"/>
                    </a:ext>
                  </a:extLst>
                </a:hlinkClick>
              </a:rPr>
              <a:t>InsideHook</a:t>
            </a:r>
            <a:r>
              <a:rPr kumimoji="0" lang="en-US" sz="1200" b="0" i="0" u="none" strike="noStrike" kern="0" cap="none" spc="0" normalizeH="0" baseline="0" noProof="0" dirty="0">
                <a:ln>
                  <a:noFill/>
                </a:ln>
                <a:solidFill>
                  <a:srgbClr val="0E2841"/>
                </a:solidFill>
                <a:effectLst/>
                <a:uLnTx/>
                <a:uFillTx/>
                <a:latin typeface="Aptos" panose="02110004020202020204"/>
                <a:ea typeface="Times New Roman" panose="02020603050405020304" pitchFamily="18" charset="0"/>
                <a:cs typeface="Times New Roman" panose="02020603050405020304" pitchFamily="18" charset="0"/>
              </a:rPr>
              <a:t>)</a:t>
            </a:r>
            <a:endParaRPr kumimoji="0" lang="en-US" sz="1200" b="0" i="0" u="none" strike="noStrike" kern="100" cap="none" spc="0" normalizeH="0" baseline="0" noProof="0" dirty="0">
              <a:ln>
                <a:noFill/>
              </a:ln>
              <a:solidFill>
                <a:srgbClr val="0E2841"/>
              </a:solidFill>
              <a:effectLst/>
              <a:uLnTx/>
              <a:uFillTx/>
              <a:latin typeface="Aptos" panose="02110004020202020204"/>
              <a:ea typeface="Aptos" panose="020B0004020202020204" pitchFamily="34" charset="0"/>
              <a:cs typeface="Times New Roman" panose="02020603050405020304" pitchFamily="18" charset="0"/>
            </a:endParaRPr>
          </a:p>
          <a:p>
            <a:pPr marR="0" lvl="0" algn="l" defTabSz="914400" rtl="0" eaLnBrk="1" fontAlgn="auto" latinLnBrk="0" hangingPunct="1">
              <a:lnSpc>
                <a:spcPct val="115000"/>
              </a:lnSpc>
              <a:spcBef>
                <a:spcPts val="0"/>
              </a:spcBef>
              <a:spcAft>
                <a:spcPts val="800"/>
              </a:spcAft>
              <a:buClrTx/>
              <a:buSzPts val="1000"/>
              <a:tabLst>
                <a:tab pos="457200" algn="l"/>
              </a:tabLst>
              <a:defRPr/>
            </a:pPr>
            <a:r>
              <a:rPr kumimoji="0" lang="en-US" sz="1200" b="1" i="0" u="none" strike="noStrike" kern="0" cap="none" spc="0" normalizeH="0" baseline="0" noProof="0" dirty="0">
                <a:ln>
                  <a:noFill/>
                </a:ln>
                <a:solidFill>
                  <a:srgbClr val="0E2841"/>
                </a:solidFill>
                <a:effectLst/>
                <a:uLnTx/>
                <a:uFillTx/>
                <a:latin typeface="Aptos" panose="02110004020202020204"/>
                <a:ea typeface="Times New Roman" panose="02020603050405020304" pitchFamily="18" charset="0"/>
                <a:cs typeface="Times New Roman" panose="02020603050405020304" pitchFamily="18" charset="0"/>
              </a:rPr>
              <a:t>City-level evidence:</a:t>
            </a:r>
            <a:r>
              <a:rPr kumimoji="0" lang="en-US" sz="1200" b="0" i="0" u="none" strike="noStrike" kern="0" cap="none" spc="0" normalizeH="0" baseline="0" noProof="0" dirty="0">
                <a:ln>
                  <a:noFill/>
                </a:ln>
                <a:solidFill>
                  <a:srgbClr val="0E2841"/>
                </a:solidFill>
                <a:effectLst/>
                <a:uLnTx/>
                <a:uFillTx/>
                <a:latin typeface="Aptos" panose="02110004020202020204"/>
                <a:ea typeface="Times New Roman" panose="02020603050405020304" pitchFamily="18" charset="0"/>
                <a:cs typeface="Times New Roman" panose="02020603050405020304" pitchFamily="18" charset="0"/>
              </a:rPr>
              <a:t> outlets like Eater document lychee martinis trending again in major metro bar scenes (example: D.C.). (</a:t>
            </a:r>
            <a:r>
              <a:rPr kumimoji="0" lang="en-US" sz="1200" b="0" i="0" u="sng" strike="noStrike" kern="0" cap="none" spc="0" normalizeH="0" baseline="0" noProof="0" dirty="0">
                <a:ln>
                  <a:noFill/>
                </a:ln>
                <a:solidFill>
                  <a:srgbClr val="0E2841"/>
                </a:solidFill>
                <a:effectLst/>
                <a:uLnTx/>
                <a:uFillTx/>
                <a:latin typeface="Aptos" panose="02110004020202020204"/>
                <a:ea typeface="Times New Roman" panose="02020603050405020304" pitchFamily="18" charset="0"/>
                <a:cs typeface="Times New Roman" panose="02020603050405020304" pitchFamily="18" charset="0"/>
                <a:hlinkClick r:id="rId8" tooltip="Lychee Martinis Are Trending in D.C. Bars Again | Eater DC">
                  <a:extLst>
                    <a:ext uri="{A12FA001-AC4F-418D-AE19-62706E023703}">
                      <ahyp:hlinkClr xmlns:ahyp="http://schemas.microsoft.com/office/drawing/2018/hyperlinkcolor" val="tx"/>
                    </a:ext>
                  </a:extLst>
                </a:hlinkClick>
              </a:rPr>
              <a:t>Eater DC</a:t>
            </a:r>
            <a:r>
              <a:rPr kumimoji="0" lang="en-US" sz="1200" b="0" i="0" u="none" strike="noStrike" kern="0" cap="none" spc="0" normalizeH="0" baseline="0" noProof="0" dirty="0">
                <a:ln>
                  <a:noFill/>
                </a:ln>
                <a:solidFill>
                  <a:srgbClr val="0E2841"/>
                </a:solidFill>
                <a:effectLst/>
                <a:uLnTx/>
                <a:uFillTx/>
                <a:latin typeface="Aptos" panose="02110004020202020204"/>
                <a:ea typeface="Times New Roman" panose="02020603050405020304" pitchFamily="18" charset="0"/>
                <a:cs typeface="Times New Roman" panose="02020603050405020304" pitchFamily="18" charset="0"/>
              </a:rPr>
              <a:t>)</a:t>
            </a:r>
            <a:endParaRPr kumimoji="0" lang="en-US" sz="1200" b="0" i="0" u="none" strike="noStrike" kern="100" cap="none" spc="0" normalizeH="0" baseline="0" noProof="0" dirty="0">
              <a:ln>
                <a:noFill/>
              </a:ln>
              <a:solidFill>
                <a:srgbClr val="0E2841"/>
              </a:solidFill>
              <a:effectLst/>
              <a:uLnTx/>
              <a:uFillTx/>
              <a:latin typeface="Aptos" panose="02110004020202020204"/>
              <a:ea typeface="Aptos" panose="020B0004020202020204" pitchFamily="34" charset="0"/>
              <a:cs typeface="Times New Roman" panose="02020603050405020304" pitchFamily="18" charset="0"/>
            </a:endParaRPr>
          </a:p>
          <a:p>
            <a:pPr marR="0" lvl="0" algn="ctr" defTabSz="914400" rtl="0" eaLnBrk="1" fontAlgn="auto" latinLnBrk="0" hangingPunct="1">
              <a:lnSpc>
                <a:spcPct val="115000"/>
              </a:lnSpc>
              <a:spcBef>
                <a:spcPts val="0"/>
              </a:spcBef>
              <a:spcAft>
                <a:spcPts val="800"/>
              </a:spcAft>
              <a:buClrTx/>
              <a:buSzTx/>
              <a:tabLst/>
              <a:defRPr/>
            </a:pPr>
            <a:br>
              <a:rPr kumimoji="0" lang="en-US" sz="1200" b="0" i="0" u="none" strike="noStrike" kern="0" cap="none" spc="0" normalizeH="0" baseline="0" noProof="0" dirty="0">
                <a:ln>
                  <a:noFill/>
                </a:ln>
                <a:solidFill>
                  <a:srgbClr val="0E2841"/>
                </a:solidFill>
                <a:effectLst/>
                <a:uLnTx/>
                <a:uFillTx/>
                <a:latin typeface="Aptos" panose="02110004020202020204"/>
                <a:ea typeface="Times New Roman" panose="02020603050405020304" pitchFamily="18" charset="0"/>
                <a:cs typeface="Times New Roman" panose="02020603050405020304" pitchFamily="18" charset="0"/>
              </a:rPr>
            </a:br>
            <a:endParaRPr kumimoji="0" lang="en-US" sz="1200" b="0" i="0" u="none" strike="noStrike" kern="100" cap="none" spc="0" normalizeH="0" baseline="0" noProof="0" dirty="0">
              <a:ln>
                <a:noFill/>
              </a:ln>
              <a:solidFill>
                <a:srgbClr val="0E2841"/>
              </a:solidFill>
              <a:effectLst/>
              <a:uLnTx/>
              <a:uFillTx/>
              <a:latin typeface="Aptos" panose="02110004020202020204"/>
              <a:ea typeface="Aptos" panose="020B0004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69671E9D-A70D-62B9-8D8D-C0DF2EFA3ED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2283" t="7197" r="41643" b="64514"/>
          <a:stretch>
            <a:fillRect/>
          </a:stretch>
        </p:blipFill>
        <p:spPr bwMode="auto">
          <a:xfrm>
            <a:off x="118872" y="704088"/>
            <a:ext cx="2439074" cy="607161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753049504">
            <a:extLst>
              <a:ext uri="{FF2B5EF4-FFF2-40B4-BE49-F238E27FC236}">
                <a16:creationId xmlns:a16="http://schemas.microsoft.com/office/drawing/2014/main" id="{2B85A589-8537-0F1E-A959-526F442AAC7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91672" y="1"/>
            <a:ext cx="1048200" cy="10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5DF02A5-EF22-A1BB-1684-0767E4D64185}"/>
              </a:ext>
            </a:extLst>
          </p:cNvPr>
          <p:cNvSpPr txBox="1"/>
          <p:nvPr/>
        </p:nvSpPr>
        <p:spPr>
          <a:xfrm>
            <a:off x="52128" y="-173911"/>
            <a:ext cx="8945568" cy="698012"/>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3600" b="1" i="0" u="none" strike="noStrike" kern="0" cap="none" spc="0" normalizeH="0" baseline="0" noProof="0">
                <a:ln>
                  <a:noFill/>
                </a:ln>
                <a:solidFill>
                  <a:srgbClr val="0E2841"/>
                </a:solidFill>
                <a:effectLst/>
                <a:uLnTx/>
                <a:uFillTx/>
                <a:latin typeface="Aptos" panose="02110004020202020204"/>
                <a:ea typeface="Times New Roman" panose="02020603050405020304" pitchFamily="18" charset="0"/>
                <a:cs typeface="Times New Roman" panose="02020603050405020304" pitchFamily="18" charset="0"/>
              </a:rPr>
              <a:t>LYCHEE COCKTAIL TRENDS IN THE USA </a:t>
            </a:r>
            <a:endParaRPr kumimoji="0" lang="en-US" sz="1600" b="0" i="0" u="none" strike="noStrike" kern="100" cap="none" spc="0" normalizeH="0" baseline="0" noProof="0">
              <a:ln>
                <a:noFill/>
              </a:ln>
              <a:solidFill>
                <a:srgbClr val="0E2841"/>
              </a:solidFill>
              <a:effectLst/>
              <a:uLnTx/>
              <a:uFillTx/>
              <a:latin typeface="Aptos" panose="02110004020202020204"/>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385961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DE6E2"/>
        </a:solidFill>
        <a:effectLst/>
      </p:bgPr>
    </p:bg>
    <p:spTree>
      <p:nvGrpSpPr>
        <p:cNvPr id="1" name="">
          <a:extLst>
            <a:ext uri="{FF2B5EF4-FFF2-40B4-BE49-F238E27FC236}">
              <a16:creationId xmlns:a16="http://schemas.microsoft.com/office/drawing/2014/main" id="{CD9C3444-0848-D3C1-C450-3BC6C33469C3}"/>
            </a:ext>
          </a:extLst>
        </p:cNvPr>
        <p:cNvGrpSpPr/>
        <p:nvPr/>
      </p:nvGrpSpPr>
      <p:grpSpPr>
        <a:xfrm>
          <a:off x="0" y="0"/>
          <a:ext cx="0" cy="0"/>
          <a:chOff x="0" y="0"/>
          <a:chExt cx="0" cy="0"/>
        </a:xfrm>
      </p:grpSpPr>
      <p:grpSp>
        <p:nvGrpSpPr>
          <p:cNvPr id="24" name="Group 8">
            <a:extLst>
              <a:ext uri="{FF2B5EF4-FFF2-40B4-BE49-F238E27FC236}">
                <a16:creationId xmlns:a16="http://schemas.microsoft.com/office/drawing/2014/main" id="{45AACD8A-D3B7-27FF-98C5-EAFFD8793698}"/>
              </a:ext>
            </a:extLst>
          </p:cNvPr>
          <p:cNvGrpSpPr/>
          <p:nvPr/>
        </p:nvGrpSpPr>
        <p:grpSpPr>
          <a:xfrm>
            <a:off x="4126919" y="5043189"/>
            <a:ext cx="4187310" cy="920358"/>
            <a:chOff x="0" y="0"/>
            <a:chExt cx="1845671" cy="527094"/>
          </a:xfrm>
        </p:grpSpPr>
        <p:sp>
          <p:nvSpPr>
            <p:cNvPr id="25" name="Freeform 9">
              <a:extLst>
                <a:ext uri="{FF2B5EF4-FFF2-40B4-BE49-F238E27FC236}">
                  <a16:creationId xmlns:a16="http://schemas.microsoft.com/office/drawing/2014/main" id="{BE1F1A37-D939-97BD-C67A-3FF431A701FF}"/>
                </a:ext>
              </a:extLst>
            </p:cNvPr>
            <p:cNvSpPr/>
            <p:nvPr/>
          </p:nvSpPr>
          <p:spPr>
            <a:xfrm>
              <a:off x="0" y="0"/>
              <a:ext cx="1845671" cy="527094"/>
            </a:xfrm>
            <a:custGeom>
              <a:avLst/>
              <a:gdLst/>
              <a:ahLst/>
              <a:cxnLst/>
              <a:rect l="l" t="t" r="r" b="b"/>
              <a:pathLst>
                <a:path w="1845671" h="527094">
                  <a:moveTo>
                    <a:pt x="56343" y="0"/>
                  </a:moveTo>
                  <a:lnTo>
                    <a:pt x="1789328" y="0"/>
                  </a:lnTo>
                  <a:cubicBezTo>
                    <a:pt x="1804271" y="0"/>
                    <a:pt x="1818602" y="5936"/>
                    <a:pt x="1829169" y="16502"/>
                  </a:cubicBezTo>
                  <a:cubicBezTo>
                    <a:pt x="1839735" y="27069"/>
                    <a:pt x="1845671" y="41400"/>
                    <a:pt x="1845671" y="56343"/>
                  </a:cubicBezTo>
                  <a:lnTo>
                    <a:pt x="1845671" y="470752"/>
                  </a:lnTo>
                  <a:cubicBezTo>
                    <a:pt x="1845671" y="485695"/>
                    <a:pt x="1839735" y="500026"/>
                    <a:pt x="1829169" y="510592"/>
                  </a:cubicBezTo>
                  <a:cubicBezTo>
                    <a:pt x="1818602" y="521158"/>
                    <a:pt x="1804271" y="527094"/>
                    <a:pt x="1789328" y="527094"/>
                  </a:cubicBezTo>
                  <a:lnTo>
                    <a:pt x="56343" y="527094"/>
                  </a:lnTo>
                  <a:cubicBezTo>
                    <a:pt x="25226" y="527094"/>
                    <a:pt x="0" y="501869"/>
                    <a:pt x="0" y="470752"/>
                  </a:cubicBezTo>
                  <a:lnTo>
                    <a:pt x="0" y="56343"/>
                  </a:lnTo>
                  <a:cubicBezTo>
                    <a:pt x="0" y="41400"/>
                    <a:pt x="5936" y="27069"/>
                    <a:pt x="16502" y="16502"/>
                  </a:cubicBezTo>
                  <a:cubicBezTo>
                    <a:pt x="27069" y="5936"/>
                    <a:pt x="41400" y="0"/>
                    <a:pt x="56343" y="0"/>
                  </a:cubicBezTo>
                  <a:close/>
                </a:path>
              </a:pathLst>
            </a:custGeom>
            <a:solidFill>
              <a:srgbClr val="0C2340"/>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10">
              <a:extLst>
                <a:ext uri="{FF2B5EF4-FFF2-40B4-BE49-F238E27FC236}">
                  <a16:creationId xmlns:a16="http://schemas.microsoft.com/office/drawing/2014/main" id="{51DF6F93-9DEB-B11D-F085-6E5CA3610DB9}"/>
                </a:ext>
              </a:extLst>
            </p:cNvPr>
            <p:cNvSpPr txBox="1"/>
            <p:nvPr/>
          </p:nvSpPr>
          <p:spPr>
            <a:xfrm>
              <a:off x="0" y="-38100"/>
              <a:ext cx="1845671" cy="565194"/>
            </a:xfrm>
            <a:prstGeom prst="rect">
              <a:avLst/>
            </a:prstGeom>
          </p:spPr>
          <p:txBody>
            <a:bodyPr lIns="33867" tIns="33867" rIns="33867" bIns="33867" rtlCol="0" anchor="ctr"/>
            <a:lstStyle/>
            <a:p>
              <a:pPr marL="0" marR="0" lvl="0" indent="0" algn="ctr" defTabSz="60966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oup 2">
            <a:extLst>
              <a:ext uri="{FF2B5EF4-FFF2-40B4-BE49-F238E27FC236}">
                <a16:creationId xmlns:a16="http://schemas.microsoft.com/office/drawing/2014/main" id="{63C95E32-4514-771C-DB8E-14F5B0C1728F}"/>
              </a:ext>
            </a:extLst>
          </p:cNvPr>
          <p:cNvGrpSpPr/>
          <p:nvPr/>
        </p:nvGrpSpPr>
        <p:grpSpPr>
          <a:xfrm>
            <a:off x="1771306" y="2456903"/>
            <a:ext cx="5087620" cy="2346945"/>
            <a:chOff x="0" y="0"/>
            <a:chExt cx="1708521" cy="551998"/>
          </a:xfrm>
        </p:grpSpPr>
        <p:sp>
          <p:nvSpPr>
            <p:cNvPr id="29" name="Freeform 3">
              <a:extLst>
                <a:ext uri="{FF2B5EF4-FFF2-40B4-BE49-F238E27FC236}">
                  <a16:creationId xmlns:a16="http://schemas.microsoft.com/office/drawing/2014/main" id="{44CE81B2-9DBB-3AF1-3209-3C2446E3C49F}"/>
                </a:ext>
              </a:extLst>
            </p:cNvPr>
            <p:cNvSpPr/>
            <p:nvPr/>
          </p:nvSpPr>
          <p:spPr>
            <a:xfrm>
              <a:off x="0" y="0"/>
              <a:ext cx="1708521" cy="551998"/>
            </a:xfrm>
            <a:custGeom>
              <a:avLst/>
              <a:gdLst/>
              <a:ahLst/>
              <a:cxnLst/>
              <a:rect l="l" t="t" r="r" b="b"/>
              <a:pathLst>
                <a:path w="1708521" h="551998">
                  <a:moveTo>
                    <a:pt x="60866" y="0"/>
                  </a:moveTo>
                  <a:lnTo>
                    <a:pt x="1647655" y="0"/>
                  </a:lnTo>
                  <a:cubicBezTo>
                    <a:pt x="1681271" y="0"/>
                    <a:pt x="1708521" y="27250"/>
                    <a:pt x="1708521" y="60866"/>
                  </a:cubicBezTo>
                  <a:lnTo>
                    <a:pt x="1708521" y="491132"/>
                  </a:lnTo>
                  <a:cubicBezTo>
                    <a:pt x="1708521" y="507275"/>
                    <a:pt x="1702109" y="522756"/>
                    <a:pt x="1690694" y="534171"/>
                  </a:cubicBezTo>
                  <a:cubicBezTo>
                    <a:pt x="1679279" y="545585"/>
                    <a:pt x="1663798" y="551998"/>
                    <a:pt x="1647655" y="551998"/>
                  </a:cubicBezTo>
                  <a:lnTo>
                    <a:pt x="60866" y="551998"/>
                  </a:lnTo>
                  <a:cubicBezTo>
                    <a:pt x="27250" y="551998"/>
                    <a:pt x="0" y="524747"/>
                    <a:pt x="0" y="491132"/>
                  </a:cubicBezTo>
                  <a:lnTo>
                    <a:pt x="0" y="60866"/>
                  </a:lnTo>
                  <a:cubicBezTo>
                    <a:pt x="0" y="27250"/>
                    <a:pt x="27250" y="0"/>
                    <a:pt x="60866" y="0"/>
                  </a:cubicBezTo>
                  <a:close/>
                </a:path>
              </a:pathLst>
            </a:custGeom>
            <a:solidFill>
              <a:srgbClr val="FFFFFF"/>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4">
              <a:extLst>
                <a:ext uri="{FF2B5EF4-FFF2-40B4-BE49-F238E27FC236}">
                  <a16:creationId xmlns:a16="http://schemas.microsoft.com/office/drawing/2014/main" id="{F402888B-46B4-87F2-E3BF-FCB461AF05CA}"/>
                </a:ext>
              </a:extLst>
            </p:cNvPr>
            <p:cNvSpPr txBox="1"/>
            <p:nvPr/>
          </p:nvSpPr>
          <p:spPr>
            <a:xfrm>
              <a:off x="0" y="-38100"/>
              <a:ext cx="1708521" cy="590098"/>
            </a:xfrm>
            <a:prstGeom prst="rect">
              <a:avLst/>
            </a:prstGeom>
          </p:spPr>
          <p:txBody>
            <a:bodyPr lIns="33867" tIns="33867" rIns="33867" bIns="33867" rtlCol="0" anchor="ctr"/>
            <a:lstStyle/>
            <a:p>
              <a:pPr marL="0" marR="0" lvl="0" indent="0" algn="ctr" defTabSz="60966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4" name="AutoShape 10">
            <a:extLst>
              <a:ext uri="{FF2B5EF4-FFF2-40B4-BE49-F238E27FC236}">
                <a16:creationId xmlns:a16="http://schemas.microsoft.com/office/drawing/2014/main" id="{44B908E5-6DE5-BA56-48F4-3B28D4E215A4}"/>
              </a:ext>
            </a:extLst>
          </p:cNvPr>
          <p:cNvSpPr/>
          <p:nvPr/>
        </p:nvSpPr>
        <p:spPr>
          <a:xfrm>
            <a:off x="2237400" y="4540546"/>
            <a:ext cx="4621526" cy="341"/>
          </a:xfrm>
          <a:prstGeom prst="line">
            <a:avLst/>
          </a:prstGeom>
          <a:ln w="38100" cap="flat">
            <a:solidFill>
              <a:srgbClr val="803389"/>
            </a:solidFill>
            <a:prstDash val="solid"/>
            <a:headEnd type="none" w="sm" len="sm"/>
            <a:tailEnd type="none" w="sm" len="sm"/>
          </a:ln>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CCD7916F-52A3-C560-6290-2F1C852B6C1F}"/>
              </a:ext>
            </a:extLst>
          </p:cNvPr>
          <p:cNvPicPr>
            <a:picLocks noChangeAspect="1"/>
          </p:cNvPicPr>
          <p:nvPr/>
        </p:nvPicPr>
        <p:blipFill>
          <a:blip r:embed="rId2">
            <a:extLst>
              <a:ext uri="{28A0092B-C50C-407E-A947-70E740481C1C}">
                <a14:useLocalDpi xmlns:a14="http://schemas.microsoft.com/office/drawing/2010/main" val="0"/>
              </a:ext>
            </a:extLst>
          </a:blip>
          <a:srcRect l="70234" t="9626" r="3769" b="9441"/>
          <a:stretch>
            <a:fillRect/>
          </a:stretch>
        </p:blipFill>
        <p:spPr>
          <a:xfrm>
            <a:off x="7854662" y="-19248"/>
            <a:ext cx="3200456" cy="6974006"/>
          </a:xfrm>
          <a:prstGeom prst="rect">
            <a:avLst/>
          </a:prstGeom>
        </p:spPr>
      </p:pic>
      <p:pic>
        <p:nvPicPr>
          <p:cNvPr id="32" name="Picture 31" descr="A close-up of a martini glass&#10;&#10;AI-generated content may be incorrect.">
            <a:extLst>
              <a:ext uri="{FF2B5EF4-FFF2-40B4-BE49-F238E27FC236}">
                <a16:creationId xmlns:a16="http://schemas.microsoft.com/office/drawing/2014/main" id="{9BF96C4A-4E0C-F0C6-945F-EC0082B793B5}"/>
              </a:ext>
            </a:extLst>
          </p:cNvPr>
          <p:cNvPicPr>
            <a:picLocks noChangeAspect="1"/>
          </p:cNvPicPr>
          <p:nvPr/>
        </p:nvPicPr>
        <p:blipFill>
          <a:blip r:embed="rId3">
            <a:extLst>
              <a:ext uri="{28A0092B-C50C-407E-A947-70E740481C1C}">
                <a14:useLocalDpi xmlns:a14="http://schemas.microsoft.com/office/drawing/2010/main" val="0"/>
              </a:ext>
            </a:extLst>
          </a:blip>
          <a:srcRect r="10052" b="50779"/>
          <a:stretch>
            <a:fillRect/>
          </a:stretch>
        </p:blipFill>
        <p:spPr>
          <a:xfrm>
            <a:off x="5896690" y="-102188"/>
            <a:ext cx="6521719" cy="6899955"/>
          </a:xfrm>
          <a:prstGeom prst="rect">
            <a:avLst/>
          </a:prstGeom>
        </p:spPr>
      </p:pic>
      <p:grpSp>
        <p:nvGrpSpPr>
          <p:cNvPr id="12" name="Group 17">
            <a:extLst>
              <a:ext uri="{FF2B5EF4-FFF2-40B4-BE49-F238E27FC236}">
                <a16:creationId xmlns:a16="http://schemas.microsoft.com/office/drawing/2014/main" id="{4FB9DDC3-A8E3-5057-FF39-B40267C07273}"/>
              </a:ext>
            </a:extLst>
          </p:cNvPr>
          <p:cNvGrpSpPr/>
          <p:nvPr/>
        </p:nvGrpSpPr>
        <p:grpSpPr>
          <a:xfrm>
            <a:off x="0" y="6639898"/>
            <a:ext cx="12192000" cy="268754"/>
            <a:chOff x="0" y="0"/>
            <a:chExt cx="4816593" cy="140526"/>
          </a:xfrm>
        </p:grpSpPr>
        <p:sp>
          <p:nvSpPr>
            <p:cNvPr id="13" name="Freeform 18">
              <a:extLst>
                <a:ext uri="{FF2B5EF4-FFF2-40B4-BE49-F238E27FC236}">
                  <a16:creationId xmlns:a16="http://schemas.microsoft.com/office/drawing/2014/main" id="{D3C9732D-FC31-C022-5389-B6886D7EC019}"/>
                </a:ext>
              </a:extLst>
            </p:cNvPr>
            <p:cNvSpPr/>
            <p:nvPr/>
          </p:nvSpPr>
          <p:spPr>
            <a:xfrm>
              <a:off x="0" y="0"/>
              <a:ext cx="4816592" cy="140526"/>
            </a:xfrm>
            <a:custGeom>
              <a:avLst/>
              <a:gdLst/>
              <a:ahLst/>
              <a:cxnLst/>
              <a:rect l="l" t="t" r="r" b="b"/>
              <a:pathLst>
                <a:path w="4816592" h="140526">
                  <a:moveTo>
                    <a:pt x="0" y="0"/>
                  </a:moveTo>
                  <a:lnTo>
                    <a:pt x="4816592" y="0"/>
                  </a:lnTo>
                  <a:lnTo>
                    <a:pt x="4816592" y="140526"/>
                  </a:lnTo>
                  <a:lnTo>
                    <a:pt x="0" y="140526"/>
                  </a:lnTo>
                  <a:close/>
                </a:path>
              </a:pathLst>
            </a:custGeom>
            <a:solidFill>
              <a:srgbClr val="D3006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9" name="TextBox 19">
              <a:extLst>
                <a:ext uri="{FF2B5EF4-FFF2-40B4-BE49-F238E27FC236}">
                  <a16:creationId xmlns:a16="http://schemas.microsoft.com/office/drawing/2014/main" id="{64D5EF78-D213-E362-A5A4-CA1D4AE00F73}"/>
                </a:ext>
              </a:extLst>
            </p:cNvPr>
            <p:cNvSpPr txBox="1"/>
            <p:nvPr/>
          </p:nvSpPr>
          <p:spPr>
            <a:xfrm>
              <a:off x="0" y="-38100"/>
              <a:ext cx="4816593" cy="17862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8" name="TextBox 8">
            <a:extLst>
              <a:ext uri="{FF2B5EF4-FFF2-40B4-BE49-F238E27FC236}">
                <a16:creationId xmlns:a16="http://schemas.microsoft.com/office/drawing/2014/main" id="{6B321E87-EAD7-D64A-A186-538149F0D1E9}"/>
              </a:ext>
            </a:extLst>
          </p:cNvPr>
          <p:cNvSpPr txBox="1"/>
          <p:nvPr/>
        </p:nvSpPr>
        <p:spPr>
          <a:xfrm>
            <a:off x="2561567" y="2686166"/>
            <a:ext cx="2558121" cy="342401"/>
          </a:xfrm>
          <a:prstGeom prst="rect">
            <a:avLst/>
          </a:prstGeom>
        </p:spPr>
        <p:txBody>
          <a:bodyPr lIns="0" tIns="0" rIns="0" bIns="0" rtlCol="0" anchor="t">
            <a:spAutoFit/>
          </a:bodyPr>
          <a:lstStyle/>
          <a:p>
            <a:pPr marL="0" marR="0" lvl="0" indent="0" algn="l" defTabSz="609660" rtl="0" eaLnBrk="1" fontAlgn="auto" latinLnBrk="0" hangingPunct="1">
              <a:lnSpc>
                <a:spcPts val="2613"/>
              </a:lnSpc>
              <a:spcBef>
                <a:spcPts val="0"/>
              </a:spcBef>
              <a:spcAft>
                <a:spcPts val="0"/>
              </a:spcAft>
              <a:buClrTx/>
              <a:buSzTx/>
              <a:buFontTx/>
              <a:buNone/>
              <a:tabLst/>
              <a:defRPr/>
            </a:pPr>
            <a:r>
              <a:rPr kumimoji="0" lang="en-US" sz="2400" b="1" i="0" u="sng" strike="noStrike" kern="1200" cap="none" spc="0" normalizeH="0" baseline="0" noProof="0">
                <a:ln>
                  <a:noFill/>
                </a:ln>
                <a:solidFill>
                  <a:srgbClr val="0C2340"/>
                </a:solidFill>
                <a:effectLst/>
                <a:uLnTx/>
                <a:uFillTx/>
                <a:latin typeface="Adobe Caslon Pro Bold" panose="0205070206050A020403" pitchFamily="18" charset="0"/>
                <a:ea typeface="Times New Roman Bold"/>
                <a:cs typeface="Times New Roman Bold"/>
                <a:sym typeface="Times New Roman Bold"/>
              </a:rPr>
              <a:t>Neat  </a:t>
            </a:r>
            <a:r>
              <a:rPr kumimoji="0" lang="en-US" sz="2400" b="1" i="0" u="none" strike="noStrike" kern="1200" cap="none" spc="0" normalizeH="0" baseline="0" noProof="0">
                <a:ln>
                  <a:noFill/>
                </a:ln>
                <a:solidFill>
                  <a:srgbClr val="0C2340"/>
                </a:solidFill>
                <a:effectLst/>
                <a:uLnTx/>
                <a:uFillTx/>
                <a:latin typeface="Adobe Caslon Pro Bold" panose="0205070206050A020403" pitchFamily="18" charset="0"/>
                <a:ea typeface="Times New Roman Bold"/>
                <a:cs typeface="Times New Roman Bold"/>
                <a:sym typeface="Times New Roman Bold"/>
              </a:rPr>
              <a:t>tasting:</a:t>
            </a:r>
          </a:p>
        </p:txBody>
      </p:sp>
      <p:sp>
        <p:nvSpPr>
          <p:cNvPr id="10" name="AutoShape 10">
            <a:extLst>
              <a:ext uri="{FF2B5EF4-FFF2-40B4-BE49-F238E27FC236}">
                <a16:creationId xmlns:a16="http://schemas.microsoft.com/office/drawing/2014/main" id="{11C930FE-832E-03D6-596A-A3D8B9402ED8}"/>
              </a:ext>
            </a:extLst>
          </p:cNvPr>
          <p:cNvSpPr/>
          <p:nvPr/>
        </p:nvSpPr>
        <p:spPr>
          <a:xfrm>
            <a:off x="2237400" y="4540546"/>
            <a:ext cx="4621526" cy="341"/>
          </a:xfrm>
          <a:prstGeom prst="line">
            <a:avLst/>
          </a:prstGeom>
          <a:ln w="38100" cap="flat">
            <a:solidFill>
              <a:srgbClr val="D30067"/>
            </a:solidFill>
            <a:prstDash val="solid"/>
            <a:headEnd type="none" w="sm" len="sm"/>
            <a:tailEnd type="none" w="sm" len="sm"/>
          </a:ln>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a:extLst>
              <a:ext uri="{FF2B5EF4-FFF2-40B4-BE49-F238E27FC236}">
                <a16:creationId xmlns:a16="http://schemas.microsoft.com/office/drawing/2014/main" id="{D6355B7E-32E5-8C0E-5B93-25AABE5247C9}"/>
              </a:ext>
            </a:extLst>
          </p:cNvPr>
          <p:cNvGrpSpPr/>
          <p:nvPr/>
        </p:nvGrpSpPr>
        <p:grpSpPr>
          <a:xfrm>
            <a:off x="5606558" y="2547601"/>
            <a:ext cx="1101010" cy="1085391"/>
            <a:chOff x="0" y="0"/>
            <a:chExt cx="812800" cy="812800"/>
          </a:xfrm>
        </p:grpSpPr>
        <p:sp>
          <p:nvSpPr>
            <p:cNvPr id="15" name="Freeform 15">
              <a:extLst>
                <a:ext uri="{FF2B5EF4-FFF2-40B4-BE49-F238E27FC236}">
                  <a16:creationId xmlns:a16="http://schemas.microsoft.com/office/drawing/2014/main" id="{4036C7EB-9ED8-0941-4BE6-6E0029F1394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C2340"/>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a:extLst>
                <a:ext uri="{FF2B5EF4-FFF2-40B4-BE49-F238E27FC236}">
                  <a16:creationId xmlns:a16="http://schemas.microsoft.com/office/drawing/2014/main" id="{14A6E518-20A7-37AF-C4E3-7462F9AC4821}"/>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66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TextBox 28">
            <a:extLst>
              <a:ext uri="{FF2B5EF4-FFF2-40B4-BE49-F238E27FC236}">
                <a16:creationId xmlns:a16="http://schemas.microsoft.com/office/drawing/2014/main" id="{DAC1CE45-A69C-3FD5-ED1C-5DBDE936B9C0}"/>
              </a:ext>
            </a:extLst>
          </p:cNvPr>
          <p:cNvSpPr txBox="1"/>
          <p:nvPr/>
        </p:nvSpPr>
        <p:spPr>
          <a:xfrm>
            <a:off x="2544150" y="1461444"/>
            <a:ext cx="4980912" cy="615553"/>
          </a:xfrm>
          <a:prstGeom prst="rect">
            <a:avLst/>
          </a:prstGeom>
        </p:spPr>
        <p:txBody>
          <a:bodyPr lIns="0" tIns="0" rIns="0" bIns="0" rtlCol="0" anchor="t">
            <a:spAutoFit/>
          </a:bodyPr>
          <a:lstStyle/>
          <a:p>
            <a:pPr marL="0" marR="0" lvl="0" indent="0" algn="l" defTabSz="609660" rtl="0" eaLnBrk="1" fontAlgn="auto" latinLnBrk="0" hangingPunct="1">
              <a:lnSpc>
                <a:spcPts val="4750"/>
              </a:lnSpc>
              <a:spcBef>
                <a:spcPts val="0"/>
              </a:spcBef>
              <a:spcAft>
                <a:spcPts val="0"/>
              </a:spcAft>
              <a:buClrTx/>
              <a:buSzTx/>
              <a:buFontTx/>
              <a:buNone/>
              <a:tabLst/>
              <a:defRPr/>
            </a:pPr>
            <a:r>
              <a:rPr kumimoji="0" lang="en-US" sz="3200" b="1" i="0" u="none" strike="noStrike" kern="1200" cap="none" spc="0" normalizeH="0" baseline="0" noProof="0">
                <a:ln>
                  <a:noFill/>
                </a:ln>
                <a:solidFill>
                  <a:srgbClr val="0C2340"/>
                </a:solidFill>
                <a:effectLst/>
                <a:uLnTx/>
                <a:uFillTx/>
                <a:latin typeface="Adobe Caslon Pro Bold" panose="0205070206050A020403" pitchFamily="18" charset="0"/>
                <a:ea typeface="Times New Roman"/>
                <a:cs typeface="Times New Roman Bold"/>
                <a:sym typeface="Times New Roman Bold"/>
              </a:rPr>
              <a:t>LYCHEE</a:t>
            </a:r>
            <a:r>
              <a:rPr kumimoji="0" lang="en-US" sz="1900" b="0" i="0" u="none" strike="noStrike" kern="1200" cap="none" spc="0" normalizeH="0" baseline="0" noProof="0">
                <a:ln>
                  <a:noFill/>
                </a:ln>
                <a:solidFill>
                  <a:srgbClr val="0C2340"/>
                </a:solidFill>
                <a:effectLst/>
                <a:uLnTx/>
                <a:uFillTx/>
                <a:latin typeface="Adobe Caslon Pro" panose="0205050205050A020403" pitchFamily="18" charset="0"/>
                <a:ea typeface="Times New Roman"/>
                <a:cs typeface="Times New Roman"/>
                <a:sym typeface="Times New Roman"/>
              </a:rPr>
              <a:t>- 17% ABV</a:t>
            </a:r>
          </a:p>
        </p:txBody>
      </p:sp>
      <p:sp>
        <p:nvSpPr>
          <p:cNvPr id="31" name="TextBox 31">
            <a:extLst>
              <a:ext uri="{FF2B5EF4-FFF2-40B4-BE49-F238E27FC236}">
                <a16:creationId xmlns:a16="http://schemas.microsoft.com/office/drawing/2014/main" id="{6389FD26-AD6B-9E8C-C792-0AA4AE679E13}"/>
              </a:ext>
            </a:extLst>
          </p:cNvPr>
          <p:cNvSpPr txBox="1"/>
          <p:nvPr/>
        </p:nvSpPr>
        <p:spPr>
          <a:xfrm>
            <a:off x="2561567" y="3041712"/>
            <a:ext cx="2622719" cy="1000274"/>
          </a:xfrm>
          <a:prstGeom prst="rect">
            <a:avLst/>
          </a:prstGeom>
        </p:spPr>
        <p:txBody>
          <a:bodyPr wrap="square" lIns="0" tIns="0" rIns="0" bIns="0" rtlCol="0" anchor="t">
            <a:spAutoFit/>
          </a:bodyPr>
          <a:lstStyle/>
          <a:p>
            <a:pPr marL="0" marR="0" lvl="0" indent="0" algn="l" defTabSz="609660" rtl="0" eaLnBrk="1" fontAlgn="auto" latinLnBrk="0" hangingPunct="1">
              <a:lnSpc>
                <a:spcPts val="2613"/>
              </a:lnSpc>
              <a:spcBef>
                <a:spcPts val="0"/>
              </a:spcBef>
              <a:spcAft>
                <a:spcPts val="0"/>
              </a:spcAft>
              <a:buClrTx/>
              <a:buSzTx/>
              <a:buFontTx/>
              <a:buNone/>
              <a:tabLst/>
              <a:defRPr/>
            </a:pPr>
            <a:r>
              <a:rPr kumimoji="0" lang="en-US" sz="1800" b="0" i="0" u="none" strike="noStrike" kern="1200" cap="none" spc="0" normalizeH="0" baseline="0" noProof="0">
                <a:ln>
                  <a:noFill/>
                </a:ln>
                <a:solidFill>
                  <a:srgbClr val="0C2340"/>
                </a:solidFill>
                <a:effectLst/>
                <a:uLnTx/>
                <a:uFillTx/>
                <a:latin typeface="Adobe Caslon Pro" panose="0205050205050A020403" pitchFamily="18" charset="0"/>
                <a:ea typeface="Times New Roman"/>
                <a:cs typeface="Times New Roman"/>
                <a:sym typeface="Times New Roman"/>
              </a:rPr>
              <a:t>Fresh </a:t>
            </a:r>
            <a:r>
              <a:rPr kumimoji="0" lang="en-US" sz="1800" b="1" i="0" u="none" strike="noStrike" kern="1200" cap="none" spc="0" normalizeH="0" baseline="0" noProof="0">
                <a:ln>
                  <a:noFill/>
                </a:ln>
                <a:solidFill>
                  <a:srgbClr val="0C2340"/>
                </a:solidFill>
                <a:effectLst/>
                <a:uLnTx/>
                <a:uFillTx/>
                <a:latin typeface="Adobe Caslon Pro" panose="0205050205050A020403" pitchFamily="18" charset="0"/>
                <a:ea typeface="Times New Roman"/>
                <a:cs typeface="Times New Roman"/>
                <a:sym typeface="Times New Roman"/>
              </a:rPr>
              <a:t>distilled lychee </a:t>
            </a:r>
            <a:r>
              <a:rPr kumimoji="0" lang="en-US" sz="1800" b="0" i="0" u="none" strike="noStrike" kern="1200" cap="none" spc="0" normalizeH="0" baseline="0" noProof="0">
                <a:ln>
                  <a:noFill/>
                </a:ln>
                <a:solidFill>
                  <a:srgbClr val="0C2340"/>
                </a:solidFill>
                <a:effectLst/>
                <a:uLnTx/>
                <a:uFillTx/>
                <a:latin typeface="Adobe Caslon Pro" panose="0205050205050A020403" pitchFamily="18" charset="0"/>
                <a:ea typeface="Times New Roman"/>
                <a:cs typeface="Times New Roman"/>
                <a:sym typeface="Times New Roman"/>
              </a:rPr>
              <a:t>fruit, floral sweetness, and no chemical aftertaste.</a:t>
            </a:r>
          </a:p>
        </p:txBody>
      </p:sp>
      <p:sp>
        <p:nvSpPr>
          <p:cNvPr id="11" name="TextBox 27">
            <a:extLst>
              <a:ext uri="{FF2B5EF4-FFF2-40B4-BE49-F238E27FC236}">
                <a16:creationId xmlns:a16="http://schemas.microsoft.com/office/drawing/2014/main" id="{1CB47936-E8CC-49B6-3166-ABEC2EDA5E67}"/>
              </a:ext>
            </a:extLst>
          </p:cNvPr>
          <p:cNvSpPr txBox="1"/>
          <p:nvPr/>
        </p:nvSpPr>
        <p:spPr>
          <a:xfrm>
            <a:off x="4353331" y="5154577"/>
            <a:ext cx="3079059" cy="666849"/>
          </a:xfrm>
          <a:prstGeom prst="rect">
            <a:avLst/>
          </a:prstGeom>
        </p:spPr>
        <p:txBody>
          <a:bodyPr wrap="square" lIns="0" tIns="0" rIns="0" bIns="0" rtlCol="0" anchor="t">
            <a:spAutoFit/>
          </a:bodyPr>
          <a:lstStyle/>
          <a:p>
            <a:pPr marL="0" marR="0" lvl="0" indent="0" algn="r" defTabSz="609660" rtl="0" eaLnBrk="1" fontAlgn="auto" latinLnBrk="0" hangingPunct="1">
              <a:lnSpc>
                <a:spcPts val="2613"/>
              </a:lnSpc>
              <a:spcBef>
                <a:spcPts val="0"/>
              </a:spcBef>
              <a:spcAft>
                <a:spcPts val="0"/>
              </a:spcAft>
              <a:buClrTx/>
              <a:buSzTx/>
              <a:buFontTx/>
              <a:buNone/>
              <a:tabLst/>
              <a:defRPr/>
            </a:pPr>
            <a:r>
              <a:rPr kumimoji="0" lang="en-US" sz="1400" b="1" i="0" u="sng" strike="noStrike" kern="1200" cap="none" spc="0" normalizeH="0" baseline="0" noProof="0">
                <a:ln>
                  <a:noFill/>
                </a:ln>
                <a:solidFill>
                  <a:prstClr val="white"/>
                </a:solidFill>
                <a:effectLst/>
                <a:uLnTx/>
                <a:uFillTx/>
                <a:latin typeface="Adobe Caslon Pro"/>
                <a:ea typeface="Times New Roman Bold"/>
                <a:cs typeface="Times New Roman Bold"/>
                <a:sym typeface="Times New Roman Bold"/>
              </a:rPr>
              <a:t>Easy Mix </a:t>
            </a:r>
            <a:r>
              <a:rPr kumimoji="0" lang="en-US" sz="1400" b="1" i="0" u="none" strike="noStrike" kern="1200" cap="none" spc="0" normalizeH="0" baseline="0" noProof="0">
                <a:ln>
                  <a:noFill/>
                </a:ln>
                <a:solidFill>
                  <a:prstClr val="white"/>
                </a:solidFill>
                <a:effectLst/>
                <a:uLnTx/>
                <a:uFillTx/>
                <a:latin typeface="Adobe Caslon Pro"/>
                <a:ea typeface="Times New Roman Bold"/>
                <a:cs typeface="Times New Roman Bold"/>
                <a:sym typeface="Times New Roman Bold"/>
              </a:rPr>
              <a:t>Option</a:t>
            </a:r>
            <a:r>
              <a:rPr kumimoji="0" lang="en-US" sz="1400" b="1" i="1" u="none" strike="noStrike" kern="1200" cap="none" spc="0" normalizeH="0" baseline="0" noProof="0">
                <a:ln>
                  <a:noFill/>
                </a:ln>
                <a:solidFill>
                  <a:prstClr val="white"/>
                </a:solidFill>
                <a:effectLst/>
                <a:uLnTx/>
                <a:uFillTx/>
                <a:latin typeface="Adobe Caslon Pro"/>
                <a:ea typeface="Times New Roman Bold"/>
                <a:cs typeface="Times New Roman Bold"/>
                <a:sym typeface="Times New Roman Bold"/>
              </a:rPr>
              <a:t>: </a:t>
            </a:r>
            <a:r>
              <a:rPr kumimoji="0" lang="en-US" sz="1400" b="1" i="0" u="none" strike="noStrike" kern="1200" cap="none" spc="0" normalizeH="0" baseline="0" noProof="0">
                <a:ln>
                  <a:noFill/>
                </a:ln>
                <a:solidFill>
                  <a:prstClr val="white"/>
                </a:solidFill>
                <a:effectLst/>
                <a:uLnTx/>
                <a:uFillTx/>
                <a:latin typeface="Adobe Caslon Pro" panose="0205050205050A020403" pitchFamily="18" charset="0"/>
                <a:ea typeface="Times New Roman Bold"/>
                <a:cs typeface="Times New Roman Bold"/>
                <a:sym typeface="Times New Roman Bold"/>
              </a:rPr>
              <a:t>Mix</a:t>
            </a:r>
            <a:r>
              <a:rPr kumimoji="0" lang="en-US" sz="1400" b="0" i="0" u="none" strike="noStrike" kern="1200" cap="none" spc="0" normalizeH="0" baseline="0" noProof="0">
                <a:ln>
                  <a:noFill/>
                </a:ln>
                <a:solidFill>
                  <a:prstClr val="white"/>
                </a:solidFill>
                <a:effectLst/>
                <a:uLnTx/>
                <a:uFillTx/>
                <a:latin typeface="Adobe Caslon Pro" panose="0205050205050A020403" pitchFamily="18" charset="0"/>
                <a:ea typeface="+mn-ea"/>
                <a:cs typeface="Times New Roman Bold"/>
              </a:rPr>
              <a:t> it with soda water for a fresh, juicy highball.</a:t>
            </a:r>
          </a:p>
        </p:txBody>
      </p:sp>
      <p:grpSp>
        <p:nvGrpSpPr>
          <p:cNvPr id="49" name="Group 17">
            <a:extLst>
              <a:ext uri="{FF2B5EF4-FFF2-40B4-BE49-F238E27FC236}">
                <a16:creationId xmlns:a16="http://schemas.microsoft.com/office/drawing/2014/main" id="{A319A528-DCC4-586A-04E6-D1CEC1B84238}"/>
              </a:ext>
            </a:extLst>
          </p:cNvPr>
          <p:cNvGrpSpPr/>
          <p:nvPr/>
        </p:nvGrpSpPr>
        <p:grpSpPr>
          <a:xfrm>
            <a:off x="7682581" y="1461444"/>
            <a:ext cx="3895704" cy="3959110"/>
            <a:chOff x="18863" y="88900"/>
            <a:chExt cx="666937" cy="705968"/>
          </a:xfrm>
        </p:grpSpPr>
        <p:sp>
          <p:nvSpPr>
            <p:cNvPr id="50" name="Freeform 18">
              <a:extLst>
                <a:ext uri="{FF2B5EF4-FFF2-40B4-BE49-F238E27FC236}">
                  <a16:creationId xmlns:a16="http://schemas.microsoft.com/office/drawing/2014/main" id="{728C1BDC-B202-0768-2FB8-47A4E3FF044C}"/>
                </a:ext>
              </a:extLst>
            </p:cNvPr>
            <p:cNvSpPr/>
            <p:nvPr/>
          </p:nvSpPr>
          <p:spPr>
            <a:xfrm>
              <a:off x="18863" y="158930"/>
              <a:ext cx="612533" cy="635938"/>
            </a:xfrm>
            <a:custGeom>
              <a:avLst/>
              <a:gdLst/>
              <a:ahLst/>
              <a:cxnLst/>
              <a:rect l="l" t="t" r="r" b="b"/>
              <a:pathLst>
                <a:path w="775074" h="775036">
                  <a:moveTo>
                    <a:pt x="408807" y="11210"/>
                  </a:moveTo>
                  <a:lnTo>
                    <a:pt x="426264" y="36687"/>
                  </a:lnTo>
                  <a:cubicBezTo>
                    <a:pt x="438011" y="53833"/>
                    <a:pt x="461432" y="58211"/>
                    <a:pt x="478580" y="46467"/>
                  </a:cubicBezTo>
                  <a:lnTo>
                    <a:pt x="503928" y="29109"/>
                  </a:lnTo>
                  <a:cubicBezTo>
                    <a:pt x="510949" y="24301"/>
                    <a:pt x="519888" y="23262"/>
                    <a:pt x="527825" y="26332"/>
                  </a:cubicBezTo>
                  <a:cubicBezTo>
                    <a:pt x="535761" y="29402"/>
                    <a:pt x="541675" y="36186"/>
                    <a:pt x="543633" y="44467"/>
                  </a:cubicBezTo>
                  <a:lnTo>
                    <a:pt x="550766" y="74641"/>
                  </a:lnTo>
                  <a:cubicBezTo>
                    <a:pt x="555551" y="94880"/>
                    <a:pt x="575815" y="107426"/>
                    <a:pt x="596064" y="102689"/>
                  </a:cubicBezTo>
                  <a:lnTo>
                    <a:pt x="625859" y="95718"/>
                  </a:lnTo>
                  <a:cubicBezTo>
                    <a:pt x="634157" y="93777"/>
                    <a:pt x="642878" y="96044"/>
                    <a:pt x="649179" y="101780"/>
                  </a:cubicBezTo>
                  <a:cubicBezTo>
                    <a:pt x="655481" y="107515"/>
                    <a:pt x="658556" y="115986"/>
                    <a:pt x="657401" y="124428"/>
                  </a:cubicBezTo>
                  <a:lnTo>
                    <a:pt x="653198" y="155165"/>
                  </a:lnTo>
                  <a:cubicBezTo>
                    <a:pt x="650378" y="175788"/>
                    <a:pt x="664747" y="194815"/>
                    <a:pt x="685355" y="197747"/>
                  </a:cubicBezTo>
                  <a:lnTo>
                    <a:pt x="715635" y="202055"/>
                  </a:lnTo>
                  <a:cubicBezTo>
                    <a:pt x="724084" y="203257"/>
                    <a:pt x="731402" y="208534"/>
                    <a:pt x="735211" y="216171"/>
                  </a:cubicBezTo>
                  <a:cubicBezTo>
                    <a:pt x="739019" y="223808"/>
                    <a:pt x="738831" y="232829"/>
                    <a:pt x="734708" y="240300"/>
                  </a:cubicBezTo>
                  <a:lnTo>
                    <a:pt x="719767" y="267374"/>
                  </a:lnTo>
                  <a:cubicBezTo>
                    <a:pt x="709702" y="285611"/>
                    <a:pt x="716229" y="308552"/>
                    <a:pt x="734387" y="318760"/>
                  </a:cubicBezTo>
                  <a:lnTo>
                    <a:pt x="761135" y="333797"/>
                  </a:lnTo>
                  <a:cubicBezTo>
                    <a:pt x="768580" y="337983"/>
                    <a:pt x="773495" y="345557"/>
                    <a:pt x="774285" y="354061"/>
                  </a:cubicBezTo>
                  <a:cubicBezTo>
                    <a:pt x="775074" y="362565"/>
                    <a:pt x="771637" y="370915"/>
                    <a:pt x="765089" y="376399"/>
                  </a:cubicBezTo>
                  <a:lnTo>
                    <a:pt x="741505" y="396152"/>
                  </a:lnTo>
                  <a:cubicBezTo>
                    <a:pt x="725533" y="409529"/>
                    <a:pt x="723333" y="433280"/>
                    <a:pt x="736574" y="449364"/>
                  </a:cubicBezTo>
                  <a:lnTo>
                    <a:pt x="756181" y="473179"/>
                  </a:lnTo>
                  <a:cubicBezTo>
                    <a:pt x="761607" y="479770"/>
                    <a:pt x="763450" y="488607"/>
                    <a:pt x="761110" y="496819"/>
                  </a:cubicBezTo>
                  <a:cubicBezTo>
                    <a:pt x="758770" y="505030"/>
                    <a:pt x="752546" y="511569"/>
                    <a:pt x="744460" y="514310"/>
                  </a:cubicBezTo>
                  <a:lnTo>
                    <a:pt x="715457" y="524141"/>
                  </a:lnTo>
                  <a:cubicBezTo>
                    <a:pt x="695735" y="530826"/>
                    <a:pt x="685106" y="552174"/>
                    <a:pt x="691656" y="571940"/>
                  </a:cubicBezTo>
                  <a:lnTo>
                    <a:pt x="701404" y="601353"/>
                  </a:lnTo>
                  <a:cubicBezTo>
                    <a:pt x="704086" y="609447"/>
                    <a:pt x="702616" y="618344"/>
                    <a:pt x="697472" y="625145"/>
                  </a:cubicBezTo>
                  <a:cubicBezTo>
                    <a:pt x="692328" y="631947"/>
                    <a:pt x="684168" y="635783"/>
                    <a:pt x="675648" y="635406"/>
                  </a:cubicBezTo>
                  <a:lnTo>
                    <a:pt x="645100" y="634052"/>
                  </a:lnTo>
                  <a:cubicBezTo>
                    <a:pt x="624315" y="633131"/>
                    <a:pt x="606698" y="649191"/>
                    <a:pt x="605698" y="669973"/>
                  </a:cubicBezTo>
                  <a:lnTo>
                    <a:pt x="604205" y="700966"/>
                  </a:lnTo>
                  <a:cubicBezTo>
                    <a:pt x="603796" y="709471"/>
                    <a:pt x="599223" y="717229"/>
                    <a:pt x="591981" y="721706"/>
                  </a:cubicBezTo>
                  <a:cubicBezTo>
                    <a:pt x="584738" y="726184"/>
                    <a:pt x="575755" y="726807"/>
                    <a:pt x="567964" y="723372"/>
                  </a:cubicBezTo>
                  <a:lnTo>
                    <a:pt x="539919" y="711006"/>
                  </a:lnTo>
                  <a:cubicBezTo>
                    <a:pt x="520897" y="702620"/>
                    <a:pt x="498676" y="711228"/>
                    <a:pt x="490269" y="730241"/>
                  </a:cubicBezTo>
                  <a:lnTo>
                    <a:pt x="477751" y="758553"/>
                  </a:lnTo>
                  <a:cubicBezTo>
                    <a:pt x="474311" y="766332"/>
                    <a:pt x="467256" y="771915"/>
                    <a:pt x="458895" y="773476"/>
                  </a:cubicBezTo>
                  <a:cubicBezTo>
                    <a:pt x="450533" y="775037"/>
                    <a:pt x="441940" y="772374"/>
                    <a:pt x="435925" y="766359"/>
                  </a:cubicBezTo>
                  <a:lnTo>
                    <a:pt x="414145" y="744578"/>
                  </a:lnTo>
                  <a:cubicBezTo>
                    <a:pt x="407088" y="737521"/>
                    <a:pt x="397517" y="733557"/>
                    <a:pt x="387537" y="733557"/>
                  </a:cubicBezTo>
                  <a:cubicBezTo>
                    <a:pt x="377557" y="733557"/>
                    <a:pt x="367986" y="737521"/>
                    <a:pt x="360929" y="744578"/>
                  </a:cubicBezTo>
                  <a:lnTo>
                    <a:pt x="339149" y="766359"/>
                  </a:lnTo>
                  <a:cubicBezTo>
                    <a:pt x="333134" y="772374"/>
                    <a:pt x="324541" y="775037"/>
                    <a:pt x="316179" y="773476"/>
                  </a:cubicBezTo>
                  <a:cubicBezTo>
                    <a:pt x="307818" y="771915"/>
                    <a:pt x="300763" y="766332"/>
                    <a:pt x="297323" y="758553"/>
                  </a:cubicBezTo>
                  <a:lnTo>
                    <a:pt x="284805" y="730241"/>
                  </a:lnTo>
                  <a:cubicBezTo>
                    <a:pt x="276398" y="711228"/>
                    <a:pt x="254177" y="702620"/>
                    <a:pt x="235155" y="711006"/>
                  </a:cubicBezTo>
                  <a:lnTo>
                    <a:pt x="207110" y="723372"/>
                  </a:lnTo>
                  <a:cubicBezTo>
                    <a:pt x="199319" y="726807"/>
                    <a:pt x="190336" y="726184"/>
                    <a:pt x="183093" y="721706"/>
                  </a:cubicBezTo>
                  <a:cubicBezTo>
                    <a:pt x="175851" y="717229"/>
                    <a:pt x="171278" y="709471"/>
                    <a:pt x="170869" y="700966"/>
                  </a:cubicBezTo>
                  <a:lnTo>
                    <a:pt x="169376" y="669973"/>
                  </a:lnTo>
                  <a:cubicBezTo>
                    <a:pt x="168376" y="649191"/>
                    <a:pt x="150759" y="633131"/>
                    <a:pt x="129974" y="634052"/>
                  </a:cubicBezTo>
                  <a:lnTo>
                    <a:pt x="99426" y="635406"/>
                  </a:lnTo>
                  <a:cubicBezTo>
                    <a:pt x="90907" y="635783"/>
                    <a:pt x="82746" y="631947"/>
                    <a:pt x="77602" y="625145"/>
                  </a:cubicBezTo>
                  <a:cubicBezTo>
                    <a:pt x="72458" y="618344"/>
                    <a:pt x="70988" y="609447"/>
                    <a:pt x="73671" y="601352"/>
                  </a:cubicBezTo>
                  <a:lnTo>
                    <a:pt x="83417" y="571940"/>
                  </a:lnTo>
                  <a:cubicBezTo>
                    <a:pt x="89968" y="552174"/>
                    <a:pt x="79338" y="530826"/>
                    <a:pt x="59617" y="524141"/>
                  </a:cubicBezTo>
                  <a:lnTo>
                    <a:pt x="30614" y="514310"/>
                  </a:lnTo>
                  <a:cubicBezTo>
                    <a:pt x="22528" y="511569"/>
                    <a:pt x="16304" y="505030"/>
                    <a:pt x="13964" y="496819"/>
                  </a:cubicBezTo>
                  <a:cubicBezTo>
                    <a:pt x="11624" y="488607"/>
                    <a:pt x="13467" y="479770"/>
                    <a:pt x="18894" y="473179"/>
                  </a:cubicBezTo>
                  <a:lnTo>
                    <a:pt x="38500" y="449364"/>
                  </a:lnTo>
                  <a:cubicBezTo>
                    <a:pt x="51741" y="433280"/>
                    <a:pt x="49541" y="409529"/>
                    <a:pt x="33569" y="396152"/>
                  </a:cubicBezTo>
                  <a:lnTo>
                    <a:pt x="9985" y="376399"/>
                  </a:lnTo>
                  <a:cubicBezTo>
                    <a:pt x="3437" y="370915"/>
                    <a:pt x="0" y="362565"/>
                    <a:pt x="789" y="354061"/>
                  </a:cubicBezTo>
                  <a:cubicBezTo>
                    <a:pt x="1579" y="345557"/>
                    <a:pt x="6494" y="337983"/>
                    <a:pt x="13939" y="333797"/>
                  </a:cubicBezTo>
                  <a:lnTo>
                    <a:pt x="40687" y="318760"/>
                  </a:lnTo>
                  <a:cubicBezTo>
                    <a:pt x="58844" y="308552"/>
                    <a:pt x="65371" y="285611"/>
                    <a:pt x="55307" y="267374"/>
                  </a:cubicBezTo>
                  <a:lnTo>
                    <a:pt x="40366" y="240300"/>
                  </a:lnTo>
                  <a:cubicBezTo>
                    <a:pt x="36242" y="232829"/>
                    <a:pt x="36054" y="223808"/>
                    <a:pt x="39863" y="216171"/>
                  </a:cubicBezTo>
                  <a:cubicBezTo>
                    <a:pt x="43671" y="208534"/>
                    <a:pt x="50990" y="203257"/>
                    <a:pt x="59439" y="202055"/>
                  </a:cubicBezTo>
                  <a:lnTo>
                    <a:pt x="89719" y="197747"/>
                  </a:lnTo>
                  <a:cubicBezTo>
                    <a:pt x="110327" y="194815"/>
                    <a:pt x="124696" y="175788"/>
                    <a:pt x="121875" y="155165"/>
                  </a:cubicBezTo>
                  <a:lnTo>
                    <a:pt x="117673" y="124428"/>
                  </a:lnTo>
                  <a:cubicBezTo>
                    <a:pt x="116518" y="115986"/>
                    <a:pt x="119593" y="107515"/>
                    <a:pt x="125895" y="101780"/>
                  </a:cubicBezTo>
                  <a:cubicBezTo>
                    <a:pt x="132196" y="96044"/>
                    <a:pt x="140917" y="93777"/>
                    <a:pt x="149215" y="95718"/>
                  </a:cubicBezTo>
                  <a:lnTo>
                    <a:pt x="179010" y="102689"/>
                  </a:lnTo>
                  <a:cubicBezTo>
                    <a:pt x="199260" y="107426"/>
                    <a:pt x="219523" y="94880"/>
                    <a:pt x="224308" y="74641"/>
                  </a:cubicBezTo>
                  <a:lnTo>
                    <a:pt x="231441" y="44467"/>
                  </a:lnTo>
                  <a:cubicBezTo>
                    <a:pt x="233399" y="36186"/>
                    <a:pt x="239313" y="29402"/>
                    <a:pt x="247249" y="26332"/>
                  </a:cubicBezTo>
                  <a:cubicBezTo>
                    <a:pt x="255186" y="23262"/>
                    <a:pt x="264125" y="24301"/>
                    <a:pt x="271146" y="29109"/>
                  </a:cubicBezTo>
                  <a:lnTo>
                    <a:pt x="296494" y="46467"/>
                  </a:lnTo>
                  <a:cubicBezTo>
                    <a:pt x="313642" y="58211"/>
                    <a:pt x="337063" y="53833"/>
                    <a:pt x="348810" y="36687"/>
                  </a:cubicBezTo>
                  <a:lnTo>
                    <a:pt x="366267" y="11210"/>
                  </a:lnTo>
                  <a:cubicBezTo>
                    <a:pt x="371075" y="4194"/>
                    <a:pt x="379032" y="0"/>
                    <a:pt x="387537" y="0"/>
                  </a:cubicBezTo>
                  <a:cubicBezTo>
                    <a:pt x="396042" y="0"/>
                    <a:pt x="403999" y="4194"/>
                    <a:pt x="408807" y="11210"/>
                  </a:cubicBezTo>
                  <a:close/>
                </a:path>
              </a:pathLst>
            </a:custGeom>
            <a:solidFill>
              <a:srgbClr val="FFFFFF"/>
            </a:solidFill>
            <a:ln w="142875" cap="rnd">
              <a:solidFill>
                <a:srgbClr val="FFFFFF"/>
              </a:solidFill>
              <a:prstDash val="solid"/>
              <a:round/>
            </a:ln>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 name="TextBox 19">
              <a:extLst>
                <a:ext uri="{FF2B5EF4-FFF2-40B4-BE49-F238E27FC236}">
                  <a16:creationId xmlns:a16="http://schemas.microsoft.com/office/drawing/2014/main" id="{80BDD9FD-ADCF-FBF4-25AB-797A5EEC6818}"/>
                </a:ext>
              </a:extLst>
            </p:cNvPr>
            <p:cNvSpPr txBox="1"/>
            <p:nvPr/>
          </p:nvSpPr>
          <p:spPr>
            <a:xfrm>
              <a:off x="127000" y="88900"/>
              <a:ext cx="558800" cy="596900"/>
            </a:xfrm>
            <a:prstGeom prst="rect">
              <a:avLst/>
            </a:prstGeom>
          </p:spPr>
          <p:txBody>
            <a:bodyPr lIns="33867" tIns="33867" rIns="33867" bIns="33867" rtlCol="0" anchor="ctr"/>
            <a:lstStyle/>
            <a:p>
              <a:pPr marL="0" marR="0" lvl="0" indent="0" algn="ctr" defTabSz="60966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3" name="TextBox 26">
            <a:extLst>
              <a:ext uri="{FF2B5EF4-FFF2-40B4-BE49-F238E27FC236}">
                <a16:creationId xmlns:a16="http://schemas.microsoft.com/office/drawing/2014/main" id="{362FFEDF-AC37-F509-063A-C6B4754E220C}"/>
              </a:ext>
            </a:extLst>
          </p:cNvPr>
          <p:cNvSpPr txBox="1"/>
          <p:nvPr/>
        </p:nvSpPr>
        <p:spPr>
          <a:xfrm>
            <a:off x="7755416" y="3347790"/>
            <a:ext cx="3398948" cy="1000274"/>
          </a:xfrm>
          <a:prstGeom prst="rect">
            <a:avLst/>
          </a:prstGeom>
        </p:spPr>
        <p:txBody>
          <a:bodyPr lIns="0" tIns="0" rIns="0" bIns="0" rtlCol="0" anchor="t">
            <a:spAutoFit/>
          </a:bodyPr>
          <a:lstStyle/>
          <a:p>
            <a:pPr marL="201526" marR="0" lvl="1" indent="0" algn="ctr" defTabSz="609660" rtl="0" eaLnBrk="1" fontAlgn="auto" latinLnBrk="0" hangingPunct="1">
              <a:lnSpc>
                <a:spcPts val="2613"/>
              </a:lnSpc>
              <a:spcBef>
                <a:spcPts val="0"/>
              </a:spcBef>
              <a:spcAft>
                <a:spcPts val="0"/>
              </a:spcAft>
              <a:buClrTx/>
              <a:buSzTx/>
              <a:buFontTx/>
              <a:buNone/>
              <a:tabLst/>
              <a:defRPr/>
            </a:pPr>
            <a:r>
              <a:rPr kumimoji="0" lang="en-US" sz="1800" b="0" i="0" u="none" strike="noStrike" kern="1200" cap="none" spc="0" normalizeH="0" baseline="0" noProof="0">
                <a:ln>
                  <a:noFill/>
                </a:ln>
                <a:solidFill>
                  <a:srgbClr val="0C2340"/>
                </a:solidFill>
                <a:effectLst/>
                <a:uLnTx/>
                <a:uFillTx/>
                <a:latin typeface="Adobe Caslon Pro" panose="0205050205050A020403" pitchFamily="18" charset="0"/>
                <a:ea typeface="Times New Roman"/>
                <a:cs typeface="Times New Roman"/>
                <a:sym typeface="Times New Roman"/>
              </a:rPr>
              <a:t>In a </a:t>
            </a:r>
            <a:r>
              <a:rPr kumimoji="0" lang="en-US" sz="1800" b="1" i="0" u="none" strike="noStrike" kern="1200" cap="none" spc="0" normalizeH="0" baseline="0" noProof="0">
                <a:ln>
                  <a:noFill/>
                </a:ln>
                <a:solidFill>
                  <a:srgbClr val="0C2340"/>
                </a:solidFill>
                <a:effectLst/>
                <a:uLnTx/>
                <a:uFillTx/>
                <a:latin typeface="Adobe Caslon Pro" panose="0205050205050A020403" pitchFamily="18" charset="0"/>
                <a:ea typeface="Times New Roman"/>
                <a:cs typeface="Times New Roman"/>
                <a:sym typeface="Times New Roman"/>
              </a:rPr>
              <a:t>Lychee Martini</a:t>
            </a:r>
            <a:r>
              <a:rPr kumimoji="0" lang="en-US" sz="1800" b="0" i="0" u="none" strike="noStrike" kern="1200" cap="none" spc="0" normalizeH="0" baseline="0" noProof="0">
                <a:ln>
                  <a:noFill/>
                </a:ln>
                <a:solidFill>
                  <a:srgbClr val="0C2340"/>
                </a:solidFill>
                <a:effectLst/>
                <a:uLnTx/>
                <a:uFillTx/>
                <a:latin typeface="Adobe Caslon Pro" panose="0205050205050A020403" pitchFamily="18" charset="0"/>
                <a:ea typeface="Times New Roman"/>
                <a:cs typeface="Times New Roman"/>
                <a:sym typeface="Times New Roman"/>
              </a:rPr>
              <a:t>, the clean lychee aroma stays bright and fragrant.</a:t>
            </a:r>
          </a:p>
        </p:txBody>
      </p:sp>
      <p:sp>
        <p:nvSpPr>
          <p:cNvPr id="54" name="TextBox 27">
            <a:extLst>
              <a:ext uri="{FF2B5EF4-FFF2-40B4-BE49-F238E27FC236}">
                <a16:creationId xmlns:a16="http://schemas.microsoft.com/office/drawing/2014/main" id="{B81902A4-881E-1B3F-7DE2-5984E260D0AA}"/>
              </a:ext>
            </a:extLst>
          </p:cNvPr>
          <p:cNvSpPr txBox="1"/>
          <p:nvPr/>
        </p:nvSpPr>
        <p:spPr>
          <a:xfrm>
            <a:off x="8145944" y="2889127"/>
            <a:ext cx="2726025" cy="342401"/>
          </a:xfrm>
          <a:prstGeom prst="rect">
            <a:avLst/>
          </a:prstGeom>
        </p:spPr>
        <p:txBody>
          <a:bodyPr lIns="0" tIns="0" rIns="0" bIns="0" rtlCol="0" anchor="t">
            <a:spAutoFit/>
          </a:bodyPr>
          <a:lstStyle/>
          <a:p>
            <a:pPr marL="0" marR="0" lvl="0" indent="0" algn="ctr" defTabSz="609660" rtl="0" eaLnBrk="1" fontAlgn="auto" latinLnBrk="0" hangingPunct="1">
              <a:lnSpc>
                <a:spcPts val="2613"/>
              </a:lnSpc>
              <a:spcBef>
                <a:spcPts val="0"/>
              </a:spcBef>
              <a:spcAft>
                <a:spcPts val="0"/>
              </a:spcAft>
              <a:buClrTx/>
              <a:buSzTx/>
              <a:buFontTx/>
              <a:buNone/>
              <a:tabLst/>
              <a:defRPr/>
            </a:pPr>
            <a:r>
              <a:rPr kumimoji="0" lang="en-US" sz="2400" b="1" i="0" u="sng" strike="noStrike" kern="1200" cap="none" spc="0" normalizeH="0" baseline="0" noProof="0">
                <a:ln>
                  <a:noFill/>
                </a:ln>
                <a:solidFill>
                  <a:srgbClr val="0C2340"/>
                </a:solidFill>
                <a:effectLst/>
                <a:uLnTx/>
                <a:uFillTx/>
                <a:latin typeface="Adobe Caslon Pro Bold" panose="0205070206050A020403" pitchFamily="18" charset="0"/>
                <a:ea typeface="Times New Roman Bold"/>
                <a:cs typeface="Times New Roman Bold"/>
                <a:sym typeface="Times New Roman Bold"/>
              </a:rPr>
              <a:t>Signature</a:t>
            </a:r>
            <a:r>
              <a:rPr kumimoji="0" lang="en-US" sz="2400" b="1" i="0" u="none" strike="noStrike" kern="1200" cap="none" spc="0" normalizeH="0" baseline="0" noProof="0">
                <a:ln>
                  <a:noFill/>
                </a:ln>
                <a:solidFill>
                  <a:srgbClr val="0C2340"/>
                </a:solidFill>
                <a:effectLst/>
                <a:uLnTx/>
                <a:uFillTx/>
                <a:latin typeface="Adobe Caslon Pro Bold" panose="0205070206050A020403" pitchFamily="18" charset="0"/>
                <a:ea typeface="Times New Roman Bold"/>
                <a:cs typeface="Times New Roman Bold"/>
                <a:sym typeface="Times New Roman Bold"/>
              </a:rPr>
              <a:t> Cocktail</a:t>
            </a:r>
          </a:p>
        </p:txBody>
      </p:sp>
      <p:pic>
        <p:nvPicPr>
          <p:cNvPr id="18" name="Graphic 17" descr="Home with solid fill">
            <a:hlinkClick r:id="" action="ppaction://noaction"/>
            <a:extLst>
              <a:ext uri="{FF2B5EF4-FFF2-40B4-BE49-F238E27FC236}">
                <a16:creationId xmlns:a16="http://schemas.microsoft.com/office/drawing/2014/main" id="{83E5C11E-972C-2527-2C9A-3865E5DBB21F}"/>
              </a:ext>
            </a:extLst>
          </p:cNvPr>
          <p:cNvPicPr>
            <a:picLocks noChangeAspect="1"/>
          </p:cNvPicPr>
          <p:nvPr/>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74818" y="6620913"/>
            <a:ext cx="255734" cy="255734"/>
          </a:xfrm>
          <a:prstGeom prst="rect">
            <a:avLst/>
          </a:prstGeom>
        </p:spPr>
      </p:pic>
      <p:sp>
        <p:nvSpPr>
          <p:cNvPr id="21" name="Freeform 3">
            <a:extLst>
              <a:ext uri="{FF2B5EF4-FFF2-40B4-BE49-F238E27FC236}">
                <a16:creationId xmlns:a16="http://schemas.microsoft.com/office/drawing/2014/main" id="{25595AC3-08F5-3191-494F-3A3E75F9683D}"/>
              </a:ext>
            </a:extLst>
          </p:cNvPr>
          <p:cNvSpPr/>
          <p:nvPr/>
        </p:nvSpPr>
        <p:spPr>
          <a:xfrm>
            <a:off x="5662062" y="2657623"/>
            <a:ext cx="1101010" cy="865345"/>
          </a:xfrm>
          <a:custGeom>
            <a:avLst/>
            <a:gdLst/>
            <a:ahLst/>
            <a:cxnLst/>
            <a:rect l="l" t="t" r="r" b="b"/>
            <a:pathLst>
              <a:path w="3165888" h="2366501">
                <a:moveTo>
                  <a:pt x="0" y="0"/>
                </a:moveTo>
                <a:lnTo>
                  <a:pt x="3165888" y="0"/>
                </a:lnTo>
                <a:lnTo>
                  <a:pt x="3165888" y="2366501"/>
                </a:lnTo>
                <a:lnTo>
                  <a:pt x="0" y="2366501"/>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22" name="Picture 21" descr="A glass of water with a lime slice&#10;&#10;AI-generated content may be incorrect.">
            <a:extLst>
              <a:ext uri="{FF2B5EF4-FFF2-40B4-BE49-F238E27FC236}">
                <a16:creationId xmlns:a16="http://schemas.microsoft.com/office/drawing/2014/main" id="{C1AC9621-A2B5-E32A-66AF-14CA0B0173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62157" y="4976662"/>
            <a:ext cx="526513" cy="1036913"/>
          </a:xfrm>
          <a:prstGeom prst="rect">
            <a:avLst/>
          </a:prstGeom>
        </p:spPr>
      </p:pic>
      <p:sp>
        <p:nvSpPr>
          <p:cNvPr id="23" name="Freeform 2">
            <a:extLst>
              <a:ext uri="{FF2B5EF4-FFF2-40B4-BE49-F238E27FC236}">
                <a16:creationId xmlns:a16="http://schemas.microsoft.com/office/drawing/2014/main" id="{6F5E19DD-B0F4-DCC6-1720-16E7C7EBC5FB}"/>
              </a:ext>
            </a:extLst>
          </p:cNvPr>
          <p:cNvSpPr/>
          <p:nvPr/>
        </p:nvSpPr>
        <p:spPr>
          <a:xfrm>
            <a:off x="-130222" y="96795"/>
            <a:ext cx="2832462" cy="6857963"/>
          </a:xfrm>
          <a:custGeom>
            <a:avLst/>
            <a:gdLst/>
            <a:ahLst/>
            <a:cxnLst/>
            <a:rect l="l" t="t" r="r" b="b"/>
            <a:pathLst>
              <a:path w="2573203" h="6356958">
                <a:moveTo>
                  <a:pt x="0" y="0"/>
                </a:moveTo>
                <a:lnTo>
                  <a:pt x="2573203" y="0"/>
                </a:lnTo>
                <a:lnTo>
                  <a:pt x="2573203" y="6356958"/>
                </a:lnTo>
                <a:lnTo>
                  <a:pt x="0" y="6356958"/>
                </a:lnTo>
                <a:lnTo>
                  <a:pt x="0" y="0"/>
                </a:lnTo>
                <a:close/>
              </a:path>
            </a:pathLst>
          </a:custGeom>
          <a:blipFill>
            <a:blip r:embed="rId8"/>
            <a:stretch>
              <a:fillRect l="-23856" r="-7042" b="-848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7" name="Picture 16" descr="A yellow and purple sign&#10;&#10;AI-generated content may be incorrect.">
            <a:extLst>
              <a:ext uri="{FF2B5EF4-FFF2-40B4-BE49-F238E27FC236}">
                <a16:creationId xmlns:a16="http://schemas.microsoft.com/office/drawing/2014/main" id="{D6B50482-0EC3-C3F7-571D-205CB219ACCD}"/>
              </a:ext>
            </a:extLst>
          </p:cNvPr>
          <p:cNvPicPr>
            <a:picLocks noChangeAspect="1"/>
          </p:cNvPicPr>
          <p:nvPr/>
        </p:nvPicPr>
        <p:blipFill>
          <a:blip r:embed="rId9">
            <a:extLst>
              <a:ext uri="{28A0092B-C50C-407E-A947-70E740481C1C}">
                <a14:useLocalDpi xmlns:a14="http://schemas.microsoft.com/office/drawing/2010/main" val="0"/>
              </a:ext>
            </a:extLst>
          </a:blip>
          <a:srcRect t="21047" b="18129"/>
          <a:stretch/>
        </p:blipFill>
        <p:spPr>
          <a:xfrm>
            <a:off x="37742" y="54797"/>
            <a:ext cx="5433876" cy="1859108"/>
          </a:xfrm>
          <a:prstGeom prst="rect">
            <a:avLst/>
          </a:prstGeom>
        </p:spPr>
      </p:pic>
      <p:pic>
        <p:nvPicPr>
          <p:cNvPr id="36" name="Graphic 35" descr="Badge 1 with solid fill">
            <a:extLst>
              <a:ext uri="{FF2B5EF4-FFF2-40B4-BE49-F238E27FC236}">
                <a16:creationId xmlns:a16="http://schemas.microsoft.com/office/drawing/2014/main" id="{02C3F16A-4D9F-AC2D-6798-FFA6B89B7A5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26350" y="2531381"/>
            <a:ext cx="493091" cy="493091"/>
          </a:xfrm>
          <a:prstGeom prst="rect">
            <a:avLst/>
          </a:prstGeom>
        </p:spPr>
      </p:pic>
      <p:pic>
        <p:nvPicPr>
          <p:cNvPr id="20" name="Graphic 19" descr="Badge with solid fill">
            <a:extLst>
              <a:ext uri="{FF2B5EF4-FFF2-40B4-BE49-F238E27FC236}">
                <a16:creationId xmlns:a16="http://schemas.microsoft.com/office/drawing/2014/main" id="{14A4CB9F-2C60-42F3-F0A1-FB2F9F40E06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224995" y="2128849"/>
            <a:ext cx="493091" cy="493091"/>
          </a:xfrm>
          <a:prstGeom prst="rect">
            <a:avLst/>
          </a:prstGeom>
        </p:spPr>
      </p:pic>
      <p:pic>
        <p:nvPicPr>
          <p:cNvPr id="2" name="Picture 753049504">
            <a:extLst>
              <a:ext uri="{FF2B5EF4-FFF2-40B4-BE49-F238E27FC236}">
                <a16:creationId xmlns:a16="http://schemas.microsoft.com/office/drawing/2014/main" id="{2AE99EC8-94BF-0CDD-0D10-AE0A8735BFA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91672" y="1"/>
            <a:ext cx="1048200" cy="10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6118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7A255-135A-5EDF-682E-08EBAEB41C37}"/>
            </a:ext>
          </a:extLst>
        </p:cNvPr>
        <p:cNvGrpSpPr/>
        <p:nvPr/>
      </p:nvGrpSpPr>
      <p:grpSpPr>
        <a:xfrm>
          <a:off x="0" y="0"/>
          <a:ext cx="0" cy="0"/>
          <a:chOff x="0" y="0"/>
          <a:chExt cx="0" cy="0"/>
        </a:xfrm>
      </p:grpSpPr>
      <p:pic>
        <p:nvPicPr>
          <p:cNvPr id="7" name="Picture 6" descr="A bottle of liquor next to a jar of food&#10;&#10;AI-generated content may be incorrect.">
            <a:extLst>
              <a:ext uri="{FF2B5EF4-FFF2-40B4-BE49-F238E27FC236}">
                <a16:creationId xmlns:a16="http://schemas.microsoft.com/office/drawing/2014/main" id="{F195F7C3-9B5A-89EB-CE1B-49699D11AFDB}"/>
              </a:ext>
            </a:extLst>
          </p:cNvPr>
          <p:cNvPicPr>
            <a:picLocks noChangeAspect="1"/>
          </p:cNvPicPr>
          <p:nvPr/>
        </p:nvPicPr>
        <p:blipFill>
          <a:blip r:embed="rId2"/>
          <a:stretch>
            <a:fillRect/>
          </a:stretch>
        </p:blipFill>
        <p:spPr>
          <a:xfrm>
            <a:off x="6024" y="0"/>
            <a:ext cx="12179953" cy="6858000"/>
          </a:xfrm>
          <a:prstGeom prst="rect">
            <a:avLst/>
          </a:prstGeom>
        </p:spPr>
      </p:pic>
      <p:sp>
        <p:nvSpPr>
          <p:cNvPr id="4" name="Rectangle: Rounded Corners 3">
            <a:extLst>
              <a:ext uri="{FF2B5EF4-FFF2-40B4-BE49-F238E27FC236}">
                <a16:creationId xmlns:a16="http://schemas.microsoft.com/office/drawing/2014/main" id="{ABDB2946-CE29-48E9-CB0C-F485E090F88D}"/>
              </a:ext>
            </a:extLst>
          </p:cNvPr>
          <p:cNvSpPr/>
          <p:nvPr/>
        </p:nvSpPr>
        <p:spPr>
          <a:xfrm>
            <a:off x="7006417" y="5397142"/>
            <a:ext cx="4747846" cy="1019907"/>
          </a:xfrm>
          <a:prstGeom prst="roundRect">
            <a:avLst/>
          </a:prstGeom>
          <a:solidFill>
            <a:srgbClr val="0C234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B4860FB-70F7-3719-7F46-F1B84097FCED}"/>
              </a:ext>
            </a:extLst>
          </p:cNvPr>
          <p:cNvSpPr txBox="1"/>
          <p:nvPr/>
        </p:nvSpPr>
        <p:spPr>
          <a:xfrm>
            <a:off x="7008092" y="5554148"/>
            <a:ext cx="468923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bg1"/>
                </a:solidFill>
                <a:latin typeface="Times New Roman"/>
                <a:ea typeface="Calibri"/>
                <a:cs typeface="Calibri"/>
              </a:rPr>
              <a:t>Watch the "DARE 2 COMPARE:</a:t>
            </a:r>
            <a:br>
              <a:rPr lang="en-US" sz="2000" b="1">
                <a:latin typeface="Times New Roman"/>
                <a:ea typeface="Calibri"/>
                <a:cs typeface="Calibri"/>
              </a:rPr>
            </a:br>
            <a:r>
              <a:rPr lang="en-US" sz="2000" b="1">
                <a:solidFill>
                  <a:schemeClr val="bg1"/>
                </a:solidFill>
                <a:latin typeface="Times New Roman"/>
                <a:ea typeface="Calibri"/>
                <a:cs typeface="Calibri"/>
              </a:rPr>
              <a:t>LYCHEE" </a:t>
            </a:r>
            <a:r>
              <a:rPr lang="en-US" sz="2000" b="1">
                <a:solidFill>
                  <a:schemeClr val="bg1"/>
                </a:solidFill>
                <a:latin typeface="Times New Roman"/>
                <a:ea typeface="Calibri"/>
                <a:cs typeface="Calibri"/>
                <a:hlinkClick r:id="rId3">
                  <a:extLst>
                    <a:ext uri="{A12FA001-AC4F-418D-AE19-62706E023703}">
                      <ahyp:hlinkClr xmlns:ahyp="http://schemas.microsoft.com/office/drawing/2018/hyperlinkcolor" val="tx"/>
                    </a:ext>
                  </a:extLst>
                </a:hlinkClick>
              </a:rPr>
              <a:t>Video</a:t>
            </a:r>
            <a:endParaRPr lang="en-US">
              <a:solidFill>
                <a:schemeClr val="bg1"/>
              </a:solidFill>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92711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790" t="-11215" b="-22378"/>
            </a:stretch>
          </a:blipFill>
        </p:spPr>
        <p:txBody>
          <a:bodyPr/>
          <a:lstStyle/>
          <a:p>
            <a:pPr defTabSz="609660"/>
            <a:endParaRPr lang="en-US" sz="1200">
              <a:solidFill>
                <a:prstClr val="black"/>
              </a:solidFill>
              <a:latin typeface="Calibri"/>
            </a:endParaRPr>
          </a:p>
        </p:txBody>
      </p:sp>
      <p:pic>
        <p:nvPicPr>
          <p:cNvPr id="8" name="Picture 7" descr="A yellow and purple sign&#10;&#10;AI-generated content may be incorrect.">
            <a:extLst>
              <a:ext uri="{FF2B5EF4-FFF2-40B4-BE49-F238E27FC236}">
                <a16:creationId xmlns:a16="http://schemas.microsoft.com/office/drawing/2014/main" id="{320EAB52-074B-9EC6-16DB-A870C714994B}"/>
              </a:ext>
            </a:extLst>
          </p:cNvPr>
          <p:cNvPicPr>
            <a:picLocks noChangeAspect="1"/>
          </p:cNvPicPr>
          <p:nvPr/>
        </p:nvPicPr>
        <p:blipFill>
          <a:blip r:embed="rId3">
            <a:extLst>
              <a:ext uri="{28A0092B-C50C-407E-A947-70E740481C1C}">
                <a14:useLocalDpi xmlns:a14="http://schemas.microsoft.com/office/drawing/2010/main" val="0"/>
              </a:ext>
            </a:extLst>
          </a:blip>
          <a:srcRect t="25281" b="27931"/>
          <a:stretch/>
        </p:blipFill>
        <p:spPr>
          <a:xfrm>
            <a:off x="3369402" y="3851228"/>
            <a:ext cx="8287876" cy="2181272"/>
          </a:xfrm>
          <a:prstGeom prst="rect">
            <a:avLst/>
          </a:prstGeom>
        </p:spPr>
      </p:pic>
      <p:pic>
        <p:nvPicPr>
          <p:cNvPr id="4" name="Bols Logo_White.png" descr="Bols Logo_White.png">
            <a:extLst>
              <a:ext uri="{FF2B5EF4-FFF2-40B4-BE49-F238E27FC236}">
                <a16:creationId xmlns:a16="http://schemas.microsoft.com/office/drawing/2014/main" id="{5CE1C7EF-30A2-54B4-F487-B2EACF5B181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968" y="-796510"/>
            <a:ext cx="8250016" cy="825001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9E104-5776-1926-7B1A-7B655043D09A}"/>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58FD1221-F09B-C162-8519-3BEC5553CED4}"/>
              </a:ext>
            </a:extLst>
          </p:cNvPr>
          <p:cNvSpPr txBox="1"/>
          <p:nvPr/>
        </p:nvSpPr>
        <p:spPr>
          <a:xfrm>
            <a:off x="667512" y="191577"/>
            <a:ext cx="9819440" cy="584775"/>
          </a:xfrm>
          <a:prstGeom prst="rect">
            <a:avLst/>
          </a:prstGeom>
          <a:ln w="12700">
            <a:miter lim="400000"/>
          </a:ln>
        </p:spPr>
        <p:txBody>
          <a:bodyPr wrap="square" lIns="0" tIns="0" rIns="0" bIns="0" anchor="t" anchorCtr="0">
            <a:noAutofit/>
          </a:bodyPr>
          <a:lstStyle>
            <a:defPPr>
              <a:defRPr lang="en-NL"/>
            </a:defPPr>
            <a:lvl1pPr defTabSz="1100611" hangingPunct="0">
              <a:lnSpc>
                <a:spcPct val="100000"/>
              </a:lnSpc>
              <a:defRPr sz="3200" kern="0" cap="none" spc="0">
                <a:solidFill>
                  <a:srgbClr val="0C2340"/>
                </a:solidFill>
                <a:latin typeface="Adobe Caslon Pro Bold" panose="0205070206050A020403" pitchFamily="18" charset="0"/>
                <a:cs typeface="Brandon Grotesque Black"/>
              </a:defRPr>
            </a:lvl1pPr>
          </a:lstStyle>
          <a:p>
            <a:pPr marL="0" marR="0" lvl="0" indent="0" algn="l" defTabSz="1100527"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C2340"/>
                </a:solidFill>
                <a:effectLst/>
                <a:uLnTx/>
                <a:uFillTx/>
                <a:latin typeface="Times New Roman"/>
                <a:ea typeface="+mn-ea"/>
                <a:sym typeface="Brandon Grotesque Black"/>
              </a:rPr>
              <a:t>MARGINS</a:t>
            </a:r>
            <a:r>
              <a:rPr kumimoji="0" lang="en-US" sz="3200" b="0" i="0" u="none" strike="noStrike" kern="0" cap="none" spc="0" normalizeH="0" baseline="0" noProof="0">
                <a:ln>
                  <a:noFill/>
                </a:ln>
                <a:solidFill>
                  <a:srgbClr val="0C2340"/>
                </a:solidFill>
                <a:effectLst/>
                <a:uLnTx/>
                <a:uFillTx/>
                <a:latin typeface="Times New Roman"/>
                <a:ea typeface="+mn-ea"/>
                <a:sym typeface="Brandon Grotesque Black"/>
              </a:rPr>
              <a:t>: A BETTER DRINK, A BIGGER WALLET</a:t>
            </a:r>
            <a:endParaRPr kumimoji="0" lang="en-US" sz="3200" b="0" i="0" u="none" strike="noStrike" kern="0" cap="none" spc="0" normalizeH="0" baseline="0" noProof="0">
              <a:ln>
                <a:noFill/>
              </a:ln>
              <a:solidFill>
                <a:srgbClr val="0C2340"/>
              </a:solidFill>
              <a:effectLst/>
              <a:uLnTx/>
              <a:uFillTx/>
              <a:latin typeface="Times New Roman"/>
              <a:ea typeface="+mn-ea"/>
            </a:endParaRPr>
          </a:p>
        </p:txBody>
      </p:sp>
      <p:pic>
        <p:nvPicPr>
          <p:cNvPr id="2" name="Graphic 1" descr="Home with solid fill">
            <a:hlinkClick r:id="rId2" action="ppaction://hlinksldjump"/>
            <a:extLst>
              <a:ext uri="{FF2B5EF4-FFF2-40B4-BE49-F238E27FC236}">
                <a16:creationId xmlns:a16="http://schemas.microsoft.com/office/drawing/2014/main" id="{5E97A5E2-C89A-4DC5-6CE2-D6640B525ADC}"/>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74818" y="6557761"/>
            <a:ext cx="242364" cy="242364"/>
          </a:xfrm>
          <a:prstGeom prst="rect">
            <a:avLst/>
          </a:prstGeom>
        </p:spPr>
      </p:pic>
      <p:pic>
        <p:nvPicPr>
          <p:cNvPr id="3" name="Picture 2">
            <a:extLst>
              <a:ext uri="{FF2B5EF4-FFF2-40B4-BE49-F238E27FC236}">
                <a16:creationId xmlns:a16="http://schemas.microsoft.com/office/drawing/2014/main" id="{DA580DC3-934D-E493-C770-7C44ACFB7131}"/>
              </a:ext>
            </a:extLst>
          </p:cNvPr>
          <p:cNvPicPr>
            <a:picLocks noChangeAspect="1"/>
          </p:cNvPicPr>
          <p:nvPr/>
        </p:nvPicPr>
        <p:blipFill>
          <a:blip r:embed="rId5"/>
          <a:stretch>
            <a:fillRect/>
          </a:stretch>
        </p:blipFill>
        <p:spPr>
          <a:xfrm>
            <a:off x="6443994" y="2058388"/>
            <a:ext cx="5448484" cy="3248717"/>
          </a:xfrm>
          <a:prstGeom prst="rect">
            <a:avLst/>
          </a:prstGeom>
        </p:spPr>
      </p:pic>
      <p:graphicFrame>
        <p:nvGraphicFramePr>
          <p:cNvPr id="9" name="Table 8">
            <a:extLst>
              <a:ext uri="{FF2B5EF4-FFF2-40B4-BE49-F238E27FC236}">
                <a16:creationId xmlns:a16="http://schemas.microsoft.com/office/drawing/2014/main" id="{E4DDF22B-BEA3-2653-7527-7B9ED794F533}"/>
              </a:ext>
            </a:extLst>
          </p:cNvPr>
          <p:cNvGraphicFramePr>
            <a:graphicFrameLocks noGrp="1"/>
          </p:cNvGraphicFramePr>
          <p:nvPr/>
        </p:nvGraphicFramePr>
        <p:xfrm>
          <a:off x="531401" y="1124983"/>
          <a:ext cx="5564598" cy="5112226"/>
        </p:xfrm>
        <a:graphic>
          <a:graphicData uri="http://schemas.openxmlformats.org/drawingml/2006/table">
            <a:tbl>
              <a:tblPr/>
              <a:tblGrid>
                <a:gridCol w="2358103">
                  <a:extLst>
                    <a:ext uri="{9D8B030D-6E8A-4147-A177-3AD203B41FA5}">
                      <a16:colId xmlns:a16="http://schemas.microsoft.com/office/drawing/2014/main" val="2048358891"/>
                    </a:ext>
                  </a:extLst>
                </a:gridCol>
                <a:gridCol w="1351629">
                  <a:extLst>
                    <a:ext uri="{9D8B030D-6E8A-4147-A177-3AD203B41FA5}">
                      <a16:colId xmlns:a16="http://schemas.microsoft.com/office/drawing/2014/main" val="3484968393"/>
                    </a:ext>
                  </a:extLst>
                </a:gridCol>
                <a:gridCol w="1854866">
                  <a:extLst>
                    <a:ext uri="{9D8B030D-6E8A-4147-A177-3AD203B41FA5}">
                      <a16:colId xmlns:a16="http://schemas.microsoft.com/office/drawing/2014/main" val="2594373930"/>
                    </a:ext>
                  </a:extLst>
                </a:gridCol>
              </a:tblGrid>
              <a:tr h="650507">
                <a:tc>
                  <a:txBody>
                    <a:bodyPr/>
                    <a:lstStyle>
                      <a:lvl1pPr marL="0" algn="l" defTabSz="914446" rtl="0" eaLnBrk="1" latinLnBrk="0" hangingPunct="1">
                        <a:defRPr sz="1800" kern="1200">
                          <a:solidFill>
                            <a:schemeClr val="tx1"/>
                          </a:solidFill>
                          <a:latin typeface="Aptos" panose="02110004020202020204"/>
                        </a:defRPr>
                      </a:lvl1pPr>
                      <a:lvl2pPr marL="457223" algn="l" defTabSz="914446" rtl="0" eaLnBrk="1" latinLnBrk="0" hangingPunct="1">
                        <a:defRPr sz="1800" kern="1200">
                          <a:solidFill>
                            <a:schemeClr val="tx1"/>
                          </a:solidFill>
                          <a:latin typeface="Aptos" panose="02110004020202020204"/>
                        </a:defRPr>
                      </a:lvl2pPr>
                      <a:lvl3pPr marL="914446" algn="l" defTabSz="914446" rtl="0" eaLnBrk="1" latinLnBrk="0" hangingPunct="1">
                        <a:defRPr sz="1800" kern="1200">
                          <a:solidFill>
                            <a:schemeClr val="tx1"/>
                          </a:solidFill>
                          <a:latin typeface="Aptos" panose="02110004020202020204"/>
                        </a:defRPr>
                      </a:lvl3pPr>
                      <a:lvl4pPr marL="1371669" algn="l" defTabSz="914446" rtl="0" eaLnBrk="1" latinLnBrk="0" hangingPunct="1">
                        <a:defRPr sz="1800" kern="1200">
                          <a:solidFill>
                            <a:schemeClr val="tx1"/>
                          </a:solidFill>
                          <a:latin typeface="Aptos" panose="02110004020202020204"/>
                        </a:defRPr>
                      </a:lvl4pPr>
                      <a:lvl5pPr marL="1828891" algn="l" defTabSz="914446" rtl="0" eaLnBrk="1" latinLnBrk="0" hangingPunct="1">
                        <a:defRPr sz="1800" kern="1200">
                          <a:solidFill>
                            <a:schemeClr val="tx1"/>
                          </a:solidFill>
                          <a:latin typeface="Aptos" panose="02110004020202020204"/>
                        </a:defRPr>
                      </a:lvl5pPr>
                      <a:lvl6pPr marL="2286114" algn="l" defTabSz="914446" rtl="0" eaLnBrk="1" latinLnBrk="0" hangingPunct="1">
                        <a:defRPr sz="1800" kern="1200">
                          <a:solidFill>
                            <a:schemeClr val="tx1"/>
                          </a:solidFill>
                          <a:latin typeface="Aptos" panose="02110004020202020204"/>
                        </a:defRPr>
                      </a:lvl6pPr>
                      <a:lvl7pPr marL="2743337" algn="l" defTabSz="914446" rtl="0" eaLnBrk="1" latinLnBrk="0" hangingPunct="1">
                        <a:defRPr sz="1800" kern="1200">
                          <a:solidFill>
                            <a:schemeClr val="tx1"/>
                          </a:solidFill>
                          <a:latin typeface="Aptos" panose="02110004020202020204"/>
                        </a:defRPr>
                      </a:lvl7pPr>
                      <a:lvl8pPr marL="3200560" algn="l" defTabSz="914446" rtl="0" eaLnBrk="1" latinLnBrk="0" hangingPunct="1">
                        <a:defRPr sz="1800" kern="1200">
                          <a:solidFill>
                            <a:schemeClr val="tx1"/>
                          </a:solidFill>
                          <a:latin typeface="Aptos" panose="02110004020202020204"/>
                        </a:defRPr>
                      </a:lvl8pPr>
                      <a:lvl9pPr marL="3657783" algn="l" defTabSz="914446" rtl="0" eaLnBrk="1" latinLnBrk="0" hangingPunct="1">
                        <a:defRPr sz="1800" kern="1200">
                          <a:solidFill>
                            <a:schemeClr val="tx1"/>
                          </a:solidFill>
                          <a:latin typeface="Aptos" panose="02110004020202020204"/>
                        </a:defRPr>
                      </a:lvl9pPr>
                    </a:lstStyle>
                    <a:p>
                      <a:pPr marL="201526" lvl="1" algn="l" defTabSz="609660" rtl="0" eaLnBrk="1" latinLnBrk="0" hangingPunct="1">
                        <a:lnSpc>
                          <a:spcPts val="2613"/>
                        </a:lnSpc>
                        <a:buNone/>
                        <a:defRPr/>
                      </a:pPr>
                      <a:r>
                        <a:rPr lang="en-US" sz="1800" b="1" kern="1200">
                          <a:solidFill>
                            <a:schemeClr val="tx1"/>
                          </a:solidFill>
                          <a:latin typeface="Times New Roman"/>
                          <a:cs typeface="Times New Roman"/>
                        </a:rPr>
                        <a:t>Ingredient</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46" rtl="0" eaLnBrk="1" latinLnBrk="0" hangingPunct="1">
                        <a:defRPr sz="1800" kern="1200">
                          <a:solidFill>
                            <a:schemeClr val="tx1"/>
                          </a:solidFill>
                          <a:latin typeface="Aptos" panose="02110004020202020204"/>
                        </a:defRPr>
                      </a:lvl1pPr>
                      <a:lvl2pPr marL="457223" algn="l" defTabSz="914446" rtl="0" eaLnBrk="1" latinLnBrk="0" hangingPunct="1">
                        <a:defRPr sz="1800" kern="1200">
                          <a:solidFill>
                            <a:schemeClr val="tx1"/>
                          </a:solidFill>
                          <a:latin typeface="Aptos" panose="02110004020202020204"/>
                        </a:defRPr>
                      </a:lvl2pPr>
                      <a:lvl3pPr marL="914446" algn="l" defTabSz="914446" rtl="0" eaLnBrk="1" latinLnBrk="0" hangingPunct="1">
                        <a:defRPr sz="1800" kern="1200">
                          <a:solidFill>
                            <a:schemeClr val="tx1"/>
                          </a:solidFill>
                          <a:latin typeface="Aptos" panose="02110004020202020204"/>
                        </a:defRPr>
                      </a:lvl3pPr>
                      <a:lvl4pPr marL="1371669" algn="l" defTabSz="914446" rtl="0" eaLnBrk="1" latinLnBrk="0" hangingPunct="1">
                        <a:defRPr sz="1800" kern="1200">
                          <a:solidFill>
                            <a:schemeClr val="tx1"/>
                          </a:solidFill>
                          <a:latin typeface="Aptos" panose="02110004020202020204"/>
                        </a:defRPr>
                      </a:lvl4pPr>
                      <a:lvl5pPr marL="1828891" algn="l" defTabSz="914446" rtl="0" eaLnBrk="1" latinLnBrk="0" hangingPunct="1">
                        <a:defRPr sz="1800" kern="1200">
                          <a:solidFill>
                            <a:schemeClr val="tx1"/>
                          </a:solidFill>
                          <a:latin typeface="Aptos" panose="02110004020202020204"/>
                        </a:defRPr>
                      </a:lvl5pPr>
                      <a:lvl6pPr marL="2286114" algn="l" defTabSz="914446" rtl="0" eaLnBrk="1" latinLnBrk="0" hangingPunct="1">
                        <a:defRPr sz="1800" kern="1200">
                          <a:solidFill>
                            <a:schemeClr val="tx1"/>
                          </a:solidFill>
                          <a:latin typeface="Aptos" panose="02110004020202020204"/>
                        </a:defRPr>
                      </a:lvl6pPr>
                      <a:lvl7pPr marL="2743337" algn="l" defTabSz="914446" rtl="0" eaLnBrk="1" latinLnBrk="0" hangingPunct="1">
                        <a:defRPr sz="1800" kern="1200">
                          <a:solidFill>
                            <a:schemeClr val="tx1"/>
                          </a:solidFill>
                          <a:latin typeface="Aptos" panose="02110004020202020204"/>
                        </a:defRPr>
                      </a:lvl7pPr>
                      <a:lvl8pPr marL="3200560" algn="l" defTabSz="914446" rtl="0" eaLnBrk="1" latinLnBrk="0" hangingPunct="1">
                        <a:defRPr sz="1800" kern="1200">
                          <a:solidFill>
                            <a:schemeClr val="tx1"/>
                          </a:solidFill>
                          <a:latin typeface="Aptos" panose="02110004020202020204"/>
                        </a:defRPr>
                      </a:lvl8pPr>
                      <a:lvl9pPr marL="3657783" algn="l" defTabSz="914446" rtl="0" eaLnBrk="1" latinLnBrk="0" hangingPunct="1">
                        <a:defRPr sz="1800" kern="1200">
                          <a:solidFill>
                            <a:schemeClr val="tx1"/>
                          </a:solidFill>
                          <a:latin typeface="Aptos" panose="02110004020202020204"/>
                        </a:defRPr>
                      </a:lvl9pPr>
                    </a:lstStyle>
                    <a:p>
                      <a:pPr marL="201526" lvl="1" algn="ctr" defTabSz="609660" rtl="0" eaLnBrk="1" latinLnBrk="0" hangingPunct="1">
                        <a:lnSpc>
                          <a:spcPts val="2613"/>
                        </a:lnSpc>
                        <a:buNone/>
                        <a:defRPr/>
                      </a:pPr>
                      <a:r>
                        <a:rPr lang="en-US" sz="1800" b="1" kern="1200">
                          <a:solidFill>
                            <a:schemeClr val="tx1"/>
                          </a:solidFill>
                          <a:latin typeface="Times New Roman"/>
                          <a:cs typeface="Times New Roman"/>
                        </a:rPr>
                        <a:t>Bols Triple Sec($13)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46" rtl="0" eaLnBrk="1" latinLnBrk="0" hangingPunct="1">
                        <a:defRPr sz="1800" kern="1200">
                          <a:solidFill>
                            <a:schemeClr val="tx1"/>
                          </a:solidFill>
                          <a:latin typeface="Aptos" panose="02110004020202020204"/>
                        </a:defRPr>
                      </a:lvl1pPr>
                      <a:lvl2pPr marL="457223" algn="l" defTabSz="914446" rtl="0" eaLnBrk="1" latinLnBrk="0" hangingPunct="1">
                        <a:defRPr sz="1800" kern="1200">
                          <a:solidFill>
                            <a:schemeClr val="tx1"/>
                          </a:solidFill>
                          <a:latin typeface="Aptos" panose="02110004020202020204"/>
                        </a:defRPr>
                      </a:lvl2pPr>
                      <a:lvl3pPr marL="914446" algn="l" defTabSz="914446" rtl="0" eaLnBrk="1" latinLnBrk="0" hangingPunct="1">
                        <a:defRPr sz="1800" kern="1200">
                          <a:solidFill>
                            <a:schemeClr val="tx1"/>
                          </a:solidFill>
                          <a:latin typeface="Aptos" panose="02110004020202020204"/>
                        </a:defRPr>
                      </a:lvl3pPr>
                      <a:lvl4pPr marL="1371669" algn="l" defTabSz="914446" rtl="0" eaLnBrk="1" latinLnBrk="0" hangingPunct="1">
                        <a:defRPr sz="1800" kern="1200">
                          <a:solidFill>
                            <a:schemeClr val="tx1"/>
                          </a:solidFill>
                          <a:latin typeface="Aptos" panose="02110004020202020204"/>
                        </a:defRPr>
                      </a:lvl4pPr>
                      <a:lvl5pPr marL="1828891" algn="l" defTabSz="914446" rtl="0" eaLnBrk="1" latinLnBrk="0" hangingPunct="1">
                        <a:defRPr sz="1800" kern="1200">
                          <a:solidFill>
                            <a:schemeClr val="tx1"/>
                          </a:solidFill>
                          <a:latin typeface="Aptos" panose="02110004020202020204"/>
                        </a:defRPr>
                      </a:lvl5pPr>
                      <a:lvl6pPr marL="2286114" algn="l" defTabSz="914446" rtl="0" eaLnBrk="1" latinLnBrk="0" hangingPunct="1">
                        <a:defRPr sz="1800" kern="1200">
                          <a:solidFill>
                            <a:schemeClr val="tx1"/>
                          </a:solidFill>
                          <a:latin typeface="Aptos" panose="02110004020202020204"/>
                        </a:defRPr>
                      </a:lvl6pPr>
                      <a:lvl7pPr marL="2743337" algn="l" defTabSz="914446" rtl="0" eaLnBrk="1" latinLnBrk="0" hangingPunct="1">
                        <a:defRPr sz="1800" kern="1200">
                          <a:solidFill>
                            <a:schemeClr val="tx1"/>
                          </a:solidFill>
                          <a:latin typeface="Aptos" panose="02110004020202020204"/>
                        </a:defRPr>
                      </a:lvl7pPr>
                      <a:lvl8pPr marL="3200560" algn="l" defTabSz="914446" rtl="0" eaLnBrk="1" latinLnBrk="0" hangingPunct="1">
                        <a:defRPr sz="1800" kern="1200">
                          <a:solidFill>
                            <a:schemeClr val="tx1"/>
                          </a:solidFill>
                          <a:latin typeface="Aptos" panose="02110004020202020204"/>
                        </a:defRPr>
                      </a:lvl8pPr>
                      <a:lvl9pPr marL="3657783" algn="l" defTabSz="914446" rtl="0" eaLnBrk="1" latinLnBrk="0" hangingPunct="1">
                        <a:defRPr sz="1800" kern="1200">
                          <a:solidFill>
                            <a:schemeClr val="tx1"/>
                          </a:solidFill>
                          <a:latin typeface="Aptos" panose="02110004020202020204"/>
                        </a:defRPr>
                      </a:lvl9pPr>
                    </a:lstStyle>
                    <a:p>
                      <a:pPr marL="201526" lvl="1" algn="ctr" defTabSz="609660" rtl="0" eaLnBrk="1" latinLnBrk="0" hangingPunct="1">
                        <a:lnSpc>
                          <a:spcPts val="2613"/>
                        </a:lnSpc>
                        <a:buNone/>
                        <a:defRPr/>
                      </a:pPr>
                      <a:r>
                        <a:rPr lang="en-US" sz="1800" b="1" kern="1200">
                          <a:solidFill>
                            <a:schemeClr val="tx1"/>
                          </a:solidFill>
                          <a:latin typeface="Times New Roman"/>
                          <a:cs typeface="Times New Roman"/>
                        </a:rPr>
                        <a:t>Cointreau </a:t>
                      </a:r>
                    </a:p>
                    <a:p>
                      <a:pPr marL="201526" lvl="1" algn="ctr" defTabSz="609660" rtl="0" eaLnBrk="1" latinLnBrk="0" hangingPunct="1">
                        <a:lnSpc>
                          <a:spcPts val="2613"/>
                        </a:lnSpc>
                        <a:buNone/>
                        <a:defRPr/>
                      </a:pPr>
                      <a:r>
                        <a:rPr lang="en-US" sz="1800" b="1" kern="1200">
                          <a:solidFill>
                            <a:schemeClr val="tx1"/>
                          </a:solidFill>
                          <a:latin typeface="Times New Roman"/>
                          <a:cs typeface="Times New Roman"/>
                        </a:rPr>
                        <a:t>($40)</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7765278"/>
                  </a:ext>
                </a:extLst>
              </a:tr>
              <a:tr h="446537">
                <a:tc>
                  <a:txBody>
                    <a:bodyPr/>
                    <a:lstStyle>
                      <a:lvl1pPr marL="0" algn="l" defTabSz="914446" rtl="0" eaLnBrk="1" latinLnBrk="0" hangingPunct="1">
                        <a:defRPr sz="1800" kern="1200">
                          <a:solidFill>
                            <a:schemeClr val="tx1"/>
                          </a:solidFill>
                          <a:latin typeface="Aptos" panose="02110004020202020204"/>
                        </a:defRPr>
                      </a:lvl1pPr>
                      <a:lvl2pPr marL="457223" algn="l" defTabSz="914446" rtl="0" eaLnBrk="1" latinLnBrk="0" hangingPunct="1">
                        <a:defRPr sz="1800" kern="1200">
                          <a:solidFill>
                            <a:schemeClr val="tx1"/>
                          </a:solidFill>
                          <a:latin typeface="Aptos" panose="02110004020202020204"/>
                        </a:defRPr>
                      </a:lvl2pPr>
                      <a:lvl3pPr marL="914446" algn="l" defTabSz="914446" rtl="0" eaLnBrk="1" latinLnBrk="0" hangingPunct="1">
                        <a:defRPr sz="1800" kern="1200">
                          <a:solidFill>
                            <a:schemeClr val="tx1"/>
                          </a:solidFill>
                          <a:latin typeface="Aptos" panose="02110004020202020204"/>
                        </a:defRPr>
                      </a:lvl3pPr>
                      <a:lvl4pPr marL="1371669" algn="l" defTabSz="914446" rtl="0" eaLnBrk="1" latinLnBrk="0" hangingPunct="1">
                        <a:defRPr sz="1800" kern="1200">
                          <a:solidFill>
                            <a:schemeClr val="tx1"/>
                          </a:solidFill>
                          <a:latin typeface="Aptos" panose="02110004020202020204"/>
                        </a:defRPr>
                      </a:lvl4pPr>
                      <a:lvl5pPr marL="1828891" algn="l" defTabSz="914446" rtl="0" eaLnBrk="1" latinLnBrk="0" hangingPunct="1">
                        <a:defRPr sz="1800" kern="1200">
                          <a:solidFill>
                            <a:schemeClr val="tx1"/>
                          </a:solidFill>
                          <a:latin typeface="Aptos" panose="02110004020202020204"/>
                        </a:defRPr>
                      </a:lvl5pPr>
                      <a:lvl6pPr marL="2286114" algn="l" defTabSz="914446" rtl="0" eaLnBrk="1" latinLnBrk="0" hangingPunct="1">
                        <a:defRPr sz="1800" kern="1200">
                          <a:solidFill>
                            <a:schemeClr val="tx1"/>
                          </a:solidFill>
                          <a:latin typeface="Aptos" panose="02110004020202020204"/>
                        </a:defRPr>
                      </a:lvl6pPr>
                      <a:lvl7pPr marL="2743337" algn="l" defTabSz="914446" rtl="0" eaLnBrk="1" latinLnBrk="0" hangingPunct="1">
                        <a:defRPr sz="1800" kern="1200">
                          <a:solidFill>
                            <a:schemeClr val="tx1"/>
                          </a:solidFill>
                          <a:latin typeface="Aptos" panose="02110004020202020204"/>
                        </a:defRPr>
                      </a:lvl7pPr>
                      <a:lvl8pPr marL="3200560" algn="l" defTabSz="914446" rtl="0" eaLnBrk="1" latinLnBrk="0" hangingPunct="1">
                        <a:defRPr sz="1800" kern="1200">
                          <a:solidFill>
                            <a:schemeClr val="tx1"/>
                          </a:solidFill>
                          <a:latin typeface="Aptos" panose="02110004020202020204"/>
                        </a:defRPr>
                      </a:lvl8pPr>
                      <a:lvl9pPr marL="3657783" algn="l" defTabSz="914446" rtl="0" eaLnBrk="1" latinLnBrk="0" hangingPunct="1">
                        <a:defRPr sz="1800" kern="1200">
                          <a:solidFill>
                            <a:schemeClr val="tx1"/>
                          </a:solidFill>
                          <a:latin typeface="Aptos" panose="02110004020202020204"/>
                        </a:defRPr>
                      </a:lvl9pPr>
                    </a:lstStyle>
                    <a:p>
                      <a:pPr marL="201526" lvl="1" algn="l" defTabSz="609660" rtl="0" eaLnBrk="1" latinLnBrk="0" hangingPunct="1">
                        <a:lnSpc>
                          <a:spcPts val="2613"/>
                        </a:lnSpc>
                        <a:buNone/>
                        <a:defRPr/>
                      </a:pPr>
                      <a:r>
                        <a:rPr lang="en-US" sz="1800" kern="1200">
                          <a:solidFill>
                            <a:schemeClr val="tx1"/>
                          </a:solidFill>
                          <a:latin typeface="Times New Roman"/>
                          <a:cs typeface="Times New Roman"/>
                        </a:rPr>
                        <a:t>Orange Liqueur (30 ml)</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46" rtl="0" eaLnBrk="1" latinLnBrk="0" hangingPunct="1">
                        <a:defRPr sz="1800" kern="1200">
                          <a:solidFill>
                            <a:schemeClr val="tx1"/>
                          </a:solidFill>
                          <a:latin typeface="Aptos" panose="02110004020202020204"/>
                        </a:defRPr>
                      </a:lvl1pPr>
                      <a:lvl2pPr marL="457223" algn="l" defTabSz="914446" rtl="0" eaLnBrk="1" latinLnBrk="0" hangingPunct="1">
                        <a:defRPr sz="1800" kern="1200">
                          <a:solidFill>
                            <a:schemeClr val="tx1"/>
                          </a:solidFill>
                          <a:latin typeface="Aptos" panose="02110004020202020204"/>
                        </a:defRPr>
                      </a:lvl2pPr>
                      <a:lvl3pPr marL="914446" algn="l" defTabSz="914446" rtl="0" eaLnBrk="1" latinLnBrk="0" hangingPunct="1">
                        <a:defRPr sz="1800" kern="1200">
                          <a:solidFill>
                            <a:schemeClr val="tx1"/>
                          </a:solidFill>
                          <a:latin typeface="Aptos" panose="02110004020202020204"/>
                        </a:defRPr>
                      </a:lvl3pPr>
                      <a:lvl4pPr marL="1371669" algn="l" defTabSz="914446" rtl="0" eaLnBrk="1" latinLnBrk="0" hangingPunct="1">
                        <a:defRPr sz="1800" kern="1200">
                          <a:solidFill>
                            <a:schemeClr val="tx1"/>
                          </a:solidFill>
                          <a:latin typeface="Aptos" panose="02110004020202020204"/>
                        </a:defRPr>
                      </a:lvl4pPr>
                      <a:lvl5pPr marL="1828891" algn="l" defTabSz="914446" rtl="0" eaLnBrk="1" latinLnBrk="0" hangingPunct="1">
                        <a:defRPr sz="1800" kern="1200">
                          <a:solidFill>
                            <a:schemeClr val="tx1"/>
                          </a:solidFill>
                          <a:latin typeface="Aptos" panose="02110004020202020204"/>
                        </a:defRPr>
                      </a:lvl5pPr>
                      <a:lvl6pPr marL="2286114" algn="l" defTabSz="914446" rtl="0" eaLnBrk="1" latinLnBrk="0" hangingPunct="1">
                        <a:defRPr sz="1800" kern="1200">
                          <a:solidFill>
                            <a:schemeClr val="tx1"/>
                          </a:solidFill>
                          <a:latin typeface="Aptos" panose="02110004020202020204"/>
                        </a:defRPr>
                      </a:lvl6pPr>
                      <a:lvl7pPr marL="2743337" algn="l" defTabSz="914446" rtl="0" eaLnBrk="1" latinLnBrk="0" hangingPunct="1">
                        <a:defRPr sz="1800" kern="1200">
                          <a:solidFill>
                            <a:schemeClr val="tx1"/>
                          </a:solidFill>
                          <a:latin typeface="Aptos" panose="02110004020202020204"/>
                        </a:defRPr>
                      </a:lvl7pPr>
                      <a:lvl8pPr marL="3200560" algn="l" defTabSz="914446" rtl="0" eaLnBrk="1" latinLnBrk="0" hangingPunct="1">
                        <a:defRPr sz="1800" kern="1200">
                          <a:solidFill>
                            <a:schemeClr val="tx1"/>
                          </a:solidFill>
                          <a:latin typeface="Aptos" panose="02110004020202020204"/>
                        </a:defRPr>
                      </a:lvl8pPr>
                      <a:lvl9pPr marL="3657783" algn="l" defTabSz="914446" rtl="0" eaLnBrk="1" latinLnBrk="0" hangingPunct="1">
                        <a:defRPr sz="1800" kern="1200">
                          <a:solidFill>
                            <a:schemeClr val="tx1"/>
                          </a:solidFill>
                          <a:latin typeface="Aptos" panose="02110004020202020204"/>
                        </a:defRPr>
                      </a:lvl9pPr>
                    </a:lstStyle>
                    <a:p>
                      <a:pPr marL="201526" lvl="1" algn="r" defTabSz="609660" rtl="0" eaLnBrk="1" latinLnBrk="0" hangingPunct="1">
                        <a:lnSpc>
                          <a:spcPts val="2613"/>
                        </a:lnSpc>
                        <a:buNone/>
                        <a:defRPr/>
                      </a:pPr>
                      <a:r>
                        <a:rPr lang="en-US" sz="1800" kern="1200">
                          <a:solidFill>
                            <a:schemeClr val="tx1"/>
                          </a:solidFill>
                          <a:latin typeface="Times New Roman"/>
                          <a:cs typeface="Times New Roman"/>
                        </a:rPr>
                        <a:t>$</a:t>
                      </a:r>
                      <a:r>
                        <a:rPr lang="en-US" sz="1800" kern="1200">
                          <a:solidFill>
                            <a:schemeClr val="tx1"/>
                          </a:solidFill>
                          <a:highlight>
                            <a:srgbClr val="FFFF00"/>
                          </a:highlight>
                          <a:latin typeface="Times New Roman"/>
                          <a:cs typeface="Times New Roman"/>
                        </a:rPr>
                        <a:t>0.52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46" rtl="0" eaLnBrk="1" latinLnBrk="0" hangingPunct="1">
                        <a:defRPr sz="1800" kern="1200">
                          <a:solidFill>
                            <a:schemeClr val="tx1"/>
                          </a:solidFill>
                          <a:latin typeface="Aptos" panose="02110004020202020204"/>
                        </a:defRPr>
                      </a:lvl1pPr>
                      <a:lvl2pPr marL="457223" algn="l" defTabSz="914446" rtl="0" eaLnBrk="1" latinLnBrk="0" hangingPunct="1">
                        <a:defRPr sz="1800" kern="1200">
                          <a:solidFill>
                            <a:schemeClr val="tx1"/>
                          </a:solidFill>
                          <a:latin typeface="Aptos" panose="02110004020202020204"/>
                        </a:defRPr>
                      </a:lvl2pPr>
                      <a:lvl3pPr marL="914446" algn="l" defTabSz="914446" rtl="0" eaLnBrk="1" latinLnBrk="0" hangingPunct="1">
                        <a:defRPr sz="1800" kern="1200">
                          <a:solidFill>
                            <a:schemeClr val="tx1"/>
                          </a:solidFill>
                          <a:latin typeface="Aptos" panose="02110004020202020204"/>
                        </a:defRPr>
                      </a:lvl3pPr>
                      <a:lvl4pPr marL="1371669" algn="l" defTabSz="914446" rtl="0" eaLnBrk="1" latinLnBrk="0" hangingPunct="1">
                        <a:defRPr sz="1800" kern="1200">
                          <a:solidFill>
                            <a:schemeClr val="tx1"/>
                          </a:solidFill>
                          <a:latin typeface="Aptos" panose="02110004020202020204"/>
                        </a:defRPr>
                      </a:lvl4pPr>
                      <a:lvl5pPr marL="1828891" algn="l" defTabSz="914446" rtl="0" eaLnBrk="1" latinLnBrk="0" hangingPunct="1">
                        <a:defRPr sz="1800" kern="1200">
                          <a:solidFill>
                            <a:schemeClr val="tx1"/>
                          </a:solidFill>
                          <a:latin typeface="Aptos" panose="02110004020202020204"/>
                        </a:defRPr>
                      </a:lvl5pPr>
                      <a:lvl6pPr marL="2286114" algn="l" defTabSz="914446" rtl="0" eaLnBrk="1" latinLnBrk="0" hangingPunct="1">
                        <a:defRPr sz="1800" kern="1200">
                          <a:solidFill>
                            <a:schemeClr val="tx1"/>
                          </a:solidFill>
                          <a:latin typeface="Aptos" panose="02110004020202020204"/>
                        </a:defRPr>
                      </a:lvl6pPr>
                      <a:lvl7pPr marL="2743337" algn="l" defTabSz="914446" rtl="0" eaLnBrk="1" latinLnBrk="0" hangingPunct="1">
                        <a:defRPr sz="1800" kern="1200">
                          <a:solidFill>
                            <a:schemeClr val="tx1"/>
                          </a:solidFill>
                          <a:latin typeface="Aptos" panose="02110004020202020204"/>
                        </a:defRPr>
                      </a:lvl7pPr>
                      <a:lvl8pPr marL="3200560" algn="l" defTabSz="914446" rtl="0" eaLnBrk="1" latinLnBrk="0" hangingPunct="1">
                        <a:defRPr sz="1800" kern="1200">
                          <a:solidFill>
                            <a:schemeClr val="tx1"/>
                          </a:solidFill>
                          <a:latin typeface="Aptos" panose="02110004020202020204"/>
                        </a:defRPr>
                      </a:lvl8pPr>
                      <a:lvl9pPr marL="3657783" algn="l" defTabSz="914446" rtl="0" eaLnBrk="1" latinLnBrk="0" hangingPunct="1">
                        <a:defRPr sz="1800" kern="1200">
                          <a:solidFill>
                            <a:schemeClr val="tx1"/>
                          </a:solidFill>
                          <a:latin typeface="Aptos" panose="02110004020202020204"/>
                        </a:defRPr>
                      </a:lvl9pPr>
                    </a:lstStyle>
                    <a:p>
                      <a:pPr marL="201526" lvl="1" algn="r" defTabSz="609660" rtl="0" eaLnBrk="1" latinLnBrk="0" hangingPunct="1">
                        <a:lnSpc>
                          <a:spcPts val="2613"/>
                        </a:lnSpc>
                        <a:buNone/>
                        <a:defRPr/>
                      </a:pPr>
                      <a:r>
                        <a:rPr lang="en-US" sz="1800" kern="1200">
                          <a:solidFill>
                            <a:schemeClr val="tx1"/>
                          </a:solidFill>
                          <a:latin typeface="Times New Roman"/>
                          <a:cs typeface="Times New Roman"/>
                        </a:rPr>
                        <a:t>$1.60</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9690189"/>
                  </a:ext>
                </a:extLst>
              </a:tr>
              <a:tr h="446537">
                <a:tc>
                  <a:txBody>
                    <a:bodyPr/>
                    <a:lstStyle>
                      <a:lvl1pPr marL="0" algn="l" defTabSz="914446" rtl="0" eaLnBrk="1" latinLnBrk="0" hangingPunct="1">
                        <a:defRPr sz="1800" kern="1200">
                          <a:solidFill>
                            <a:schemeClr val="tx1"/>
                          </a:solidFill>
                          <a:latin typeface="Aptos" panose="02110004020202020204"/>
                        </a:defRPr>
                      </a:lvl1pPr>
                      <a:lvl2pPr marL="457223" algn="l" defTabSz="914446" rtl="0" eaLnBrk="1" latinLnBrk="0" hangingPunct="1">
                        <a:defRPr sz="1800" kern="1200">
                          <a:solidFill>
                            <a:schemeClr val="tx1"/>
                          </a:solidFill>
                          <a:latin typeface="Aptos" panose="02110004020202020204"/>
                        </a:defRPr>
                      </a:lvl2pPr>
                      <a:lvl3pPr marL="914446" algn="l" defTabSz="914446" rtl="0" eaLnBrk="1" latinLnBrk="0" hangingPunct="1">
                        <a:defRPr sz="1800" kern="1200">
                          <a:solidFill>
                            <a:schemeClr val="tx1"/>
                          </a:solidFill>
                          <a:latin typeface="Aptos" panose="02110004020202020204"/>
                        </a:defRPr>
                      </a:lvl3pPr>
                      <a:lvl4pPr marL="1371669" algn="l" defTabSz="914446" rtl="0" eaLnBrk="1" latinLnBrk="0" hangingPunct="1">
                        <a:defRPr sz="1800" kern="1200">
                          <a:solidFill>
                            <a:schemeClr val="tx1"/>
                          </a:solidFill>
                          <a:latin typeface="Aptos" panose="02110004020202020204"/>
                        </a:defRPr>
                      </a:lvl4pPr>
                      <a:lvl5pPr marL="1828891" algn="l" defTabSz="914446" rtl="0" eaLnBrk="1" latinLnBrk="0" hangingPunct="1">
                        <a:defRPr sz="1800" kern="1200">
                          <a:solidFill>
                            <a:schemeClr val="tx1"/>
                          </a:solidFill>
                          <a:latin typeface="Aptos" panose="02110004020202020204"/>
                        </a:defRPr>
                      </a:lvl5pPr>
                      <a:lvl6pPr marL="2286114" algn="l" defTabSz="914446" rtl="0" eaLnBrk="1" latinLnBrk="0" hangingPunct="1">
                        <a:defRPr sz="1800" kern="1200">
                          <a:solidFill>
                            <a:schemeClr val="tx1"/>
                          </a:solidFill>
                          <a:latin typeface="Aptos" panose="02110004020202020204"/>
                        </a:defRPr>
                      </a:lvl6pPr>
                      <a:lvl7pPr marL="2743337" algn="l" defTabSz="914446" rtl="0" eaLnBrk="1" latinLnBrk="0" hangingPunct="1">
                        <a:defRPr sz="1800" kern="1200">
                          <a:solidFill>
                            <a:schemeClr val="tx1"/>
                          </a:solidFill>
                          <a:latin typeface="Aptos" panose="02110004020202020204"/>
                        </a:defRPr>
                      </a:lvl7pPr>
                      <a:lvl8pPr marL="3200560" algn="l" defTabSz="914446" rtl="0" eaLnBrk="1" latinLnBrk="0" hangingPunct="1">
                        <a:defRPr sz="1800" kern="1200">
                          <a:solidFill>
                            <a:schemeClr val="tx1"/>
                          </a:solidFill>
                          <a:latin typeface="Aptos" panose="02110004020202020204"/>
                        </a:defRPr>
                      </a:lvl8pPr>
                      <a:lvl9pPr marL="3657783" algn="l" defTabSz="914446" rtl="0" eaLnBrk="1" latinLnBrk="0" hangingPunct="1">
                        <a:defRPr sz="1800" kern="1200">
                          <a:solidFill>
                            <a:schemeClr val="tx1"/>
                          </a:solidFill>
                          <a:latin typeface="Aptos" panose="02110004020202020204"/>
                        </a:defRPr>
                      </a:lvl9pPr>
                    </a:lstStyle>
                    <a:p>
                      <a:pPr marL="201526" lvl="1" algn="l" defTabSz="609660" rtl="0" eaLnBrk="1" latinLnBrk="0" hangingPunct="1">
                        <a:lnSpc>
                          <a:spcPts val="2613"/>
                        </a:lnSpc>
                        <a:buNone/>
                        <a:defRPr/>
                      </a:pPr>
                      <a:r>
                        <a:rPr lang="en-US" sz="1800" kern="1200">
                          <a:solidFill>
                            <a:schemeClr val="tx1"/>
                          </a:solidFill>
                          <a:latin typeface="Times New Roman"/>
                          <a:cs typeface="Times New Roman"/>
                        </a:rPr>
                        <a:t>Tequila Blanco (50 ml)</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46" rtl="0" eaLnBrk="1" latinLnBrk="0" hangingPunct="1">
                        <a:defRPr sz="1800" kern="1200">
                          <a:solidFill>
                            <a:schemeClr val="tx1"/>
                          </a:solidFill>
                          <a:latin typeface="Aptos" panose="02110004020202020204"/>
                        </a:defRPr>
                      </a:lvl1pPr>
                      <a:lvl2pPr marL="457223" algn="l" defTabSz="914446" rtl="0" eaLnBrk="1" latinLnBrk="0" hangingPunct="1">
                        <a:defRPr sz="1800" kern="1200">
                          <a:solidFill>
                            <a:schemeClr val="tx1"/>
                          </a:solidFill>
                          <a:latin typeface="Aptos" panose="02110004020202020204"/>
                        </a:defRPr>
                      </a:lvl2pPr>
                      <a:lvl3pPr marL="914446" algn="l" defTabSz="914446" rtl="0" eaLnBrk="1" latinLnBrk="0" hangingPunct="1">
                        <a:defRPr sz="1800" kern="1200">
                          <a:solidFill>
                            <a:schemeClr val="tx1"/>
                          </a:solidFill>
                          <a:latin typeface="Aptos" panose="02110004020202020204"/>
                        </a:defRPr>
                      </a:lvl3pPr>
                      <a:lvl4pPr marL="1371669" algn="l" defTabSz="914446" rtl="0" eaLnBrk="1" latinLnBrk="0" hangingPunct="1">
                        <a:defRPr sz="1800" kern="1200">
                          <a:solidFill>
                            <a:schemeClr val="tx1"/>
                          </a:solidFill>
                          <a:latin typeface="Aptos" panose="02110004020202020204"/>
                        </a:defRPr>
                      </a:lvl4pPr>
                      <a:lvl5pPr marL="1828891" algn="l" defTabSz="914446" rtl="0" eaLnBrk="1" latinLnBrk="0" hangingPunct="1">
                        <a:defRPr sz="1800" kern="1200">
                          <a:solidFill>
                            <a:schemeClr val="tx1"/>
                          </a:solidFill>
                          <a:latin typeface="Aptos" panose="02110004020202020204"/>
                        </a:defRPr>
                      </a:lvl5pPr>
                      <a:lvl6pPr marL="2286114" algn="l" defTabSz="914446" rtl="0" eaLnBrk="1" latinLnBrk="0" hangingPunct="1">
                        <a:defRPr sz="1800" kern="1200">
                          <a:solidFill>
                            <a:schemeClr val="tx1"/>
                          </a:solidFill>
                          <a:latin typeface="Aptos" panose="02110004020202020204"/>
                        </a:defRPr>
                      </a:lvl6pPr>
                      <a:lvl7pPr marL="2743337" algn="l" defTabSz="914446" rtl="0" eaLnBrk="1" latinLnBrk="0" hangingPunct="1">
                        <a:defRPr sz="1800" kern="1200">
                          <a:solidFill>
                            <a:schemeClr val="tx1"/>
                          </a:solidFill>
                          <a:latin typeface="Aptos" panose="02110004020202020204"/>
                        </a:defRPr>
                      </a:lvl7pPr>
                      <a:lvl8pPr marL="3200560" algn="l" defTabSz="914446" rtl="0" eaLnBrk="1" latinLnBrk="0" hangingPunct="1">
                        <a:defRPr sz="1800" kern="1200">
                          <a:solidFill>
                            <a:schemeClr val="tx1"/>
                          </a:solidFill>
                          <a:latin typeface="Aptos" panose="02110004020202020204"/>
                        </a:defRPr>
                      </a:lvl8pPr>
                      <a:lvl9pPr marL="3657783" algn="l" defTabSz="914446" rtl="0" eaLnBrk="1" latinLnBrk="0" hangingPunct="1">
                        <a:defRPr sz="1800" kern="1200">
                          <a:solidFill>
                            <a:schemeClr val="tx1"/>
                          </a:solidFill>
                          <a:latin typeface="Aptos" panose="02110004020202020204"/>
                        </a:defRPr>
                      </a:lvl9pPr>
                    </a:lstStyle>
                    <a:p>
                      <a:pPr marL="201526" lvl="1" algn="r" defTabSz="609660" rtl="0" eaLnBrk="1" latinLnBrk="0" hangingPunct="1">
                        <a:lnSpc>
                          <a:spcPts val="2613"/>
                        </a:lnSpc>
                        <a:buNone/>
                        <a:defRPr/>
                      </a:pPr>
                      <a:r>
                        <a:rPr lang="en-US" sz="1800" kern="1200">
                          <a:solidFill>
                            <a:schemeClr val="tx1"/>
                          </a:solidFill>
                          <a:latin typeface="Times New Roman"/>
                          <a:cs typeface="Times New Roman"/>
                        </a:rPr>
                        <a:t>$0.96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46" rtl="0" eaLnBrk="1" latinLnBrk="0" hangingPunct="1">
                        <a:defRPr sz="1800" kern="1200">
                          <a:solidFill>
                            <a:schemeClr val="tx1"/>
                          </a:solidFill>
                          <a:latin typeface="Aptos" panose="02110004020202020204"/>
                        </a:defRPr>
                      </a:lvl1pPr>
                      <a:lvl2pPr marL="457223" algn="l" defTabSz="914446" rtl="0" eaLnBrk="1" latinLnBrk="0" hangingPunct="1">
                        <a:defRPr sz="1800" kern="1200">
                          <a:solidFill>
                            <a:schemeClr val="tx1"/>
                          </a:solidFill>
                          <a:latin typeface="Aptos" panose="02110004020202020204"/>
                        </a:defRPr>
                      </a:lvl2pPr>
                      <a:lvl3pPr marL="914446" algn="l" defTabSz="914446" rtl="0" eaLnBrk="1" latinLnBrk="0" hangingPunct="1">
                        <a:defRPr sz="1800" kern="1200">
                          <a:solidFill>
                            <a:schemeClr val="tx1"/>
                          </a:solidFill>
                          <a:latin typeface="Aptos" panose="02110004020202020204"/>
                        </a:defRPr>
                      </a:lvl3pPr>
                      <a:lvl4pPr marL="1371669" algn="l" defTabSz="914446" rtl="0" eaLnBrk="1" latinLnBrk="0" hangingPunct="1">
                        <a:defRPr sz="1800" kern="1200">
                          <a:solidFill>
                            <a:schemeClr val="tx1"/>
                          </a:solidFill>
                          <a:latin typeface="Aptos" panose="02110004020202020204"/>
                        </a:defRPr>
                      </a:lvl4pPr>
                      <a:lvl5pPr marL="1828891" algn="l" defTabSz="914446" rtl="0" eaLnBrk="1" latinLnBrk="0" hangingPunct="1">
                        <a:defRPr sz="1800" kern="1200">
                          <a:solidFill>
                            <a:schemeClr val="tx1"/>
                          </a:solidFill>
                          <a:latin typeface="Aptos" panose="02110004020202020204"/>
                        </a:defRPr>
                      </a:lvl5pPr>
                      <a:lvl6pPr marL="2286114" algn="l" defTabSz="914446" rtl="0" eaLnBrk="1" latinLnBrk="0" hangingPunct="1">
                        <a:defRPr sz="1800" kern="1200">
                          <a:solidFill>
                            <a:schemeClr val="tx1"/>
                          </a:solidFill>
                          <a:latin typeface="Aptos" panose="02110004020202020204"/>
                        </a:defRPr>
                      </a:lvl6pPr>
                      <a:lvl7pPr marL="2743337" algn="l" defTabSz="914446" rtl="0" eaLnBrk="1" latinLnBrk="0" hangingPunct="1">
                        <a:defRPr sz="1800" kern="1200">
                          <a:solidFill>
                            <a:schemeClr val="tx1"/>
                          </a:solidFill>
                          <a:latin typeface="Aptos" panose="02110004020202020204"/>
                        </a:defRPr>
                      </a:lvl7pPr>
                      <a:lvl8pPr marL="3200560" algn="l" defTabSz="914446" rtl="0" eaLnBrk="1" latinLnBrk="0" hangingPunct="1">
                        <a:defRPr sz="1800" kern="1200">
                          <a:solidFill>
                            <a:schemeClr val="tx1"/>
                          </a:solidFill>
                          <a:latin typeface="Aptos" panose="02110004020202020204"/>
                        </a:defRPr>
                      </a:lvl8pPr>
                      <a:lvl9pPr marL="3657783" algn="l" defTabSz="914446" rtl="0" eaLnBrk="1" latinLnBrk="0" hangingPunct="1">
                        <a:defRPr sz="1800" kern="1200">
                          <a:solidFill>
                            <a:schemeClr val="tx1"/>
                          </a:solidFill>
                          <a:latin typeface="Aptos" panose="02110004020202020204"/>
                        </a:defRPr>
                      </a:lvl9pPr>
                    </a:lstStyle>
                    <a:p>
                      <a:pPr marL="201526" lvl="1" algn="r" defTabSz="609660" rtl="0" eaLnBrk="1" latinLnBrk="0" hangingPunct="1">
                        <a:lnSpc>
                          <a:spcPts val="2613"/>
                        </a:lnSpc>
                        <a:buNone/>
                        <a:defRPr/>
                      </a:pPr>
                      <a:r>
                        <a:rPr lang="en-US" sz="1800" kern="1200">
                          <a:solidFill>
                            <a:schemeClr val="tx1"/>
                          </a:solidFill>
                          <a:latin typeface="Times New Roman"/>
                          <a:cs typeface="Times New Roman"/>
                        </a:rPr>
                        <a:t>$0.96</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781838"/>
                  </a:ext>
                </a:extLst>
              </a:tr>
              <a:tr h="446537">
                <a:tc>
                  <a:txBody>
                    <a:bodyPr/>
                    <a:lstStyle>
                      <a:lvl1pPr marL="0" algn="l" defTabSz="914446" rtl="0" eaLnBrk="1" latinLnBrk="0" hangingPunct="1">
                        <a:defRPr sz="1800" kern="1200">
                          <a:solidFill>
                            <a:schemeClr val="tx1"/>
                          </a:solidFill>
                          <a:latin typeface="Aptos" panose="02110004020202020204"/>
                        </a:defRPr>
                      </a:lvl1pPr>
                      <a:lvl2pPr marL="457223" algn="l" defTabSz="914446" rtl="0" eaLnBrk="1" latinLnBrk="0" hangingPunct="1">
                        <a:defRPr sz="1800" kern="1200">
                          <a:solidFill>
                            <a:schemeClr val="tx1"/>
                          </a:solidFill>
                          <a:latin typeface="Aptos" panose="02110004020202020204"/>
                        </a:defRPr>
                      </a:lvl2pPr>
                      <a:lvl3pPr marL="914446" algn="l" defTabSz="914446" rtl="0" eaLnBrk="1" latinLnBrk="0" hangingPunct="1">
                        <a:defRPr sz="1800" kern="1200">
                          <a:solidFill>
                            <a:schemeClr val="tx1"/>
                          </a:solidFill>
                          <a:latin typeface="Aptos" panose="02110004020202020204"/>
                        </a:defRPr>
                      </a:lvl3pPr>
                      <a:lvl4pPr marL="1371669" algn="l" defTabSz="914446" rtl="0" eaLnBrk="1" latinLnBrk="0" hangingPunct="1">
                        <a:defRPr sz="1800" kern="1200">
                          <a:solidFill>
                            <a:schemeClr val="tx1"/>
                          </a:solidFill>
                          <a:latin typeface="Aptos" panose="02110004020202020204"/>
                        </a:defRPr>
                      </a:lvl4pPr>
                      <a:lvl5pPr marL="1828891" algn="l" defTabSz="914446" rtl="0" eaLnBrk="1" latinLnBrk="0" hangingPunct="1">
                        <a:defRPr sz="1800" kern="1200">
                          <a:solidFill>
                            <a:schemeClr val="tx1"/>
                          </a:solidFill>
                          <a:latin typeface="Aptos" panose="02110004020202020204"/>
                        </a:defRPr>
                      </a:lvl5pPr>
                      <a:lvl6pPr marL="2286114" algn="l" defTabSz="914446" rtl="0" eaLnBrk="1" latinLnBrk="0" hangingPunct="1">
                        <a:defRPr sz="1800" kern="1200">
                          <a:solidFill>
                            <a:schemeClr val="tx1"/>
                          </a:solidFill>
                          <a:latin typeface="Aptos" panose="02110004020202020204"/>
                        </a:defRPr>
                      </a:lvl6pPr>
                      <a:lvl7pPr marL="2743337" algn="l" defTabSz="914446" rtl="0" eaLnBrk="1" latinLnBrk="0" hangingPunct="1">
                        <a:defRPr sz="1800" kern="1200">
                          <a:solidFill>
                            <a:schemeClr val="tx1"/>
                          </a:solidFill>
                          <a:latin typeface="Aptos" panose="02110004020202020204"/>
                        </a:defRPr>
                      </a:lvl7pPr>
                      <a:lvl8pPr marL="3200560" algn="l" defTabSz="914446" rtl="0" eaLnBrk="1" latinLnBrk="0" hangingPunct="1">
                        <a:defRPr sz="1800" kern="1200">
                          <a:solidFill>
                            <a:schemeClr val="tx1"/>
                          </a:solidFill>
                          <a:latin typeface="Aptos" panose="02110004020202020204"/>
                        </a:defRPr>
                      </a:lvl8pPr>
                      <a:lvl9pPr marL="3657783" algn="l" defTabSz="914446" rtl="0" eaLnBrk="1" latinLnBrk="0" hangingPunct="1">
                        <a:defRPr sz="1800" kern="1200">
                          <a:solidFill>
                            <a:schemeClr val="tx1"/>
                          </a:solidFill>
                          <a:latin typeface="Aptos" panose="02110004020202020204"/>
                        </a:defRPr>
                      </a:lvl9pPr>
                    </a:lstStyle>
                    <a:p>
                      <a:pPr marL="201526" lvl="1" algn="l" defTabSz="609660" rtl="0" eaLnBrk="1" latinLnBrk="0" hangingPunct="1">
                        <a:lnSpc>
                          <a:spcPts val="2613"/>
                        </a:lnSpc>
                        <a:buNone/>
                        <a:defRPr/>
                      </a:pPr>
                      <a:r>
                        <a:rPr lang="en-US" sz="1800" kern="1200">
                          <a:solidFill>
                            <a:schemeClr val="tx1"/>
                          </a:solidFill>
                          <a:latin typeface="Times New Roman"/>
                          <a:cs typeface="Times New Roman"/>
                        </a:rPr>
                        <a:t>Lime Juice &amp; Garnish</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46" rtl="0" eaLnBrk="1" latinLnBrk="0" hangingPunct="1">
                        <a:defRPr sz="1800" kern="1200">
                          <a:solidFill>
                            <a:schemeClr val="tx1"/>
                          </a:solidFill>
                          <a:latin typeface="Aptos" panose="02110004020202020204"/>
                        </a:defRPr>
                      </a:lvl1pPr>
                      <a:lvl2pPr marL="457223" algn="l" defTabSz="914446" rtl="0" eaLnBrk="1" latinLnBrk="0" hangingPunct="1">
                        <a:defRPr sz="1800" kern="1200">
                          <a:solidFill>
                            <a:schemeClr val="tx1"/>
                          </a:solidFill>
                          <a:latin typeface="Aptos" panose="02110004020202020204"/>
                        </a:defRPr>
                      </a:lvl2pPr>
                      <a:lvl3pPr marL="914446" algn="l" defTabSz="914446" rtl="0" eaLnBrk="1" latinLnBrk="0" hangingPunct="1">
                        <a:defRPr sz="1800" kern="1200">
                          <a:solidFill>
                            <a:schemeClr val="tx1"/>
                          </a:solidFill>
                          <a:latin typeface="Aptos" panose="02110004020202020204"/>
                        </a:defRPr>
                      </a:lvl3pPr>
                      <a:lvl4pPr marL="1371669" algn="l" defTabSz="914446" rtl="0" eaLnBrk="1" latinLnBrk="0" hangingPunct="1">
                        <a:defRPr sz="1800" kern="1200">
                          <a:solidFill>
                            <a:schemeClr val="tx1"/>
                          </a:solidFill>
                          <a:latin typeface="Aptos" panose="02110004020202020204"/>
                        </a:defRPr>
                      </a:lvl4pPr>
                      <a:lvl5pPr marL="1828891" algn="l" defTabSz="914446" rtl="0" eaLnBrk="1" latinLnBrk="0" hangingPunct="1">
                        <a:defRPr sz="1800" kern="1200">
                          <a:solidFill>
                            <a:schemeClr val="tx1"/>
                          </a:solidFill>
                          <a:latin typeface="Aptos" panose="02110004020202020204"/>
                        </a:defRPr>
                      </a:lvl5pPr>
                      <a:lvl6pPr marL="2286114" algn="l" defTabSz="914446" rtl="0" eaLnBrk="1" latinLnBrk="0" hangingPunct="1">
                        <a:defRPr sz="1800" kern="1200">
                          <a:solidFill>
                            <a:schemeClr val="tx1"/>
                          </a:solidFill>
                          <a:latin typeface="Aptos" panose="02110004020202020204"/>
                        </a:defRPr>
                      </a:lvl6pPr>
                      <a:lvl7pPr marL="2743337" algn="l" defTabSz="914446" rtl="0" eaLnBrk="1" latinLnBrk="0" hangingPunct="1">
                        <a:defRPr sz="1800" kern="1200">
                          <a:solidFill>
                            <a:schemeClr val="tx1"/>
                          </a:solidFill>
                          <a:latin typeface="Aptos" panose="02110004020202020204"/>
                        </a:defRPr>
                      </a:lvl7pPr>
                      <a:lvl8pPr marL="3200560" algn="l" defTabSz="914446" rtl="0" eaLnBrk="1" latinLnBrk="0" hangingPunct="1">
                        <a:defRPr sz="1800" kern="1200">
                          <a:solidFill>
                            <a:schemeClr val="tx1"/>
                          </a:solidFill>
                          <a:latin typeface="Aptos" panose="02110004020202020204"/>
                        </a:defRPr>
                      </a:lvl8pPr>
                      <a:lvl9pPr marL="3657783" algn="l" defTabSz="914446" rtl="0" eaLnBrk="1" latinLnBrk="0" hangingPunct="1">
                        <a:defRPr sz="1800" kern="1200">
                          <a:solidFill>
                            <a:schemeClr val="tx1"/>
                          </a:solidFill>
                          <a:latin typeface="Aptos" panose="02110004020202020204"/>
                        </a:defRPr>
                      </a:lvl9pPr>
                    </a:lstStyle>
                    <a:p>
                      <a:pPr marL="201526" lvl="1" algn="r" defTabSz="609660" rtl="0" eaLnBrk="1" latinLnBrk="0" hangingPunct="1">
                        <a:lnSpc>
                          <a:spcPts val="2613"/>
                        </a:lnSpc>
                        <a:buNone/>
                        <a:defRPr/>
                      </a:pPr>
                      <a:r>
                        <a:rPr lang="en-US" sz="1800" kern="1200">
                          <a:solidFill>
                            <a:schemeClr val="tx1"/>
                          </a:solidFill>
                          <a:latin typeface="Times New Roman"/>
                          <a:cs typeface="Times New Roman"/>
                        </a:rPr>
                        <a:t>$0.20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46" rtl="0" eaLnBrk="1" latinLnBrk="0" hangingPunct="1">
                        <a:defRPr sz="1800" kern="1200">
                          <a:solidFill>
                            <a:schemeClr val="tx1"/>
                          </a:solidFill>
                          <a:latin typeface="Aptos" panose="02110004020202020204"/>
                        </a:defRPr>
                      </a:lvl1pPr>
                      <a:lvl2pPr marL="457223" algn="l" defTabSz="914446" rtl="0" eaLnBrk="1" latinLnBrk="0" hangingPunct="1">
                        <a:defRPr sz="1800" kern="1200">
                          <a:solidFill>
                            <a:schemeClr val="tx1"/>
                          </a:solidFill>
                          <a:latin typeface="Aptos" panose="02110004020202020204"/>
                        </a:defRPr>
                      </a:lvl2pPr>
                      <a:lvl3pPr marL="914446" algn="l" defTabSz="914446" rtl="0" eaLnBrk="1" latinLnBrk="0" hangingPunct="1">
                        <a:defRPr sz="1800" kern="1200">
                          <a:solidFill>
                            <a:schemeClr val="tx1"/>
                          </a:solidFill>
                          <a:latin typeface="Aptos" panose="02110004020202020204"/>
                        </a:defRPr>
                      </a:lvl3pPr>
                      <a:lvl4pPr marL="1371669" algn="l" defTabSz="914446" rtl="0" eaLnBrk="1" latinLnBrk="0" hangingPunct="1">
                        <a:defRPr sz="1800" kern="1200">
                          <a:solidFill>
                            <a:schemeClr val="tx1"/>
                          </a:solidFill>
                          <a:latin typeface="Aptos" panose="02110004020202020204"/>
                        </a:defRPr>
                      </a:lvl4pPr>
                      <a:lvl5pPr marL="1828891" algn="l" defTabSz="914446" rtl="0" eaLnBrk="1" latinLnBrk="0" hangingPunct="1">
                        <a:defRPr sz="1800" kern="1200">
                          <a:solidFill>
                            <a:schemeClr val="tx1"/>
                          </a:solidFill>
                          <a:latin typeface="Aptos" panose="02110004020202020204"/>
                        </a:defRPr>
                      </a:lvl5pPr>
                      <a:lvl6pPr marL="2286114" algn="l" defTabSz="914446" rtl="0" eaLnBrk="1" latinLnBrk="0" hangingPunct="1">
                        <a:defRPr sz="1800" kern="1200">
                          <a:solidFill>
                            <a:schemeClr val="tx1"/>
                          </a:solidFill>
                          <a:latin typeface="Aptos" panose="02110004020202020204"/>
                        </a:defRPr>
                      </a:lvl6pPr>
                      <a:lvl7pPr marL="2743337" algn="l" defTabSz="914446" rtl="0" eaLnBrk="1" latinLnBrk="0" hangingPunct="1">
                        <a:defRPr sz="1800" kern="1200">
                          <a:solidFill>
                            <a:schemeClr val="tx1"/>
                          </a:solidFill>
                          <a:latin typeface="Aptos" panose="02110004020202020204"/>
                        </a:defRPr>
                      </a:lvl7pPr>
                      <a:lvl8pPr marL="3200560" algn="l" defTabSz="914446" rtl="0" eaLnBrk="1" latinLnBrk="0" hangingPunct="1">
                        <a:defRPr sz="1800" kern="1200">
                          <a:solidFill>
                            <a:schemeClr val="tx1"/>
                          </a:solidFill>
                          <a:latin typeface="Aptos" panose="02110004020202020204"/>
                        </a:defRPr>
                      </a:lvl8pPr>
                      <a:lvl9pPr marL="3657783" algn="l" defTabSz="914446" rtl="0" eaLnBrk="1" latinLnBrk="0" hangingPunct="1">
                        <a:defRPr sz="1800" kern="1200">
                          <a:solidFill>
                            <a:schemeClr val="tx1"/>
                          </a:solidFill>
                          <a:latin typeface="Aptos" panose="02110004020202020204"/>
                        </a:defRPr>
                      </a:lvl9pPr>
                    </a:lstStyle>
                    <a:p>
                      <a:pPr marL="201526" lvl="1" algn="r" defTabSz="609660" rtl="0" eaLnBrk="1" latinLnBrk="0" hangingPunct="1">
                        <a:lnSpc>
                          <a:spcPts val="2613"/>
                        </a:lnSpc>
                        <a:buNone/>
                        <a:defRPr/>
                      </a:pPr>
                      <a:r>
                        <a:rPr lang="en-US" sz="1800" kern="1200">
                          <a:solidFill>
                            <a:schemeClr val="tx1"/>
                          </a:solidFill>
                          <a:latin typeface="Times New Roman"/>
                          <a:cs typeface="Times New Roman"/>
                        </a:rPr>
                        <a:t>$0.20</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9965141"/>
                  </a:ext>
                </a:extLst>
              </a:tr>
              <a:tr h="446537">
                <a:tc>
                  <a:txBody>
                    <a:bodyPr/>
                    <a:lstStyle>
                      <a:lvl1pPr marL="0" algn="l" defTabSz="914446" rtl="0" eaLnBrk="1" latinLnBrk="0" hangingPunct="1">
                        <a:defRPr sz="1800" kern="1200">
                          <a:solidFill>
                            <a:schemeClr val="tx1"/>
                          </a:solidFill>
                          <a:latin typeface="Aptos" panose="02110004020202020204"/>
                        </a:defRPr>
                      </a:lvl1pPr>
                      <a:lvl2pPr marL="457223" algn="l" defTabSz="914446" rtl="0" eaLnBrk="1" latinLnBrk="0" hangingPunct="1">
                        <a:defRPr sz="1800" kern="1200">
                          <a:solidFill>
                            <a:schemeClr val="tx1"/>
                          </a:solidFill>
                          <a:latin typeface="Aptos" panose="02110004020202020204"/>
                        </a:defRPr>
                      </a:lvl2pPr>
                      <a:lvl3pPr marL="914446" algn="l" defTabSz="914446" rtl="0" eaLnBrk="1" latinLnBrk="0" hangingPunct="1">
                        <a:defRPr sz="1800" kern="1200">
                          <a:solidFill>
                            <a:schemeClr val="tx1"/>
                          </a:solidFill>
                          <a:latin typeface="Aptos" panose="02110004020202020204"/>
                        </a:defRPr>
                      </a:lvl3pPr>
                      <a:lvl4pPr marL="1371669" algn="l" defTabSz="914446" rtl="0" eaLnBrk="1" latinLnBrk="0" hangingPunct="1">
                        <a:defRPr sz="1800" kern="1200">
                          <a:solidFill>
                            <a:schemeClr val="tx1"/>
                          </a:solidFill>
                          <a:latin typeface="Aptos" panose="02110004020202020204"/>
                        </a:defRPr>
                      </a:lvl4pPr>
                      <a:lvl5pPr marL="1828891" algn="l" defTabSz="914446" rtl="0" eaLnBrk="1" latinLnBrk="0" hangingPunct="1">
                        <a:defRPr sz="1800" kern="1200">
                          <a:solidFill>
                            <a:schemeClr val="tx1"/>
                          </a:solidFill>
                          <a:latin typeface="Aptos" panose="02110004020202020204"/>
                        </a:defRPr>
                      </a:lvl5pPr>
                      <a:lvl6pPr marL="2286114" algn="l" defTabSz="914446" rtl="0" eaLnBrk="1" latinLnBrk="0" hangingPunct="1">
                        <a:defRPr sz="1800" kern="1200">
                          <a:solidFill>
                            <a:schemeClr val="tx1"/>
                          </a:solidFill>
                          <a:latin typeface="Aptos" panose="02110004020202020204"/>
                        </a:defRPr>
                      </a:lvl6pPr>
                      <a:lvl7pPr marL="2743337" algn="l" defTabSz="914446" rtl="0" eaLnBrk="1" latinLnBrk="0" hangingPunct="1">
                        <a:defRPr sz="1800" kern="1200">
                          <a:solidFill>
                            <a:schemeClr val="tx1"/>
                          </a:solidFill>
                          <a:latin typeface="Aptos" panose="02110004020202020204"/>
                        </a:defRPr>
                      </a:lvl7pPr>
                      <a:lvl8pPr marL="3200560" algn="l" defTabSz="914446" rtl="0" eaLnBrk="1" latinLnBrk="0" hangingPunct="1">
                        <a:defRPr sz="1800" kern="1200">
                          <a:solidFill>
                            <a:schemeClr val="tx1"/>
                          </a:solidFill>
                          <a:latin typeface="Aptos" panose="02110004020202020204"/>
                        </a:defRPr>
                      </a:lvl8pPr>
                      <a:lvl9pPr marL="3657783" algn="l" defTabSz="914446" rtl="0" eaLnBrk="1" latinLnBrk="0" hangingPunct="1">
                        <a:defRPr sz="1800" kern="1200">
                          <a:solidFill>
                            <a:schemeClr val="tx1"/>
                          </a:solidFill>
                          <a:latin typeface="Aptos" panose="02110004020202020204"/>
                        </a:defRPr>
                      </a:lvl9pPr>
                    </a:lstStyle>
                    <a:p>
                      <a:pPr marL="201526" lvl="1" algn="l" defTabSz="609660" rtl="0" eaLnBrk="1" latinLnBrk="0" hangingPunct="1">
                        <a:lnSpc>
                          <a:spcPts val="2613"/>
                        </a:lnSpc>
                        <a:buNone/>
                        <a:defRPr/>
                      </a:pPr>
                      <a:r>
                        <a:rPr lang="en-US" sz="1800" b="1" kern="1200">
                          <a:solidFill>
                            <a:schemeClr val="tx1"/>
                          </a:solidFill>
                          <a:latin typeface="Times New Roman"/>
                          <a:cs typeface="Times New Roman"/>
                        </a:rPr>
                        <a:t>Total Cost per Margarita</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46" rtl="0" eaLnBrk="1" latinLnBrk="0" hangingPunct="1">
                        <a:defRPr sz="1800" kern="1200">
                          <a:solidFill>
                            <a:schemeClr val="tx1"/>
                          </a:solidFill>
                          <a:latin typeface="Aptos" panose="02110004020202020204"/>
                        </a:defRPr>
                      </a:lvl1pPr>
                      <a:lvl2pPr marL="457223" algn="l" defTabSz="914446" rtl="0" eaLnBrk="1" latinLnBrk="0" hangingPunct="1">
                        <a:defRPr sz="1800" kern="1200">
                          <a:solidFill>
                            <a:schemeClr val="tx1"/>
                          </a:solidFill>
                          <a:latin typeface="Aptos" panose="02110004020202020204"/>
                        </a:defRPr>
                      </a:lvl2pPr>
                      <a:lvl3pPr marL="914446" algn="l" defTabSz="914446" rtl="0" eaLnBrk="1" latinLnBrk="0" hangingPunct="1">
                        <a:defRPr sz="1800" kern="1200">
                          <a:solidFill>
                            <a:schemeClr val="tx1"/>
                          </a:solidFill>
                          <a:latin typeface="Aptos" panose="02110004020202020204"/>
                        </a:defRPr>
                      </a:lvl3pPr>
                      <a:lvl4pPr marL="1371669" algn="l" defTabSz="914446" rtl="0" eaLnBrk="1" latinLnBrk="0" hangingPunct="1">
                        <a:defRPr sz="1800" kern="1200">
                          <a:solidFill>
                            <a:schemeClr val="tx1"/>
                          </a:solidFill>
                          <a:latin typeface="Aptos" panose="02110004020202020204"/>
                        </a:defRPr>
                      </a:lvl4pPr>
                      <a:lvl5pPr marL="1828891" algn="l" defTabSz="914446" rtl="0" eaLnBrk="1" latinLnBrk="0" hangingPunct="1">
                        <a:defRPr sz="1800" kern="1200">
                          <a:solidFill>
                            <a:schemeClr val="tx1"/>
                          </a:solidFill>
                          <a:latin typeface="Aptos" panose="02110004020202020204"/>
                        </a:defRPr>
                      </a:lvl5pPr>
                      <a:lvl6pPr marL="2286114" algn="l" defTabSz="914446" rtl="0" eaLnBrk="1" latinLnBrk="0" hangingPunct="1">
                        <a:defRPr sz="1800" kern="1200">
                          <a:solidFill>
                            <a:schemeClr val="tx1"/>
                          </a:solidFill>
                          <a:latin typeface="Aptos" panose="02110004020202020204"/>
                        </a:defRPr>
                      </a:lvl6pPr>
                      <a:lvl7pPr marL="2743337" algn="l" defTabSz="914446" rtl="0" eaLnBrk="1" latinLnBrk="0" hangingPunct="1">
                        <a:defRPr sz="1800" kern="1200">
                          <a:solidFill>
                            <a:schemeClr val="tx1"/>
                          </a:solidFill>
                          <a:latin typeface="Aptos" panose="02110004020202020204"/>
                        </a:defRPr>
                      </a:lvl7pPr>
                      <a:lvl8pPr marL="3200560" algn="l" defTabSz="914446" rtl="0" eaLnBrk="1" latinLnBrk="0" hangingPunct="1">
                        <a:defRPr sz="1800" kern="1200">
                          <a:solidFill>
                            <a:schemeClr val="tx1"/>
                          </a:solidFill>
                          <a:latin typeface="Aptos" panose="02110004020202020204"/>
                        </a:defRPr>
                      </a:lvl8pPr>
                      <a:lvl9pPr marL="3657783" algn="l" defTabSz="914446" rtl="0" eaLnBrk="1" latinLnBrk="0" hangingPunct="1">
                        <a:defRPr sz="1800" kern="1200">
                          <a:solidFill>
                            <a:schemeClr val="tx1"/>
                          </a:solidFill>
                          <a:latin typeface="Aptos" panose="02110004020202020204"/>
                        </a:defRPr>
                      </a:lvl9pPr>
                    </a:lstStyle>
                    <a:p>
                      <a:pPr marL="201526" lvl="1" algn="r" defTabSz="609660" rtl="0" eaLnBrk="1" latinLnBrk="0" hangingPunct="1">
                        <a:lnSpc>
                          <a:spcPts val="2613"/>
                        </a:lnSpc>
                        <a:buNone/>
                        <a:defRPr/>
                      </a:pPr>
                      <a:r>
                        <a:rPr lang="en-US" sz="1800" kern="1200">
                          <a:solidFill>
                            <a:schemeClr val="tx1"/>
                          </a:solidFill>
                          <a:latin typeface="Times New Roman"/>
                          <a:cs typeface="Times New Roman"/>
                        </a:rPr>
                        <a:t>$1.68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46" rtl="0" eaLnBrk="1" latinLnBrk="0" hangingPunct="1">
                        <a:defRPr sz="1800" kern="1200">
                          <a:solidFill>
                            <a:schemeClr val="tx1"/>
                          </a:solidFill>
                          <a:latin typeface="Aptos" panose="02110004020202020204"/>
                        </a:defRPr>
                      </a:lvl1pPr>
                      <a:lvl2pPr marL="457223" algn="l" defTabSz="914446" rtl="0" eaLnBrk="1" latinLnBrk="0" hangingPunct="1">
                        <a:defRPr sz="1800" kern="1200">
                          <a:solidFill>
                            <a:schemeClr val="tx1"/>
                          </a:solidFill>
                          <a:latin typeface="Aptos" panose="02110004020202020204"/>
                        </a:defRPr>
                      </a:lvl2pPr>
                      <a:lvl3pPr marL="914446" algn="l" defTabSz="914446" rtl="0" eaLnBrk="1" latinLnBrk="0" hangingPunct="1">
                        <a:defRPr sz="1800" kern="1200">
                          <a:solidFill>
                            <a:schemeClr val="tx1"/>
                          </a:solidFill>
                          <a:latin typeface="Aptos" panose="02110004020202020204"/>
                        </a:defRPr>
                      </a:lvl3pPr>
                      <a:lvl4pPr marL="1371669" algn="l" defTabSz="914446" rtl="0" eaLnBrk="1" latinLnBrk="0" hangingPunct="1">
                        <a:defRPr sz="1800" kern="1200">
                          <a:solidFill>
                            <a:schemeClr val="tx1"/>
                          </a:solidFill>
                          <a:latin typeface="Aptos" panose="02110004020202020204"/>
                        </a:defRPr>
                      </a:lvl4pPr>
                      <a:lvl5pPr marL="1828891" algn="l" defTabSz="914446" rtl="0" eaLnBrk="1" latinLnBrk="0" hangingPunct="1">
                        <a:defRPr sz="1800" kern="1200">
                          <a:solidFill>
                            <a:schemeClr val="tx1"/>
                          </a:solidFill>
                          <a:latin typeface="Aptos" panose="02110004020202020204"/>
                        </a:defRPr>
                      </a:lvl5pPr>
                      <a:lvl6pPr marL="2286114" algn="l" defTabSz="914446" rtl="0" eaLnBrk="1" latinLnBrk="0" hangingPunct="1">
                        <a:defRPr sz="1800" kern="1200">
                          <a:solidFill>
                            <a:schemeClr val="tx1"/>
                          </a:solidFill>
                          <a:latin typeface="Aptos" panose="02110004020202020204"/>
                        </a:defRPr>
                      </a:lvl6pPr>
                      <a:lvl7pPr marL="2743337" algn="l" defTabSz="914446" rtl="0" eaLnBrk="1" latinLnBrk="0" hangingPunct="1">
                        <a:defRPr sz="1800" kern="1200">
                          <a:solidFill>
                            <a:schemeClr val="tx1"/>
                          </a:solidFill>
                          <a:latin typeface="Aptos" panose="02110004020202020204"/>
                        </a:defRPr>
                      </a:lvl7pPr>
                      <a:lvl8pPr marL="3200560" algn="l" defTabSz="914446" rtl="0" eaLnBrk="1" latinLnBrk="0" hangingPunct="1">
                        <a:defRPr sz="1800" kern="1200">
                          <a:solidFill>
                            <a:schemeClr val="tx1"/>
                          </a:solidFill>
                          <a:latin typeface="Aptos" panose="02110004020202020204"/>
                        </a:defRPr>
                      </a:lvl8pPr>
                      <a:lvl9pPr marL="3657783" algn="l" defTabSz="914446" rtl="0" eaLnBrk="1" latinLnBrk="0" hangingPunct="1">
                        <a:defRPr sz="1800" kern="1200">
                          <a:solidFill>
                            <a:schemeClr val="tx1"/>
                          </a:solidFill>
                          <a:latin typeface="Aptos" panose="02110004020202020204"/>
                        </a:defRPr>
                      </a:lvl9pPr>
                    </a:lstStyle>
                    <a:p>
                      <a:pPr marL="201526" lvl="1" algn="r" defTabSz="609660" rtl="0" eaLnBrk="1" latinLnBrk="0" hangingPunct="1">
                        <a:lnSpc>
                          <a:spcPts val="2613"/>
                        </a:lnSpc>
                        <a:buNone/>
                        <a:defRPr/>
                      </a:pPr>
                      <a:r>
                        <a:rPr lang="en-US" sz="1800" kern="1200">
                          <a:solidFill>
                            <a:schemeClr val="tx1"/>
                          </a:solidFill>
                          <a:latin typeface="Times New Roman"/>
                          <a:cs typeface="Times New Roman"/>
                        </a:rPr>
                        <a:t>$2.76</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7404632"/>
                  </a:ext>
                </a:extLst>
              </a:tr>
              <a:tr h="774922">
                <a:tc>
                  <a:txBody>
                    <a:bodyPr/>
                    <a:lstStyle>
                      <a:lvl1pPr marL="0" algn="l" defTabSz="914446" rtl="0" eaLnBrk="1" latinLnBrk="0" hangingPunct="1">
                        <a:defRPr sz="1800" kern="1200">
                          <a:solidFill>
                            <a:schemeClr val="tx1"/>
                          </a:solidFill>
                          <a:latin typeface="Aptos" panose="02110004020202020204"/>
                        </a:defRPr>
                      </a:lvl1pPr>
                      <a:lvl2pPr marL="457223" algn="l" defTabSz="914446" rtl="0" eaLnBrk="1" latinLnBrk="0" hangingPunct="1">
                        <a:defRPr sz="1800" kern="1200">
                          <a:solidFill>
                            <a:schemeClr val="tx1"/>
                          </a:solidFill>
                          <a:latin typeface="Aptos" panose="02110004020202020204"/>
                        </a:defRPr>
                      </a:lvl2pPr>
                      <a:lvl3pPr marL="914446" algn="l" defTabSz="914446" rtl="0" eaLnBrk="1" latinLnBrk="0" hangingPunct="1">
                        <a:defRPr sz="1800" kern="1200">
                          <a:solidFill>
                            <a:schemeClr val="tx1"/>
                          </a:solidFill>
                          <a:latin typeface="Aptos" panose="02110004020202020204"/>
                        </a:defRPr>
                      </a:lvl3pPr>
                      <a:lvl4pPr marL="1371669" algn="l" defTabSz="914446" rtl="0" eaLnBrk="1" latinLnBrk="0" hangingPunct="1">
                        <a:defRPr sz="1800" kern="1200">
                          <a:solidFill>
                            <a:schemeClr val="tx1"/>
                          </a:solidFill>
                          <a:latin typeface="Aptos" panose="02110004020202020204"/>
                        </a:defRPr>
                      </a:lvl4pPr>
                      <a:lvl5pPr marL="1828891" algn="l" defTabSz="914446" rtl="0" eaLnBrk="1" latinLnBrk="0" hangingPunct="1">
                        <a:defRPr sz="1800" kern="1200">
                          <a:solidFill>
                            <a:schemeClr val="tx1"/>
                          </a:solidFill>
                          <a:latin typeface="Aptos" panose="02110004020202020204"/>
                        </a:defRPr>
                      </a:lvl5pPr>
                      <a:lvl6pPr marL="2286114" algn="l" defTabSz="914446" rtl="0" eaLnBrk="1" latinLnBrk="0" hangingPunct="1">
                        <a:defRPr sz="1800" kern="1200">
                          <a:solidFill>
                            <a:schemeClr val="tx1"/>
                          </a:solidFill>
                          <a:latin typeface="Aptos" panose="02110004020202020204"/>
                        </a:defRPr>
                      </a:lvl6pPr>
                      <a:lvl7pPr marL="2743337" algn="l" defTabSz="914446" rtl="0" eaLnBrk="1" latinLnBrk="0" hangingPunct="1">
                        <a:defRPr sz="1800" kern="1200">
                          <a:solidFill>
                            <a:schemeClr val="tx1"/>
                          </a:solidFill>
                          <a:latin typeface="Aptos" panose="02110004020202020204"/>
                        </a:defRPr>
                      </a:lvl7pPr>
                      <a:lvl8pPr marL="3200560" algn="l" defTabSz="914446" rtl="0" eaLnBrk="1" latinLnBrk="0" hangingPunct="1">
                        <a:defRPr sz="1800" kern="1200">
                          <a:solidFill>
                            <a:schemeClr val="tx1"/>
                          </a:solidFill>
                          <a:latin typeface="Aptos" panose="02110004020202020204"/>
                        </a:defRPr>
                      </a:lvl8pPr>
                      <a:lvl9pPr marL="3657783" algn="l" defTabSz="914446" rtl="0" eaLnBrk="1" latinLnBrk="0" hangingPunct="1">
                        <a:defRPr sz="1800" kern="1200">
                          <a:solidFill>
                            <a:schemeClr val="tx1"/>
                          </a:solidFill>
                          <a:latin typeface="Aptos" panose="02110004020202020204"/>
                        </a:defRPr>
                      </a:lvl9pPr>
                    </a:lstStyle>
                    <a:p>
                      <a:pPr marL="201526" lvl="1" algn="l" defTabSz="609660" rtl="0" eaLnBrk="1" latinLnBrk="0" hangingPunct="1">
                        <a:lnSpc>
                          <a:spcPts val="2613"/>
                        </a:lnSpc>
                        <a:buNone/>
                        <a:defRPr/>
                      </a:pPr>
                      <a:r>
                        <a:rPr lang="en-US" sz="1800" b="1" kern="1200">
                          <a:solidFill>
                            <a:schemeClr val="tx1"/>
                          </a:solidFill>
                          <a:latin typeface="Times New Roman"/>
                          <a:cs typeface="Times New Roman"/>
                        </a:rPr>
                        <a:t>Gross Profit ($)</a:t>
                      </a:r>
                    </a:p>
                    <a:p>
                      <a:pPr marL="201526" lvl="1" algn="l" defTabSz="609660" rtl="0" eaLnBrk="1" latinLnBrk="0" hangingPunct="1">
                        <a:lnSpc>
                          <a:spcPts val="2613"/>
                        </a:lnSpc>
                        <a:buNone/>
                        <a:defRPr/>
                      </a:pPr>
                      <a:r>
                        <a:rPr lang="en-US" sz="1800" b="1" kern="1200">
                          <a:solidFill>
                            <a:schemeClr val="tx1"/>
                          </a:solidFill>
                          <a:latin typeface="Times New Roman"/>
                          <a:cs typeface="Times New Roman"/>
                        </a:rPr>
                        <a:t>(at Sales Price $10)</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46" rtl="0" eaLnBrk="1" latinLnBrk="0" hangingPunct="1">
                        <a:defRPr sz="1800" kern="1200">
                          <a:solidFill>
                            <a:schemeClr val="tx1"/>
                          </a:solidFill>
                          <a:latin typeface="Aptos" panose="02110004020202020204"/>
                        </a:defRPr>
                      </a:lvl1pPr>
                      <a:lvl2pPr marL="457223" algn="l" defTabSz="914446" rtl="0" eaLnBrk="1" latinLnBrk="0" hangingPunct="1">
                        <a:defRPr sz="1800" kern="1200">
                          <a:solidFill>
                            <a:schemeClr val="tx1"/>
                          </a:solidFill>
                          <a:latin typeface="Aptos" panose="02110004020202020204"/>
                        </a:defRPr>
                      </a:lvl2pPr>
                      <a:lvl3pPr marL="914446" algn="l" defTabSz="914446" rtl="0" eaLnBrk="1" latinLnBrk="0" hangingPunct="1">
                        <a:defRPr sz="1800" kern="1200">
                          <a:solidFill>
                            <a:schemeClr val="tx1"/>
                          </a:solidFill>
                          <a:latin typeface="Aptos" panose="02110004020202020204"/>
                        </a:defRPr>
                      </a:lvl3pPr>
                      <a:lvl4pPr marL="1371669" algn="l" defTabSz="914446" rtl="0" eaLnBrk="1" latinLnBrk="0" hangingPunct="1">
                        <a:defRPr sz="1800" kern="1200">
                          <a:solidFill>
                            <a:schemeClr val="tx1"/>
                          </a:solidFill>
                          <a:latin typeface="Aptos" panose="02110004020202020204"/>
                        </a:defRPr>
                      </a:lvl4pPr>
                      <a:lvl5pPr marL="1828891" algn="l" defTabSz="914446" rtl="0" eaLnBrk="1" latinLnBrk="0" hangingPunct="1">
                        <a:defRPr sz="1800" kern="1200">
                          <a:solidFill>
                            <a:schemeClr val="tx1"/>
                          </a:solidFill>
                          <a:latin typeface="Aptos" panose="02110004020202020204"/>
                        </a:defRPr>
                      </a:lvl5pPr>
                      <a:lvl6pPr marL="2286114" algn="l" defTabSz="914446" rtl="0" eaLnBrk="1" latinLnBrk="0" hangingPunct="1">
                        <a:defRPr sz="1800" kern="1200">
                          <a:solidFill>
                            <a:schemeClr val="tx1"/>
                          </a:solidFill>
                          <a:latin typeface="Aptos" panose="02110004020202020204"/>
                        </a:defRPr>
                      </a:lvl6pPr>
                      <a:lvl7pPr marL="2743337" algn="l" defTabSz="914446" rtl="0" eaLnBrk="1" latinLnBrk="0" hangingPunct="1">
                        <a:defRPr sz="1800" kern="1200">
                          <a:solidFill>
                            <a:schemeClr val="tx1"/>
                          </a:solidFill>
                          <a:latin typeface="Aptos" panose="02110004020202020204"/>
                        </a:defRPr>
                      </a:lvl7pPr>
                      <a:lvl8pPr marL="3200560" algn="l" defTabSz="914446" rtl="0" eaLnBrk="1" latinLnBrk="0" hangingPunct="1">
                        <a:defRPr sz="1800" kern="1200">
                          <a:solidFill>
                            <a:schemeClr val="tx1"/>
                          </a:solidFill>
                          <a:latin typeface="Aptos" panose="02110004020202020204"/>
                        </a:defRPr>
                      </a:lvl8pPr>
                      <a:lvl9pPr marL="3657783" algn="l" defTabSz="914446" rtl="0" eaLnBrk="1" latinLnBrk="0" hangingPunct="1">
                        <a:defRPr sz="1800" kern="1200">
                          <a:solidFill>
                            <a:schemeClr val="tx1"/>
                          </a:solidFill>
                          <a:latin typeface="Aptos" panose="02110004020202020204"/>
                        </a:defRPr>
                      </a:lvl9pPr>
                    </a:lstStyle>
                    <a:p>
                      <a:pPr marL="201526" lvl="1" algn="r" defTabSz="609660" rtl="0" eaLnBrk="1" latinLnBrk="0" hangingPunct="1">
                        <a:lnSpc>
                          <a:spcPts val="2613"/>
                        </a:lnSpc>
                        <a:buNone/>
                        <a:defRPr/>
                      </a:pPr>
                      <a:r>
                        <a:rPr lang="en-US" sz="1800" kern="1200">
                          <a:solidFill>
                            <a:schemeClr val="tx1"/>
                          </a:solidFill>
                          <a:highlight>
                            <a:srgbClr val="FFFF00"/>
                          </a:highlight>
                          <a:latin typeface="Times New Roman"/>
                          <a:cs typeface="Times New Roman"/>
                        </a:rPr>
                        <a:t>$8.32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46" rtl="0" eaLnBrk="1" latinLnBrk="0" hangingPunct="1">
                        <a:defRPr sz="1800" kern="1200">
                          <a:solidFill>
                            <a:schemeClr val="tx1"/>
                          </a:solidFill>
                          <a:latin typeface="Aptos" panose="02110004020202020204"/>
                        </a:defRPr>
                      </a:lvl1pPr>
                      <a:lvl2pPr marL="457223" algn="l" defTabSz="914446" rtl="0" eaLnBrk="1" latinLnBrk="0" hangingPunct="1">
                        <a:defRPr sz="1800" kern="1200">
                          <a:solidFill>
                            <a:schemeClr val="tx1"/>
                          </a:solidFill>
                          <a:latin typeface="Aptos" panose="02110004020202020204"/>
                        </a:defRPr>
                      </a:lvl2pPr>
                      <a:lvl3pPr marL="914446" algn="l" defTabSz="914446" rtl="0" eaLnBrk="1" latinLnBrk="0" hangingPunct="1">
                        <a:defRPr sz="1800" kern="1200">
                          <a:solidFill>
                            <a:schemeClr val="tx1"/>
                          </a:solidFill>
                          <a:latin typeface="Aptos" panose="02110004020202020204"/>
                        </a:defRPr>
                      </a:lvl3pPr>
                      <a:lvl4pPr marL="1371669" algn="l" defTabSz="914446" rtl="0" eaLnBrk="1" latinLnBrk="0" hangingPunct="1">
                        <a:defRPr sz="1800" kern="1200">
                          <a:solidFill>
                            <a:schemeClr val="tx1"/>
                          </a:solidFill>
                          <a:latin typeface="Aptos" panose="02110004020202020204"/>
                        </a:defRPr>
                      </a:lvl4pPr>
                      <a:lvl5pPr marL="1828891" algn="l" defTabSz="914446" rtl="0" eaLnBrk="1" latinLnBrk="0" hangingPunct="1">
                        <a:defRPr sz="1800" kern="1200">
                          <a:solidFill>
                            <a:schemeClr val="tx1"/>
                          </a:solidFill>
                          <a:latin typeface="Aptos" panose="02110004020202020204"/>
                        </a:defRPr>
                      </a:lvl5pPr>
                      <a:lvl6pPr marL="2286114" algn="l" defTabSz="914446" rtl="0" eaLnBrk="1" latinLnBrk="0" hangingPunct="1">
                        <a:defRPr sz="1800" kern="1200">
                          <a:solidFill>
                            <a:schemeClr val="tx1"/>
                          </a:solidFill>
                          <a:latin typeface="Aptos" panose="02110004020202020204"/>
                        </a:defRPr>
                      </a:lvl6pPr>
                      <a:lvl7pPr marL="2743337" algn="l" defTabSz="914446" rtl="0" eaLnBrk="1" latinLnBrk="0" hangingPunct="1">
                        <a:defRPr sz="1800" kern="1200">
                          <a:solidFill>
                            <a:schemeClr val="tx1"/>
                          </a:solidFill>
                          <a:latin typeface="Aptos" panose="02110004020202020204"/>
                        </a:defRPr>
                      </a:lvl7pPr>
                      <a:lvl8pPr marL="3200560" algn="l" defTabSz="914446" rtl="0" eaLnBrk="1" latinLnBrk="0" hangingPunct="1">
                        <a:defRPr sz="1800" kern="1200">
                          <a:solidFill>
                            <a:schemeClr val="tx1"/>
                          </a:solidFill>
                          <a:latin typeface="Aptos" panose="02110004020202020204"/>
                        </a:defRPr>
                      </a:lvl8pPr>
                      <a:lvl9pPr marL="3657783" algn="l" defTabSz="914446" rtl="0" eaLnBrk="1" latinLnBrk="0" hangingPunct="1">
                        <a:defRPr sz="1800" kern="1200">
                          <a:solidFill>
                            <a:schemeClr val="tx1"/>
                          </a:solidFill>
                          <a:latin typeface="Aptos" panose="02110004020202020204"/>
                        </a:defRPr>
                      </a:lvl9pPr>
                    </a:lstStyle>
                    <a:p>
                      <a:pPr marL="201526" lvl="1" algn="r" defTabSz="609660" rtl="0" eaLnBrk="1" latinLnBrk="0" hangingPunct="1">
                        <a:lnSpc>
                          <a:spcPts val="2613"/>
                        </a:lnSpc>
                        <a:buNone/>
                        <a:defRPr/>
                      </a:pPr>
                      <a:r>
                        <a:rPr lang="en-US" sz="1800" kern="1200">
                          <a:solidFill>
                            <a:schemeClr val="tx1"/>
                          </a:solidFill>
                          <a:latin typeface="Times New Roman"/>
                          <a:cs typeface="Times New Roman"/>
                        </a:rPr>
                        <a:t>$7.24</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5658426"/>
                  </a:ext>
                </a:extLst>
              </a:tr>
              <a:tr h="244582">
                <a:tc>
                  <a:txBody>
                    <a:bodyPr/>
                    <a:lstStyle>
                      <a:lvl1pPr marL="0" algn="l" defTabSz="914446" rtl="0" eaLnBrk="1" latinLnBrk="0" hangingPunct="1">
                        <a:defRPr sz="1800" kern="1200">
                          <a:solidFill>
                            <a:schemeClr val="tx1"/>
                          </a:solidFill>
                          <a:latin typeface="Aptos" panose="02110004020202020204"/>
                        </a:defRPr>
                      </a:lvl1pPr>
                      <a:lvl2pPr marL="457223" algn="l" defTabSz="914446" rtl="0" eaLnBrk="1" latinLnBrk="0" hangingPunct="1">
                        <a:defRPr sz="1800" kern="1200">
                          <a:solidFill>
                            <a:schemeClr val="tx1"/>
                          </a:solidFill>
                          <a:latin typeface="Aptos" panose="02110004020202020204"/>
                        </a:defRPr>
                      </a:lvl2pPr>
                      <a:lvl3pPr marL="914446" algn="l" defTabSz="914446" rtl="0" eaLnBrk="1" latinLnBrk="0" hangingPunct="1">
                        <a:defRPr sz="1800" kern="1200">
                          <a:solidFill>
                            <a:schemeClr val="tx1"/>
                          </a:solidFill>
                          <a:latin typeface="Aptos" panose="02110004020202020204"/>
                        </a:defRPr>
                      </a:lvl3pPr>
                      <a:lvl4pPr marL="1371669" algn="l" defTabSz="914446" rtl="0" eaLnBrk="1" latinLnBrk="0" hangingPunct="1">
                        <a:defRPr sz="1800" kern="1200">
                          <a:solidFill>
                            <a:schemeClr val="tx1"/>
                          </a:solidFill>
                          <a:latin typeface="Aptos" panose="02110004020202020204"/>
                        </a:defRPr>
                      </a:lvl4pPr>
                      <a:lvl5pPr marL="1828891" algn="l" defTabSz="914446" rtl="0" eaLnBrk="1" latinLnBrk="0" hangingPunct="1">
                        <a:defRPr sz="1800" kern="1200">
                          <a:solidFill>
                            <a:schemeClr val="tx1"/>
                          </a:solidFill>
                          <a:latin typeface="Aptos" panose="02110004020202020204"/>
                        </a:defRPr>
                      </a:lvl5pPr>
                      <a:lvl6pPr marL="2286114" algn="l" defTabSz="914446" rtl="0" eaLnBrk="1" latinLnBrk="0" hangingPunct="1">
                        <a:defRPr sz="1800" kern="1200">
                          <a:solidFill>
                            <a:schemeClr val="tx1"/>
                          </a:solidFill>
                          <a:latin typeface="Aptos" panose="02110004020202020204"/>
                        </a:defRPr>
                      </a:lvl6pPr>
                      <a:lvl7pPr marL="2743337" algn="l" defTabSz="914446" rtl="0" eaLnBrk="1" latinLnBrk="0" hangingPunct="1">
                        <a:defRPr sz="1800" kern="1200">
                          <a:solidFill>
                            <a:schemeClr val="tx1"/>
                          </a:solidFill>
                          <a:latin typeface="Aptos" panose="02110004020202020204"/>
                        </a:defRPr>
                      </a:lvl7pPr>
                      <a:lvl8pPr marL="3200560" algn="l" defTabSz="914446" rtl="0" eaLnBrk="1" latinLnBrk="0" hangingPunct="1">
                        <a:defRPr sz="1800" kern="1200">
                          <a:solidFill>
                            <a:schemeClr val="tx1"/>
                          </a:solidFill>
                          <a:latin typeface="Aptos" panose="02110004020202020204"/>
                        </a:defRPr>
                      </a:lvl8pPr>
                      <a:lvl9pPr marL="3657783" algn="l" defTabSz="914446" rtl="0" eaLnBrk="1" latinLnBrk="0" hangingPunct="1">
                        <a:defRPr sz="1800" kern="1200">
                          <a:solidFill>
                            <a:schemeClr val="tx1"/>
                          </a:solidFill>
                          <a:latin typeface="Aptos" panose="02110004020202020204"/>
                        </a:defRPr>
                      </a:lvl9pPr>
                    </a:lstStyle>
                    <a:p>
                      <a:pPr marL="201526" lvl="1" algn="l" defTabSz="609660" rtl="0" eaLnBrk="1" latinLnBrk="0" hangingPunct="1">
                        <a:lnSpc>
                          <a:spcPts val="2613"/>
                        </a:lnSpc>
                        <a:buNone/>
                        <a:defRPr/>
                      </a:pPr>
                      <a:r>
                        <a:rPr lang="en-US" sz="1800" b="1" kern="1200">
                          <a:solidFill>
                            <a:schemeClr val="tx1"/>
                          </a:solidFill>
                          <a:latin typeface="Times New Roman"/>
                          <a:cs typeface="Times New Roman"/>
                        </a:rPr>
                        <a:t>GP %</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46" rtl="0" eaLnBrk="1" latinLnBrk="0" hangingPunct="1">
                        <a:defRPr sz="1800" kern="1200">
                          <a:solidFill>
                            <a:schemeClr val="tx1"/>
                          </a:solidFill>
                          <a:latin typeface="Aptos" panose="02110004020202020204"/>
                        </a:defRPr>
                      </a:lvl1pPr>
                      <a:lvl2pPr marL="457223" algn="l" defTabSz="914446" rtl="0" eaLnBrk="1" latinLnBrk="0" hangingPunct="1">
                        <a:defRPr sz="1800" kern="1200">
                          <a:solidFill>
                            <a:schemeClr val="tx1"/>
                          </a:solidFill>
                          <a:latin typeface="Aptos" panose="02110004020202020204"/>
                        </a:defRPr>
                      </a:lvl2pPr>
                      <a:lvl3pPr marL="914446" algn="l" defTabSz="914446" rtl="0" eaLnBrk="1" latinLnBrk="0" hangingPunct="1">
                        <a:defRPr sz="1800" kern="1200">
                          <a:solidFill>
                            <a:schemeClr val="tx1"/>
                          </a:solidFill>
                          <a:latin typeface="Aptos" panose="02110004020202020204"/>
                        </a:defRPr>
                      </a:lvl3pPr>
                      <a:lvl4pPr marL="1371669" algn="l" defTabSz="914446" rtl="0" eaLnBrk="1" latinLnBrk="0" hangingPunct="1">
                        <a:defRPr sz="1800" kern="1200">
                          <a:solidFill>
                            <a:schemeClr val="tx1"/>
                          </a:solidFill>
                          <a:latin typeface="Aptos" panose="02110004020202020204"/>
                        </a:defRPr>
                      </a:lvl4pPr>
                      <a:lvl5pPr marL="1828891" algn="l" defTabSz="914446" rtl="0" eaLnBrk="1" latinLnBrk="0" hangingPunct="1">
                        <a:defRPr sz="1800" kern="1200">
                          <a:solidFill>
                            <a:schemeClr val="tx1"/>
                          </a:solidFill>
                          <a:latin typeface="Aptos" panose="02110004020202020204"/>
                        </a:defRPr>
                      </a:lvl5pPr>
                      <a:lvl6pPr marL="2286114" algn="l" defTabSz="914446" rtl="0" eaLnBrk="1" latinLnBrk="0" hangingPunct="1">
                        <a:defRPr sz="1800" kern="1200">
                          <a:solidFill>
                            <a:schemeClr val="tx1"/>
                          </a:solidFill>
                          <a:latin typeface="Aptos" panose="02110004020202020204"/>
                        </a:defRPr>
                      </a:lvl6pPr>
                      <a:lvl7pPr marL="2743337" algn="l" defTabSz="914446" rtl="0" eaLnBrk="1" latinLnBrk="0" hangingPunct="1">
                        <a:defRPr sz="1800" kern="1200">
                          <a:solidFill>
                            <a:schemeClr val="tx1"/>
                          </a:solidFill>
                          <a:latin typeface="Aptos" panose="02110004020202020204"/>
                        </a:defRPr>
                      </a:lvl7pPr>
                      <a:lvl8pPr marL="3200560" algn="l" defTabSz="914446" rtl="0" eaLnBrk="1" latinLnBrk="0" hangingPunct="1">
                        <a:defRPr sz="1800" kern="1200">
                          <a:solidFill>
                            <a:schemeClr val="tx1"/>
                          </a:solidFill>
                          <a:latin typeface="Aptos" panose="02110004020202020204"/>
                        </a:defRPr>
                      </a:lvl8pPr>
                      <a:lvl9pPr marL="3657783" algn="l" defTabSz="914446" rtl="0" eaLnBrk="1" latinLnBrk="0" hangingPunct="1">
                        <a:defRPr sz="1800" kern="1200">
                          <a:solidFill>
                            <a:schemeClr val="tx1"/>
                          </a:solidFill>
                          <a:latin typeface="Aptos" panose="02110004020202020204"/>
                        </a:defRPr>
                      </a:lvl9pPr>
                    </a:lstStyle>
                    <a:p>
                      <a:pPr marL="201526" lvl="1" algn="r" defTabSz="609660" rtl="0" eaLnBrk="1" latinLnBrk="0" hangingPunct="1">
                        <a:lnSpc>
                          <a:spcPts val="2613"/>
                        </a:lnSpc>
                        <a:buNone/>
                        <a:defRPr/>
                      </a:pPr>
                      <a:r>
                        <a:rPr lang="en-US" sz="1800" kern="1200">
                          <a:solidFill>
                            <a:schemeClr val="tx1"/>
                          </a:solidFill>
                          <a:latin typeface="Times New Roman"/>
                          <a:cs typeface="Times New Roman"/>
                        </a:rPr>
                        <a:t>83.2%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46" rtl="0" eaLnBrk="1" latinLnBrk="0" hangingPunct="1">
                        <a:defRPr sz="1800" kern="1200">
                          <a:solidFill>
                            <a:schemeClr val="tx1"/>
                          </a:solidFill>
                          <a:latin typeface="Aptos" panose="02110004020202020204"/>
                        </a:defRPr>
                      </a:lvl1pPr>
                      <a:lvl2pPr marL="457223" algn="l" defTabSz="914446" rtl="0" eaLnBrk="1" latinLnBrk="0" hangingPunct="1">
                        <a:defRPr sz="1800" kern="1200">
                          <a:solidFill>
                            <a:schemeClr val="tx1"/>
                          </a:solidFill>
                          <a:latin typeface="Aptos" panose="02110004020202020204"/>
                        </a:defRPr>
                      </a:lvl2pPr>
                      <a:lvl3pPr marL="914446" algn="l" defTabSz="914446" rtl="0" eaLnBrk="1" latinLnBrk="0" hangingPunct="1">
                        <a:defRPr sz="1800" kern="1200">
                          <a:solidFill>
                            <a:schemeClr val="tx1"/>
                          </a:solidFill>
                          <a:latin typeface="Aptos" panose="02110004020202020204"/>
                        </a:defRPr>
                      </a:lvl3pPr>
                      <a:lvl4pPr marL="1371669" algn="l" defTabSz="914446" rtl="0" eaLnBrk="1" latinLnBrk="0" hangingPunct="1">
                        <a:defRPr sz="1800" kern="1200">
                          <a:solidFill>
                            <a:schemeClr val="tx1"/>
                          </a:solidFill>
                          <a:latin typeface="Aptos" panose="02110004020202020204"/>
                        </a:defRPr>
                      </a:lvl4pPr>
                      <a:lvl5pPr marL="1828891" algn="l" defTabSz="914446" rtl="0" eaLnBrk="1" latinLnBrk="0" hangingPunct="1">
                        <a:defRPr sz="1800" kern="1200">
                          <a:solidFill>
                            <a:schemeClr val="tx1"/>
                          </a:solidFill>
                          <a:latin typeface="Aptos" panose="02110004020202020204"/>
                        </a:defRPr>
                      </a:lvl5pPr>
                      <a:lvl6pPr marL="2286114" algn="l" defTabSz="914446" rtl="0" eaLnBrk="1" latinLnBrk="0" hangingPunct="1">
                        <a:defRPr sz="1800" kern="1200">
                          <a:solidFill>
                            <a:schemeClr val="tx1"/>
                          </a:solidFill>
                          <a:latin typeface="Aptos" panose="02110004020202020204"/>
                        </a:defRPr>
                      </a:lvl6pPr>
                      <a:lvl7pPr marL="2743337" algn="l" defTabSz="914446" rtl="0" eaLnBrk="1" latinLnBrk="0" hangingPunct="1">
                        <a:defRPr sz="1800" kern="1200">
                          <a:solidFill>
                            <a:schemeClr val="tx1"/>
                          </a:solidFill>
                          <a:latin typeface="Aptos" panose="02110004020202020204"/>
                        </a:defRPr>
                      </a:lvl7pPr>
                      <a:lvl8pPr marL="3200560" algn="l" defTabSz="914446" rtl="0" eaLnBrk="1" latinLnBrk="0" hangingPunct="1">
                        <a:defRPr sz="1800" kern="1200">
                          <a:solidFill>
                            <a:schemeClr val="tx1"/>
                          </a:solidFill>
                          <a:latin typeface="Aptos" panose="02110004020202020204"/>
                        </a:defRPr>
                      </a:lvl8pPr>
                      <a:lvl9pPr marL="3657783" algn="l" defTabSz="914446" rtl="0" eaLnBrk="1" latinLnBrk="0" hangingPunct="1">
                        <a:defRPr sz="1800" kern="1200">
                          <a:solidFill>
                            <a:schemeClr val="tx1"/>
                          </a:solidFill>
                          <a:latin typeface="Aptos" panose="02110004020202020204"/>
                        </a:defRPr>
                      </a:lvl9pPr>
                    </a:lstStyle>
                    <a:p>
                      <a:pPr marL="201526" lvl="1" algn="r" defTabSz="609660" rtl="0" eaLnBrk="1" latinLnBrk="0" hangingPunct="1">
                        <a:lnSpc>
                          <a:spcPts val="2613"/>
                        </a:lnSpc>
                        <a:buNone/>
                        <a:defRPr/>
                      </a:pPr>
                      <a:r>
                        <a:rPr lang="en-US" sz="1800" kern="1200">
                          <a:solidFill>
                            <a:schemeClr val="tx1"/>
                          </a:solidFill>
                          <a:latin typeface="Times New Roman"/>
                          <a:cs typeface="Times New Roman"/>
                        </a:rPr>
                        <a:t>72.4%</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123396"/>
                  </a:ext>
                </a:extLst>
              </a:tr>
            </a:tbl>
          </a:graphicData>
        </a:graphic>
      </p:graphicFrame>
      <p:pic>
        <p:nvPicPr>
          <p:cNvPr id="5" name="Picture 753049504">
            <a:extLst>
              <a:ext uri="{FF2B5EF4-FFF2-40B4-BE49-F238E27FC236}">
                <a16:creationId xmlns:a16="http://schemas.microsoft.com/office/drawing/2014/main" id="{9E530D1C-4F9F-6269-E862-D42B5A6ADB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91672" y="1"/>
            <a:ext cx="1048200" cy="10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368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CAD4E-54DD-E850-AC4A-CAD0B98FCCEB}"/>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2D3149B8-03ED-948D-D517-18CBFC051360}"/>
              </a:ext>
            </a:extLst>
          </p:cNvPr>
          <p:cNvSpPr txBox="1"/>
          <p:nvPr/>
        </p:nvSpPr>
        <p:spPr>
          <a:xfrm>
            <a:off x="10323" y="462546"/>
            <a:ext cx="11705921" cy="584775"/>
          </a:xfrm>
          <a:prstGeom prst="rect">
            <a:avLst/>
          </a:prstGeom>
          <a:ln w="12700">
            <a:miter lim="400000"/>
          </a:ln>
        </p:spPr>
        <p:txBody>
          <a:bodyPr wrap="square" lIns="0" tIns="0" rIns="0" bIns="0" anchor="t" anchorCtr="0">
            <a:noAutofit/>
          </a:bodyPr>
          <a:lstStyle>
            <a:defPPr>
              <a:defRPr lang="en-NL"/>
            </a:defPPr>
            <a:lvl1pPr defTabSz="1100611" hangingPunct="0">
              <a:lnSpc>
                <a:spcPct val="100000"/>
              </a:lnSpc>
              <a:defRPr sz="3200" kern="0" cap="none" spc="0">
                <a:solidFill>
                  <a:srgbClr val="0C2340"/>
                </a:solidFill>
                <a:latin typeface="Adobe Caslon Pro Bold" panose="0205070206050A020403" pitchFamily="18" charset="0"/>
                <a:cs typeface="Brandon Grotesque Black"/>
              </a:defRPr>
            </a:lvl1pPr>
          </a:lstStyle>
          <a:p>
            <a:pPr marL="0" marR="0" lvl="0" indent="0" algn="ctr" defTabSz="1100527" rtl="0" eaLnBrk="1" fontAlgn="auto" latinLnBrk="0" hangingPunct="0">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rgbClr val="0C2340"/>
                </a:solidFill>
                <a:effectLst/>
                <a:uLnTx/>
                <a:uFillTx/>
                <a:latin typeface="Times New Roman"/>
                <a:ea typeface="+mn-ea"/>
                <a:sym typeface="Brandon Grotesque Black"/>
              </a:rPr>
              <a:t>EXTRA GP SERVING… B</a:t>
            </a:r>
            <a:r>
              <a:rPr kumimoji="0" lang="en-US" sz="3600" b="0" i="0" u="none" strike="noStrike" kern="0" cap="none" spc="0" normalizeH="0" baseline="0" noProof="0" err="1">
                <a:ln>
                  <a:noFill/>
                </a:ln>
                <a:solidFill>
                  <a:srgbClr val="0C2340"/>
                </a:solidFill>
                <a:effectLst/>
                <a:uLnTx/>
                <a:uFillTx/>
                <a:latin typeface="Times New Roman"/>
                <a:ea typeface="+mn-ea"/>
                <a:sym typeface="Brandon Grotesque Black"/>
              </a:rPr>
              <a:t>ols</a:t>
            </a:r>
            <a:r>
              <a:rPr kumimoji="0" lang="en-US" sz="3600" b="0" i="0" u="none" strike="noStrike" kern="0" cap="none" spc="0" normalizeH="0" baseline="0" noProof="0">
                <a:ln>
                  <a:noFill/>
                </a:ln>
                <a:solidFill>
                  <a:srgbClr val="0C2340"/>
                </a:solidFill>
                <a:effectLst/>
                <a:uLnTx/>
                <a:uFillTx/>
                <a:latin typeface="Times New Roman"/>
                <a:ea typeface="+mn-ea"/>
                <a:sym typeface="Brandon Grotesque Black"/>
              </a:rPr>
              <a:t> Triple S</a:t>
            </a:r>
            <a:r>
              <a:rPr kumimoji="0" lang="en-US" sz="3600" b="0" i="0" u="none" strike="noStrike" kern="0" cap="none" spc="0" normalizeH="0" baseline="0" noProof="0" err="1">
                <a:ln>
                  <a:noFill/>
                </a:ln>
                <a:solidFill>
                  <a:srgbClr val="0C2340"/>
                </a:solidFill>
                <a:effectLst/>
                <a:uLnTx/>
                <a:uFillTx/>
                <a:latin typeface="Times New Roman"/>
                <a:ea typeface="+mn-ea"/>
                <a:sym typeface="Brandon Grotesque Black"/>
              </a:rPr>
              <a:t>ec</a:t>
            </a:r>
            <a:r>
              <a:rPr kumimoji="0" lang="en-US" sz="3600" b="0" i="0" u="none" strike="noStrike" kern="0" cap="none" spc="0" normalizeH="0" baseline="0" noProof="0">
                <a:ln>
                  <a:noFill/>
                </a:ln>
                <a:solidFill>
                  <a:srgbClr val="0C2340"/>
                </a:solidFill>
                <a:effectLst/>
                <a:uLnTx/>
                <a:uFillTx/>
                <a:latin typeface="Times New Roman"/>
                <a:ea typeface="+mn-ea"/>
                <a:sym typeface="Brandon Grotesque Black"/>
              </a:rPr>
              <a:t> VS Cointreau </a:t>
            </a:r>
            <a:endParaRPr kumimoji="0" lang="en-US" sz="3600" b="0" i="0" u="none" strike="noStrike" kern="0" cap="none" spc="0" normalizeH="0" baseline="0" noProof="0">
              <a:ln>
                <a:noFill/>
              </a:ln>
              <a:solidFill>
                <a:srgbClr val="0C2340"/>
              </a:solidFill>
              <a:effectLst/>
              <a:uLnTx/>
              <a:uFillTx/>
              <a:latin typeface="Times New Roman"/>
              <a:ea typeface="+mn-ea"/>
            </a:endParaRPr>
          </a:p>
        </p:txBody>
      </p:sp>
      <p:sp>
        <p:nvSpPr>
          <p:cNvPr id="8" name="TextBox 7">
            <a:extLst>
              <a:ext uri="{FF2B5EF4-FFF2-40B4-BE49-F238E27FC236}">
                <a16:creationId xmlns:a16="http://schemas.microsoft.com/office/drawing/2014/main" id="{7850B755-40D9-6B05-C0BF-1F76ABA710ED}"/>
              </a:ext>
            </a:extLst>
          </p:cNvPr>
          <p:cNvSpPr txBox="1"/>
          <p:nvPr/>
        </p:nvSpPr>
        <p:spPr>
          <a:xfrm>
            <a:off x="3912643" y="1186633"/>
            <a:ext cx="4366714" cy="379463"/>
          </a:xfrm>
          <a:prstGeom prst="rect">
            <a:avLst/>
          </a:prstGeom>
          <a:noFill/>
        </p:spPr>
        <p:txBody>
          <a:bodyPr wrap="square"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866" b="0" i="0" u="none" strike="noStrike" kern="1200" cap="none" spc="0" normalizeH="0" baseline="0" noProof="0">
                <a:ln>
                  <a:noFill/>
                </a:ln>
                <a:solidFill>
                  <a:srgbClr val="803389"/>
                </a:solidFill>
                <a:effectLst/>
                <a:uLnTx/>
                <a:uFillTx/>
                <a:latin typeface="Times New Roman"/>
                <a:ea typeface="+mn-ea"/>
                <a:cs typeface="Times New Roman"/>
                <a:sym typeface="Brandon Grotesque Black"/>
              </a:rPr>
              <a:t>Weekly, monthly &amp; yearly implications</a:t>
            </a:r>
          </a:p>
        </p:txBody>
      </p:sp>
      <p:pic>
        <p:nvPicPr>
          <p:cNvPr id="2" name="Graphic 1" descr="Home with solid fill">
            <a:hlinkClick r:id="rId2" action="ppaction://hlinksldjump"/>
            <a:extLst>
              <a:ext uri="{FF2B5EF4-FFF2-40B4-BE49-F238E27FC236}">
                <a16:creationId xmlns:a16="http://schemas.microsoft.com/office/drawing/2014/main" id="{1CD8C33F-03B4-F858-7F1C-75C2D1ED3CA3}"/>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74818" y="6557761"/>
            <a:ext cx="242364" cy="242364"/>
          </a:xfrm>
          <a:prstGeom prst="rect">
            <a:avLst/>
          </a:prstGeom>
        </p:spPr>
      </p:pic>
      <p:sp>
        <p:nvSpPr>
          <p:cNvPr id="5" name="Rectangle: Rounded Corners 4">
            <a:extLst>
              <a:ext uri="{FF2B5EF4-FFF2-40B4-BE49-F238E27FC236}">
                <a16:creationId xmlns:a16="http://schemas.microsoft.com/office/drawing/2014/main" id="{4ED78431-B496-3045-5C6C-D0E209B959CB}"/>
              </a:ext>
            </a:extLst>
          </p:cNvPr>
          <p:cNvSpPr/>
          <p:nvPr/>
        </p:nvSpPr>
        <p:spPr>
          <a:xfrm>
            <a:off x="468036" y="2038121"/>
            <a:ext cx="3671408" cy="361761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26">
            <a:extLst>
              <a:ext uri="{FF2B5EF4-FFF2-40B4-BE49-F238E27FC236}">
                <a16:creationId xmlns:a16="http://schemas.microsoft.com/office/drawing/2014/main" id="{6E2D817D-F272-D467-4D40-9D63F6EB6C99}"/>
              </a:ext>
            </a:extLst>
          </p:cNvPr>
          <p:cNvSpPr txBox="1"/>
          <p:nvPr/>
        </p:nvSpPr>
        <p:spPr>
          <a:xfrm>
            <a:off x="795006" y="2146666"/>
            <a:ext cx="2951366" cy="2306657"/>
          </a:xfrm>
          <a:prstGeom prst="rect">
            <a:avLst/>
          </a:prstGeom>
        </p:spPr>
        <p:txBody>
          <a:bodyPr wrap="square" lIns="0" tIns="0" rIns="0" bIns="0" rtlCol="0" anchor="t">
            <a:spAutoFit/>
          </a:bodyPr>
          <a:lstStyle/>
          <a:p>
            <a:pPr marL="201526" marR="0" lvl="1" indent="0" algn="ctr" defTabSz="609660" rtl="0" eaLnBrk="1" fontAlgn="auto" latinLnBrk="0" hangingPunct="1">
              <a:lnSpc>
                <a:spcPts val="2613"/>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a:ea typeface="Times New Roman"/>
                <a:cs typeface="Times New Roman"/>
                <a:sym typeface="Wingdings" panose="05000000000000000000" pitchFamily="2" charset="2"/>
              </a:rPr>
              <a:t>Serving </a:t>
            </a:r>
            <a:r>
              <a:rPr kumimoji="0" lang="en-US" sz="3200" b="1" i="0" u="none" strike="noStrike" kern="1200" cap="none" spc="0" normalizeH="0" baseline="0" noProof="0">
                <a:ln>
                  <a:noFill/>
                </a:ln>
                <a:solidFill>
                  <a:srgbClr val="D30067"/>
                </a:solidFill>
                <a:effectLst/>
                <a:uLnTx/>
                <a:uFillTx/>
                <a:latin typeface="Times New Roman"/>
                <a:ea typeface="Times New Roman"/>
                <a:cs typeface="Times New Roman"/>
                <a:sym typeface="Wingdings" panose="05000000000000000000" pitchFamily="2" charset="2"/>
              </a:rPr>
              <a:t>100 </a:t>
            </a:r>
          </a:p>
          <a:p>
            <a:pPr marL="201526" marR="0" lvl="1" indent="0" algn="ctr" defTabSz="609660" rtl="0" eaLnBrk="1" fontAlgn="auto" latinLnBrk="0" hangingPunct="1">
              <a:lnSpc>
                <a:spcPts val="2613"/>
              </a:lnSpc>
              <a:spcBef>
                <a:spcPts val="0"/>
              </a:spcBef>
              <a:spcAft>
                <a:spcPts val="0"/>
              </a:spcAft>
              <a:buClrTx/>
              <a:buSzTx/>
              <a:buFontTx/>
              <a:buNone/>
              <a:tabLst/>
              <a:defRPr/>
            </a:pPr>
            <a:r>
              <a:rPr kumimoji="0" lang="en-US" sz="1866" b="1" i="0" u="none" strike="noStrike" kern="1200" cap="none" spc="0" normalizeH="0" baseline="0" noProof="0">
                <a:ln>
                  <a:noFill/>
                </a:ln>
                <a:solidFill>
                  <a:prstClr val="black"/>
                </a:solidFill>
                <a:effectLst/>
                <a:uLnTx/>
                <a:uFillTx/>
                <a:latin typeface="Times New Roman"/>
                <a:ea typeface="Times New Roman"/>
                <a:cs typeface="Times New Roman"/>
                <a:sym typeface="Wingdings" panose="05000000000000000000" pitchFamily="2" charset="2"/>
              </a:rPr>
              <a:t>margarita’s a week</a:t>
            </a:r>
          </a:p>
          <a:p>
            <a:pPr marL="201526" marR="0" lvl="1" indent="0" algn="ctr" defTabSz="609660" rtl="0" eaLnBrk="1" fontAlgn="auto" latinLnBrk="0" hangingPunct="1">
              <a:lnSpc>
                <a:spcPts val="2613"/>
              </a:lnSpc>
              <a:spcBef>
                <a:spcPts val="0"/>
              </a:spcBef>
              <a:spcAft>
                <a:spcPts val="0"/>
              </a:spcAft>
              <a:buClrTx/>
              <a:buSzTx/>
              <a:buFontTx/>
              <a:buNone/>
              <a:tabLst/>
              <a:defRPr/>
            </a:pPr>
            <a:r>
              <a:rPr kumimoji="0" lang="en-US" sz="1866" b="1" i="0" u="none" strike="noStrike" kern="1200" cap="none" spc="0" normalizeH="0" baseline="0" noProof="0">
                <a:ln>
                  <a:noFill/>
                </a:ln>
                <a:solidFill>
                  <a:prstClr val="black"/>
                </a:solidFill>
                <a:effectLst/>
                <a:uLnTx/>
                <a:uFillTx/>
                <a:latin typeface="Times New Roman"/>
                <a:ea typeface="Times New Roman"/>
                <a:cs typeface="Times New Roman"/>
                <a:sym typeface="Wingdings" panose="05000000000000000000" pitchFamily="2" charset="2"/>
              </a:rPr>
              <a:t>  </a:t>
            </a:r>
          </a:p>
          <a:p>
            <a:pPr marL="201526" marR="0" lvl="1" indent="0" algn="l" defTabSz="609660" rtl="0" eaLnBrk="1" fontAlgn="auto" latinLnBrk="0" hangingPunct="1">
              <a:lnSpc>
                <a:spcPts val="2613"/>
              </a:lnSpc>
              <a:spcBef>
                <a:spcPts val="0"/>
              </a:spcBef>
              <a:spcAft>
                <a:spcPts val="0"/>
              </a:spcAft>
              <a:buClrTx/>
              <a:buSzTx/>
              <a:buFontTx/>
              <a:buNone/>
              <a:tabLst/>
              <a:defRPr/>
            </a:pPr>
            <a:r>
              <a:rPr kumimoji="0" lang="en-US" sz="1866" b="1" i="0" u="none" strike="noStrike" kern="1200" cap="none" spc="0" normalizeH="0" baseline="0" noProof="0">
                <a:ln>
                  <a:noFill/>
                </a:ln>
                <a:solidFill>
                  <a:prstClr val="black"/>
                </a:solidFill>
                <a:effectLst/>
                <a:uLnTx/>
                <a:uFillTx/>
                <a:latin typeface="Times New Roman"/>
                <a:ea typeface="Times New Roman"/>
                <a:cs typeface="Times New Roman"/>
                <a:sym typeface="Wingdings" panose="05000000000000000000" pitchFamily="2" charset="2"/>
              </a:rPr>
              <a:t>BOLS delivers extra </a:t>
            </a:r>
          </a:p>
          <a:p>
            <a:pPr marL="201526" marR="0" lvl="1" indent="0" algn="l" defTabSz="609660" rtl="0" eaLnBrk="1" fontAlgn="auto" latinLnBrk="0" hangingPunct="1">
              <a:lnSpc>
                <a:spcPts val="2613"/>
              </a:lnSpc>
              <a:spcBef>
                <a:spcPts val="0"/>
              </a:spcBef>
              <a:spcAft>
                <a:spcPts val="0"/>
              </a:spcAft>
              <a:buClrTx/>
              <a:buSzTx/>
              <a:buFontTx/>
              <a:buNone/>
              <a:tabLst/>
              <a:defRPr/>
            </a:pPr>
            <a:r>
              <a:rPr kumimoji="0" lang="en-US" sz="1866" b="0" i="0" u="none" strike="noStrike" kern="1200" cap="none" spc="0" normalizeH="0" baseline="0" noProof="0">
                <a:ln>
                  <a:noFill/>
                </a:ln>
                <a:solidFill>
                  <a:prstClr val="black"/>
                </a:solidFill>
                <a:effectLst/>
                <a:uLnTx/>
                <a:uFillTx/>
                <a:latin typeface="Times New Roman"/>
                <a:ea typeface="Times New Roman"/>
                <a:cs typeface="Times New Roman"/>
                <a:sym typeface="Wingdings" panose="05000000000000000000" pitchFamily="2" charset="2"/>
              </a:rPr>
              <a:t>$108 per week</a:t>
            </a:r>
          </a:p>
          <a:p>
            <a:pPr marL="201526" marR="0" lvl="1" indent="0" algn="l" defTabSz="609660" rtl="0" eaLnBrk="1" fontAlgn="auto" latinLnBrk="0" hangingPunct="1">
              <a:lnSpc>
                <a:spcPts val="2613"/>
              </a:lnSpc>
              <a:spcBef>
                <a:spcPts val="0"/>
              </a:spcBef>
              <a:spcAft>
                <a:spcPts val="0"/>
              </a:spcAft>
              <a:buClrTx/>
              <a:buSzTx/>
              <a:buFontTx/>
              <a:buNone/>
              <a:tabLst/>
              <a:defRPr/>
            </a:pPr>
            <a:r>
              <a:rPr kumimoji="0" lang="en-US" sz="1866" b="0" i="0" u="none" strike="noStrike" kern="1200" cap="none" spc="0" normalizeH="0" baseline="0" noProof="0">
                <a:ln>
                  <a:noFill/>
                </a:ln>
                <a:solidFill>
                  <a:prstClr val="black"/>
                </a:solidFill>
                <a:effectLst/>
                <a:uLnTx/>
                <a:uFillTx/>
                <a:latin typeface="Times New Roman"/>
                <a:ea typeface="Times New Roman"/>
                <a:cs typeface="Times New Roman"/>
                <a:sym typeface="Wingdings" panose="05000000000000000000" pitchFamily="2" charset="2"/>
              </a:rPr>
              <a:t>$464 per month</a:t>
            </a:r>
          </a:p>
          <a:p>
            <a:pPr marL="201526" marR="0" lvl="1" indent="0" algn="l" defTabSz="609660" rtl="0" eaLnBrk="1" fontAlgn="auto" latinLnBrk="0" hangingPunct="1">
              <a:lnSpc>
                <a:spcPts val="2613"/>
              </a:lnSpc>
              <a:spcBef>
                <a:spcPts val="0"/>
              </a:spcBef>
              <a:spcAft>
                <a:spcPts val="0"/>
              </a:spcAft>
              <a:buClrTx/>
              <a:buSzTx/>
              <a:buFontTx/>
              <a:buNone/>
              <a:tabLst/>
              <a:defRPr/>
            </a:pPr>
            <a:r>
              <a:rPr kumimoji="0" lang="en-US" sz="1866" b="1" i="0" u="none" strike="noStrike" kern="1200" cap="none" spc="0" normalizeH="0" baseline="0" noProof="0">
                <a:ln>
                  <a:noFill/>
                </a:ln>
                <a:solidFill>
                  <a:prstClr val="black"/>
                </a:solidFill>
                <a:effectLst/>
                <a:uLnTx/>
                <a:uFillTx/>
                <a:latin typeface="Times New Roman"/>
                <a:ea typeface="Times New Roman"/>
                <a:cs typeface="Times New Roman"/>
                <a:sym typeface="Wingdings" panose="05000000000000000000" pitchFamily="2" charset="2"/>
              </a:rPr>
              <a:t>$5,573 </a:t>
            </a:r>
            <a:r>
              <a:rPr kumimoji="0" lang="en-US" sz="1866" b="0" i="0" u="none" strike="noStrike" kern="1200" cap="none" spc="0" normalizeH="0" baseline="0" noProof="0">
                <a:ln>
                  <a:noFill/>
                </a:ln>
                <a:solidFill>
                  <a:prstClr val="black"/>
                </a:solidFill>
                <a:effectLst/>
                <a:uLnTx/>
                <a:uFillTx/>
                <a:latin typeface="Times New Roman"/>
                <a:ea typeface="Times New Roman"/>
                <a:cs typeface="Times New Roman"/>
                <a:sym typeface="Wingdings" panose="05000000000000000000" pitchFamily="2" charset="2"/>
              </a:rPr>
              <a:t>per year</a:t>
            </a:r>
          </a:p>
        </p:txBody>
      </p:sp>
      <p:sp>
        <p:nvSpPr>
          <p:cNvPr id="17" name="Rectangle: Rounded Corners 16">
            <a:extLst>
              <a:ext uri="{FF2B5EF4-FFF2-40B4-BE49-F238E27FC236}">
                <a16:creationId xmlns:a16="http://schemas.microsoft.com/office/drawing/2014/main" id="{C985440F-B85E-3ED6-24E8-53314675CF5C}"/>
              </a:ext>
            </a:extLst>
          </p:cNvPr>
          <p:cNvSpPr/>
          <p:nvPr/>
        </p:nvSpPr>
        <p:spPr>
          <a:xfrm>
            <a:off x="4518524" y="2038120"/>
            <a:ext cx="3510995" cy="361761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74C232B8-04AC-B1FB-7D5B-90C5B8B9B1AA}"/>
              </a:ext>
            </a:extLst>
          </p:cNvPr>
          <p:cNvSpPr/>
          <p:nvPr/>
        </p:nvSpPr>
        <p:spPr>
          <a:xfrm>
            <a:off x="8335166" y="2038120"/>
            <a:ext cx="3349369" cy="361761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26">
            <a:extLst>
              <a:ext uri="{FF2B5EF4-FFF2-40B4-BE49-F238E27FC236}">
                <a16:creationId xmlns:a16="http://schemas.microsoft.com/office/drawing/2014/main" id="{C9D08674-4B70-2DB6-EC46-64CF1F340DDD}"/>
              </a:ext>
            </a:extLst>
          </p:cNvPr>
          <p:cNvSpPr txBox="1"/>
          <p:nvPr/>
        </p:nvSpPr>
        <p:spPr>
          <a:xfrm>
            <a:off x="8480940" y="2195468"/>
            <a:ext cx="2951366" cy="2306657"/>
          </a:xfrm>
          <a:prstGeom prst="rect">
            <a:avLst/>
          </a:prstGeom>
        </p:spPr>
        <p:txBody>
          <a:bodyPr wrap="square" lIns="0" tIns="0" rIns="0" bIns="0" rtlCol="0" anchor="t">
            <a:spAutoFit/>
          </a:bodyPr>
          <a:lstStyle/>
          <a:p>
            <a:pPr marL="201526" marR="0" lvl="1" indent="0" algn="ctr" defTabSz="609660" rtl="0" eaLnBrk="1" fontAlgn="auto" latinLnBrk="0" hangingPunct="1">
              <a:lnSpc>
                <a:spcPts val="2613"/>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Serving </a:t>
            </a:r>
            <a:r>
              <a:rPr kumimoji="0" lang="en-US" sz="3200" b="1" i="0" u="none" strike="noStrike" kern="1200" cap="none" spc="0" normalizeH="0" baseline="0" noProof="0">
                <a:ln>
                  <a:noFill/>
                </a:ln>
                <a:solidFill>
                  <a:srgbClr val="EE7D31"/>
                </a:solidFill>
                <a:effectLst/>
                <a:uLnTx/>
                <a:uFillTx/>
                <a:latin typeface="Times New Roman"/>
                <a:ea typeface="Times New Roman"/>
                <a:cs typeface="Times New Roman"/>
                <a:sym typeface="Times New Roman"/>
              </a:rPr>
              <a:t>500</a:t>
            </a:r>
            <a:r>
              <a:rPr kumimoji="0" lang="en-US" sz="3200" b="1"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 </a:t>
            </a:r>
          </a:p>
          <a:p>
            <a:pPr marL="201526" marR="0" lvl="1" indent="0" algn="ctr" defTabSz="609660" rtl="0" eaLnBrk="1" fontAlgn="auto" latinLnBrk="0" hangingPunct="1">
              <a:lnSpc>
                <a:spcPts val="2613"/>
              </a:lnSpc>
              <a:spcBef>
                <a:spcPts val="0"/>
              </a:spcBef>
              <a:spcAft>
                <a:spcPts val="0"/>
              </a:spcAft>
              <a:buClrTx/>
              <a:buSzTx/>
              <a:buFontTx/>
              <a:buNone/>
              <a:tabLst/>
              <a:defRPr/>
            </a:pPr>
            <a:r>
              <a:rPr kumimoji="0" lang="en-US" sz="1866" b="1"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margarita’s a week</a:t>
            </a:r>
          </a:p>
          <a:p>
            <a:pPr marL="201526" marR="0" lvl="1" indent="0" algn="l" defTabSz="609660" rtl="0" eaLnBrk="1" fontAlgn="auto" latinLnBrk="0" hangingPunct="1">
              <a:lnSpc>
                <a:spcPts val="2613"/>
              </a:lnSpc>
              <a:spcBef>
                <a:spcPts val="0"/>
              </a:spcBef>
              <a:spcAft>
                <a:spcPts val="0"/>
              </a:spcAft>
              <a:buClrTx/>
              <a:buSzTx/>
              <a:buFontTx/>
              <a:buNone/>
              <a:tabLst/>
              <a:defRPr/>
            </a:pPr>
            <a:endParaRPr kumimoji="0" lang="en-US" sz="1866" b="1" i="0" u="none" strike="noStrike" kern="1200" cap="none" spc="0" normalizeH="0" baseline="0" noProof="0">
              <a:ln>
                <a:noFill/>
              </a:ln>
              <a:solidFill>
                <a:prstClr val="black"/>
              </a:solidFill>
              <a:effectLst/>
              <a:uLnTx/>
              <a:uFillTx/>
              <a:latin typeface="Times New Roman"/>
              <a:ea typeface="Times New Roman"/>
              <a:cs typeface="Times New Roman"/>
              <a:sym typeface="Times New Roman"/>
            </a:endParaRPr>
          </a:p>
          <a:p>
            <a:pPr marL="201526" marR="0" lvl="1" indent="0" algn="l" defTabSz="609660" rtl="0" eaLnBrk="1" fontAlgn="auto" latinLnBrk="0" hangingPunct="1">
              <a:lnSpc>
                <a:spcPts val="2613"/>
              </a:lnSpc>
              <a:spcBef>
                <a:spcPts val="0"/>
              </a:spcBef>
              <a:spcAft>
                <a:spcPts val="0"/>
              </a:spcAft>
              <a:buClrTx/>
              <a:buSzTx/>
              <a:buFontTx/>
              <a:buNone/>
              <a:tabLst/>
              <a:defRPr/>
            </a:pPr>
            <a:r>
              <a:rPr kumimoji="0" lang="en-US" sz="1866" b="1" i="0" u="none" strike="noStrike" kern="1200" cap="none" spc="0" normalizeH="0" baseline="0" noProof="0">
                <a:ln>
                  <a:noFill/>
                </a:ln>
                <a:solidFill>
                  <a:prstClr val="black"/>
                </a:solidFill>
                <a:effectLst/>
                <a:uLnTx/>
                <a:uFillTx/>
                <a:latin typeface="Times New Roman"/>
                <a:ea typeface="Times New Roman"/>
                <a:cs typeface="Times New Roman"/>
                <a:sym typeface="Wingdings" panose="05000000000000000000" pitchFamily="2" charset="2"/>
              </a:rPr>
              <a:t>BOLS delivers extra </a:t>
            </a:r>
            <a:endParaRPr kumimoji="0" lang="en-US" sz="1866" b="1" i="0" u="none" strike="noStrike" kern="1200" cap="none" spc="0" normalizeH="0" baseline="0" noProof="0">
              <a:ln>
                <a:noFill/>
              </a:ln>
              <a:solidFill>
                <a:prstClr val="black"/>
              </a:solidFill>
              <a:effectLst/>
              <a:uLnTx/>
              <a:uFillTx/>
              <a:latin typeface="Times New Roman"/>
              <a:ea typeface="Times New Roman"/>
              <a:cs typeface="Times New Roman"/>
              <a:sym typeface="Times New Roman"/>
            </a:endParaRPr>
          </a:p>
          <a:p>
            <a:pPr marL="201526" marR="0" lvl="1" indent="0" algn="l" defTabSz="609660" rtl="0" eaLnBrk="1" fontAlgn="auto" latinLnBrk="0" hangingPunct="1">
              <a:lnSpc>
                <a:spcPts val="2613"/>
              </a:lnSpc>
              <a:spcBef>
                <a:spcPts val="0"/>
              </a:spcBef>
              <a:spcAft>
                <a:spcPts val="0"/>
              </a:spcAft>
              <a:buClrTx/>
              <a:buSzTx/>
              <a:buFontTx/>
              <a:buNone/>
              <a:tabLst/>
              <a:defRPr/>
            </a:pPr>
            <a:r>
              <a:rPr kumimoji="0" lang="en-US" sz="1866" b="0"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$540 per week</a:t>
            </a:r>
          </a:p>
          <a:p>
            <a:pPr marL="201526" marR="0" lvl="1" indent="0" algn="l" defTabSz="609660" rtl="0" eaLnBrk="1" fontAlgn="auto" latinLnBrk="0" hangingPunct="1">
              <a:lnSpc>
                <a:spcPts val="2613"/>
              </a:lnSpc>
              <a:spcBef>
                <a:spcPts val="0"/>
              </a:spcBef>
              <a:spcAft>
                <a:spcPts val="0"/>
              </a:spcAft>
              <a:buClrTx/>
              <a:buSzTx/>
              <a:buFontTx/>
              <a:buNone/>
              <a:tabLst/>
              <a:defRPr/>
            </a:pPr>
            <a:r>
              <a:rPr kumimoji="0" lang="en-US" sz="1866" b="0"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$2,322 per month</a:t>
            </a:r>
          </a:p>
          <a:p>
            <a:pPr marL="201526" marR="0" lvl="1" indent="0" algn="l" defTabSz="609660" rtl="0" eaLnBrk="1" fontAlgn="auto" latinLnBrk="0" hangingPunct="1">
              <a:lnSpc>
                <a:spcPts val="2613"/>
              </a:lnSpc>
              <a:spcBef>
                <a:spcPts val="0"/>
              </a:spcBef>
              <a:spcAft>
                <a:spcPts val="0"/>
              </a:spcAft>
              <a:buClrTx/>
              <a:buSzTx/>
              <a:buFontTx/>
              <a:buNone/>
              <a:tabLst/>
              <a:defRPr/>
            </a:pPr>
            <a:r>
              <a:rPr kumimoji="0" lang="en-US" sz="1866" b="1"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$27,864 </a:t>
            </a:r>
            <a:r>
              <a:rPr kumimoji="0" lang="en-US" sz="1866" b="0"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per year</a:t>
            </a:r>
          </a:p>
        </p:txBody>
      </p:sp>
      <p:sp>
        <p:nvSpPr>
          <p:cNvPr id="20" name="TextBox 26">
            <a:extLst>
              <a:ext uri="{FF2B5EF4-FFF2-40B4-BE49-F238E27FC236}">
                <a16:creationId xmlns:a16="http://schemas.microsoft.com/office/drawing/2014/main" id="{5BF2362D-7A80-9A9F-3A56-C4A2B60B9C20}"/>
              </a:ext>
            </a:extLst>
          </p:cNvPr>
          <p:cNvSpPr txBox="1"/>
          <p:nvPr/>
        </p:nvSpPr>
        <p:spPr>
          <a:xfrm>
            <a:off x="4780140" y="2146666"/>
            <a:ext cx="2951366" cy="2306657"/>
          </a:xfrm>
          <a:prstGeom prst="rect">
            <a:avLst/>
          </a:prstGeom>
        </p:spPr>
        <p:txBody>
          <a:bodyPr wrap="square" lIns="0" tIns="0" rIns="0" bIns="0" rtlCol="0" anchor="t">
            <a:spAutoFit/>
          </a:bodyPr>
          <a:lstStyle/>
          <a:p>
            <a:pPr marL="201526" marR="0" lvl="1" indent="0" algn="ctr" defTabSz="609660" rtl="0" eaLnBrk="1" fontAlgn="auto" latinLnBrk="0" hangingPunct="1">
              <a:lnSpc>
                <a:spcPts val="2613"/>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Serving </a:t>
            </a:r>
            <a:r>
              <a:rPr kumimoji="0" lang="en-US" sz="3200" b="1" i="0" u="none" strike="noStrike" kern="1200" cap="none" spc="0" normalizeH="0" baseline="0" noProof="0">
                <a:ln>
                  <a:noFill/>
                </a:ln>
                <a:solidFill>
                  <a:srgbClr val="A3BE0B"/>
                </a:solidFill>
                <a:effectLst/>
                <a:uLnTx/>
                <a:uFillTx/>
                <a:latin typeface="Times New Roman"/>
                <a:ea typeface="Times New Roman"/>
                <a:cs typeface="Times New Roman"/>
                <a:sym typeface="Times New Roman"/>
              </a:rPr>
              <a:t>300 </a:t>
            </a:r>
          </a:p>
          <a:p>
            <a:pPr marL="201526" marR="0" lvl="1" indent="0" algn="ctr" defTabSz="609660" rtl="0" eaLnBrk="1" fontAlgn="auto" latinLnBrk="0" hangingPunct="1">
              <a:lnSpc>
                <a:spcPts val="2613"/>
              </a:lnSpc>
              <a:spcBef>
                <a:spcPts val="0"/>
              </a:spcBef>
              <a:spcAft>
                <a:spcPts val="0"/>
              </a:spcAft>
              <a:buClrTx/>
              <a:buSzTx/>
              <a:buFontTx/>
              <a:buNone/>
              <a:tabLst/>
              <a:defRPr/>
            </a:pPr>
            <a:r>
              <a:rPr kumimoji="0" lang="en-US" sz="1866" b="1"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margarita’s a week</a:t>
            </a:r>
          </a:p>
          <a:p>
            <a:pPr marL="201526" marR="0" lvl="1" indent="0" algn="ctr" defTabSz="609660" rtl="0" eaLnBrk="1" fontAlgn="auto" latinLnBrk="0" hangingPunct="1">
              <a:lnSpc>
                <a:spcPts val="2613"/>
              </a:lnSpc>
              <a:spcBef>
                <a:spcPts val="0"/>
              </a:spcBef>
              <a:spcAft>
                <a:spcPts val="0"/>
              </a:spcAft>
              <a:buClrTx/>
              <a:buSzTx/>
              <a:buFontTx/>
              <a:buNone/>
              <a:tabLst/>
              <a:defRPr/>
            </a:pPr>
            <a:endParaRPr kumimoji="0" lang="en-US" sz="1866" b="1" i="0" u="none" strike="noStrike" kern="1200" cap="none" spc="0" normalizeH="0" baseline="0" noProof="0">
              <a:ln>
                <a:noFill/>
              </a:ln>
              <a:solidFill>
                <a:prstClr val="black"/>
              </a:solidFill>
              <a:effectLst/>
              <a:uLnTx/>
              <a:uFillTx/>
              <a:latin typeface="Times New Roman"/>
              <a:ea typeface="Times New Roman"/>
              <a:cs typeface="Times New Roman"/>
              <a:sym typeface="Times New Roman"/>
            </a:endParaRPr>
          </a:p>
          <a:p>
            <a:pPr marL="201526" marR="0" lvl="1" indent="0" algn="l" defTabSz="609660" rtl="0" eaLnBrk="1" fontAlgn="auto" latinLnBrk="0" hangingPunct="1">
              <a:lnSpc>
                <a:spcPts val="2613"/>
              </a:lnSpc>
              <a:spcBef>
                <a:spcPts val="0"/>
              </a:spcBef>
              <a:spcAft>
                <a:spcPts val="0"/>
              </a:spcAft>
              <a:buClrTx/>
              <a:buSzTx/>
              <a:buFontTx/>
              <a:buNone/>
              <a:tabLst/>
              <a:defRPr/>
            </a:pPr>
            <a:r>
              <a:rPr kumimoji="0" lang="en-US" sz="1866" b="1" i="0" u="none" strike="noStrike" kern="1200" cap="none" spc="0" normalizeH="0" baseline="0" noProof="0">
                <a:ln>
                  <a:noFill/>
                </a:ln>
                <a:solidFill>
                  <a:prstClr val="black"/>
                </a:solidFill>
                <a:effectLst/>
                <a:uLnTx/>
                <a:uFillTx/>
                <a:latin typeface="Times New Roman"/>
                <a:ea typeface="Times New Roman"/>
                <a:cs typeface="Times New Roman"/>
                <a:sym typeface="Wingdings" panose="05000000000000000000" pitchFamily="2" charset="2"/>
              </a:rPr>
              <a:t>BOLS delivers extra </a:t>
            </a:r>
            <a:endParaRPr kumimoji="0" lang="en-US" sz="1866" b="1" i="0" u="none" strike="noStrike" kern="1200" cap="none" spc="0" normalizeH="0" baseline="0" noProof="0">
              <a:ln>
                <a:noFill/>
              </a:ln>
              <a:solidFill>
                <a:prstClr val="black"/>
              </a:solidFill>
              <a:effectLst/>
              <a:uLnTx/>
              <a:uFillTx/>
              <a:latin typeface="Times New Roman"/>
              <a:ea typeface="Times New Roman"/>
              <a:cs typeface="Times New Roman"/>
              <a:sym typeface="Times New Roman"/>
            </a:endParaRPr>
          </a:p>
          <a:p>
            <a:pPr marL="201526" marR="0" lvl="1" indent="0" algn="l" defTabSz="609660" rtl="0" eaLnBrk="1" fontAlgn="auto" latinLnBrk="0" hangingPunct="1">
              <a:lnSpc>
                <a:spcPts val="2613"/>
              </a:lnSpc>
              <a:spcBef>
                <a:spcPts val="0"/>
              </a:spcBef>
              <a:spcAft>
                <a:spcPts val="0"/>
              </a:spcAft>
              <a:buClrTx/>
              <a:buSzTx/>
              <a:buFontTx/>
              <a:buNone/>
              <a:tabLst/>
              <a:defRPr/>
            </a:pPr>
            <a:r>
              <a:rPr kumimoji="0" lang="en-US" sz="1866" b="0"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$324 per week</a:t>
            </a:r>
          </a:p>
          <a:p>
            <a:pPr marL="201526" marR="0" lvl="1" indent="0" algn="l" defTabSz="609660" rtl="0" eaLnBrk="1" fontAlgn="auto" latinLnBrk="0" hangingPunct="1">
              <a:lnSpc>
                <a:spcPts val="2613"/>
              </a:lnSpc>
              <a:spcBef>
                <a:spcPts val="0"/>
              </a:spcBef>
              <a:spcAft>
                <a:spcPts val="0"/>
              </a:spcAft>
              <a:buClrTx/>
              <a:buSzTx/>
              <a:buFontTx/>
              <a:buNone/>
              <a:tabLst/>
              <a:defRPr/>
            </a:pPr>
            <a:r>
              <a:rPr kumimoji="0" lang="en-US" sz="1866" b="0"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$1,393 per month</a:t>
            </a:r>
          </a:p>
          <a:p>
            <a:pPr marL="201526" marR="0" lvl="1" indent="0" algn="l" defTabSz="609660" rtl="0" eaLnBrk="1" fontAlgn="auto" latinLnBrk="0" hangingPunct="1">
              <a:lnSpc>
                <a:spcPts val="2613"/>
              </a:lnSpc>
              <a:spcBef>
                <a:spcPts val="0"/>
              </a:spcBef>
              <a:spcAft>
                <a:spcPts val="0"/>
              </a:spcAft>
              <a:buClrTx/>
              <a:buSzTx/>
              <a:buFontTx/>
              <a:buNone/>
              <a:tabLst/>
              <a:defRPr/>
            </a:pPr>
            <a:r>
              <a:rPr kumimoji="0" lang="en-US" sz="1866" b="1"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$16,718 </a:t>
            </a:r>
            <a:r>
              <a:rPr kumimoji="0" lang="en-US" sz="1866" b="0"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per year</a:t>
            </a:r>
          </a:p>
        </p:txBody>
      </p:sp>
      <p:pic>
        <p:nvPicPr>
          <p:cNvPr id="24" name="Picture 23" descr="A blue drink with a lime slice&#10;&#10;AI-generated content may be incorrect.">
            <a:extLst>
              <a:ext uri="{FF2B5EF4-FFF2-40B4-BE49-F238E27FC236}">
                <a16:creationId xmlns:a16="http://schemas.microsoft.com/office/drawing/2014/main" id="{DF6D8DA4-11A8-7E6C-EC7A-77063EB7FA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8187" y="4345355"/>
            <a:ext cx="1011106" cy="1392677"/>
          </a:xfrm>
          <a:prstGeom prst="rect">
            <a:avLst/>
          </a:prstGeom>
        </p:spPr>
      </p:pic>
      <p:pic>
        <p:nvPicPr>
          <p:cNvPr id="25" name="Picture 24" descr="A blue drink with a lime slice&#10;&#10;AI-generated content may be incorrect.">
            <a:extLst>
              <a:ext uri="{FF2B5EF4-FFF2-40B4-BE49-F238E27FC236}">
                <a16:creationId xmlns:a16="http://schemas.microsoft.com/office/drawing/2014/main" id="{F7206205-5C47-726C-7D76-5982EC81FB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7731" y="4387451"/>
            <a:ext cx="1011106" cy="1392677"/>
          </a:xfrm>
          <a:prstGeom prst="rect">
            <a:avLst/>
          </a:prstGeom>
        </p:spPr>
      </p:pic>
      <p:pic>
        <p:nvPicPr>
          <p:cNvPr id="26" name="Picture 25" descr="A blue drink with a lime slice&#10;&#10;AI-generated content may be incorrect.">
            <a:extLst>
              <a:ext uri="{FF2B5EF4-FFF2-40B4-BE49-F238E27FC236}">
                <a16:creationId xmlns:a16="http://schemas.microsoft.com/office/drawing/2014/main" id="{A6D5EF55-2DEE-D0ED-1C83-A94357D9E8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6032" y="4377248"/>
            <a:ext cx="1011106" cy="1392677"/>
          </a:xfrm>
          <a:prstGeom prst="rect">
            <a:avLst/>
          </a:prstGeom>
        </p:spPr>
      </p:pic>
      <p:pic>
        <p:nvPicPr>
          <p:cNvPr id="27" name="Picture 26" descr="A blue drink with a lime slice&#10;&#10;AI-generated content may be incorrect.">
            <a:extLst>
              <a:ext uri="{FF2B5EF4-FFF2-40B4-BE49-F238E27FC236}">
                <a16:creationId xmlns:a16="http://schemas.microsoft.com/office/drawing/2014/main" id="{9FBB55F9-B9E3-31B0-532B-2152BD500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6912" y="4377248"/>
            <a:ext cx="1011106" cy="1392677"/>
          </a:xfrm>
          <a:prstGeom prst="rect">
            <a:avLst/>
          </a:prstGeom>
        </p:spPr>
      </p:pic>
      <p:pic>
        <p:nvPicPr>
          <p:cNvPr id="28" name="Picture 27" descr="A blue drink with a lime slice&#10;&#10;AI-generated content may be incorrect.">
            <a:extLst>
              <a:ext uri="{FF2B5EF4-FFF2-40B4-BE49-F238E27FC236}">
                <a16:creationId xmlns:a16="http://schemas.microsoft.com/office/drawing/2014/main" id="{2F395920-E625-0472-719E-E4FBA71B22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8112" y="4383402"/>
            <a:ext cx="1011106" cy="1392677"/>
          </a:xfrm>
          <a:prstGeom prst="rect">
            <a:avLst/>
          </a:prstGeom>
        </p:spPr>
      </p:pic>
      <p:pic>
        <p:nvPicPr>
          <p:cNvPr id="29" name="Picture 28" descr="A blue drink with a lime slice&#10;&#10;AI-generated content may be incorrect.">
            <a:extLst>
              <a:ext uri="{FF2B5EF4-FFF2-40B4-BE49-F238E27FC236}">
                <a16:creationId xmlns:a16="http://schemas.microsoft.com/office/drawing/2014/main" id="{763CE6D8-D8F4-0CFF-E729-1EB0150AAF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5712" y="4377247"/>
            <a:ext cx="1011106" cy="1392677"/>
          </a:xfrm>
          <a:prstGeom prst="rect">
            <a:avLst/>
          </a:prstGeom>
        </p:spPr>
      </p:pic>
      <p:pic>
        <p:nvPicPr>
          <p:cNvPr id="3" name="Picture 753049504">
            <a:extLst>
              <a:ext uri="{FF2B5EF4-FFF2-40B4-BE49-F238E27FC236}">
                <a16:creationId xmlns:a16="http://schemas.microsoft.com/office/drawing/2014/main" id="{134E465D-4D50-1514-0F06-C4E67F6C63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91672" y="1"/>
            <a:ext cx="1048200" cy="10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5010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88496-5B15-B4E1-1DF6-B763AD42DED9}"/>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8B799F43-45F5-37F0-0659-E8714A601805}"/>
              </a:ext>
            </a:extLst>
          </p:cNvPr>
          <p:cNvSpPr txBox="1"/>
          <p:nvPr/>
        </p:nvSpPr>
        <p:spPr>
          <a:xfrm>
            <a:off x="529737" y="323929"/>
            <a:ext cx="10439319" cy="584775"/>
          </a:xfrm>
          <a:prstGeom prst="rect">
            <a:avLst/>
          </a:prstGeom>
          <a:ln w="12700">
            <a:miter lim="400000"/>
          </a:ln>
        </p:spPr>
        <p:txBody>
          <a:bodyPr wrap="square" lIns="0" tIns="0" rIns="0" bIns="0" anchor="t" anchorCtr="0">
            <a:noAutofit/>
          </a:bodyPr>
          <a:lstStyle>
            <a:defPPr>
              <a:defRPr lang="en-NL"/>
            </a:defPPr>
            <a:lvl1pPr defTabSz="1100611" hangingPunct="0">
              <a:lnSpc>
                <a:spcPct val="100000"/>
              </a:lnSpc>
              <a:defRPr sz="3200" kern="0" cap="none" spc="0">
                <a:solidFill>
                  <a:srgbClr val="0C2340"/>
                </a:solidFill>
                <a:latin typeface="Adobe Caslon Pro Bold" panose="0205070206050A020403" pitchFamily="18" charset="0"/>
                <a:cs typeface="Brandon Grotesque Black"/>
              </a:defRPr>
            </a:lvl1pPr>
          </a:lstStyle>
          <a:p>
            <a:pPr marL="0" marR="0" lvl="0" indent="0" defTabSz="1100527"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C2340"/>
                </a:solidFill>
                <a:effectLst/>
                <a:uLnTx/>
                <a:uFillTx/>
                <a:latin typeface="Times New Roman"/>
                <a:sym typeface="Brandon Grotesque Black"/>
              </a:rPr>
              <a:t>Q&amp;A / </a:t>
            </a:r>
            <a:r>
              <a:rPr lang="en-US" b="1">
                <a:latin typeface="Times New Roman"/>
                <a:sym typeface="Brandon Grotesque Black"/>
              </a:rPr>
              <a:t>Objections</a:t>
            </a:r>
            <a:endParaRPr kumimoji="0" lang="en-US" sz="3200" b="1" i="0" u="none" strike="noStrike" kern="0" cap="none" spc="0" normalizeH="0" baseline="0" noProof="0">
              <a:ln>
                <a:noFill/>
              </a:ln>
              <a:solidFill>
                <a:srgbClr val="0C2340"/>
              </a:solidFill>
              <a:effectLst/>
              <a:uLnTx/>
              <a:uFillTx/>
              <a:latin typeface="Times New Roman"/>
              <a:sym typeface="Brandon Grotesque Black"/>
            </a:endParaRPr>
          </a:p>
        </p:txBody>
      </p:sp>
      <p:sp>
        <p:nvSpPr>
          <p:cNvPr id="5" name="TextBox 4">
            <a:extLst>
              <a:ext uri="{FF2B5EF4-FFF2-40B4-BE49-F238E27FC236}">
                <a16:creationId xmlns:a16="http://schemas.microsoft.com/office/drawing/2014/main" id="{533B5747-AEF7-4F83-68B8-AE14D0C331C1}"/>
              </a:ext>
            </a:extLst>
          </p:cNvPr>
          <p:cNvSpPr txBox="1"/>
          <p:nvPr/>
        </p:nvSpPr>
        <p:spPr>
          <a:xfrm>
            <a:off x="447675" y="911732"/>
            <a:ext cx="11353800" cy="5693866"/>
          </a:xfrm>
          <a:prstGeom prst="rect">
            <a:avLst/>
          </a:prstGeom>
          <a:noFill/>
        </p:spPr>
        <p:txBody>
          <a:bodyPr wrap="square" lIns="91440" tIns="45720" rIns="91440" bIns="45720" rtlCol="0" anchor="t">
            <a:spAutoFit/>
          </a:bodyPr>
          <a:lstStyle/>
          <a:p>
            <a:r>
              <a:rPr lang="en-US" sz="1600" b="1">
                <a:solidFill>
                  <a:srgbClr val="0C2340"/>
                </a:solidFill>
                <a:latin typeface="Times New Roman"/>
                <a:cs typeface="Times New Roman"/>
              </a:rPr>
              <a:t>"We already carry A-brands in our portfolio. This program could get us in trouble with our other suppliers"</a:t>
            </a:r>
          </a:p>
          <a:p>
            <a:r>
              <a:rPr lang="en-US" sz="1200">
                <a:solidFill>
                  <a:srgbClr val="0C2340"/>
                </a:solidFill>
                <a:latin typeface="Times New Roman"/>
                <a:cs typeface="Times New Roman"/>
              </a:rPr>
              <a:t>We completely understand. The beauty of Bols' extensive range is flexibility. If one flavor creates conflict, we have many other flavors to explore together. Though, many successful partners run dual strategies: A-brands in the back bar for premium visibility, Bols in the speed rail for high-volume cocktails. Or channel separation across your distribution network (premium vs mainstream). It's about smart portfolio management, not replacement.</a:t>
            </a:r>
          </a:p>
          <a:p>
            <a:endParaRPr lang="en-US" sz="1100" b="1">
              <a:solidFill>
                <a:srgbClr val="0C2340"/>
              </a:solidFill>
              <a:latin typeface="Times New Roman"/>
              <a:cs typeface="Times New Roman"/>
            </a:endParaRPr>
          </a:p>
          <a:p>
            <a:r>
              <a:rPr lang="en-US" sz="1600" b="1">
                <a:solidFill>
                  <a:srgbClr val="0C2340"/>
                </a:solidFill>
                <a:latin typeface="Times New Roman"/>
                <a:cs typeface="Times New Roman"/>
              </a:rPr>
              <a:t>"We don't want to speak negatively about competitors or brands from other importers"</a:t>
            </a:r>
          </a:p>
          <a:p>
            <a:r>
              <a:rPr lang="en-US" sz="1200">
                <a:solidFill>
                  <a:srgbClr val="0C2340"/>
                </a:solidFill>
                <a:latin typeface="Times New Roman"/>
                <a:cs typeface="Times New Roman"/>
              </a:rPr>
              <a:t>Absolutely agree. That's not what Dare to Compare is about. We focus on what makes Bols unique: authentic single-forward flavors, 100% natural botanicals, specifically crafted for cocktail mixing and exceptional value for money. Other brands excel in different areas, where we simply shine in cocktail performance. Dare to Compare is a positive, taste-first conversation that lets the liquid speak for itself.</a:t>
            </a:r>
          </a:p>
          <a:p>
            <a:endParaRPr lang="en-US" sz="1400" b="1">
              <a:solidFill>
                <a:srgbClr val="0C2340"/>
              </a:solidFill>
              <a:latin typeface="Times New Roman"/>
              <a:cs typeface="Times New Roman"/>
            </a:endParaRPr>
          </a:p>
          <a:p>
            <a:r>
              <a:rPr lang="en-US" sz="1600" b="1">
                <a:solidFill>
                  <a:srgbClr val="0C2340"/>
                </a:solidFill>
                <a:latin typeface="Times New Roman"/>
                <a:cs typeface="Times New Roman"/>
              </a:rPr>
              <a:t>"You're not coming with a marketing budget or listing fee. Why should we prioritize this?"</a:t>
            </a:r>
          </a:p>
          <a:p>
            <a:r>
              <a:rPr lang="en-US" sz="1200">
                <a:solidFill>
                  <a:srgbClr val="0C2340"/>
                </a:solidFill>
                <a:latin typeface="Times New Roman"/>
                <a:cs typeface="Times New Roman"/>
              </a:rPr>
              <a:t>We believe in taste and margin as the ultimate convincers. The combination of superior flavor performance and improved margins creates its own business case. That said, we're always open to discussing tailored support for committed partners. Let the liquid prove itself first.</a:t>
            </a:r>
          </a:p>
          <a:p>
            <a:endParaRPr lang="en-US" sz="1100" b="1">
              <a:solidFill>
                <a:srgbClr val="0C2340"/>
              </a:solidFill>
              <a:latin typeface="Times New Roman"/>
              <a:cs typeface="Times New Roman"/>
            </a:endParaRPr>
          </a:p>
          <a:p>
            <a:r>
              <a:rPr lang="en-US" sz="1600" b="1">
                <a:solidFill>
                  <a:srgbClr val="0C2340"/>
                </a:solidFill>
                <a:latin typeface="Times New Roman"/>
                <a:cs typeface="Times New Roman"/>
              </a:rPr>
              <a:t>"The A-brand (e.g. Malibu) is a brand that consumers know and ask for, Bols isn't"</a:t>
            </a:r>
          </a:p>
          <a:p>
            <a:r>
              <a:rPr lang="en-US" sz="1200">
                <a:solidFill>
                  <a:srgbClr val="0C2340"/>
                </a:solidFill>
                <a:latin typeface="Times New Roman"/>
                <a:cs typeface="Times New Roman"/>
              </a:rPr>
              <a:t>Most cocktail orders focus on the drink, not the brand. Consumers ask for "a Margarita" or "Cosmopolitan," not "a Cointreau Cosmopolitan." For high-volume, flavor-forward cocktails where taste and consistency matter most, Bols delivers superior results. Brand-specific requests are rare in everyday service. Where they do occur, a dual strategy gives you the best of both worlds.</a:t>
            </a:r>
          </a:p>
          <a:p>
            <a:endParaRPr lang="en-US" sz="1100" b="1">
              <a:solidFill>
                <a:srgbClr val="0C2340"/>
              </a:solidFill>
              <a:latin typeface="Times New Roman"/>
              <a:cs typeface="Times New Roman"/>
            </a:endParaRPr>
          </a:p>
          <a:p>
            <a:r>
              <a:rPr lang="en-US" sz="1600" b="1">
                <a:solidFill>
                  <a:srgbClr val="0C2340"/>
                </a:solidFill>
                <a:latin typeface="Times New Roman"/>
                <a:cs typeface="Times New Roman"/>
              </a:rPr>
              <a:t>"I need those A-brands on my back bar for recognition and premiumization"</a:t>
            </a:r>
          </a:p>
          <a:p>
            <a:r>
              <a:rPr lang="en-US" sz="1200">
                <a:solidFill>
                  <a:srgbClr val="0C2340"/>
                </a:solidFill>
                <a:latin typeface="Times New Roman"/>
                <a:cs typeface="Times New Roman"/>
              </a:rPr>
              <a:t>The most successful model is hybrid: keep A-brands visible on your back bar for brand recognition, pour Bols from your speed rail for volume cocktails. Consumers will be positively surprised by the superior taste, your bottom-line benefits from better margins. Premium perception meets operational excellence.</a:t>
            </a:r>
          </a:p>
          <a:p>
            <a:endParaRPr lang="en-US" sz="1100" b="1">
              <a:solidFill>
                <a:srgbClr val="0C2340"/>
              </a:solidFill>
              <a:latin typeface="Times New Roman"/>
              <a:cs typeface="Times New Roman"/>
            </a:endParaRPr>
          </a:p>
          <a:p>
            <a:r>
              <a:rPr lang="en-US" sz="1600" b="1">
                <a:solidFill>
                  <a:srgbClr val="0C2340"/>
                </a:solidFill>
                <a:latin typeface="Times New Roman"/>
                <a:cs typeface="Times New Roman"/>
              </a:rPr>
              <a:t>"But these brands are listed on our menu – we can't just remove them or substitute"</a:t>
            </a:r>
          </a:p>
          <a:p>
            <a:r>
              <a:rPr lang="en-US" sz="1200">
                <a:solidFill>
                  <a:srgbClr val="0C2340"/>
                </a:solidFill>
                <a:latin typeface="Times New Roman"/>
                <a:cs typeface="Times New Roman"/>
              </a:rPr>
              <a:t>If there's a contractual obligation, we respect that. However, if there's flexibility, consider using generic ingredient names instead of brand callout: "Triple Sec" instead of "Cointreau." Today's consumers increasingly value transparency and authenticity over brand names. They want to know what's in their drink rather than being marketed to. This approach gives you commercial flexibility and puts the focus back on your venue's craft.</a:t>
            </a:r>
          </a:p>
          <a:p>
            <a:endParaRPr lang="en-US" sz="1000" b="1">
              <a:solidFill>
                <a:srgbClr val="0C2340"/>
              </a:solidFill>
              <a:latin typeface="Times New Roman"/>
              <a:cs typeface="Times New Roman"/>
            </a:endParaRPr>
          </a:p>
          <a:p>
            <a:endParaRPr lang="en-US" sz="1000" b="1">
              <a:solidFill>
                <a:srgbClr val="0C2340"/>
              </a:solidFill>
              <a:latin typeface="Times New Roman"/>
              <a:cs typeface="Times New Roman"/>
            </a:endParaRPr>
          </a:p>
        </p:txBody>
      </p:sp>
      <p:sp>
        <p:nvSpPr>
          <p:cNvPr id="2" name="Freeform 25">
            <a:extLst>
              <a:ext uri="{FF2B5EF4-FFF2-40B4-BE49-F238E27FC236}">
                <a16:creationId xmlns:a16="http://schemas.microsoft.com/office/drawing/2014/main" id="{C360BC9C-02DB-524B-2D4C-0DAF70B31B97}"/>
              </a:ext>
            </a:extLst>
          </p:cNvPr>
          <p:cNvSpPr/>
          <p:nvPr/>
        </p:nvSpPr>
        <p:spPr>
          <a:xfrm>
            <a:off x="0" y="6625110"/>
            <a:ext cx="12191997" cy="268754"/>
          </a:xfrm>
          <a:custGeom>
            <a:avLst/>
            <a:gdLst/>
            <a:ahLst/>
            <a:cxnLst/>
            <a:rect l="l" t="t" r="r" b="b"/>
            <a:pathLst>
              <a:path w="4816592" h="106174">
                <a:moveTo>
                  <a:pt x="0" y="0"/>
                </a:moveTo>
                <a:lnTo>
                  <a:pt x="4816592" y="0"/>
                </a:lnTo>
                <a:lnTo>
                  <a:pt x="4816592" y="106174"/>
                </a:lnTo>
                <a:lnTo>
                  <a:pt x="0" y="106174"/>
                </a:lnTo>
                <a:close/>
              </a:path>
            </a:pathLst>
          </a:custGeom>
          <a:solidFill>
            <a:srgbClr val="A3BE0B"/>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 name="Graphic 2" descr="Home with solid fill">
            <a:hlinkClick r:id="rId3" action="ppaction://hlinksldjump"/>
            <a:extLst>
              <a:ext uri="{FF2B5EF4-FFF2-40B4-BE49-F238E27FC236}">
                <a16:creationId xmlns:a16="http://schemas.microsoft.com/office/drawing/2014/main" id="{63F42768-6FB5-426F-A861-E759526F37B2}"/>
              </a:ext>
            </a:extLst>
          </p:cNvPr>
          <p:cNvPicPr>
            <a:picLocks noChangeAspect="1"/>
          </p:cNvPicPr>
          <p:nvPr/>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74818" y="6608213"/>
            <a:ext cx="255734" cy="255734"/>
          </a:xfrm>
          <a:prstGeom prst="rect">
            <a:avLst/>
          </a:prstGeom>
        </p:spPr>
      </p:pic>
      <p:pic>
        <p:nvPicPr>
          <p:cNvPr id="4" name="Picture 753049504">
            <a:extLst>
              <a:ext uri="{FF2B5EF4-FFF2-40B4-BE49-F238E27FC236}">
                <a16:creationId xmlns:a16="http://schemas.microsoft.com/office/drawing/2014/main" id="{70C68B3C-6ED1-E9D3-50EC-DD5D9138C9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91672" y="1"/>
            <a:ext cx="1048200" cy="10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862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9E104-5776-1926-7B1A-7B655043D09A}"/>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58FD1221-F09B-C162-8519-3BEC5553CED4}"/>
              </a:ext>
            </a:extLst>
          </p:cNvPr>
          <p:cNvSpPr txBox="1"/>
          <p:nvPr/>
        </p:nvSpPr>
        <p:spPr>
          <a:xfrm>
            <a:off x="447675" y="411852"/>
            <a:ext cx="10439319" cy="584775"/>
          </a:xfrm>
          <a:prstGeom prst="rect">
            <a:avLst/>
          </a:prstGeom>
          <a:ln w="12700">
            <a:miter lim="400000"/>
          </a:ln>
        </p:spPr>
        <p:txBody>
          <a:bodyPr wrap="square" lIns="0" tIns="0" rIns="0" bIns="0" anchor="t" anchorCtr="0">
            <a:noAutofit/>
          </a:bodyPr>
          <a:lstStyle>
            <a:defPPr>
              <a:defRPr lang="en-NL"/>
            </a:defPPr>
            <a:lvl1pPr defTabSz="1100611" hangingPunct="0">
              <a:lnSpc>
                <a:spcPct val="100000"/>
              </a:lnSpc>
              <a:defRPr sz="3200" kern="0" cap="none" spc="0">
                <a:solidFill>
                  <a:srgbClr val="0C2340"/>
                </a:solidFill>
                <a:latin typeface="Adobe Caslon Pro Bold" panose="0205070206050A020403" pitchFamily="18" charset="0"/>
                <a:cs typeface="Brandon Grotesque Black"/>
              </a:defRPr>
            </a:lvl1pPr>
          </a:lstStyle>
          <a:p>
            <a:pPr marL="0" marR="0" lvl="0" indent="0" defTabSz="1100527"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C2340"/>
                </a:solidFill>
                <a:effectLst/>
                <a:uLnTx/>
                <a:uFillTx/>
                <a:latin typeface="Times New Roman"/>
                <a:sym typeface="Brandon Grotesque Black"/>
              </a:rPr>
              <a:t>Q&amp;A / </a:t>
            </a:r>
            <a:r>
              <a:rPr lang="en-US" b="1">
                <a:latin typeface="Times New Roman"/>
                <a:sym typeface="Brandon Grotesque Black"/>
              </a:rPr>
              <a:t>Objections</a:t>
            </a:r>
            <a:endParaRPr lang="en-US" sz="3200" b="1" i="0" u="none" strike="noStrike" kern="0" cap="none" spc="0" normalizeH="0" baseline="0" noProof="0">
              <a:ln>
                <a:noFill/>
              </a:ln>
              <a:solidFill>
                <a:srgbClr val="0C2340"/>
              </a:solidFill>
              <a:effectLst/>
              <a:uLnTx/>
              <a:uFillTx/>
              <a:latin typeface="Times New Roman"/>
            </a:endParaRPr>
          </a:p>
        </p:txBody>
      </p:sp>
      <p:sp>
        <p:nvSpPr>
          <p:cNvPr id="5" name="TextBox 4">
            <a:extLst>
              <a:ext uri="{FF2B5EF4-FFF2-40B4-BE49-F238E27FC236}">
                <a16:creationId xmlns:a16="http://schemas.microsoft.com/office/drawing/2014/main" id="{8A071740-D9AB-2DB2-6552-69CCE752E82F}"/>
              </a:ext>
            </a:extLst>
          </p:cNvPr>
          <p:cNvSpPr txBox="1"/>
          <p:nvPr/>
        </p:nvSpPr>
        <p:spPr>
          <a:xfrm>
            <a:off x="297918" y="996627"/>
            <a:ext cx="11353800" cy="5093702"/>
          </a:xfrm>
          <a:prstGeom prst="rect">
            <a:avLst/>
          </a:prstGeom>
          <a:noFill/>
        </p:spPr>
        <p:txBody>
          <a:bodyPr wrap="square" lIns="91440" tIns="45720" rIns="91440" bIns="45720" rtlCol="0" anchor="t">
            <a:spAutoFit/>
          </a:bodyPr>
          <a:lstStyle/>
          <a:p>
            <a:r>
              <a:rPr lang="en-US" sz="1600" b="1">
                <a:solidFill>
                  <a:srgbClr val="0C2340"/>
                </a:solidFill>
                <a:latin typeface="Times New Roman"/>
                <a:cs typeface="Times New Roman"/>
              </a:rPr>
              <a:t>"You promise better taste, but how do I know this will deliver better results?"</a:t>
            </a:r>
          </a:p>
          <a:p>
            <a:r>
              <a:rPr lang="en-US" sz="1200">
                <a:solidFill>
                  <a:srgbClr val="0C2340"/>
                </a:solidFill>
                <a:latin typeface="Times New Roman"/>
                <a:cs typeface="Times New Roman"/>
              </a:rPr>
              <a:t>We have the proof. Dare to Compare has been successfully executed across multiple markets globally, with high percentage bartender preference rates in blind taste tests. We'll gladly share relevant case studies and success stories from markets similar to yours, including conversion rates, volume growth and venue testimonials. The program works because it's built on a simple truth: better taste plus better margins equals better business.</a:t>
            </a:r>
          </a:p>
          <a:p>
            <a:endParaRPr lang="en-US" sz="1400" b="1">
              <a:solidFill>
                <a:srgbClr val="0C2340"/>
              </a:solidFill>
              <a:latin typeface="Adobe Caslon Pro" panose="0205050205050A020403" pitchFamily="18" charset="0"/>
            </a:endParaRPr>
          </a:p>
          <a:p>
            <a:r>
              <a:rPr lang="en-US" sz="1600" b="1">
                <a:solidFill>
                  <a:srgbClr val="0C2340"/>
                </a:solidFill>
                <a:latin typeface="Times New Roman"/>
                <a:cs typeface="Times New Roman"/>
              </a:rPr>
              <a:t>"The category leader invests heavily in marketing and activations – what does Bols offer in return?"</a:t>
            </a:r>
          </a:p>
          <a:p>
            <a:r>
              <a:rPr lang="en-US" sz="1200">
                <a:solidFill>
                  <a:srgbClr val="0C2340"/>
                </a:solidFill>
                <a:latin typeface="Times New Roman"/>
                <a:cs typeface="Times New Roman"/>
              </a:rPr>
              <a:t>Bols is a globally recognized brand sold in 110+ markets with 450 years of cocktail heritage. We support partners extensively through on-trade activations like Bols Cocktail Battle, digital content creation, Bols Bartending Academy resources and extensive POS and merchandise programs. We invest where it matters most, in the people who create the drinks and the experiences that drive consumer loyalty. We’re happy to share more insights on this in your market specifically.</a:t>
            </a:r>
          </a:p>
          <a:p>
            <a:endParaRPr lang="en-US" sz="1400">
              <a:solidFill>
                <a:srgbClr val="0C2340"/>
              </a:solidFill>
              <a:latin typeface="Adobe Caslon Pro" panose="0205050205050A020403" pitchFamily="18" charset="0"/>
            </a:endParaRPr>
          </a:p>
          <a:p>
            <a:r>
              <a:rPr lang="en-US" sz="1600" b="1">
                <a:solidFill>
                  <a:srgbClr val="0C2340"/>
                </a:solidFill>
                <a:latin typeface="Times New Roman"/>
                <a:cs typeface="Times New Roman"/>
              </a:rPr>
              <a:t>"Your competition (De Kuyper and other liqueur ranges) tells the same story – why are you different?"</a:t>
            </a:r>
          </a:p>
          <a:p>
            <a:r>
              <a:rPr lang="en-US" sz="1200">
                <a:solidFill>
                  <a:srgbClr val="0C2340"/>
                </a:solidFill>
                <a:latin typeface="Times New Roman"/>
                <a:cs typeface="Times New Roman"/>
              </a:rPr>
              <a:t>Bols stands apart through 450 years of liqueur-making expertise, global presence in 110+ markets, 100% natural botanicals with no artificial flavors and purpose-built formulation for cocktails. Competitors can not claim that. Every flavor is specifically developed to shine in mixed drinks, not as standalone drinks. Bols isn't just another liqueur range: we're the original and we're still the best at what we do: making cocktails taste exceptional.</a:t>
            </a:r>
          </a:p>
          <a:p>
            <a:endParaRPr lang="en-US" sz="1100">
              <a:solidFill>
                <a:srgbClr val="0C2340"/>
              </a:solidFill>
              <a:latin typeface="Adobe Caslon Pro" panose="0205050205050A020403" pitchFamily="18" charset="0"/>
            </a:endParaRPr>
          </a:p>
          <a:p>
            <a:r>
              <a:rPr lang="en-US" sz="1600" b="1">
                <a:solidFill>
                  <a:srgbClr val="0C2340"/>
                </a:solidFill>
                <a:latin typeface="Times New Roman"/>
                <a:cs typeface="Times New Roman"/>
              </a:rPr>
              <a:t>“Why use Bols liqueurs vs syrups in cocktails?”</a:t>
            </a:r>
          </a:p>
          <a:p>
            <a:r>
              <a:rPr lang="en-US" sz="1200">
                <a:solidFill>
                  <a:srgbClr val="0C2340"/>
                </a:solidFill>
                <a:latin typeface="Times New Roman"/>
                <a:cs typeface="Times New Roman"/>
              </a:rPr>
              <a:t>Due to it’s alcoholic base, liqueurs add complex, layered flavors, not one-dimensional sweetness and sugar. The alcohol content carries the oils of the natural botanicals in your cocktails. This results in a stable flavor profile across ice, dilution &amp; temperature and a better balance &amp; mouthfeel in the finished drink. Liqueurs give also a better control of the sweetness due to a lower sugar content than syrups. Besides, liqueurs are essential in many iconic and classic cocktail recipes. A margarita with orange syrup is not a margarita, it’s overly sweet and out of balance; an espresso martini would be overly sweet with coffee syrup and not balanced enough with only coffee. </a:t>
            </a:r>
          </a:p>
          <a:p>
            <a:r>
              <a:rPr lang="en-US" sz="1200">
                <a:solidFill>
                  <a:srgbClr val="0C2340"/>
                </a:solidFill>
                <a:latin typeface="Times New Roman"/>
                <a:cs typeface="Times New Roman"/>
              </a:rPr>
              <a:t>Bols liqueurs don’t just flavor cocktails.. they give them character, complexity and identity.</a:t>
            </a:r>
          </a:p>
          <a:p>
            <a:endParaRPr lang="en-US" sz="1600" b="1">
              <a:solidFill>
                <a:srgbClr val="0C2340"/>
              </a:solidFill>
              <a:latin typeface="Times New Roman"/>
              <a:cs typeface="Times New Roman"/>
            </a:endParaRPr>
          </a:p>
          <a:p>
            <a:r>
              <a:rPr lang="en-US" sz="1600" b="1">
                <a:solidFill>
                  <a:srgbClr val="0C2340"/>
                </a:solidFill>
                <a:latin typeface="Times New Roman"/>
                <a:cs typeface="Times New Roman"/>
              </a:rPr>
              <a:t>“What style of rum is used for the Bols Coconut?”</a:t>
            </a:r>
          </a:p>
          <a:p>
            <a:r>
              <a:rPr lang="en-US" sz="1200">
                <a:solidFill>
                  <a:srgbClr val="0C2340"/>
                </a:solidFill>
                <a:latin typeface="Times New Roman"/>
                <a:cs typeface="Times New Roman"/>
              </a:rPr>
              <a:t>For our Bols Coconut we use a </a:t>
            </a:r>
            <a:r>
              <a:rPr lang="en-US" sz="1200" err="1">
                <a:solidFill>
                  <a:srgbClr val="0C2340"/>
                </a:solidFill>
                <a:latin typeface="Times New Roman"/>
                <a:cs typeface="Times New Roman"/>
              </a:rPr>
              <a:t>a</a:t>
            </a:r>
            <a:r>
              <a:rPr lang="en-US" sz="1200">
                <a:solidFill>
                  <a:srgbClr val="0C2340"/>
                </a:solidFill>
                <a:latin typeface="Times New Roman"/>
                <a:cs typeface="Times New Roman"/>
              </a:rPr>
              <a:t> pot still rum  from the West Indies distillery. We re-distill this at our distillery to create a higher ester, and hence more flavorful rum. This shines through in both the liqueur and your cocktails. </a:t>
            </a:r>
          </a:p>
        </p:txBody>
      </p:sp>
      <p:sp>
        <p:nvSpPr>
          <p:cNvPr id="2" name="Freeform 25">
            <a:extLst>
              <a:ext uri="{FF2B5EF4-FFF2-40B4-BE49-F238E27FC236}">
                <a16:creationId xmlns:a16="http://schemas.microsoft.com/office/drawing/2014/main" id="{9947375D-28A9-83FF-9DF5-2EEBFE831599}"/>
              </a:ext>
            </a:extLst>
          </p:cNvPr>
          <p:cNvSpPr/>
          <p:nvPr/>
        </p:nvSpPr>
        <p:spPr>
          <a:xfrm>
            <a:off x="0" y="6625110"/>
            <a:ext cx="12191997" cy="268754"/>
          </a:xfrm>
          <a:custGeom>
            <a:avLst/>
            <a:gdLst/>
            <a:ahLst/>
            <a:cxnLst/>
            <a:rect l="l" t="t" r="r" b="b"/>
            <a:pathLst>
              <a:path w="4816592" h="106174">
                <a:moveTo>
                  <a:pt x="0" y="0"/>
                </a:moveTo>
                <a:lnTo>
                  <a:pt x="4816592" y="0"/>
                </a:lnTo>
                <a:lnTo>
                  <a:pt x="4816592" y="106174"/>
                </a:lnTo>
                <a:lnTo>
                  <a:pt x="0" y="106174"/>
                </a:lnTo>
                <a:close/>
              </a:path>
            </a:pathLst>
          </a:custGeom>
          <a:solidFill>
            <a:srgbClr val="EDB226"/>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 name="Graphic 2" descr="Home with solid fill">
            <a:hlinkClick r:id="rId2" action="ppaction://hlinksldjump"/>
            <a:extLst>
              <a:ext uri="{FF2B5EF4-FFF2-40B4-BE49-F238E27FC236}">
                <a16:creationId xmlns:a16="http://schemas.microsoft.com/office/drawing/2014/main" id="{2300F33A-B57E-D347-EA9D-B9899A47A57E}"/>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74818" y="6608213"/>
            <a:ext cx="255734" cy="255734"/>
          </a:xfrm>
          <a:prstGeom prst="rect">
            <a:avLst/>
          </a:prstGeom>
        </p:spPr>
      </p:pic>
      <p:pic>
        <p:nvPicPr>
          <p:cNvPr id="4" name="Picture 753049504">
            <a:extLst>
              <a:ext uri="{FF2B5EF4-FFF2-40B4-BE49-F238E27FC236}">
                <a16:creationId xmlns:a16="http://schemas.microsoft.com/office/drawing/2014/main" id="{7AD7C28A-DDE2-6C5E-67F0-21CCAF3382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91672" y="1"/>
            <a:ext cx="1048200" cy="10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259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bottle&#10;&#10;Description automatically generated with low confidence">
            <a:extLst>
              <a:ext uri="{FF2B5EF4-FFF2-40B4-BE49-F238E27FC236}">
                <a16:creationId xmlns:a16="http://schemas.microsoft.com/office/drawing/2014/main" id="{3A255551-6814-6A7B-7066-572A4123759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661"/>
          <a:stretch/>
        </p:blipFill>
        <p:spPr>
          <a:xfrm>
            <a:off x="0" y="-41379"/>
            <a:ext cx="12192000" cy="6949179"/>
          </a:xfrm>
          <a:prstGeom prst="rect">
            <a:avLst/>
          </a:prstGeom>
        </p:spPr>
      </p:pic>
      <p:pic>
        <p:nvPicPr>
          <p:cNvPr id="2" name="Bols Logo_White.png" descr="Bols Logo_White.png">
            <a:extLst>
              <a:ext uri="{FF2B5EF4-FFF2-40B4-BE49-F238E27FC236}">
                <a16:creationId xmlns:a16="http://schemas.microsoft.com/office/drawing/2014/main" id="{5938FA21-50E3-D4EE-5B20-FDD64E5EC8B1}"/>
              </a:ext>
            </a:extLst>
          </p:cNvPr>
          <p:cNvPicPr>
            <a:picLocks noChangeAspect="1"/>
          </p:cNvPicPr>
          <p:nvPr/>
        </p:nvPicPr>
        <p:blipFill>
          <a:blip r:embed="rId3"/>
          <a:stretch>
            <a:fillRect/>
          </a:stretch>
        </p:blipFill>
        <p:spPr>
          <a:xfrm>
            <a:off x="1417856" y="-1360714"/>
            <a:ext cx="9644288" cy="9644289"/>
          </a:xfrm>
          <a:prstGeom prst="rect">
            <a:avLst/>
          </a:prstGeom>
          <a:ln w="12700">
            <a:miter lim="400000"/>
          </a:ln>
        </p:spPr>
      </p:pic>
      <p:pic>
        <p:nvPicPr>
          <p:cNvPr id="7" name="Graphic 6" descr="Home with solid fill">
            <a:hlinkClick r:id="rId4" action="ppaction://hlinksldjump"/>
            <a:extLst>
              <a:ext uri="{FF2B5EF4-FFF2-40B4-BE49-F238E27FC236}">
                <a16:creationId xmlns:a16="http://schemas.microsoft.com/office/drawing/2014/main" id="{9CE91D8B-B8C8-BDF0-4A57-CF9A01222A74}"/>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74818" y="6557761"/>
            <a:ext cx="255734" cy="255734"/>
          </a:xfrm>
          <a:prstGeom prst="rect">
            <a:avLst/>
          </a:prstGeom>
        </p:spPr>
      </p:pic>
    </p:spTree>
    <p:extLst>
      <p:ext uri="{BB962C8B-B14F-4D97-AF65-F5344CB8AC3E}">
        <p14:creationId xmlns:p14="http://schemas.microsoft.com/office/powerpoint/2010/main" val="3299617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6601" y="0"/>
            <a:ext cx="12041268" cy="67911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DE6E2"/>
        </a:solidFill>
        <a:effectLst/>
      </p:bgPr>
    </p:bg>
    <p:spTree>
      <p:nvGrpSpPr>
        <p:cNvPr id="1" name="">
          <a:extLst>
            <a:ext uri="{FF2B5EF4-FFF2-40B4-BE49-F238E27FC236}">
              <a16:creationId xmlns:a16="http://schemas.microsoft.com/office/drawing/2014/main" id="{00B8C417-88F8-E9B3-562D-AFE490394ADC}"/>
            </a:ext>
          </a:extLst>
        </p:cNvPr>
        <p:cNvGrpSpPr/>
        <p:nvPr/>
      </p:nvGrpSpPr>
      <p:grpSpPr>
        <a:xfrm>
          <a:off x="0" y="0"/>
          <a:ext cx="0" cy="0"/>
          <a:chOff x="0" y="0"/>
          <a:chExt cx="0" cy="0"/>
        </a:xfrm>
      </p:grpSpPr>
      <p:pic>
        <p:nvPicPr>
          <p:cNvPr id="32" name="Picture 31" descr="A row of bottles of liquor&#10;&#10;AI-generated content may be incorrect.">
            <a:extLst>
              <a:ext uri="{FF2B5EF4-FFF2-40B4-BE49-F238E27FC236}">
                <a16:creationId xmlns:a16="http://schemas.microsoft.com/office/drawing/2014/main" id="{04C99EDD-D1CF-0F6D-F6AE-4D75EEC90723}"/>
              </a:ext>
            </a:extLst>
          </p:cNvPr>
          <p:cNvPicPr>
            <a:picLocks noChangeAspect="1"/>
          </p:cNvPicPr>
          <p:nvPr/>
        </p:nvPicPr>
        <p:blipFill>
          <a:blip r:embed="rId2">
            <a:extLst>
              <a:ext uri="{28A0092B-C50C-407E-A947-70E740481C1C}">
                <a14:useLocalDpi xmlns:a14="http://schemas.microsoft.com/office/drawing/2010/main" val="0"/>
              </a:ext>
            </a:extLst>
          </a:blip>
          <a:srcRect b="15923"/>
          <a:stretch>
            <a:fillRect/>
          </a:stretch>
        </p:blipFill>
        <p:spPr>
          <a:xfrm>
            <a:off x="-80862" y="-21085"/>
            <a:ext cx="12272861" cy="6879086"/>
          </a:xfrm>
          <a:prstGeom prst="rect">
            <a:avLst/>
          </a:prstGeom>
        </p:spPr>
      </p:pic>
      <p:grpSp>
        <p:nvGrpSpPr>
          <p:cNvPr id="6" name="Group 6">
            <a:extLst>
              <a:ext uri="{FF2B5EF4-FFF2-40B4-BE49-F238E27FC236}">
                <a16:creationId xmlns:a16="http://schemas.microsoft.com/office/drawing/2014/main" id="{051EBE31-EA76-843F-0318-E8E2DE00B740}"/>
              </a:ext>
            </a:extLst>
          </p:cNvPr>
          <p:cNvGrpSpPr/>
          <p:nvPr/>
        </p:nvGrpSpPr>
        <p:grpSpPr>
          <a:xfrm>
            <a:off x="11217000" y="6352114"/>
            <a:ext cx="289200" cy="289200"/>
            <a:chOff x="0" y="0"/>
            <a:chExt cx="578400" cy="578400"/>
          </a:xfrm>
        </p:grpSpPr>
        <p:sp>
          <p:nvSpPr>
            <p:cNvPr id="7" name="Freeform 7">
              <a:extLst>
                <a:ext uri="{FF2B5EF4-FFF2-40B4-BE49-F238E27FC236}">
                  <a16:creationId xmlns:a16="http://schemas.microsoft.com/office/drawing/2014/main" id="{F2A24BC3-BB09-117A-6C28-E651478D349A}"/>
                </a:ext>
              </a:extLst>
            </p:cNvPr>
            <p:cNvSpPr/>
            <p:nvPr/>
          </p:nvSpPr>
          <p:spPr>
            <a:xfrm>
              <a:off x="0" y="0"/>
              <a:ext cx="578400" cy="578400"/>
            </a:xfrm>
            <a:custGeom>
              <a:avLst/>
              <a:gdLst/>
              <a:ahLst/>
              <a:cxnLst/>
              <a:rect l="l" t="t" r="r" b="b"/>
              <a:pathLst>
                <a:path w="578400" h="578400">
                  <a:moveTo>
                    <a:pt x="0" y="0"/>
                  </a:moveTo>
                  <a:lnTo>
                    <a:pt x="578400" y="0"/>
                  </a:lnTo>
                  <a:lnTo>
                    <a:pt x="578400" y="578400"/>
                  </a:lnTo>
                  <a:lnTo>
                    <a:pt x="0" y="578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8" name="Freeform 8">
              <a:extLst>
                <a:ext uri="{FF2B5EF4-FFF2-40B4-BE49-F238E27FC236}">
                  <a16:creationId xmlns:a16="http://schemas.microsoft.com/office/drawing/2014/main" id="{D30BDE83-0AA1-6BC8-07C0-F8DB97252497}"/>
                </a:ext>
              </a:extLst>
            </p:cNvPr>
            <p:cNvSpPr/>
            <p:nvPr/>
          </p:nvSpPr>
          <p:spPr>
            <a:xfrm>
              <a:off x="157261" y="148840"/>
              <a:ext cx="263878" cy="280721"/>
            </a:xfrm>
            <a:custGeom>
              <a:avLst/>
              <a:gdLst/>
              <a:ahLst/>
              <a:cxnLst/>
              <a:rect l="l" t="t" r="r" b="b"/>
              <a:pathLst>
                <a:path w="263878" h="280721">
                  <a:moveTo>
                    <a:pt x="0" y="0"/>
                  </a:moveTo>
                  <a:lnTo>
                    <a:pt x="263878" y="0"/>
                  </a:lnTo>
                  <a:lnTo>
                    <a:pt x="263878" y="280720"/>
                  </a:lnTo>
                  <a:lnTo>
                    <a:pt x="0" y="2807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grpSp>
      <p:sp>
        <p:nvSpPr>
          <p:cNvPr id="24" name="TextBox 24">
            <a:extLst>
              <a:ext uri="{FF2B5EF4-FFF2-40B4-BE49-F238E27FC236}">
                <a16:creationId xmlns:a16="http://schemas.microsoft.com/office/drawing/2014/main" id="{C2F2FE3B-51C3-1CC7-E8A6-AEEFE27EBAD4}"/>
              </a:ext>
            </a:extLst>
          </p:cNvPr>
          <p:cNvSpPr txBox="1"/>
          <p:nvPr/>
        </p:nvSpPr>
        <p:spPr>
          <a:xfrm>
            <a:off x="687288" y="731732"/>
            <a:ext cx="10421730" cy="769441"/>
          </a:xfrm>
          <a:prstGeom prst="rect">
            <a:avLst/>
          </a:prstGeom>
        </p:spPr>
        <p:txBody>
          <a:bodyPr wrap="square" lIns="0" tIns="0" rIns="0" bIns="0" rtlCol="0" anchor="t">
            <a:spAutoFit/>
          </a:bodyPr>
          <a:lstStyle/>
          <a:p>
            <a:pPr algn="ctr" defTabSz="609630">
              <a:lnSpc>
                <a:spcPts val="5973"/>
              </a:lnSpc>
            </a:pPr>
            <a:r>
              <a:rPr lang="en-US" sz="6000" b="1">
                <a:solidFill>
                  <a:srgbClr val="FFFFFF"/>
                </a:solidFill>
                <a:latin typeface="Times New Roman"/>
                <a:ea typeface="Inter Bold"/>
                <a:cs typeface="Inter Bold"/>
                <a:sym typeface="Inter Bold"/>
              </a:rPr>
              <a:t>Why liqueurs?</a:t>
            </a:r>
            <a:endParaRPr lang="en-US" sz="6000" b="1">
              <a:solidFill>
                <a:srgbClr val="FFFFFF"/>
              </a:solidFill>
              <a:latin typeface="Times New Roman"/>
              <a:ea typeface="Inter Bold"/>
              <a:cs typeface="Inter Bold"/>
            </a:endParaRPr>
          </a:p>
        </p:txBody>
      </p:sp>
      <p:sp>
        <p:nvSpPr>
          <p:cNvPr id="30" name="AutoShape 30">
            <a:extLst>
              <a:ext uri="{FF2B5EF4-FFF2-40B4-BE49-F238E27FC236}">
                <a16:creationId xmlns:a16="http://schemas.microsoft.com/office/drawing/2014/main" id="{D6A61936-9579-B315-ED10-201C3936C451}"/>
              </a:ext>
            </a:extLst>
          </p:cNvPr>
          <p:cNvSpPr/>
          <p:nvPr/>
        </p:nvSpPr>
        <p:spPr>
          <a:xfrm>
            <a:off x="1097280" y="6549612"/>
            <a:ext cx="9840189" cy="19464"/>
          </a:xfrm>
          <a:prstGeom prst="line">
            <a:avLst/>
          </a:prstGeom>
          <a:ln w="19050" cap="rnd">
            <a:solidFill>
              <a:srgbClr val="F4F5F8"/>
            </a:solidFill>
            <a:prstDash val="solid"/>
            <a:headEnd type="none" w="sm" len="sm"/>
            <a:tailEnd type="none" w="sm" len="sm"/>
          </a:ln>
        </p:spPr>
        <p:txBody>
          <a:bodyPr/>
          <a:lstStyle/>
          <a:p>
            <a:pPr defTabSz="609630"/>
            <a:endParaRPr lang="en-US" sz="1200">
              <a:solidFill>
                <a:prstClr val="black"/>
              </a:solidFill>
              <a:latin typeface="Calibri"/>
            </a:endParaRPr>
          </a:p>
        </p:txBody>
      </p:sp>
      <p:pic>
        <p:nvPicPr>
          <p:cNvPr id="31" name="Picture 30" descr="A white text on a black background&#10;&#10;AI-generated content may be incorrect.">
            <a:extLst>
              <a:ext uri="{FF2B5EF4-FFF2-40B4-BE49-F238E27FC236}">
                <a16:creationId xmlns:a16="http://schemas.microsoft.com/office/drawing/2014/main" id="{D89AA6B3-E64F-BF6C-8548-44D82B11C2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73" y="6111550"/>
            <a:ext cx="803572" cy="803572"/>
          </a:xfrm>
          <a:prstGeom prst="rect">
            <a:avLst/>
          </a:prstGeom>
        </p:spPr>
      </p:pic>
      <p:sp>
        <p:nvSpPr>
          <p:cNvPr id="33" name="Rectangle: Rounded Corners 32">
            <a:extLst>
              <a:ext uri="{FF2B5EF4-FFF2-40B4-BE49-F238E27FC236}">
                <a16:creationId xmlns:a16="http://schemas.microsoft.com/office/drawing/2014/main" id="{BED563D9-8B1F-7BCA-4AFE-93E5BA73697F}"/>
              </a:ext>
            </a:extLst>
          </p:cNvPr>
          <p:cNvSpPr/>
          <p:nvPr/>
        </p:nvSpPr>
        <p:spPr>
          <a:xfrm>
            <a:off x="2129583" y="2004001"/>
            <a:ext cx="8233345" cy="3687221"/>
          </a:xfrm>
          <a:prstGeom prst="roundRect">
            <a:avLst/>
          </a:prstGeom>
          <a:solidFill>
            <a:sysClr val="window" lastClr="FFFFFF">
              <a:alpha val="70000"/>
            </a:sys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4" name="TextBox 6">
            <a:extLst>
              <a:ext uri="{FF2B5EF4-FFF2-40B4-BE49-F238E27FC236}">
                <a16:creationId xmlns:a16="http://schemas.microsoft.com/office/drawing/2014/main" id="{C54900B3-299E-4365-4E79-7D52F089F00E}"/>
              </a:ext>
            </a:extLst>
          </p:cNvPr>
          <p:cNvSpPr txBox="1"/>
          <p:nvPr/>
        </p:nvSpPr>
        <p:spPr>
          <a:xfrm>
            <a:off x="2333734" y="2012233"/>
            <a:ext cx="8775284" cy="3132803"/>
          </a:xfrm>
          <a:prstGeom prst="rect">
            <a:avLst/>
          </a:prstGeom>
        </p:spPr>
        <p:txBody>
          <a:bodyPr wrap="square" lIns="0" tIns="0" rIns="0" bIns="0" rtlCol="0" anchor="t">
            <a:spAutoFit/>
          </a:bodyPr>
          <a:lstStyle/>
          <a:p>
            <a:pPr marL="571500" indent="-571500" defTabSz="609660">
              <a:lnSpc>
                <a:spcPct val="150000"/>
              </a:lnSpc>
              <a:buFont typeface="Wingdings" panose="05000000000000000000" pitchFamily="2" charset="2"/>
              <a:buChar char="ü"/>
              <a:defRPr/>
            </a:pPr>
            <a:r>
              <a:rPr lang="en-US" sz="3500" b="1">
                <a:solidFill>
                  <a:srgbClr val="0C2340"/>
                </a:solidFill>
                <a:latin typeface="Adobe Caslon Pro"/>
                <a:ea typeface="Times New Roman Bold"/>
                <a:cs typeface="Times New Roman Bold"/>
                <a:sym typeface="Times New Roman Bold"/>
              </a:rPr>
              <a:t>Flavoring</a:t>
            </a:r>
            <a:r>
              <a:rPr lang="en-US" sz="3500">
                <a:solidFill>
                  <a:srgbClr val="0C2340"/>
                </a:solidFill>
                <a:latin typeface="Adobe Caslon Pro"/>
                <a:ea typeface="Times New Roman Bold"/>
                <a:cs typeface="Times New Roman Bold"/>
                <a:sym typeface="Times New Roman Bold"/>
              </a:rPr>
              <a:t> </a:t>
            </a:r>
            <a:r>
              <a:rPr lang="en-US" sz="3500" b="1">
                <a:solidFill>
                  <a:srgbClr val="0C2340"/>
                </a:solidFill>
                <a:latin typeface="Adobe Caslon Pro"/>
                <a:ea typeface="Times New Roman Bold"/>
                <a:cs typeface="Times New Roman Bold"/>
                <a:sym typeface="Times New Roman Bold"/>
              </a:rPr>
              <a:t>powerhouse for cocktails</a:t>
            </a:r>
          </a:p>
          <a:p>
            <a:pPr marL="571500" indent="-571500" defTabSz="609660">
              <a:lnSpc>
                <a:spcPct val="150000"/>
              </a:lnSpc>
              <a:buFont typeface="Wingdings" panose="05000000000000000000" pitchFamily="2" charset="2"/>
              <a:buChar char="ü"/>
              <a:defRPr/>
            </a:pPr>
            <a:r>
              <a:rPr lang="en-US" sz="3500" b="1">
                <a:solidFill>
                  <a:srgbClr val="0C2340"/>
                </a:solidFill>
                <a:latin typeface="Adobe Caslon Pro"/>
                <a:ea typeface="Times New Roman Bold"/>
                <a:cs typeface="Times New Roman Bold"/>
                <a:sym typeface="Times New Roman Bold"/>
              </a:rPr>
              <a:t>Appealing drinks made easy</a:t>
            </a:r>
            <a:endParaRPr lang="en-US" sz="3500" b="1">
              <a:solidFill>
                <a:srgbClr val="0C2340"/>
              </a:solidFill>
              <a:latin typeface="Adobe Caslon Pro"/>
              <a:ea typeface="Times New Roman Bold"/>
              <a:cs typeface="Times New Roman Bold"/>
            </a:endParaRPr>
          </a:p>
          <a:p>
            <a:pPr marL="571500" indent="-571500" defTabSz="609660">
              <a:lnSpc>
                <a:spcPct val="150000"/>
              </a:lnSpc>
              <a:buFont typeface="Wingdings" panose="05000000000000000000" pitchFamily="2" charset="2"/>
              <a:buChar char="ü"/>
              <a:defRPr/>
            </a:pPr>
            <a:r>
              <a:rPr lang="en-US" sz="3500" b="1">
                <a:solidFill>
                  <a:srgbClr val="0C2340"/>
                </a:solidFill>
                <a:latin typeface="Adobe Caslon Pro"/>
                <a:ea typeface="Times New Roman Bold"/>
                <a:cs typeface="Times New Roman Bold"/>
                <a:sym typeface="Times New Roman Bold"/>
              </a:rPr>
              <a:t>A stable flavor all year round</a:t>
            </a:r>
            <a:endParaRPr lang="en-US" sz="3500" b="1">
              <a:solidFill>
                <a:srgbClr val="0C2340"/>
              </a:solidFill>
              <a:latin typeface="Adobe Caslon Pro"/>
              <a:ea typeface="Times New Roman Bold"/>
              <a:cs typeface="Times New Roman Bold"/>
            </a:endParaRPr>
          </a:p>
          <a:p>
            <a:pPr marL="571500" indent="-571500" defTabSz="609660">
              <a:lnSpc>
                <a:spcPct val="150000"/>
              </a:lnSpc>
              <a:buFont typeface="Wingdings" panose="05000000000000000000" pitchFamily="2" charset="2"/>
              <a:buChar char="ü"/>
              <a:defRPr/>
            </a:pPr>
            <a:r>
              <a:rPr lang="en-US" sz="3500" b="1">
                <a:solidFill>
                  <a:srgbClr val="0C2340"/>
                </a:solidFill>
                <a:latin typeface="Adobe Caslon Pro"/>
                <a:ea typeface="Times New Roman Bold"/>
                <a:cs typeface="Times New Roman Bold"/>
                <a:sym typeface="Times New Roman Bold"/>
              </a:rPr>
              <a:t>Focus on low unit drinks</a:t>
            </a:r>
          </a:p>
        </p:txBody>
      </p:sp>
      <p:sp>
        <p:nvSpPr>
          <p:cNvPr id="2" name="TextBox 26">
            <a:extLst>
              <a:ext uri="{FF2B5EF4-FFF2-40B4-BE49-F238E27FC236}">
                <a16:creationId xmlns:a16="http://schemas.microsoft.com/office/drawing/2014/main" id="{E73BF5D9-0835-BAB3-9064-64BE630CFADE}"/>
              </a:ext>
            </a:extLst>
          </p:cNvPr>
          <p:cNvSpPr txBox="1"/>
          <p:nvPr/>
        </p:nvSpPr>
        <p:spPr>
          <a:xfrm>
            <a:off x="2703862" y="5121009"/>
            <a:ext cx="7062363" cy="333425"/>
          </a:xfrm>
          <a:prstGeom prst="rect">
            <a:avLst/>
          </a:prstGeom>
        </p:spPr>
        <p:txBody>
          <a:bodyPr wrap="square" lIns="0" tIns="0" rIns="0" bIns="0" rtlCol="0" anchor="t">
            <a:spAutoFit/>
          </a:bodyPr>
          <a:lstStyle/>
          <a:p>
            <a:pPr marL="201526" lvl="1" defTabSz="609660">
              <a:lnSpc>
                <a:spcPts val="2613"/>
              </a:lnSpc>
              <a:defRPr/>
            </a:pPr>
            <a:r>
              <a:rPr lang="en-US" sz="1866">
                <a:solidFill>
                  <a:srgbClr val="354256"/>
                </a:solidFill>
                <a:latin typeface="Adobe Caslon Pro" panose="0205050205050A020403" pitchFamily="18" charset="0"/>
                <a:ea typeface="Times New Roman"/>
                <a:cs typeface="Times New Roman"/>
                <a:sym typeface="Times New Roman"/>
              </a:rPr>
              <a:t>A responsible drinking experience for more enjoyment!</a:t>
            </a:r>
          </a:p>
        </p:txBody>
      </p:sp>
      <p:sp>
        <p:nvSpPr>
          <p:cNvPr id="3" name="TextBox 26">
            <a:extLst>
              <a:ext uri="{FF2B5EF4-FFF2-40B4-BE49-F238E27FC236}">
                <a16:creationId xmlns:a16="http://schemas.microsoft.com/office/drawing/2014/main" id="{8443517E-056D-BEDA-F641-02D5D2462522}"/>
              </a:ext>
            </a:extLst>
          </p:cNvPr>
          <p:cNvSpPr txBox="1"/>
          <p:nvPr/>
        </p:nvSpPr>
        <p:spPr>
          <a:xfrm>
            <a:off x="2754807" y="3579385"/>
            <a:ext cx="7062363" cy="333425"/>
          </a:xfrm>
          <a:prstGeom prst="rect">
            <a:avLst/>
          </a:prstGeom>
        </p:spPr>
        <p:txBody>
          <a:bodyPr wrap="square" lIns="0" tIns="0" rIns="0" bIns="0" rtlCol="0" anchor="t">
            <a:spAutoFit/>
          </a:bodyPr>
          <a:lstStyle/>
          <a:p>
            <a:pPr marL="201526" lvl="1" defTabSz="609660">
              <a:lnSpc>
                <a:spcPts val="2613"/>
              </a:lnSpc>
              <a:defRPr/>
            </a:pPr>
            <a:r>
              <a:rPr lang="en-US" sz="1866">
                <a:solidFill>
                  <a:srgbClr val="354256"/>
                </a:solidFill>
                <a:latin typeface="Adobe Caslon Pro" panose="0205050205050A020403" pitchFamily="18" charset="0"/>
                <a:ea typeface="Times New Roman"/>
                <a:cs typeface="Times New Roman"/>
                <a:sym typeface="Times New Roman"/>
              </a:rPr>
              <a:t>A colorful and versatile range to create any cocktails.</a:t>
            </a:r>
          </a:p>
        </p:txBody>
      </p:sp>
      <p:sp>
        <p:nvSpPr>
          <p:cNvPr id="4" name="TextBox 26">
            <a:extLst>
              <a:ext uri="{FF2B5EF4-FFF2-40B4-BE49-F238E27FC236}">
                <a16:creationId xmlns:a16="http://schemas.microsoft.com/office/drawing/2014/main" id="{A50EF210-58EC-B48C-5907-2156142535B4}"/>
              </a:ext>
            </a:extLst>
          </p:cNvPr>
          <p:cNvSpPr txBox="1"/>
          <p:nvPr/>
        </p:nvSpPr>
        <p:spPr>
          <a:xfrm>
            <a:off x="2754806" y="4369904"/>
            <a:ext cx="7062363" cy="333425"/>
          </a:xfrm>
          <a:prstGeom prst="rect">
            <a:avLst/>
          </a:prstGeom>
        </p:spPr>
        <p:txBody>
          <a:bodyPr wrap="square" lIns="0" tIns="0" rIns="0" bIns="0" rtlCol="0" anchor="t">
            <a:spAutoFit/>
          </a:bodyPr>
          <a:lstStyle/>
          <a:p>
            <a:pPr marL="201526" lvl="1" defTabSz="609660">
              <a:lnSpc>
                <a:spcPts val="2613"/>
              </a:lnSpc>
              <a:defRPr/>
            </a:pPr>
            <a:r>
              <a:rPr lang="en-US" sz="1866">
                <a:solidFill>
                  <a:srgbClr val="354256"/>
                </a:solidFill>
                <a:latin typeface="Adobe Caslon Pro" panose="0205050205050A020403" pitchFamily="18" charset="0"/>
                <a:ea typeface="Times New Roman"/>
                <a:cs typeface="Times New Roman"/>
                <a:sym typeface="Times New Roman"/>
              </a:rPr>
              <a:t>Enjoy your favorite flavor and drink even in winter.</a:t>
            </a:r>
          </a:p>
        </p:txBody>
      </p:sp>
      <p:sp>
        <p:nvSpPr>
          <p:cNvPr id="5" name="TextBox 26">
            <a:extLst>
              <a:ext uri="{FF2B5EF4-FFF2-40B4-BE49-F238E27FC236}">
                <a16:creationId xmlns:a16="http://schemas.microsoft.com/office/drawing/2014/main" id="{D5468927-BF6D-91DC-D788-15811B3ABB6A}"/>
              </a:ext>
            </a:extLst>
          </p:cNvPr>
          <p:cNvSpPr txBox="1"/>
          <p:nvPr/>
        </p:nvSpPr>
        <p:spPr>
          <a:xfrm>
            <a:off x="2754806" y="2734900"/>
            <a:ext cx="7062363" cy="333425"/>
          </a:xfrm>
          <a:prstGeom prst="rect">
            <a:avLst/>
          </a:prstGeom>
        </p:spPr>
        <p:txBody>
          <a:bodyPr wrap="square" lIns="0" tIns="0" rIns="0" bIns="0" rtlCol="0" anchor="t">
            <a:spAutoFit/>
          </a:bodyPr>
          <a:lstStyle/>
          <a:p>
            <a:pPr marL="201526" lvl="1" defTabSz="609660">
              <a:lnSpc>
                <a:spcPts val="2613"/>
              </a:lnSpc>
              <a:defRPr/>
            </a:pPr>
            <a:r>
              <a:rPr lang="en-US" sz="1866">
                <a:solidFill>
                  <a:srgbClr val="354256"/>
                </a:solidFill>
                <a:latin typeface="Adobe Caslon Pro" panose="0205050205050A020403" pitchFamily="18" charset="0"/>
                <a:ea typeface="Times New Roman"/>
                <a:cs typeface="Times New Roman"/>
                <a:sym typeface="Times New Roman"/>
              </a:rPr>
              <a:t>Loud flavor from natural botanicals. </a:t>
            </a:r>
          </a:p>
        </p:txBody>
      </p:sp>
      <p:pic>
        <p:nvPicPr>
          <p:cNvPr id="9" name="Graphic 8" descr="Home with solid fill">
            <a:hlinkClick r:id="rId8" action="ppaction://hlinksldjump"/>
            <a:extLst>
              <a:ext uri="{FF2B5EF4-FFF2-40B4-BE49-F238E27FC236}">
                <a16:creationId xmlns:a16="http://schemas.microsoft.com/office/drawing/2014/main" id="{20B8AFC2-4738-7281-85AE-EBCE229EF3C9}"/>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74818" y="6557761"/>
            <a:ext cx="255734" cy="255734"/>
          </a:xfrm>
          <a:prstGeom prst="rect">
            <a:avLst/>
          </a:prstGeom>
        </p:spPr>
      </p:pic>
    </p:spTree>
    <p:extLst>
      <p:ext uri="{BB962C8B-B14F-4D97-AF65-F5344CB8AC3E}">
        <p14:creationId xmlns:p14="http://schemas.microsoft.com/office/powerpoint/2010/main" val="1367281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DE6E2"/>
        </a:solidFill>
        <a:effectLst/>
      </p:bgPr>
    </p:bg>
    <p:spTree>
      <p:nvGrpSpPr>
        <p:cNvPr id="1" name=""/>
        <p:cNvGrpSpPr/>
        <p:nvPr/>
      </p:nvGrpSpPr>
      <p:grpSpPr>
        <a:xfrm>
          <a:off x="0" y="0"/>
          <a:ext cx="0" cy="0"/>
          <a:chOff x="0" y="0"/>
          <a:chExt cx="0" cy="0"/>
        </a:xfrm>
      </p:grpSpPr>
      <p:sp>
        <p:nvSpPr>
          <p:cNvPr id="40" name="Title 39">
            <a:extLst>
              <a:ext uri="{FF2B5EF4-FFF2-40B4-BE49-F238E27FC236}">
                <a16:creationId xmlns:a16="http://schemas.microsoft.com/office/drawing/2014/main" id="{8041CA2B-E826-A9EE-35B0-1F6DDA52CB06}"/>
              </a:ext>
            </a:extLst>
          </p:cNvPr>
          <p:cNvSpPr>
            <a:spLocks noGrp="1"/>
          </p:cNvSpPr>
          <p:nvPr>
            <p:ph type="title" idx="4294967295"/>
          </p:nvPr>
        </p:nvSpPr>
        <p:spPr/>
        <p:txBody>
          <a:bodyPr/>
          <a:lstStyle/>
          <a:p>
            <a:r>
              <a:rPr lang="en-US"/>
              <a:t>Liqueurs</a:t>
            </a:r>
          </a:p>
        </p:txBody>
      </p:sp>
      <p:sp>
        <p:nvSpPr>
          <p:cNvPr id="2" name="Freeform 2"/>
          <p:cNvSpPr/>
          <p:nvPr/>
        </p:nvSpPr>
        <p:spPr>
          <a:xfrm>
            <a:off x="-118753" y="314258"/>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111" b="-9111"/>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11217000" y="6352114"/>
            <a:ext cx="289200" cy="289200"/>
            <a:chOff x="0" y="0"/>
            <a:chExt cx="578400" cy="578400"/>
          </a:xfrm>
        </p:grpSpPr>
        <p:sp>
          <p:nvSpPr>
            <p:cNvPr id="4" name="Freeform 4"/>
            <p:cNvSpPr/>
            <p:nvPr/>
          </p:nvSpPr>
          <p:spPr>
            <a:xfrm>
              <a:off x="0" y="0"/>
              <a:ext cx="578400" cy="578400"/>
            </a:xfrm>
            <a:custGeom>
              <a:avLst/>
              <a:gdLst/>
              <a:ahLst/>
              <a:cxnLst/>
              <a:rect l="l" t="t" r="r" b="b"/>
              <a:pathLst>
                <a:path w="578400" h="578400">
                  <a:moveTo>
                    <a:pt x="0" y="0"/>
                  </a:moveTo>
                  <a:lnTo>
                    <a:pt x="578400" y="0"/>
                  </a:lnTo>
                  <a:lnTo>
                    <a:pt x="578400" y="578400"/>
                  </a:lnTo>
                  <a:lnTo>
                    <a:pt x="0" y="578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57261" y="148840"/>
              <a:ext cx="263878" cy="280721"/>
            </a:xfrm>
            <a:custGeom>
              <a:avLst/>
              <a:gdLst/>
              <a:ahLst/>
              <a:cxnLst/>
              <a:rect l="l" t="t" r="r" b="b"/>
              <a:pathLst>
                <a:path w="263878" h="280721">
                  <a:moveTo>
                    <a:pt x="0" y="0"/>
                  </a:moveTo>
                  <a:lnTo>
                    <a:pt x="263878" y="0"/>
                  </a:lnTo>
                  <a:lnTo>
                    <a:pt x="263878" y="280720"/>
                  </a:lnTo>
                  <a:lnTo>
                    <a:pt x="0" y="2807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grpSp>
      <p:grpSp>
        <p:nvGrpSpPr>
          <p:cNvPr id="8" name="Group 8"/>
          <p:cNvGrpSpPr/>
          <p:nvPr/>
        </p:nvGrpSpPr>
        <p:grpSpPr>
          <a:xfrm>
            <a:off x="8603824" y="2244169"/>
            <a:ext cx="3881243" cy="3267097"/>
            <a:chOff x="-146218" y="-38100"/>
            <a:chExt cx="1533331" cy="1290705"/>
          </a:xfrm>
        </p:grpSpPr>
        <p:sp>
          <p:nvSpPr>
            <p:cNvPr id="9" name="Freeform 9"/>
            <p:cNvSpPr/>
            <p:nvPr/>
          </p:nvSpPr>
          <p:spPr>
            <a:xfrm>
              <a:off x="-146218" y="0"/>
              <a:ext cx="1387113" cy="1252605"/>
            </a:xfrm>
            <a:custGeom>
              <a:avLst/>
              <a:gdLst/>
              <a:ahLst/>
              <a:cxnLst/>
              <a:rect l="l" t="t" r="r" b="b"/>
              <a:pathLst>
                <a:path w="1387113" h="1252605">
                  <a:moveTo>
                    <a:pt x="74969" y="0"/>
                  </a:moveTo>
                  <a:lnTo>
                    <a:pt x="1312144" y="0"/>
                  </a:lnTo>
                  <a:cubicBezTo>
                    <a:pt x="1353548" y="0"/>
                    <a:pt x="1387113" y="33565"/>
                    <a:pt x="1387113" y="74969"/>
                  </a:cubicBezTo>
                  <a:lnTo>
                    <a:pt x="1387113" y="1177636"/>
                  </a:lnTo>
                  <a:cubicBezTo>
                    <a:pt x="1387113" y="1197519"/>
                    <a:pt x="1379214" y="1216588"/>
                    <a:pt x="1365155" y="1230647"/>
                  </a:cubicBezTo>
                  <a:cubicBezTo>
                    <a:pt x="1351095" y="1244706"/>
                    <a:pt x="1332027" y="1252605"/>
                    <a:pt x="1312144" y="1252605"/>
                  </a:cubicBezTo>
                  <a:lnTo>
                    <a:pt x="74969" y="1252605"/>
                  </a:lnTo>
                  <a:cubicBezTo>
                    <a:pt x="33565" y="1252605"/>
                    <a:pt x="0" y="1219040"/>
                    <a:pt x="0" y="1177636"/>
                  </a:cubicBezTo>
                  <a:lnTo>
                    <a:pt x="0" y="74969"/>
                  </a:lnTo>
                  <a:cubicBezTo>
                    <a:pt x="0" y="33565"/>
                    <a:pt x="33565" y="0"/>
                    <a:pt x="74969" y="0"/>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10" name="TextBox 10"/>
            <p:cNvSpPr txBox="1"/>
            <p:nvPr/>
          </p:nvSpPr>
          <p:spPr>
            <a:xfrm>
              <a:off x="0" y="-38100"/>
              <a:ext cx="1387113" cy="1290705"/>
            </a:xfrm>
            <a:prstGeom prst="rect">
              <a:avLst/>
            </a:prstGeom>
          </p:spPr>
          <p:txBody>
            <a:bodyPr lIns="33867" tIns="33867" rIns="33867" bIns="33867" rtlCol="0" anchor="ctr"/>
            <a:lstStyle/>
            <a:p>
              <a:pPr algn="ctr" defTabSz="609630">
                <a:lnSpc>
                  <a:spcPts val="1491"/>
                </a:lnSpc>
              </a:pPr>
              <a:endParaRPr sz="1200">
                <a:solidFill>
                  <a:prstClr val="black"/>
                </a:solidFill>
                <a:latin typeface="Calibri"/>
              </a:endParaRPr>
            </a:p>
          </p:txBody>
        </p:sp>
      </p:grpSp>
      <p:grpSp>
        <p:nvGrpSpPr>
          <p:cNvPr id="11" name="Group 11"/>
          <p:cNvGrpSpPr/>
          <p:nvPr/>
        </p:nvGrpSpPr>
        <p:grpSpPr>
          <a:xfrm>
            <a:off x="685801" y="3083209"/>
            <a:ext cx="4001175" cy="652463"/>
            <a:chOff x="0" y="0"/>
            <a:chExt cx="1580711" cy="257763"/>
          </a:xfrm>
        </p:grpSpPr>
        <p:sp>
          <p:nvSpPr>
            <p:cNvPr id="12" name="Freeform 12"/>
            <p:cNvSpPr/>
            <p:nvPr/>
          </p:nvSpPr>
          <p:spPr>
            <a:xfrm>
              <a:off x="0" y="0"/>
              <a:ext cx="1580711" cy="257763"/>
            </a:xfrm>
            <a:custGeom>
              <a:avLst/>
              <a:gdLst/>
              <a:ahLst/>
              <a:cxnLst/>
              <a:rect l="l" t="t" r="r" b="b"/>
              <a:pathLst>
                <a:path w="1580711" h="257763">
                  <a:moveTo>
                    <a:pt x="65787" y="0"/>
                  </a:moveTo>
                  <a:lnTo>
                    <a:pt x="1514924" y="0"/>
                  </a:lnTo>
                  <a:cubicBezTo>
                    <a:pt x="1551257" y="0"/>
                    <a:pt x="1580711" y="29454"/>
                    <a:pt x="1580711" y="65787"/>
                  </a:cubicBezTo>
                  <a:lnTo>
                    <a:pt x="1580711" y="191976"/>
                  </a:lnTo>
                  <a:cubicBezTo>
                    <a:pt x="1580711" y="209424"/>
                    <a:pt x="1573780" y="226157"/>
                    <a:pt x="1561443" y="238494"/>
                  </a:cubicBezTo>
                  <a:cubicBezTo>
                    <a:pt x="1549105" y="250832"/>
                    <a:pt x="1532372" y="257763"/>
                    <a:pt x="1514924" y="257763"/>
                  </a:cubicBezTo>
                  <a:lnTo>
                    <a:pt x="65787" y="257763"/>
                  </a:lnTo>
                  <a:cubicBezTo>
                    <a:pt x="29454" y="257763"/>
                    <a:pt x="0" y="228309"/>
                    <a:pt x="0" y="191976"/>
                  </a:cubicBezTo>
                  <a:lnTo>
                    <a:pt x="0" y="65787"/>
                  </a:lnTo>
                  <a:cubicBezTo>
                    <a:pt x="0" y="29454"/>
                    <a:pt x="29454" y="0"/>
                    <a:pt x="65787" y="0"/>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13" name="TextBox 13"/>
            <p:cNvSpPr txBox="1"/>
            <p:nvPr/>
          </p:nvSpPr>
          <p:spPr>
            <a:xfrm>
              <a:off x="0" y="-38100"/>
              <a:ext cx="1580711" cy="295863"/>
            </a:xfrm>
            <a:prstGeom prst="rect">
              <a:avLst/>
            </a:prstGeom>
          </p:spPr>
          <p:txBody>
            <a:bodyPr lIns="33867" tIns="33867" rIns="33867" bIns="33867" rtlCol="0" anchor="ctr"/>
            <a:lstStyle/>
            <a:p>
              <a:pPr algn="ctr" defTabSz="609630">
                <a:lnSpc>
                  <a:spcPts val="1491"/>
                </a:lnSpc>
              </a:pPr>
              <a:endParaRPr sz="1200">
                <a:solidFill>
                  <a:prstClr val="black"/>
                </a:solidFill>
                <a:latin typeface="Calibri"/>
              </a:endParaRPr>
            </a:p>
          </p:txBody>
        </p:sp>
      </p:grpSp>
      <p:grpSp>
        <p:nvGrpSpPr>
          <p:cNvPr id="14" name="Group 14"/>
          <p:cNvGrpSpPr/>
          <p:nvPr/>
        </p:nvGrpSpPr>
        <p:grpSpPr>
          <a:xfrm>
            <a:off x="685801" y="2259297"/>
            <a:ext cx="4001175" cy="652463"/>
            <a:chOff x="0" y="0"/>
            <a:chExt cx="1580711" cy="257763"/>
          </a:xfrm>
        </p:grpSpPr>
        <p:sp>
          <p:nvSpPr>
            <p:cNvPr id="15" name="Freeform 15"/>
            <p:cNvSpPr/>
            <p:nvPr/>
          </p:nvSpPr>
          <p:spPr>
            <a:xfrm>
              <a:off x="0" y="0"/>
              <a:ext cx="1580711" cy="257763"/>
            </a:xfrm>
            <a:custGeom>
              <a:avLst/>
              <a:gdLst/>
              <a:ahLst/>
              <a:cxnLst/>
              <a:rect l="l" t="t" r="r" b="b"/>
              <a:pathLst>
                <a:path w="1580711" h="257763">
                  <a:moveTo>
                    <a:pt x="65787" y="0"/>
                  </a:moveTo>
                  <a:lnTo>
                    <a:pt x="1514924" y="0"/>
                  </a:lnTo>
                  <a:cubicBezTo>
                    <a:pt x="1551257" y="0"/>
                    <a:pt x="1580711" y="29454"/>
                    <a:pt x="1580711" y="65787"/>
                  </a:cubicBezTo>
                  <a:lnTo>
                    <a:pt x="1580711" y="191976"/>
                  </a:lnTo>
                  <a:cubicBezTo>
                    <a:pt x="1580711" y="209424"/>
                    <a:pt x="1573780" y="226157"/>
                    <a:pt x="1561443" y="238494"/>
                  </a:cubicBezTo>
                  <a:cubicBezTo>
                    <a:pt x="1549105" y="250832"/>
                    <a:pt x="1532372" y="257763"/>
                    <a:pt x="1514924" y="257763"/>
                  </a:cubicBezTo>
                  <a:lnTo>
                    <a:pt x="65787" y="257763"/>
                  </a:lnTo>
                  <a:cubicBezTo>
                    <a:pt x="29454" y="257763"/>
                    <a:pt x="0" y="228309"/>
                    <a:pt x="0" y="191976"/>
                  </a:cubicBezTo>
                  <a:lnTo>
                    <a:pt x="0" y="65787"/>
                  </a:lnTo>
                  <a:cubicBezTo>
                    <a:pt x="0" y="29454"/>
                    <a:pt x="29454" y="0"/>
                    <a:pt x="65787" y="0"/>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16" name="TextBox 16"/>
            <p:cNvSpPr txBox="1"/>
            <p:nvPr/>
          </p:nvSpPr>
          <p:spPr>
            <a:xfrm>
              <a:off x="0" y="-38100"/>
              <a:ext cx="1580711" cy="295863"/>
            </a:xfrm>
            <a:prstGeom prst="rect">
              <a:avLst/>
            </a:prstGeom>
          </p:spPr>
          <p:txBody>
            <a:bodyPr lIns="33867" tIns="33867" rIns="33867" bIns="33867" rtlCol="0" anchor="ctr"/>
            <a:lstStyle/>
            <a:p>
              <a:pPr algn="ctr" defTabSz="609630">
                <a:lnSpc>
                  <a:spcPts val="1491"/>
                </a:lnSpc>
              </a:pPr>
              <a:endParaRPr sz="1200">
                <a:solidFill>
                  <a:prstClr val="black"/>
                </a:solidFill>
                <a:latin typeface="Calibri"/>
              </a:endParaRPr>
            </a:p>
          </p:txBody>
        </p:sp>
      </p:grpSp>
      <p:sp>
        <p:nvSpPr>
          <p:cNvPr id="17" name="Freeform 17"/>
          <p:cNvSpPr/>
          <p:nvPr/>
        </p:nvSpPr>
        <p:spPr>
          <a:xfrm>
            <a:off x="785589" y="2327689"/>
            <a:ext cx="527719" cy="527719"/>
          </a:xfrm>
          <a:custGeom>
            <a:avLst/>
            <a:gdLst/>
            <a:ahLst/>
            <a:cxnLst/>
            <a:rect l="l" t="t" r="r" b="b"/>
            <a:pathLst>
              <a:path w="791578" h="791578">
                <a:moveTo>
                  <a:pt x="0" y="0"/>
                </a:moveTo>
                <a:lnTo>
                  <a:pt x="791578" y="0"/>
                </a:lnTo>
                <a:lnTo>
                  <a:pt x="791578" y="791578"/>
                </a:lnTo>
                <a:lnTo>
                  <a:pt x="0" y="7915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785590" y="3146763"/>
            <a:ext cx="525357" cy="525357"/>
          </a:xfrm>
          <a:custGeom>
            <a:avLst/>
            <a:gdLst/>
            <a:ahLst/>
            <a:cxnLst/>
            <a:rect l="l" t="t" r="r" b="b"/>
            <a:pathLst>
              <a:path w="788035" h="788035">
                <a:moveTo>
                  <a:pt x="0" y="0"/>
                </a:moveTo>
                <a:lnTo>
                  <a:pt x="788035" y="0"/>
                </a:lnTo>
                <a:lnTo>
                  <a:pt x="788035" y="788035"/>
                </a:lnTo>
                <a:lnTo>
                  <a:pt x="0" y="78803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grpSp>
        <p:nvGrpSpPr>
          <p:cNvPr id="19" name="Group 19"/>
          <p:cNvGrpSpPr/>
          <p:nvPr/>
        </p:nvGrpSpPr>
        <p:grpSpPr>
          <a:xfrm>
            <a:off x="685801" y="3907122"/>
            <a:ext cx="4001175" cy="823913"/>
            <a:chOff x="0" y="0"/>
            <a:chExt cx="1580711" cy="325496"/>
          </a:xfrm>
        </p:grpSpPr>
        <p:sp>
          <p:nvSpPr>
            <p:cNvPr id="20" name="Freeform 20"/>
            <p:cNvSpPr/>
            <p:nvPr/>
          </p:nvSpPr>
          <p:spPr>
            <a:xfrm>
              <a:off x="0" y="0"/>
              <a:ext cx="1580711" cy="325496"/>
            </a:xfrm>
            <a:custGeom>
              <a:avLst/>
              <a:gdLst/>
              <a:ahLst/>
              <a:cxnLst/>
              <a:rect l="l" t="t" r="r" b="b"/>
              <a:pathLst>
                <a:path w="1580711" h="325496">
                  <a:moveTo>
                    <a:pt x="65787" y="0"/>
                  </a:moveTo>
                  <a:lnTo>
                    <a:pt x="1514924" y="0"/>
                  </a:lnTo>
                  <a:cubicBezTo>
                    <a:pt x="1551257" y="0"/>
                    <a:pt x="1580711" y="29454"/>
                    <a:pt x="1580711" y="65787"/>
                  </a:cubicBezTo>
                  <a:lnTo>
                    <a:pt x="1580711" y="259709"/>
                  </a:lnTo>
                  <a:cubicBezTo>
                    <a:pt x="1580711" y="277157"/>
                    <a:pt x="1573780" y="293890"/>
                    <a:pt x="1561443" y="306228"/>
                  </a:cubicBezTo>
                  <a:cubicBezTo>
                    <a:pt x="1549105" y="318565"/>
                    <a:pt x="1532372" y="325496"/>
                    <a:pt x="1514924" y="325496"/>
                  </a:cubicBezTo>
                  <a:lnTo>
                    <a:pt x="65787" y="325496"/>
                  </a:lnTo>
                  <a:cubicBezTo>
                    <a:pt x="29454" y="325496"/>
                    <a:pt x="0" y="296042"/>
                    <a:pt x="0" y="259709"/>
                  </a:cubicBezTo>
                  <a:lnTo>
                    <a:pt x="0" y="65787"/>
                  </a:lnTo>
                  <a:cubicBezTo>
                    <a:pt x="0" y="29454"/>
                    <a:pt x="29454" y="0"/>
                    <a:pt x="65787" y="0"/>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21" name="TextBox 21"/>
            <p:cNvSpPr txBox="1"/>
            <p:nvPr/>
          </p:nvSpPr>
          <p:spPr>
            <a:xfrm>
              <a:off x="0" y="-38100"/>
              <a:ext cx="1580711" cy="363596"/>
            </a:xfrm>
            <a:prstGeom prst="rect">
              <a:avLst/>
            </a:prstGeom>
          </p:spPr>
          <p:txBody>
            <a:bodyPr lIns="33867" tIns="33867" rIns="33867" bIns="33867" rtlCol="0" anchor="ctr"/>
            <a:lstStyle/>
            <a:p>
              <a:pPr algn="ctr" defTabSz="609630">
                <a:lnSpc>
                  <a:spcPts val="1491"/>
                </a:lnSpc>
              </a:pPr>
              <a:endParaRPr sz="1200">
                <a:solidFill>
                  <a:prstClr val="black"/>
                </a:solidFill>
                <a:latin typeface="Calibri"/>
              </a:endParaRPr>
            </a:p>
          </p:txBody>
        </p:sp>
      </p:grpSp>
      <p:sp>
        <p:nvSpPr>
          <p:cNvPr id="22" name="Freeform 22"/>
          <p:cNvSpPr/>
          <p:nvPr/>
        </p:nvSpPr>
        <p:spPr>
          <a:xfrm>
            <a:off x="785589" y="4055219"/>
            <a:ext cx="527719" cy="527719"/>
          </a:xfrm>
          <a:custGeom>
            <a:avLst/>
            <a:gdLst/>
            <a:ahLst/>
            <a:cxnLst/>
            <a:rect l="l" t="t" r="r" b="b"/>
            <a:pathLst>
              <a:path w="791578" h="791578">
                <a:moveTo>
                  <a:pt x="0" y="0"/>
                </a:moveTo>
                <a:lnTo>
                  <a:pt x="791578" y="0"/>
                </a:lnTo>
                <a:lnTo>
                  <a:pt x="791578" y="791578"/>
                </a:lnTo>
                <a:lnTo>
                  <a:pt x="0" y="79157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grpSp>
        <p:nvGrpSpPr>
          <p:cNvPr id="23" name="Group 23"/>
          <p:cNvGrpSpPr/>
          <p:nvPr/>
        </p:nvGrpSpPr>
        <p:grpSpPr>
          <a:xfrm>
            <a:off x="685801" y="4927885"/>
            <a:ext cx="4001175" cy="780232"/>
            <a:chOff x="0" y="0"/>
            <a:chExt cx="1580711" cy="308240"/>
          </a:xfrm>
        </p:grpSpPr>
        <p:sp>
          <p:nvSpPr>
            <p:cNvPr id="24" name="Freeform 24"/>
            <p:cNvSpPr/>
            <p:nvPr/>
          </p:nvSpPr>
          <p:spPr>
            <a:xfrm>
              <a:off x="0" y="0"/>
              <a:ext cx="1580711" cy="308240"/>
            </a:xfrm>
            <a:custGeom>
              <a:avLst/>
              <a:gdLst/>
              <a:ahLst/>
              <a:cxnLst/>
              <a:rect l="l" t="t" r="r" b="b"/>
              <a:pathLst>
                <a:path w="1580711" h="308240">
                  <a:moveTo>
                    <a:pt x="65787" y="0"/>
                  </a:moveTo>
                  <a:lnTo>
                    <a:pt x="1514924" y="0"/>
                  </a:lnTo>
                  <a:cubicBezTo>
                    <a:pt x="1551257" y="0"/>
                    <a:pt x="1580711" y="29454"/>
                    <a:pt x="1580711" y="65787"/>
                  </a:cubicBezTo>
                  <a:lnTo>
                    <a:pt x="1580711" y="242453"/>
                  </a:lnTo>
                  <a:cubicBezTo>
                    <a:pt x="1580711" y="259900"/>
                    <a:pt x="1573780" y="276634"/>
                    <a:pt x="1561443" y="288971"/>
                  </a:cubicBezTo>
                  <a:cubicBezTo>
                    <a:pt x="1549105" y="301309"/>
                    <a:pt x="1532372" y="308240"/>
                    <a:pt x="1514924" y="308240"/>
                  </a:cubicBezTo>
                  <a:lnTo>
                    <a:pt x="65787" y="308240"/>
                  </a:lnTo>
                  <a:cubicBezTo>
                    <a:pt x="29454" y="308240"/>
                    <a:pt x="0" y="278786"/>
                    <a:pt x="0" y="242453"/>
                  </a:cubicBezTo>
                  <a:lnTo>
                    <a:pt x="0" y="65787"/>
                  </a:lnTo>
                  <a:cubicBezTo>
                    <a:pt x="0" y="29454"/>
                    <a:pt x="29454" y="0"/>
                    <a:pt x="65787" y="0"/>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25" name="TextBox 25"/>
            <p:cNvSpPr txBox="1"/>
            <p:nvPr/>
          </p:nvSpPr>
          <p:spPr>
            <a:xfrm>
              <a:off x="0" y="-38100"/>
              <a:ext cx="1580711" cy="346340"/>
            </a:xfrm>
            <a:prstGeom prst="rect">
              <a:avLst/>
            </a:prstGeom>
          </p:spPr>
          <p:txBody>
            <a:bodyPr lIns="33867" tIns="33867" rIns="33867" bIns="33867" rtlCol="0" anchor="ctr"/>
            <a:lstStyle/>
            <a:p>
              <a:pPr algn="ctr" defTabSz="609630">
                <a:lnSpc>
                  <a:spcPts val="1491"/>
                </a:lnSpc>
              </a:pPr>
              <a:endParaRPr sz="1200">
                <a:solidFill>
                  <a:prstClr val="black"/>
                </a:solidFill>
                <a:latin typeface="Calibri"/>
              </a:endParaRPr>
            </a:p>
          </p:txBody>
        </p:sp>
      </p:grpSp>
      <p:sp>
        <p:nvSpPr>
          <p:cNvPr id="26" name="Freeform 26"/>
          <p:cNvSpPr/>
          <p:nvPr/>
        </p:nvSpPr>
        <p:spPr>
          <a:xfrm>
            <a:off x="783227" y="5054885"/>
            <a:ext cx="527719" cy="527719"/>
          </a:xfrm>
          <a:custGeom>
            <a:avLst/>
            <a:gdLst/>
            <a:ahLst/>
            <a:cxnLst/>
            <a:rect l="l" t="t" r="r" b="b"/>
            <a:pathLst>
              <a:path w="791578" h="791578">
                <a:moveTo>
                  <a:pt x="0" y="0"/>
                </a:moveTo>
                <a:lnTo>
                  <a:pt x="791578" y="0"/>
                </a:lnTo>
                <a:lnTo>
                  <a:pt x="791578" y="791577"/>
                </a:lnTo>
                <a:lnTo>
                  <a:pt x="0" y="79157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27" name="Freeform 27"/>
          <p:cNvSpPr/>
          <p:nvPr/>
        </p:nvSpPr>
        <p:spPr>
          <a:xfrm>
            <a:off x="8865545" y="3833243"/>
            <a:ext cx="660799" cy="498535"/>
          </a:xfrm>
          <a:custGeom>
            <a:avLst/>
            <a:gdLst/>
            <a:ahLst/>
            <a:cxnLst/>
            <a:rect l="l" t="t" r="r" b="b"/>
            <a:pathLst>
              <a:path w="1015691" h="747803">
                <a:moveTo>
                  <a:pt x="0" y="0"/>
                </a:moveTo>
                <a:lnTo>
                  <a:pt x="1015692" y="0"/>
                </a:lnTo>
                <a:lnTo>
                  <a:pt x="1015692" y="747803"/>
                </a:lnTo>
                <a:lnTo>
                  <a:pt x="0" y="747803"/>
                </a:lnTo>
                <a:lnTo>
                  <a:pt x="0" y="0"/>
                </a:lnTo>
                <a:close/>
              </a:path>
            </a:pathLst>
          </a:custGeom>
          <a:blipFill>
            <a:blip r:embed="rId16"/>
            <a:stretch>
              <a:fillRect/>
            </a:stretch>
          </a:blipFill>
        </p:spPr>
        <p:txBody>
          <a:bodyPr/>
          <a:lstStyle/>
          <a:p>
            <a:pPr defTabSz="609630"/>
            <a:endParaRPr lang="en-US" sz="1200">
              <a:solidFill>
                <a:prstClr val="black"/>
              </a:solidFill>
              <a:latin typeface="Calibri"/>
            </a:endParaRPr>
          </a:p>
        </p:txBody>
      </p:sp>
      <p:sp>
        <p:nvSpPr>
          <p:cNvPr id="28" name="Freeform 28"/>
          <p:cNvSpPr/>
          <p:nvPr/>
        </p:nvSpPr>
        <p:spPr>
          <a:xfrm>
            <a:off x="8935701" y="2823015"/>
            <a:ext cx="548276" cy="847436"/>
          </a:xfrm>
          <a:custGeom>
            <a:avLst/>
            <a:gdLst/>
            <a:ahLst/>
            <a:cxnLst/>
            <a:rect l="l" t="t" r="r" b="b"/>
            <a:pathLst>
              <a:path w="846906" h="1271154">
                <a:moveTo>
                  <a:pt x="0" y="0"/>
                </a:moveTo>
                <a:lnTo>
                  <a:pt x="846907" y="0"/>
                </a:lnTo>
                <a:lnTo>
                  <a:pt x="846907" y="1271154"/>
                </a:lnTo>
                <a:lnTo>
                  <a:pt x="0" y="1271154"/>
                </a:lnTo>
                <a:lnTo>
                  <a:pt x="0" y="0"/>
                </a:lnTo>
                <a:close/>
              </a:path>
            </a:pathLst>
          </a:custGeom>
          <a:blipFill>
            <a:blip r:embed="rId17"/>
            <a:stretch>
              <a:fillRect/>
            </a:stretch>
          </a:blipFill>
        </p:spPr>
        <p:txBody>
          <a:bodyPr/>
          <a:lstStyle/>
          <a:p>
            <a:pPr defTabSz="609630"/>
            <a:endParaRPr lang="en-US" sz="1200">
              <a:solidFill>
                <a:prstClr val="black"/>
              </a:solidFill>
              <a:latin typeface="Calibri"/>
            </a:endParaRPr>
          </a:p>
        </p:txBody>
      </p:sp>
      <p:sp>
        <p:nvSpPr>
          <p:cNvPr id="29" name="Freeform 29"/>
          <p:cNvSpPr/>
          <p:nvPr/>
        </p:nvSpPr>
        <p:spPr>
          <a:xfrm>
            <a:off x="8963491" y="4582937"/>
            <a:ext cx="520487" cy="592347"/>
          </a:xfrm>
          <a:custGeom>
            <a:avLst/>
            <a:gdLst/>
            <a:ahLst/>
            <a:cxnLst/>
            <a:rect l="l" t="t" r="r" b="b"/>
            <a:pathLst>
              <a:path w="805222" h="888520">
                <a:moveTo>
                  <a:pt x="0" y="0"/>
                </a:moveTo>
                <a:lnTo>
                  <a:pt x="805222" y="0"/>
                </a:lnTo>
                <a:lnTo>
                  <a:pt x="805222" y="888521"/>
                </a:lnTo>
                <a:lnTo>
                  <a:pt x="0" y="888521"/>
                </a:lnTo>
                <a:lnTo>
                  <a:pt x="0" y="0"/>
                </a:lnTo>
                <a:close/>
              </a:path>
            </a:pathLst>
          </a:custGeom>
          <a:blipFill>
            <a:blip r:embed="rId18"/>
            <a:stretch>
              <a:fillRect/>
            </a:stretch>
          </a:blipFill>
        </p:spPr>
        <p:txBody>
          <a:bodyPr/>
          <a:lstStyle/>
          <a:p>
            <a:pPr defTabSz="609630"/>
            <a:endParaRPr lang="en-US" sz="1200">
              <a:solidFill>
                <a:prstClr val="black"/>
              </a:solidFill>
              <a:latin typeface="Calibri"/>
            </a:endParaRPr>
          </a:p>
        </p:txBody>
      </p:sp>
      <p:sp>
        <p:nvSpPr>
          <p:cNvPr id="30" name="TextBox 30"/>
          <p:cNvSpPr txBox="1"/>
          <p:nvPr/>
        </p:nvSpPr>
        <p:spPr>
          <a:xfrm>
            <a:off x="685800" y="596900"/>
            <a:ext cx="7392061" cy="769441"/>
          </a:xfrm>
          <a:prstGeom prst="rect">
            <a:avLst/>
          </a:prstGeom>
        </p:spPr>
        <p:txBody>
          <a:bodyPr lIns="0" tIns="0" rIns="0" bIns="0" rtlCol="0" anchor="t">
            <a:spAutoFit/>
          </a:bodyPr>
          <a:lstStyle/>
          <a:p>
            <a:pPr defTabSz="609630">
              <a:lnSpc>
                <a:spcPts val="5973"/>
              </a:lnSpc>
            </a:pPr>
            <a:r>
              <a:rPr lang="en-US" sz="4266" b="1">
                <a:solidFill>
                  <a:srgbClr val="FFFFFF"/>
                </a:solidFill>
                <a:latin typeface="Adobe Caslon Pro Bold" panose="0205070206050A020403" pitchFamily="18" charset="0"/>
                <a:ea typeface="Inter Bold"/>
                <a:cs typeface="Inter Bold"/>
                <a:sym typeface="Inter Bold"/>
              </a:rPr>
              <a:t>Liqueurs</a:t>
            </a:r>
          </a:p>
        </p:txBody>
      </p:sp>
      <p:sp>
        <p:nvSpPr>
          <p:cNvPr id="31" name="TextBox 31"/>
          <p:cNvSpPr txBox="1"/>
          <p:nvPr/>
        </p:nvSpPr>
        <p:spPr>
          <a:xfrm>
            <a:off x="9511810" y="2560128"/>
            <a:ext cx="2271355" cy="3077766"/>
          </a:xfrm>
          <a:prstGeom prst="rect">
            <a:avLst/>
          </a:prstGeom>
        </p:spPr>
        <p:txBody>
          <a:bodyPr wrap="square" lIns="0" tIns="0" rIns="0" bIns="0" rtlCol="0" anchor="t">
            <a:spAutoFit/>
          </a:bodyPr>
          <a:lstStyle/>
          <a:p>
            <a:pPr algn="just" defTabSz="609630">
              <a:lnSpc>
                <a:spcPts val="1493"/>
              </a:lnSpc>
            </a:pPr>
            <a:endParaRPr lang="en-US" sz="1200">
              <a:solidFill>
                <a:prstClr val="black"/>
              </a:solidFill>
              <a:latin typeface="Times New Roman"/>
              <a:cs typeface="Times New Roman"/>
            </a:endParaRPr>
          </a:p>
          <a:p>
            <a:pPr algn="just" defTabSz="609630">
              <a:lnSpc>
                <a:spcPts val="1493"/>
              </a:lnSpc>
            </a:pPr>
            <a:endParaRPr sz="1200">
              <a:solidFill>
                <a:prstClr val="black"/>
              </a:solidFill>
              <a:latin typeface="Times New Roman"/>
              <a:cs typeface="Times New Roman"/>
            </a:endParaRPr>
          </a:p>
          <a:p>
            <a:pPr marL="229870" lvl="1" indent="-114935" algn="just" defTabSz="609630">
              <a:lnSpc>
                <a:spcPts val="1493"/>
              </a:lnSpc>
              <a:buFont typeface="Arial"/>
              <a:buChar char="•"/>
            </a:pPr>
            <a:r>
              <a:rPr lang="en-US" sz="1200">
                <a:solidFill>
                  <a:srgbClr val="011634"/>
                </a:solidFill>
                <a:latin typeface="Times New Roman"/>
                <a:ea typeface="Inter"/>
                <a:cs typeface="Inter"/>
                <a:sym typeface="Inter"/>
              </a:rPr>
              <a:t>For the production of liqueurs, a </a:t>
            </a:r>
            <a:r>
              <a:rPr lang="en-US" sz="1200" b="1">
                <a:solidFill>
                  <a:srgbClr val="011634"/>
                </a:solidFill>
                <a:latin typeface="Times New Roman"/>
                <a:ea typeface="Inter Bold"/>
                <a:cs typeface="Inter Bold"/>
                <a:sym typeface="Inter Bold"/>
              </a:rPr>
              <a:t>base spirit </a:t>
            </a:r>
            <a:r>
              <a:rPr lang="en-US" sz="1200">
                <a:solidFill>
                  <a:srgbClr val="011634"/>
                </a:solidFill>
                <a:latin typeface="Times New Roman"/>
                <a:ea typeface="Inter"/>
                <a:cs typeface="Inter"/>
                <a:sym typeface="Inter"/>
              </a:rPr>
              <a:t>of any raw material may be used. Bols uses sugar beet molasse neutral alcohol.</a:t>
            </a:r>
            <a:endParaRPr lang="en-US" sz="1200">
              <a:solidFill>
                <a:srgbClr val="011634"/>
              </a:solidFill>
              <a:latin typeface="Times New Roman"/>
              <a:ea typeface="Inter"/>
              <a:cs typeface="Inter"/>
            </a:endParaRPr>
          </a:p>
          <a:p>
            <a:pPr marL="229870" lvl="1" indent="-114935" algn="just" defTabSz="609630">
              <a:lnSpc>
                <a:spcPts val="1493"/>
              </a:lnSpc>
              <a:buFont typeface="Arial"/>
              <a:buChar char="•"/>
            </a:pPr>
            <a:r>
              <a:rPr lang="en-US" sz="1200" b="1">
                <a:solidFill>
                  <a:srgbClr val="011634"/>
                </a:solidFill>
                <a:latin typeface="Times New Roman"/>
                <a:ea typeface="Inter Bold"/>
                <a:cs typeface="Inter Bold"/>
                <a:sym typeface="Inter Bold"/>
              </a:rPr>
              <a:t>Sugar:</a:t>
            </a:r>
            <a:r>
              <a:rPr lang="en-US" sz="1200">
                <a:solidFill>
                  <a:srgbClr val="011634"/>
                </a:solidFill>
                <a:latin typeface="Times New Roman"/>
                <a:ea typeface="Inter"/>
                <a:cs typeface="Inter"/>
                <a:sym typeface="Inter"/>
              </a:rPr>
              <a:t> a minimum of 100 grams per liter must be added. Crème de.. A minimum of 250 grams of sugar per liter must be added.</a:t>
            </a:r>
            <a:endParaRPr lang="en-US" sz="1200">
              <a:solidFill>
                <a:srgbClr val="011634"/>
              </a:solidFill>
              <a:latin typeface="Times New Roman"/>
              <a:ea typeface="Inter"/>
              <a:cs typeface="Inter"/>
            </a:endParaRPr>
          </a:p>
          <a:p>
            <a:pPr marL="229870" lvl="1" indent="-114935" algn="just" defTabSz="609630">
              <a:lnSpc>
                <a:spcPts val="1493"/>
              </a:lnSpc>
              <a:buFont typeface="Arial"/>
              <a:buChar char="•"/>
            </a:pPr>
            <a:r>
              <a:rPr lang="en-US" sz="1200" b="1">
                <a:solidFill>
                  <a:srgbClr val="011634"/>
                </a:solidFill>
                <a:latin typeface="Times New Roman"/>
                <a:ea typeface="Inter Bold"/>
                <a:cs typeface="Inter Bold"/>
                <a:sym typeface="Inter Bold"/>
              </a:rPr>
              <a:t>Flavor:</a:t>
            </a:r>
            <a:r>
              <a:rPr lang="en-US" sz="1200">
                <a:solidFill>
                  <a:srgbClr val="011634"/>
                </a:solidFill>
                <a:latin typeface="Times New Roman"/>
                <a:ea typeface="Inter"/>
                <a:cs typeface="Inter"/>
                <a:sym typeface="Inter"/>
              </a:rPr>
              <a:t> Bols uses maceration, infusion, percolation and distillation for the flavoring of their liqueurs. Fresh fruit juices may also be added.</a:t>
            </a:r>
            <a:endParaRPr lang="en-US" sz="1200">
              <a:solidFill>
                <a:srgbClr val="011634"/>
              </a:solidFill>
              <a:latin typeface="Times New Roman"/>
              <a:ea typeface="Inter"/>
              <a:cs typeface="Inter"/>
            </a:endParaRPr>
          </a:p>
          <a:p>
            <a:pPr algn="just" defTabSz="609630">
              <a:lnSpc>
                <a:spcPts val="1493"/>
              </a:lnSpc>
            </a:pPr>
            <a:endParaRPr lang="en-US" sz="1200">
              <a:solidFill>
                <a:srgbClr val="011634"/>
              </a:solidFill>
              <a:latin typeface="Times New Roman"/>
              <a:ea typeface="Inter"/>
              <a:cs typeface="Inter"/>
            </a:endParaRPr>
          </a:p>
        </p:txBody>
      </p:sp>
      <p:sp>
        <p:nvSpPr>
          <p:cNvPr id="32" name="TextBox 32"/>
          <p:cNvSpPr txBox="1"/>
          <p:nvPr/>
        </p:nvSpPr>
        <p:spPr>
          <a:xfrm>
            <a:off x="1541642" y="2514600"/>
            <a:ext cx="2852889" cy="180306"/>
          </a:xfrm>
          <a:prstGeom prst="rect">
            <a:avLst/>
          </a:prstGeom>
        </p:spPr>
        <p:txBody>
          <a:bodyPr wrap="square" lIns="0" tIns="0" rIns="0" bIns="0" rtlCol="0" anchor="t">
            <a:spAutoFit/>
          </a:bodyPr>
          <a:lstStyle/>
          <a:p>
            <a:pPr algn="just" defTabSz="609630">
              <a:lnSpc>
                <a:spcPts val="1493"/>
              </a:lnSpc>
            </a:pPr>
            <a:r>
              <a:rPr lang="en-US" sz="1200">
                <a:solidFill>
                  <a:srgbClr val="011634"/>
                </a:solidFill>
                <a:latin typeface="Times New Roman"/>
                <a:ea typeface="Inter"/>
                <a:cs typeface="Inter"/>
                <a:sym typeface="Inter"/>
              </a:rPr>
              <a:t>A liqueur is a flavored and sweetened spirit.</a:t>
            </a:r>
            <a:endParaRPr lang="en-US" sz="1200">
              <a:solidFill>
                <a:srgbClr val="011634"/>
              </a:solidFill>
              <a:latin typeface="Times New Roman"/>
              <a:ea typeface="Inter"/>
              <a:cs typeface="Inter"/>
            </a:endParaRPr>
          </a:p>
        </p:txBody>
      </p:sp>
      <p:sp>
        <p:nvSpPr>
          <p:cNvPr id="33" name="TextBox 33"/>
          <p:cNvSpPr txBox="1"/>
          <p:nvPr/>
        </p:nvSpPr>
        <p:spPr>
          <a:xfrm>
            <a:off x="1541641" y="3332493"/>
            <a:ext cx="3031399" cy="384721"/>
          </a:xfrm>
          <a:prstGeom prst="rect">
            <a:avLst/>
          </a:prstGeom>
        </p:spPr>
        <p:txBody>
          <a:bodyPr lIns="0" tIns="0" rIns="0" bIns="0" rtlCol="0" anchor="t">
            <a:spAutoFit/>
          </a:bodyPr>
          <a:lstStyle/>
          <a:p>
            <a:pPr defTabSz="609630">
              <a:lnSpc>
                <a:spcPts val="1493"/>
              </a:lnSpc>
            </a:pPr>
            <a:r>
              <a:rPr lang="en-US" sz="1200">
                <a:solidFill>
                  <a:srgbClr val="011634"/>
                </a:solidFill>
                <a:latin typeface="Times New Roman"/>
                <a:ea typeface="Inter"/>
                <a:cs typeface="Inter"/>
                <a:sym typeface="Inter"/>
              </a:rPr>
              <a:t>A liqueur must have a minimum of </a:t>
            </a:r>
            <a:r>
              <a:rPr lang="en-US" sz="1200" b="1">
                <a:solidFill>
                  <a:srgbClr val="011634"/>
                </a:solidFill>
                <a:latin typeface="Times New Roman"/>
                <a:ea typeface="Inter Bold"/>
                <a:cs typeface="Inter Bold"/>
                <a:sym typeface="Inter Bold"/>
              </a:rPr>
              <a:t>15% abv</a:t>
            </a:r>
            <a:r>
              <a:rPr lang="en-US" sz="1200">
                <a:solidFill>
                  <a:srgbClr val="011634"/>
                </a:solidFill>
                <a:latin typeface="Times New Roman"/>
                <a:ea typeface="Inter"/>
                <a:cs typeface="Inter"/>
                <a:sym typeface="Inter"/>
              </a:rPr>
              <a:t>.</a:t>
            </a:r>
            <a:endParaRPr lang="en-US" sz="1200">
              <a:solidFill>
                <a:srgbClr val="011634"/>
              </a:solidFill>
              <a:latin typeface="Times New Roman"/>
              <a:ea typeface="Inter"/>
              <a:cs typeface="Inter"/>
            </a:endParaRPr>
          </a:p>
          <a:p>
            <a:pPr defTabSz="609630">
              <a:lnSpc>
                <a:spcPts val="1493"/>
              </a:lnSpc>
            </a:pPr>
            <a:endParaRPr lang="en-US" sz="1200">
              <a:solidFill>
                <a:srgbClr val="011634"/>
              </a:solidFill>
              <a:latin typeface="Times New Roman"/>
              <a:ea typeface="Inter"/>
              <a:cs typeface="Inter"/>
            </a:endParaRPr>
          </a:p>
        </p:txBody>
      </p:sp>
      <p:sp>
        <p:nvSpPr>
          <p:cNvPr id="34" name="TextBox 34"/>
          <p:cNvSpPr txBox="1"/>
          <p:nvPr/>
        </p:nvSpPr>
        <p:spPr>
          <a:xfrm>
            <a:off x="1447494" y="4048508"/>
            <a:ext cx="2947037" cy="769441"/>
          </a:xfrm>
          <a:prstGeom prst="rect">
            <a:avLst/>
          </a:prstGeom>
        </p:spPr>
        <p:txBody>
          <a:bodyPr lIns="0" tIns="0" rIns="0" bIns="0" rtlCol="0" anchor="t">
            <a:spAutoFit/>
          </a:bodyPr>
          <a:lstStyle/>
          <a:p>
            <a:pPr defTabSz="609630">
              <a:lnSpc>
                <a:spcPts val="1493"/>
              </a:lnSpc>
            </a:pPr>
            <a:r>
              <a:rPr lang="en-US" sz="1200">
                <a:solidFill>
                  <a:srgbClr val="011634"/>
                </a:solidFill>
                <a:latin typeface="Times New Roman"/>
                <a:ea typeface="Inter"/>
                <a:cs typeface="Inter"/>
                <a:sym typeface="Inter"/>
              </a:rPr>
              <a:t>Liqueurs are sometimes referred to as </a:t>
            </a:r>
            <a:r>
              <a:rPr lang="en-US" sz="1200" b="1">
                <a:solidFill>
                  <a:srgbClr val="011634"/>
                </a:solidFill>
                <a:latin typeface="Times New Roman"/>
                <a:ea typeface="Inter Bold"/>
                <a:cs typeface="Inter Bold"/>
                <a:sym typeface="Inter Bold"/>
              </a:rPr>
              <a:t>cordials</a:t>
            </a:r>
            <a:r>
              <a:rPr lang="en-US" sz="1200">
                <a:solidFill>
                  <a:srgbClr val="011634"/>
                </a:solidFill>
                <a:latin typeface="Times New Roman"/>
                <a:ea typeface="Inter"/>
                <a:cs typeface="Inter"/>
                <a:sym typeface="Inter"/>
              </a:rPr>
              <a:t> in the USA, but cordial in other parts of the world indicates a nonalcoholic syrup.</a:t>
            </a:r>
            <a:endParaRPr lang="en-US" sz="1200">
              <a:solidFill>
                <a:srgbClr val="011634"/>
              </a:solidFill>
              <a:latin typeface="Times New Roman"/>
              <a:ea typeface="Inter"/>
              <a:cs typeface="Inter"/>
            </a:endParaRPr>
          </a:p>
          <a:p>
            <a:pPr defTabSz="609630">
              <a:lnSpc>
                <a:spcPts val="1493"/>
              </a:lnSpc>
            </a:pPr>
            <a:endParaRPr lang="en-US" sz="1200">
              <a:solidFill>
                <a:srgbClr val="011634"/>
              </a:solidFill>
              <a:latin typeface="Adobe Caslon Pro" panose="0205050205050A020403" pitchFamily="18" charset="0"/>
              <a:ea typeface="Inter"/>
              <a:cs typeface="Inter"/>
              <a:sym typeface="Inter"/>
            </a:endParaRPr>
          </a:p>
        </p:txBody>
      </p:sp>
      <p:sp>
        <p:nvSpPr>
          <p:cNvPr id="35" name="TextBox 35"/>
          <p:cNvSpPr txBox="1"/>
          <p:nvPr/>
        </p:nvSpPr>
        <p:spPr>
          <a:xfrm>
            <a:off x="1447494" y="5056902"/>
            <a:ext cx="3125546" cy="577081"/>
          </a:xfrm>
          <a:prstGeom prst="rect">
            <a:avLst/>
          </a:prstGeom>
        </p:spPr>
        <p:txBody>
          <a:bodyPr lIns="0" tIns="0" rIns="0" bIns="0" rtlCol="0" anchor="t">
            <a:spAutoFit/>
          </a:bodyPr>
          <a:lstStyle/>
          <a:p>
            <a:pPr defTabSz="609630">
              <a:lnSpc>
                <a:spcPts val="1493"/>
              </a:lnSpc>
            </a:pPr>
            <a:r>
              <a:rPr lang="en-US" sz="1200">
                <a:solidFill>
                  <a:srgbClr val="011634"/>
                </a:solidFill>
                <a:latin typeface="Times New Roman"/>
                <a:ea typeface="Inter"/>
                <a:cs typeface="Inter"/>
                <a:sym typeface="Inter"/>
              </a:rPr>
              <a:t>Some producers call liqueurs </a:t>
            </a:r>
            <a:r>
              <a:rPr lang="en-US" sz="1200" b="1">
                <a:solidFill>
                  <a:srgbClr val="011634"/>
                </a:solidFill>
                <a:latin typeface="Times New Roman"/>
                <a:ea typeface="Inter Bold"/>
                <a:cs typeface="Inter Bold"/>
                <a:sym typeface="Inter Bold"/>
              </a:rPr>
              <a:t>schnapps</a:t>
            </a:r>
            <a:r>
              <a:rPr lang="en-US" sz="1200">
                <a:solidFill>
                  <a:srgbClr val="011634"/>
                </a:solidFill>
                <a:latin typeface="Times New Roman"/>
                <a:ea typeface="Inter"/>
                <a:cs typeface="Inter"/>
                <a:sym typeface="Inter"/>
              </a:rPr>
              <a:t>. They are typically at least 40% and only lightly sweetened if at all.</a:t>
            </a:r>
            <a:endParaRPr lang="en-US" sz="1200">
              <a:solidFill>
                <a:srgbClr val="011634"/>
              </a:solidFill>
              <a:latin typeface="Times New Roman"/>
              <a:ea typeface="Inter"/>
              <a:cs typeface="Inter"/>
            </a:endParaRPr>
          </a:p>
        </p:txBody>
      </p:sp>
      <p:sp>
        <p:nvSpPr>
          <p:cNvPr id="36" name="TextBox 36"/>
          <p:cNvSpPr txBox="1"/>
          <p:nvPr/>
        </p:nvSpPr>
        <p:spPr>
          <a:xfrm>
            <a:off x="9044346" y="2545153"/>
            <a:ext cx="2271355" cy="384721"/>
          </a:xfrm>
          <a:prstGeom prst="rect">
            <a:avLst/>
          </a:prstGeom>
        </p:spPr>
        <p:txBody>
          <a:bodyPr wrap="square" lIns="0" tIns="0" rIns="0" bIns="0" rtlCol="0" anchor="t">
            <a:spAutoFit/>
          </a:bodyPr>
          <a:lstStyle/>
          <a:p>
            <a:pPr algn="just" defTabSz="609630">
              <a:lnSpc>
                <a:spcPts val="1493"/>
              </a:lnSpc>
            </a:pPr>
            <a:r>
              <a:rPr lang="en-US" sz="1300" b="1">
                <a:solidFill>
                  <a:srgbClr val="011634"/>
                </a:solidFill>
                <a:latin typeface="Times New Roman"/>
                <a:ea typeface="Inter Bold"/>
                <a:cs typeface="Inter Bold"/>
                <a:sym typeface="Inter Bold"/>
              </a:rPr>
              <a:t>According to EU regulations:</a:t>
            </a:r>
            <a:endParaRPr lang="en-US" sz="1300" b="1">
              <a:solidFill>
                <a:srgbClr val="011634"/>
              </a:solidFill>
              <a:latin typeface="Times New Roman"/>
              <a:ea typeface="Inter Bold"/>
              <a:cs typeface="Inter Bold"/>
            </a:endParaRPr>
          </a:p>
          <a:p>
            <a:pPr algn="just" defTabSz="609630">
              <a:lnSpc>
                <a:spcPts val="1493"/>
              </a:lnSpc>
            </a:pPr>
            <a:endParaRPr lang="en-US" sz="1300" b="1">
              <a:solidFill>
                <a:srgbClr val="011634"/>
              </a:solidFill>
              <a:latin typeface="Times New Roman"/>
              <a:ea typeface="Inter Bold"/>
              <a:cs typeface="Inter Bold"/>
            </a:endParaRPr>
          </a:p>
        </p:txBody>
      </p:sp>
      <p:pic>
        <p:nvPicPr>
          <p:cNvPr id="43" name="Picture 42" descr="A white text on a black background&#10;&#10;AI-generated content may be incorrect.">
            <a:extLst>
              <a:ext uri="{FF2B5EF4-FFF2-40B4-BE49-F238E27FC236}">
                <a16:creationId xmlns:a16="http://schemas.microsoft.com/office/drawing/2014/main" id="{C8028214-C420-39BC-1A6F-04259CD2659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8373" y="6111550"/>
            <a:ext cx="803572" cy="803572"/>
          </a:xfrm>
          <a:prstGeom prst="rect">
            <a:avLst/>
          </a:prstGeom>
        </p:spPr>
      </p:pic>
      <p:sp>
        <p:nvSpPr>
          <p:cNvPr id="44" name="AutoShape 30">
            <a:extLst>
              <a:ext uri="{FF2B5EF4-FFF2-40B4-BE49-F238E27FC236}">
                <a16:creationId xmlns:a16="http://schemas.microsoft.com/office/drawing/2014/main" id="{2EF348E6-2FFF-02AC-EB50-10AF84E9D708}"/>
              </a:ext>
            </a:extLst>
          </p:cNvPr>
          <p:cNvSpPr/>
          <p:nvPr/>
        </p:nvSpPr>
        <p:spPr>
          <a:xfrm>
            <a:off x="1097280" y="6549612"/>
            <a:ext cx="9840189" cy="19464"/>
          </a:xfrm>
          <a:prstGeom prst="line">
            <a:avLst/>
          </a:prstGeom>
          <a:ln w="19050" cap="rnd">
            <a:solidFill>
              <a:srgbClr val="F4F5F8"/>
            </a:solidFill>
            <a:prstDash val="solid"/>
            <a:headEnd type="none" w="sm" len="sm"/>
            <a:tailEnd type="none" w="sm" len="sm"/>
          </a:ln>
        </p:spPr>
        <p:txBody>
          <a:bodyPr/>
          <a:lstStyle/>
          <a:p>
            <a:pPr defTabSz="609630"/>
            <a:endParaRPr lang="en-US" sz="1200">
              <a:solidFill>
                <a:prstClr val="black"/>
              </a:solidFill>
              <a:latin typeface="Calibri"/>
            </a:endParaRPr>
          </a:p>
        </p:txBody>
      </p:sp>
      <p:pic>
        <p:nvPicPr>
          <p:cNvPr id="6" name="Graphic 5" descr="Home with solid fill">
            <a:hlinkClick r:id="rId20" action="ppaction://hlinksldjump"/>
            <a:extLst>
              <a:ext uri="{FF2B5EF4-FFF2-40B4-BE49-F238E27FC236}">
                <a16:creationId xmlns:a16="http://schemas.microsoft.com/office/drawing/2014/main" id="{00A742C3-E1FD-9CB6-A305-0F483112914C}"/>
              </a:ext>
            </a:extLst>
          </p:cNvPr>
          <p:cNvPicPr>
            <a:picLocks noChangeAspect="1"/>
          </p:cNvPicPr>
          <p:nvPr/>
        </p:nvPicPr>
        <p:blipFill>
          <a:blip r:embed="rId21" cstate="screen">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5974818" y="6557761"/>
            <a:ext cx="255734" cy="2557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DE6E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51D40-8D83-AF63-8A45-46AE2AD39B53}"/>
              </a:ext>
            </a:extLst>
          </p:cNvPr>
          <p:cNvSpPr>
            <a:spLocks noGrp="1"/>
          </p:cNvSpPr>
          <p:nvPr>
            <p:ph type="title" idx="4294967295"/>
          </p:nvPr>
        </p:nvSpPr>
        <p:spPr/>
        <p:txBody>
          <a:bodyPr/>
          <a:lstStyle/>
          <a:p>
            <a:r>
              <a:rPr lang="en-US"/>
              <a:t>Liqueur</a:t>
            </a:r>
            <a:r>
              <a:rPr lang="en-US" baseline="0"/>
              <a:t> production</a:t>
            </a:r>
            <a:endParaRPr lang="en-US"/>
          </a:p>
        </p:txBody>
      </p:sp>
      <p:pic>
        <p:nvPicPr>
          <p:cNvPr id="35" name="Picture 34" descr="A large metal tanks in a room&#10;&#10;AI-generated content may be incorrect.">
            <a:extLst>
              <a:ext uri="{FF2B5EF4-FFF2-40B4-BE49-F238E27FC236}">
                <a16:creationId xmlns:a16="http://schemas.microsoft.com/office/drawing/2014/main" id="{221D2678-11BC-2AEE-D223-46FA1E275C24}"/>
              </a:ext>
            </a:extLst>
          </p:cNvPr>
          <p:cNvPicPr>
            <a:picLocks noChangeAspect="1"/>
          </p:cNvPicPr>
          <p:nvPr/>
        </p:nvPicPr>
        <p:blipFill>
          <a:blip r:embed="rId2" cstate="print">
            <a:extLst>
              <a:ext uri="{28A0092B-C50C-407E-A947-70E740481C1C}">
                <a14:useLocalDpi xmlns:a14="http://schemas.microsoft.com/office/drawing/2010/main" val="0"/>
              </a:ext>
            </a:extLst>
          </a:blip>
          <a:srcRect b="14496"/>
          <a:stretch/>
        </p:blipFill>
        <p:spPr>
          <a:xfrm>
            <a:off x="-50800" y="-44515"/>
            <a:ext cx="12242800" cy="6978715"/>
          </a:xfrm>
          <a:prstGeom prst="rect">
            <a:avLst/>
          </a:prstGeom>
        </p:spPr>
      </p:pic>
      <p:grpSp>
        <p:nvGrpSpPr>
          <p:cNvPr id="3" name="Group 3"/>
          <p:cNvGrpSpPr/>
          <p:nvPr/>
        </p:nvGrpSpPr>
        <p:grpSpPr>
          <a:xfrm>
            <a:off x="685801" y="2346654"/>
            <a:ext cx="7871979" cy="1161293"/>
            <a:chOff x="0" y="0"/>
            <a:chExt cx="3109918" cy="458782"/>
          </a:xfrm>
        </p:grpSpPr>
        <p:sp>
          <p:nvSpPr>
            <p:cNvPr id="4" name="Freeform 4"/>
            <p:cNvSpPr/>
            <p:nvPr/>
          </p:nvSpPr>
          <p:spPr>
            <a:xfrm>
              <a:off x="0" y="0"/>
              <a:ext cx="3109918" cy="458783"/>
            </a:xfrm>
            <a:custGeom>
              <a:avLst/>
              <a:gdLst/>
              <a:ahLst/>
              <a:cxnLst/>
              <a:rect l="l" t="t" r="r" b="b"/>
              <a:pathLst>
                <a:path w="3109918" h="458783">
                  <a:moveTo>
                    <a:pt x="33438" y="0"/>
                  </a:moveTo>
                  <a:lnTo>
                    <a:pt x="3076480" y="0"/>
                  </a:lnTo>
                  <a:cubicBezTo>
                    <a:pt x="3085348" y="0"/>
                    <a:pt x="3093853" y="3523"/>
                    <a:pt x="3100124" y="9794"/>
                  </a:cubicBezTo>
                  <a:cubicBezTo>
                    <a:pt x="3106395" y="16065"/>
                    <a:pt x="3109918" y="24570"/>
                    <a:pt x="3109918" y="33438"/>
                  </a:cubicBezTo>
                  <a:lnTo>
                    <a:pt x="3109918" y="425344"/>
                  </a:lnTo>
                  <a:cubicBezTo>
                    <a:pt x="3109918" y="434213"/>
                    <a:pt x="3106395" y="442718"/>
                    <a:pt x="3100124" y="448989"/>
                  </a:cubicBezTo>
                  <a:cubicBezTo>
                    <a:pt x="3093853" y="455260"/>
                    <a:pt x="3085348" y="458783"/>
                    <a:pt x="3076480" y="458783"/>
                  </a:cubicBezTo>
                  <a:lnTo>
                    <a:pt x="33438" y="458783"/>
                  </a:lnTo>
                  <a:cubicBezTo>
                    <a:pt x="24570" y="458783"/>
                    <a:pt x="16065" y="455260"/>
                    <a:pt x="9794" y="448989"/>
                  </a:cubicBezTo>
                  <a:cubicBezTo>
                    <a:pt x="3523" y="442718"/>
                    <a:pt x="0" y="434213"/>
                    <a:pt x="0" y="425344"/>
                  </a:cubicBezTo>
                  <a:lnTo>
                    <a:pt x="0" y="33438"/>
                  </a:lnTo>
                  <a:cubicBezTo>
                    <a:pt x="0" y="24570"/>
                    <a:pt x="3523" y="16065"/>
                    <a:pt x="9794" y="9794"/>
                  </a:cubicBezTo>
                  <a:cubicBezTo>
                    <a:pt x="16065" y="3523"/>
                    <a:pt x="24570" y="0"/>
                    <a:pt x="33438" y="0"/>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5" name="TextBox 5"/>
            <p:cNvSpPr txBox="1"/>
            <p:nvPr/>
          </p:nvSpPr>
          <p:spPr>
            <a:xfrm>
              <a:off x="0" y="-38100"/>
              <a:ext cx="3109918" cy="496882"/>
            </a:xfrm>
            <a:prstGeom prst="rect">
              <a:avLst/>
            </a:prstGeom>
          </p:spPr>
          <p:txBody>
            <a:bodyPr lIns="33867" tIns="33867" rIns="33867" bIns="33867" rtlCol="0" anchor="ctr"/>
            <a:lstStyle/>
            <a:p>
              <a:pPr algn="ctr" defTabSz="609630">
                <a:lnSpc>
                  <a:spcPts val="1491"/>
                </a:lnSpc>
              </a:pPr>
              <a:endParaRPr sz="1200">
                <a:solidFill>
                  <a:prstClr val="black"/>
                </a:solidFill>
                <a:latin typeface="Calibri"/>
              </a:endParaRPr>
            </a:p>
          </p:txBody>
        </p:sp>
      </p:grpSp>
      <p:grpSp>
        <p:nvGrpSpPr>
          <p:cNvPr id="6" name="Group 6"/>
          <p:cNvGrpSpPr/>
          <p:nvPr/>
        </p:nvGrpSpPr>
        <p:grpSpPr>
          <a:xfrm>
            <a:off x="11217000" y="6352114"/>
            <a:ext cx="289200" cy="289200"/>
            <a:chOff x="0" y="0"/>
            <a:chExt cx="578400" cy="578400"/>
          </a:xfrm>
        </p:grpSpPr>
        <p:sp>
          <p:nvSpPr>
            <p:cNvPr id="7" name="Freeform 7"/>
            <p:cNvSpPr/>
            <p:nvPr/>
          </p:nvSpPr>
          <p:spPr>
            <a:xfrm>
              <a:off x="0" y="0"/>
              <a:ext cx="578400" cy="578400"/>
            </a:xfrm>
            <a:custGeom>
              <a:avLst/>
              <a:gdLst/>
              <a:ahLst/>
              <a:cxnLst/>
              <a:rect l="l" t="t" r="r" b="b"/>
              <a:pathLst>
                <a:path w="578400" h="578400">
                  <a:moveTo>
                    <a:pt x="0" y="0"/>
                  </a:moveTo>
                  <a:lnTo>
                    <a:pt x="578400" y="0"/>
                  </a:lnTo>
                  <a:lnTo>
                    <a:pt x="578400" y="578400"/>
                  </a:lnTo>
                  <a:lnTo>
                    <a:pt x="0" y="578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57261" y="148840"/>
              <a:ext cx="263878" cy="280721"/>
            </a:xfrm>
            <a:custGeom>
              <a:avLst/>
              <a:gdLst/>
              <a:ahLst/>
              <a:cxnLst/>
              <a:rect l="l" t="t" r="r" b="b"/>
              <a:pathLst>
                <a:path w="263878" h="280721">
                  <a:moveTo>
                    <a:pt x="0" y="0"/>
                  </a:moveTo>
                  <a:lnTo>
                    <a:pt x="263878" y="0"/>
                  </a:lnTo>
                  <a:lnTo>
                    <a:pt x="263878" y="280720"/>
                  </a:lnTo>
                  <a:lnTo>
                    <a:pt x="0" y="2807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grpSp>
      <p:grpSp>
        <p:nvGrpSpPr>
          <p:cNvPr id="9" name="Group 9"/>
          <p:cNvGrpSpPr/>
          <p:nvPr/>
        </p:nvGrpSpPr>
        <p:grpSpPr>
          <a:xfrm>
            <a:off x="1263437" y="3630138"/>
            <a:ext cx="7871979" cy="1161293"/>
            <a:chOff x="0" y="0"/>
            <a:chExt cx="3109918" cy="458782"/>
          </a:xfrm>
        </p:grpSpPr>
        <p:sp>
          <p:nvSpPr>
            <p:cNvPr id="10" name="Freeform 10"/>
            <p:cNvSpPr/>
            <p:nvPr/>
          </p:nvSpPr>
          <p:spPr>
            <a:xfrm>
              <a:off x="0" y="0"/>
              <a:ext cx="3109918" cy="458783"/>
            </a:xfrm>
            <a:custGeom>
              <a:avLst/>
              <a:gdLst/>
              <a:ahLst/>
              <a:cxnLst/>
              <a:rect l="l" t="t" r="r" b="b"/>
              <a:pathLst>
                <a:path w="3109918" h="458783">
                  <a:moveTo>
                    <a:pt x="33438" y="0"/>
                  </a:moveTo>
                  <a:lnTo>
                    <a:pt x="3076480" y="0"/>
                  </a:lnTo>
                  <a:cubicBezTo>
                    <a:pt x="3085348" y="0"/>
                    <a:pt x="3093853" y="3523"/>
                    <a:pt x="3100124" y="9794"/>
                  </a:cubicBezTo>
                  <a:cubicBezTo>
                    <a:pt x="3106395" y="16065"/>
                    <a:pt x="3109918" y="24570"/>
                    <a:pt x="3109918" y="33438"/>
                  </a:cubicBezTo>
                  <a:lnTo>
                    <a:pt x="3109918" y="425344"/>
                  </a:lnTo>
                  <a:cubicBezTo>
                    <a:pt x="3109918" y="434213"/>
                    <a:pt x="3106395" y="442718"/>
                    <a:pt x="3100124" y="448989"/>
                  </a:cubicBezTo>
                  <a:cubicBezTo>
                    <a:pt x="3093853" y="455260"/>
                    <a:pt x="3085348" y="458783"/>
                    <a:pt x="3076480" y="458783"/>
                  </a:cubicBezTo>
                  <a:lnTo>
                    <a:pt x="33438" y="458783"/>
                  </a:lnTo>
                  <a:cubicBezTo>
                    <a:pt x="24570" y="458783"/>
                    <a:pt x="16065" y="455260"/>
                    <a:pt x="9794" y="448989"/>
                  </a:cubicBezTo>
                  <a:cubicBezTo>
                    <a:pt x="3523" y="442718"/>
                    <a:pt x="0" y="434213"/>
                    <a:pt x="0" y="425344"/>
                  </a:cubicBezTo>
                  <a:lnTo>
                    <a:pt x="0" y="33438"/>
                  </a:lnTo>
                  <a:cubicBezTo>
                    <a:pt x="0" y="24570"/>
                    <a:pt x="3523" y="16065"/>
                    <a:pt x="9794" y="9794"/>
                  </a:cubicBezTo>
                  <a:cubicBezTo>
                    <a:pt x="16065" y="3523"/>
                    <a:pt x="24570" y="0"/>
                    <a:pt x="33438" y="0"/>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11" name="TextBox 11"/>
            <p:cNvSpPr txBox="1"/>
            <p:nvPr/>
          </p:nvSpPr>
          <p:spPr>
            <a:xfrm>
              <a:off x="0" y="-38100"/>
              <a:ext cx="3109918" cy="496882"/>
            </a:xfrm>
            <a:prstGeom prst="rect">
              <a:avLst/>
            </a:prstGeom>
          </p:spPr>
          <p:txBody>
            <a:bodyPr lIns="33867" tIns="33867" rIns="33867" bIns="33867" rtlCol="0" anchor="ctr"/>
            <a:lstStyle/>
            <a:p>
              <a:pPr algn="ctr" defTabSz="609630">
                <a:lnSpc>
                  <a:spcPts val="1491"/>
                </a:lnSpc>
              </a:pPr>
              <a:endParaRPr sz="1200">
                <a:solidFill>
                  <a:prstClr val="black"/>
                </a:solidFill>
                <a:latin typeface="Calibri"/>
              </a:endParaRPr>
            </a:p>
          </p:txBody>
        </p:sp>
      </p:grpSp>
      <p:grpSp>
        <p:nvGrpSpPr>
          <p:cNvPr id="12" name="Group 12"/>
          <p:cNvGrpSpPr/>
          <p:nvPr/>
        </p:nvGrpSpPr>
        <p:grpSpPr>
          <a:xfrm>
            <a:off x="1841074" y="4913622"/>
            <a:ext cx="7871979" cy="1161293"/>
            <a:chOff x="0" y="0"/>
            <a:chExt cx="3109918" cy="458782"/>
          </a:xfrm>
        </p:grpSpPr>
        <p:sp>
          <p:nvSpPr>
            <p:cNvPr id="13" name="Freeform 13"/>
            <p:cNvSpPr/>
            <p:nvPr/>
          </p:nvSpPr>
          <p:spPr>
            <a:xfrm>
              <a:off x="0" y="0"/>
              <a:ext cx="3109918" cy="458783"/>
            </a:xfrm>
            <a:custGeom>
              <a:avLst/>
              <a:gdLst/>
              <a:ahLst/>
              <a:cxnLst/>
              <a:rect l="l" t="t" r="r" b="b"/>
              <a:pathLst>
                <a:path w="3109918" h="458783">
                  <a:moveTo>
                    <a:pt x="33438" y="0"/>
                  </a:moveTo>
                  <a:lnTo>
                    <a:pt x="3076480" y="0"/>
                  </a:lnTo>
                  <a:cubicBezTo>
                    <a:pt x="3085348" y="0"/>
                    <a:pt x="3093853" y="3523"/>
                    <a:pt x="3100124" y="9794"/>
                  </a:cubicBezTo>
                  <a:cubicBezTo>
                    <a:pt x="3106395" y="16065"/>
                    <a:pt x="3109918" y="24570"/>
                    <a:pt x="3109918" y="33438"/>
                  </a:cubicBezTo>
                  <a:lnTo>
                    <a:pt x="3109918" y="425344"/>
                  </a:lnTo>
                  <a:cubicBezTo>
                    <a:pt x="3109918" y="434213"/>
                    <a:pt x="3106395" y="442718"/>
                    <a:pt x="3100124" y="448989"/>
                  </a:cubicBezTo>
                  <a:cubicBezTo>
                    <a:pt x="3093853" y="455260"/>
                    <a:pt x="3085348" y="458783"/>
                    <a:pt x="3076480" y="458783"/>
                  </a:cubicBezTo>
                  <a:lnTo>
                    <a:pt x="33438" y="458783"/>
                  </a:lnTo>
                  <a:cubicBezTo>
                    <a:pt x="24570" y="458783"/>
                    <a:pt x="16065" y="455260"/>
                    <a:pt x="9794" y="448989"/>
                  </a:cubicBezTo>
                  <a:cubicBezTo>
                    <a:pt x="3523" y="442718"/>
                    <a:pt x="0" y="434213"/>
                    <a:pt x="0" y="425344"/>
                  </a:cubicBezTo>
                  <a:lnTo>
                    <a:pt x="0" y="33438"/>
                  </a:lnTo>
                  <a:cubicBezTo>
                    <a:pt x="0" y="24570"/>
                    <a:pt x="3523" y="16065"/>
                    <a:pt x="9794" y="9794"/>
                  </a:cubicBezTo>
                  <a:cubicBezTo>
                    <a:pt x="16065" y="3523"/>
                    <a:pt x="24570" y="0"/>
                    <a:pt x="33438" y="0"/>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14" name="TextBox 14"/>
            <p:cNvSpPr txBox="1"/>
            <p:nvPr/>
          </p:nvSpPr>
          <p:spPr>
            <a:xfrm>
              <a:off x="0" y="-38100"/>
              <a:ext cx="3109918" cy="496882"/>
            </a:xfrm>
            <a:prstGeom prst="rect">
              <a:avLst/>
            </a:prstGeom>
          </p:spPr>
          <p:txBody>
            <a:bodyPr lIns="33867" tIns="33867" rIns="33867" bIns="33867" rtlCol="0" anchor="ctr"/>
            <a:lstStyle/>
            <a:p>
              <a:pPr algn="ctr" defTabSz="609630">
                <a:lnSpc>
                  <a:spcPts val="1491"/>
                </a:lnSpc>
              </a:pPr>
              <a:endParaRPr sz="1200">
                <a:solidFill>
                  <a:prstClr val="black"/>
                </a:solidFill>
                <a:latin typeface="Calibri"/>
              </a:endParaRPr>
            </a:p>
          </p:txBody>
        </p:sp>
      </p:grpSp>
      <p:sp>
        <p:nvSpPr>
          <p:cNvPr id="15" name="Freeform 15"/>
          <p:cNvSpPr/>
          <p:nvPr/>
        </p:nvSpPr>
        <p:spPr>
          <a:xfrm>
            <a:off x="1532823" y="3732540"/>
            <a:ext cx="457419" cy="1003281"/>
          </a:xfrm>
          <a:custGeom>
            <a:avLst/>
            <a:gdLst/>
            <a:ahLst/>
            <a:cxnLst/>
            <a:rect l="l" t="t" r="r" b="b"/>
            <a:pathLst>
              <a:path w="686128" h="1504922">
                <a:moveTo>
                  <a:pt x="0" y="0"/>
                </a:moveTo>
                <a:lnTo>
                  <a:pt x="686128" y="0"/>
                </a:lnTo>
                <a:lnTo>
                  <a:pt x="686128" y="1504923"/>
                </a:lnTo>
                <a:lnTo>
                  <a:pt x="0" y="1504923"/>
                </a:lnTo>
                <a:lnTo>
                  <a:pt x="0" y="0"/>
                </a:lnTo>
                <a:close/>
              </a:path>
            </a:pathLst>
          </a:custGeom>
          <a:blipFill>
            <a:blip r:embed="rId7"/>
            <a:stretch>
              <a:fillRect r="-119335"/>
            </a:stretch>
          </a:blipFill>
        </p:spPr>
        <p:txBody>
          <a:bodyPr/>
          <a:lstStyle/>
          <a:p>
            <a:pPr defTabSz="609630"/>
            <a:endParaRPr lang="en-US" sz="1200">
              <a:solidFill>
                <a:prstClr val="black"/>
              </a:solidFill>
              <a:latin typeface="Calibri"/>
            </a:endParaRPr>
          </a:p>
        </p:txBody>
      </p:sp>
      <p:sp>
        <p:nvSpPr>
          <p:cNvPr id="16" name="Freeform 16"/>
          <p:cNvSpPr/>
          <p:nvPr/>
        </p:nvSpPr>
        <p:spPr>
          <a:xfrm>
            <a:off x="2202063" y="4942742"/>
            <a:ext cx="399857" cy="1103053"/>
          </a:xfrm>
          <a:custGeom>
            <a:avLst/>
            <a:gdLst/>
            <a:ahLst/>
            <a:cxnLst/>
            <a:rect l="l" t="t" r="r" b="b"/>
            <a:pathLst>
              <a:path w="599785" h="1654579">
                <a:moveTo>
                  <a:pt x="0" y="0"/>
                </a:moveTo>
                <a:lnTo>
                  <a:pt x="599784" y="0"/>
                </a:lnTo>
                <a:lnTo>
                  <a:pt x="599784" y="1654579"/>
                </a:lnTo>
                <a:lnTo>
                  <a:pt x="0" y="1654579"/>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a:off x="924259" y="2415224"/>
            <a:ext cx="478468" cy="956937"/>
          </a:xfrm>
          <a:custGeom>
            <a:avLst/>
            <a:gdLst/>
            <a:ahLst/>
            <a:cxnLst/>
            <a:rect l="l" t="t" r="r" b="b"/>
            <a:pathLst>
              <a:path w="717702" h="1435405">
                <a:moveTo>
                  <a:pt x="0" y="0"/>
                </a:moveTo>
                <a:lnTo>
                  <a:pt x="717703" y="0"/>
                </a:lnTo>
                <a:lnTo>
                  <a:pt x="717703" y="1435405"/>
                </a:lnTo>
                <a:lnTo>
                  <a:pt x="0" y="1435405"/>
                </a:lnTo>
                <a:lnTo>
                  <a:pt x="0" y="0"/>
                </a:lnTo>
                <a:close/>
              </a:path>
            </a:pathLst>
          </a:custGeom>
          <a:blipFill>
            <a:blip r:embed="rId9"/>
            <a:stretch>
              <a:fillRect r="-100000"/>
            </a:stretch>
          </a:blipFill>
        </p:spPr>
        <p:txBody>
          <a:bodyPr/>
          <a:lstStyle/>
          <a:p>
            <a:pPr defTabSz="609630"/>
            <a:endParaRPr lang="en-US" sz="1200">
              <a:solidFill>
                <a:prstClr val="black"/>
              </a:solidFill>
              <a:latin typeface="Calibri"/>
            </a:endParaRPr>
          </a:p>
        </p:txBody>
      </p:sp>
      <p:sp>
        <p:nvSpPr>
          <p:cNvPr id="18" name="Freeform 18"/>
          <p:cNvSpPr/>
          <p:nvPr/>
        </p:nvSpPr>
        <p:spPr>
          <a:xfrm>
            <a:off x="7329205" y="2459237"/>
            <a:ext cx="1038005" cy="936127"/>
          </a:xfrm>
          <a:custGeom>
            <a:avLst/>
            <a:gdLst/>
            <a:ahLst/>
            <a:cxnLst/>
            <a:rect l="l" t="t" r="r" b="b"/>
            <a:pathLst>
              <a:path w="1557008" h="1404190">
                <a:moveTo>
                  <a:pt x="0" y="0"/>
                </a:moveTo>
                <a:lnTo>
                  <a:pt x="1557008" y="0"/>
                </a:lnTo>
                <a:lnTo>
                  <a:pt x="1557008" y="1404190"/>
                </a:lnTo>
                <a:lnTo>
                  <a:pt x="0" y="1404190"/>
                </a:lnTo>
                <a:lnTo>
                  <a:pt x="0" y="0"/>
                </a:lnTo>
                <a:close/>
              </a:path>
            </a:pathLst>
          </a:custGeom>
          <a:blipFill>
            <a:blip r:embed="rId10"/>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19" name="Freeform 19"/>
          <p:cNvSpPr/>
          <p:nvPr/>
        </p:nvSpPr>
        <p:spPr>
          <a:xfrm>
            <a:off x="8472654" y="5026381"/>
            <a:ext cx="1038005" cy="936127"/>
          </a:xfrm>
          <a:prstGeom prst="roundRect">
            <a:avLst/>
          </a:prstGeom>
          <a:blipFill>
            <a:blip r:embed="rId11"/>
            <a:stretch>
              <a:fillRect t="-5441" b="-5441"/>
            </a:stretch>
          </a:blipFill>
          <a:ln w="9525" cap="sq">
            <a:solidFill>
              <a:srgbClr val="011634"/>
            </a:solidFill>
            <a:prstDash val="solid"/>
            <a:miter/>
          </a:ln>
        </p:spPr>
        <p:txBody>
          <a:bodyPr/>
          <a:lstStyle/>
          <a:p>
            <a:pPr defTabSz="609630"/>
            <a:endParaRPr lang="en-US" sz="1200">
              <a:solidFill>
                <a:prstClr val="black"/>
              </a:solidFill>
              <a:latin typeface="Calibri"/>
            </a:endParaRPr>
          </a:p>
        </p:txBody>
      </p:sp>
      <p:sp>
        <p:nvSpPr>
          <p:cNvPr id="20" name="Freeform 20"/>
          <p:cNvSpPr/>
          <p:nvPr/>
        </p:nvSpPr>
        <p:spPr>
          <a:xfrm>
            <a:off x="7901030" y="3732541"/>
            <a:ext cx="1038005" cy="939503"/>
          </a:xfrm>
          <a:prstGeom prst="roundRect">
            <a:avLst/>
          </a:prstGeom>
          <a:blipFill>
            <a:blip r:embed="rId12"/>
            <a:stretch>
              <a:fillRect l="-29433" r="-31474"/>
            </a:stretch>
          </a:blipFill>
          <a:ln w="9525" cap="sq">
            <a:solidFill>
              <a:srgbClr val="011634"/>
            </a:solidFill>
            <a:prstDash val="solid"/>
            <a:miter/>
          </a:ln>
        </p:spPr>
        <p:txBody>
          <a:bodyPr/>
          <a:lstStyle/>
          <a:p>
            <a:pPr defTabSz="609630"/>
            <a:endParaRPr lang="en-US" sz="1200">
              <a:solidFill>
                <a:prstClr val="black"/>
              </a:solidFill>
              <a:latin typeface="Calibri"/>
            </a:endParaRPr>
          </a:p>
        </p:txBody>
      </p:sp>
      <p:sp>
        <p:nvSpPr>
          <p:cNvPr id="21" name="Freeform 21"/>
          <p:cNvSpPr/>
          <p:nvPr/>
        </p:nvSpPr>
        <p:spPr>
          <a:xfrm>
            <a:off x="6935685" y="2860538"/>
            <a:ext cx="361324" cy="154014"/>
          </a:xfrm>
          <a:custGeom>
            <a:avLst/>
            <a:gdLst/>
            <a:ahLst/>
            <a:cxnLst/>
            <a:rect l="l" t="t" r="r" b="b"/>
            <a:pathLst>
              <a:path w="541986" h="231021">
                <a:moveTo>
                  <a:pt x="0" y="0"/>
                </a:moveTo>
                <a:lnTo>
                  <a:pt x="541985" y="0"/>
                </a:lnTo>
                <a:lnTo>
                  <a:pt x="541985" y="231021"/>
                </a:lnTo>
                <a:lnTo>
                  <a:pt x="0" y="2310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22" name="Freeform 22"/>
          <p:cNvSpPr/>
          <p:nvPr/>
        </p:nvSpPr>
        <p:spPr>
          <a:xfrm>
            <a:off x="7507509" y="4125285"/>
            <a:ext cx="361324" cy="154014"/>
          </a:xfrm>
          <a:custGeom>
            <a:avLst/>
            <a:gdLst/>
            <a:ahLst/>
            <a:cxnLst/>
            <a:rect l="l" t="t" r="r" b="b"/>
            <a:pathLst>
              <a:path w="541986" h="231021">
                <a:moveTo>
                  <a:pt x="0" y="0"/>
                </a:moveTo>
                <a:lnTo>
                  <a:pt x="541985" y="0"/>
                </a:lnTo>
                <a:lnTo>
                  <a:pt x="541985" y="231021"/>
                </a:lnTo>
                <a:lnTo>
                  <a:pt x="0" y="2310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23" name="Freeform 23"/>
          <p:cNvSpPr/>
          <p:nvPr/>
        </p:nvSpPr>
        <p:spPr>
          <a:xfrm>
            <a:off x="8079134" y="5417438"/>
            <a:ext cx="361324" cy="154014"/>
          </a:xfrm>
          <a:custGeom>
            <a:avLst/>
            <a:gdLst/>
            <a:ahLst/>
            <a:cxnLst/>
            <a:rect l="l" t="t" r="r" b="b"/>
            <a:pathLst>
              <a:path w="541986" h="231021">
                <a:moveTo>
                  <a:pt x="0" y="0"/>
                </a:moveTo>
                <a:lnTo>
                  <a:pt x="541985" y="0"/>
                </a:lnTo>
                <a:lnTo>
                  <a:pt x="541985" y="231021"/>
                </a:lnTo>
                <a:lnTo>
                  <a:pt x="0" y="2310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24" name="TextBox 24"/>
          <p:cNvSpPr txBox="1"/>
          <p:nvPr/>
        </p:nvSpPr>
        <p:spPr>
          <a:xfrm>
            <a:off x="246185" y="989624"/>
            <a:ext cx="5557746" cy="728623"/>
          </a:xfrm>
          <a:prstGeom prst="rect">
            <a:avLst/>
          </a:prstGeom>
        </p:spPr>
        <p:txBody>
          <a:bodyPr wrap="square" lIns="0" tIns="0" rIns="0" bIns="0" rtlCol="0" anchor="t">
            <a:spAutoFit/>
          </a:bodyPr>
          <a:lstStyle/>
          <a:p>
            <a:pPr algn="ctr" defTabSz="609630">
              <a:lnSpc>
                <a:spcPts val="5973"/>
              </a:lnSpc>
            </a:pPr>
            <a:r>
              <a:rPr lang="en-US" sz="4250" b="1">
                <a:solidFill>
                  <a:srgbClr val="FFFFFF"/>
                </a:solidFill>
                <a:latin typeface="Times New Roman"/>
                <a:ea typeface="Inter Bold"/>
                <a:cs typeface="Inter Bold"/>
                <a:sym typeface="Inter Bold"/>
              </a:rPr>
              <a:t>Liqueur Production</a:t>
            </a:r>
            <a:endParaRPr lang="en-US" sz="4250" b="1">
              <a:solidFill>
                <a:srgbClr val="FFFFFF"/>
              </a:solidFill>
              <a:latin typeface="Times New Roman"/>
              <a:ea typeface="Inter Bold"/>
              <a:cs typeface="Inter Bold"/>
            </a:endParaRPr>
          </a:p>
        </p:txBody>
      </p:sp>
      <p:sp>
        <p:nvSpPr>
          <p:cNvPr id="25" name="TextBox 25"/>
          <p:cNvSpPr txBox="1"/>
          <p:nvPr/>
        </p:nvSpPr>
        <p:spPr>
          <a:xfrm>
            <a:off x="699478" y="2013473"/>
            <a:ext cx="4631622" cy="608436"/>
          </a:xfrm>
          <a:prstGeom prst="rect">
            <a:avLst/>
          </a:prstGeom>
        </p:spPr>
        <p:txBody>
          <a:bodyPr wrap="square" lIns="0" tIns="0" rIns="0" bIns="0" rtlCol="0" anchor="t">
            <a:spAutoFit/>
          </a:bodyPr>
          <a:lstStyle/>
          <a:p>
            <a:pPr defTabSz="609630">
              <a:lnSpc>
                <a:spcPts val="1790"/>
              </a:lnSpc>
            </a:pPr>
            <a:r>
              <a:rPr lang="en-US" sz="1300" b="1">
                <a:solidFill>
                  <a:srgbClr val="FFFFFF"/>
                </a:solidFill>
                <a:latin typeface="Times New Roman"/>
                <a:ea typeface="Inter Bold"/>
                <a:cs typeface="Inter Bold"/>
                <a:sym typeface="Inter Bold"/>
              </a:rPr>
              <a:t>3 methods to add flavor to your liqueur:</a:t>
            </a:r>
          </a:p>
          <a:p>
            <a:pPr defTabSz="609630">
              <a:lnSpc>
                <a:spcPts val="1491"/>
              </a:lnSpc>
            </a:pPr>
            <a:endParaRPr lang="en-US" sz="1200" b="1">
              <a:solidFill>
                <a:srgbClr val="FFFFFF"/>
              </a:solidFill>
              <a:latin typeface="Adobe Caslon Pro Bold" panose="0205070206050A020403" pitchFamily="18" charset="0"/>
              <a:ea typeface="Inter Bold"/>
              <a:cs typeface="Inter Bold"/>
              <a:sym typeface="Inter Bold"/>
            </a:endParaRPr>
          </a:p>
          <a:p>
            <a:pPr defTabSz="609630">
              <a:lnSpc>
                <a:spcPts val="1491"/>
              </a:lnSpc>
            </a:pPr>
            <a:endParaRPr lang="en-US" sz="1200" b="1">
              <a:solidFill>
                <a:srgbClr val="FFFFFF"/>
              </a:solidFill>
              <a:latin typeface="Adobe Caslon Pro Bold" panose="0205070206050A020403" pitchFamily="18" charset="0"/>
              <a:ea typeface="Inter Bold"/>
              <a:cs typeface="Inter Bold"/>
              <a:sym typeface="Inter Bold"/>
            </a:endParaRPr>
          </a:p>
        </p:txBody>
      </p:sp>
      <p:sp>
        <p:nvSpPr>
          <p:cNvPr id="26" name="TextBox 26"/>
          <p:cNvSpPr txBox="1"/>
          <p:nvPr/>
        </p:nvSpPr>
        <p:spPr>
          <a:xfrm>
            <a:off x="1679471" y="2543135"/>
            <a:ext cx="5008111" cy="769441"/>
          </a:xfrm>
          <a:prstGeom prst="rect">
            <a:avLst/>
          </a:prstGeom>
        </p:spPr>
        <p:txBody>
          <a:bodyPr lIns="0" tIns="0" rIns="0" bIns="0" rtlCol="0" anchor="t">
            <a:spAutoFit/>
          </a:bodyPr>
          <a:lstStyle/>
          <a:p>
            <a:pPr defTabSz="609630">
              <a:lnSpc>
                <a:spcPts val="1491"/>
              </a:lnSpc>
            </a:pPr>
            <a:r>
              <a:rPr lang="en-US" sz="1200" b="1">
                <a:solidFill>
                  <a:srgbClr val="011634"/>
                </a:solidFill>
                <a:latin typeface="Times New Roman"/>
                <a:ea typeface="Inter Bold"/>
                <a:cs typeface="Inter Bold"/>
                <a:sym typeface="Inter Bold"/>
              </a:rPr>
              <a:t>MACERATION</a:t>
            </a:r>
          </a:p>
          <a:p>
            <a:pPr defTabSz="609630">
              <a:lnSpc>
                <a:spcPts val="1491"/>
              </a:lnSpc>
            </a:pPr>
            <a:r>
              <a:rPr lang="en-US" sz="1200">
                <a:solidFill>
                  <a:srgbClr val="011634"/>
                </a:solidFill>
                <a:latin typeface="Times New Roman"/>
                <a:ea typeface="Inter"/>
                <a:cs typeface="Inter"/>
                <a:sym typeface="Inter"/>
              </a:rPr>
              <a:t>Mainly for </a:t>
            </a:r>
            <a:r>
              <a:rPr lang="en-US" sz="1200" b="1">
                <a:solidFill>
                  <a:srgbClr val="011634"/>
                </a:solidFill>
                <a:latin typeface="Times New Roman"/>
                <a:ea typeface="Inter Bold"/>
                <a:cs typeface="Inter Bold"/>
                <a:sym typeface="Inter Bold"/>
              </a:rPr>
              <a:t>soft fruit</a:t>
            </a:r>
            <a:r>
              <a:rPr lang="en-US" sz="1200">
                <a:solidFill>
                  <a:srgbClr val="011634"/>
                </a:solidFill>
                <a:latin typeface="Times New Roman"/>
                <a:ea typeface="Inter"/>
                <a:cs typeface="Inter"/>
                <a:sym typeface="Inter"/>
              </a:rPr>
              <a:t> that would disintegrate if distilled: the fruit or herbs are left sitting around in neutral spirit until they absorb the flavor. This produces a colored extract called a </a:t>
            </a:r>
            <a:r>
              <a:rPr lang="en-US" sz="1200" b="1">
                <a:solidFill>
                  <a:srgbClr val="011634"/>
                </a:solidFill>
                <a:latin typeface="Times New Roman"/>
                <a:ea typeface="Inter Bold"/>
                <a:cs typeface="Inter Bold"/>
                <a:sym typeface="Inter Bold"/>
              </a:rPr>
              <a:t>tincture.</a:t>
            </a:r>
            <a:endParaRPr lang="en-US" sz="1200" b="1">
              <a:solidFill>
                <a:srgbClr val="011634"/>
              </a:solidFill>
              <a:latin typeface="Times New Roman"/>
              <a:ea typeface="Inter Bold"/>
              <a:cs typeface="Inter Bold"/>
            </a:endParaRPr>
          </a:p>
        </p:txBody>
      </p:sp>
      <p:sp>
        <p:nvSpPr>
          <p:cNvPr id="27" name="TextBox 27"/>
          <p:cNvSpPr txBox="1"/>
          <p:nvPr/>
        </p:nvSpPr>
        <p:spPr>
          <a:xfrm>
            <a:off x="2724705" y="5110633"/>
            <a:ext cx="5322721" cy="950079"/>
          </a:xfrm>
          <a:prstGeom prst="rect">
            <a:avLst/>
          </a:prstGeom>
        </p:spPr>
        <p:txBody>
          <a:bodyPr wrap="square" lIns="0" tIns="0" rIns="0" bIns="0" rtlCol="0" anchor="t">
            <a:spAutoFit/>
          </a:bodyPr>
          <a:lstStyle/>
          <a:p>
            <a:pPr defTabSz="609630">
              <a:lnSpc>
                <a:spcPts val="1493"/>
              </a:lnSpc>
            </a:pPr>
            <a:r>
              <a:rPr lang="en-US" sz="1200" b="1">
                <a:solidFill>
                  <a:srgbClr val="011634"/>
                </a:solidFill>
                <a:latin typeface="Times New Roman"/>
                <a:ea typeface="Inter Bold"/>
                <a:cs typeface="Inter Bold"/>
                <a:sym typeface="Inter Bold"/>
              </a:rPr>
              <a:t>PERCOLATION</a:t>
            </a:r>
          </a:p>
          <a:p>
            <a:pPr defTabSz="609630">
              <a:lnSpc>
                <a:spcPts val="1491"/>
              </a:lnSpc>
            </a:pPr>
            <a:r>
              <a:rPr lang="en-US" sz="1200">
                <a:solidFill>
                  <a:srgbClr val="011634"/>
                </a:solidFill>
                <a:latin typeface="Times New Roman"/>
                <a:ea typeface="Inter"/>
                <a:cs typeface="Inter"/>
                <a:sym typeface="Inter"/>
              </a:rPr>
              <a:t>Just like making an </a:t>
            </a:r>
            <a:r>
              <a:rPr lang="en-US" sz="1200" b="1">
                <a:solidFill>
                  <a:srgbClr val="011634"/>
                </a:solidFill>
                <a:latin typeface="Times New Roman"/>
                <a:ea typeface="Inter Bold"/>
                <a:cs typeface="Inter Bold"/>
                <a:sym typeface="Inter Bold"/>
              </a:rPr>
              <a:t>espresso</a:t>
            </a:r>
            <a:r>
              <a:rPr lang="en-US" sz="1200">
                <a:solidFill>
                  <a:srgbClr val="011634"/>
                </a:solidFill>
                <a:latin typeface="Times New Roman"/>
                <a:ea typeface="Inter"/>
                <a:cs typeface="Inter"/>
                <a:sym typeface="Inter"/>
              </a:rPr>
              <a:t>: put your (hard) ingredients into a filter and drip alcohol down through them. Percolation produces a dark, typically slightly bitter extract called a tincture. </a:t>
            </a:r>
            <a:endParaRPr lang="en-US" sz="1200">
              <a:solidFill>
                <a:srgbClr val="011634"/>
              </a:solidFill>
              <a:latin typeface="Times New Roman"/>
              <a:ea typeface="Inter"/>
              <a:cs typeface="Inter"/>
            </a:endParaRPr>
          </a:p>
          <a:p>
            <a:pPr defTabSz="609630">
              <a:lnSpc>
                <a:spcPts val="1491"/>
              </a:lnSpc>
            </a:pPr>
            <a:endParaRPr lang="en-US" sz="1200">
              <a:solidFill>
                <a:srgbClr val="011634"/>
              </a:solidFill>
              <a:latin typeface="Adobe Caslon Pro" panose="0205050205050A020403" pitchFamily="18" charset="0"/>
              <a:ea typeface="Inter"/>
              <a:cs typeface="Inter"/>
              <a:sym typeface="Inter"/>
            </a:endParaRPr>
          </a:p>
        </p:txBody>
      </p:sp>
      <p:sp>
        <p:nvSpPr>
          <p:cNvPr id="28" name="TextBox 28"/>
          <p:cNvSpPr txBox="1"/>
          <p:nvPr/>
        </p:nvSpPr>
        <p:spPr>
          <a:xfrm>
            <a:off x="2288897" y="3808582"/>
            <a:ext cx="5008111" cy="954685"/>
          </a:xfrm>
          <a:prstGeom prst="rect">
            <a:avLst/>
          </a:prstGeom>
        </p:spPr>
        <p:txBody>
          <a:bodyPr lIns="0" tIns="0" rIns="0" bIns="0" rtlCol="0" anchor="t">
            <a:spAutoFit/>
          </a:bodyPr>
          <a:lstStyle/>
          <a:p>
            <a:pPr defTabSz="609630">
              <a:lnSpc>
                <a:spcPts val="1491"/>
              </a:lnSpc>
            </a:pPr>
            <a:r>
              <a:rPr lang="en-US" sz="1200" b="1">
                <a:solidFill>
                  <a:srgbClr val="011634"/>
                </a:solidFill>
                <a:latin typeface="Times New Roman"/>
                <a:ea typeface="Inter Bold"/>
                <a:cs typeface="Inter Bold"/>
                <a:sym typeface="Inter Bold"/>
              </a:rPr>
              <a:t>RE-DISTILLATION</a:t>
            </a:r>
            <a:endParaRPr lang="en-US" sz="1200" b="1">
              <a:solidFill>
                <a:srgbClr val="011634"/>
              </a:solidFill>
              <a:latin typeface="Times New Roman"/>
              <a:ea typeface="Inter Bold"/>
              <a:cs typeface="Inter Bold"/>
            </a:endParaRPr>
          </a:p>
          <a:p>
            <a:pPr defTabSz="609630">
              <a:lnSpc>
                <a:spcPts val="1491"/>
              </a:lnSpc>
            </a:pPr>
            <a:r>
              <a:rPr lang="en-US" sz="1200">
                <a:solidFill>
                  <a:srgbClr val="011634"/>
                </a:solidFill>
                <a:latin typeface="Times New Roman"/>
                <a:ea typeface="Inter"/>
                <a:cs typeface="Inter"/>
                <a:sym typeface="Inter"/>
              </a:rPr>
              <a:t>Just like good-quality gin: add your flavoring agents (herbs, fruits, whatnot) to spirit and re-distill it. Distillation is normally used for harder ingredients like fruit peels, seeds and roots, and produces a </a:t>
            </a:r>
            <a:r>
              <a:rPr lang="en-US" sz="1200" b="1">
                <a:solidFill>
                  <a:srgbClr val="011634"/>
                </a:solidFill>
                <a:latin typeface="Times New Roman"/>
                <a:ea typeface="Inter Bold"/>
                <a:cs typeface="Inter Bold"/>
                <a:sym typeface="Inter Bold"/>
              </a:rPr>
              <a:t>clear distillate</a:t>
            </a:r>
            <a:r>
              <a:rPr lang="en-US" sz="1200">
                <a:solidFill>
                  <a:srgbClr val="011634"/>
                </a:solidFill>
                <a:latin typeface="Times New Roman"/>
                <a:ea typeface="Inter"/>
                <a:cs typeface="Inter"/>
                <a:sym typeface="Inter"/>
              </a:rPr>
              <a:t> called an esprit. </a:t>
            </a:r>
            <a:endParaRPr lang="en-US" sz="1200">
              <a:solidFill>
                <a:srgbClr val="011634"/>
              </a:solidFill>
              <a:latin typeface="Times New Roman"/>
              <a:ea typeface="Inter"/>
              <a:cs typeface="Inter"/>
            </a:endParaRPr>
          </a:p>
          <a:p>
            <a:pPr defTabSz="609630">
              <a:lnSpc>
                <a:spcPts val="1491"/>
              </a:lnSpc>
            </a:pPr>
            <a:endParaRPr lang="en-US" sz="1200">
              <a:solidFill>
                <a:srgbClr val="011634"/>
              </a:solidFill>
              <a:latin typeface="Adobe Caslon Pro" panose="0205050205050A020403" pitchFamily="18" charset="0"/>
              <a:ea typeface="Inter"/>
              <a:cs typeface="Inter"/>
              <a:sym typeface="Inter"/>
            </a:endParaRPr>
          </a:p>
        </p:txBody>
      </p:sp>
      <p:sp>
        <p:nvSpPr>
          <p:cNvPr id="30" name="AutoShape 30"/>
          <p:cNvSpPr/>
          <p:nvPr/>
        </p:nvSpPr>
        <p:spPr>
          <a:xfrm>
            <a:off x="1097280" y="6549612"/>
            <a:ext cx="9840189" cy="19464"/>
          </a:xfrm>
          <a:prstGeom prst="line">
            <a:avLst/>
          </a:prstGeom>
          <a:ln w="19050" cap="rnd">
            <a:solidFill>
              <a:srgbClr val="F4F5F8"/>
            </a:solidFill>
            <a:prstDash val="solid"/>
            <a:headEnd type="none" w="sm" len="sm"/>
            <a:tailEnd type="none" w="sm" len="sm"/>
          </a:ln>
        </p:spPr>
        <p:txBody>
          <a:bodyPr/>
          <a:lstStyle/>
          <a:p>
            <a:pPr defTabSz="609630"/>
            <a:endParaRPr lang="en-US" sz="1200">
              <a:solidFill>
                <a:prstClr val="black"/>
              </a:solidFill>
              <a:latin typeface="Calibri"/>
            </a:endParaRPr>
          </a:p>
        </p:txBody>
      </p:sp>
      <p:pic>
        <p:nvPicPr>
          <p:cNvPr id="31" name="Picture 30" descr="A white text on a black background&#10;&#10;AI-generated content may be incorrect.">
            <a:extLst>
              <a:ext uri="{FF2B5EF4-FFF2-40B4-BE49-F238E27FC236}">
                <a16:creationId xmlns:a16="http://schemas.microsoft.com/office/drawing/2014/main" id="{4FD6ED63-4E49-1438-DE3D-F629F2E75C4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8373" y="6111550"/>
            <a:ext cx="803572" cy="803572"/>
          </a:xfrm>
          <a:prstGeom prst="rect">
            <a:avLst/>
          </a:prstGeom>
        </p:spPr>
      </p:pic>
      <p:pic>
        <p:nvPicPr>
          <p:cNvPr id="29" name="Graphic 28" descr="Home with solid fill">
            <a:hlinkClick r:id="rId16" action="ppaction://hlinksldjump"/>
            <a:extLst>
              <a:ext uri="{FF2B5EF4-FFF2-40B4-BE49-F238E27FC236}">
                <a16:creationId xmlns:a16="http://schemas.microsoft.com/office/drawing/2014/main" id="{73B81C97-844E-0350-590D-5E8A35CD0B6E}"/>
              </a:ext>
            </a:extLst>
          </p:cNvPr>
          <p:cNvPicPr>
            <a:picLocks noChangeAspect="1"/>
          </p:cNvPicPr>
          <p:nvPr/>
        </p:nvPicPr>
        <p:blipFill>
          <a:blip r:embed="rId17" cstate="screen">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974818" y="6557761"/>
            <a:ext cx="255734" cy="2557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A923A-B3C3-8021-91B5-6903DDE18925}"/>
            </a:ext>
          </a:extLst>
        </p:cNvPr>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F0A2B70D-5646-B84F-60E6-ABC65F8942B2}"/>
              </a:ext>
            </a:extLst>
          </p:cNvPr>
          <p:cNvSpPr/>
          <p:nvPr/>
        </p:nvSpPr>
        <p:spPr>
          <a:xfrm>
            <a:off x="714612" y="1514902"/>
            <a:ext cx="3671408" cy="462879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6">
            <a:extLst>
              <a:ext uri="{FF2B5EF4-FFF2-40B4-BE49-F238E27FC236}">
                <a16:creationId xmlns:a16="http://schemas.microsoft.com/office/drawing/2014/main" id="{E72B12FC-3B4F-BE4E-814A-1893BA71DC6E}"/>
              </a:ext>
            </a:extLst>
          </p:cNvPr>
          <p:cNvSpPr txBox="1"/>
          <p:nvPr/>
        </p:nvSpPr>
        <p:spPr>
          <a:xfrm>
            <a:off x="5694274" y="402205"/>
            <a:ext cx="6029448" cy="628377"/>
          </a:xfrm>
          <a:prstGeom prst="rect">
            <a:avLst/>
          </a:prstGeom>
        </p:spPr>
        <p:txBody>
          <a:bodyPr wrap="square" lIns="0" tIns="0" rIns="0" bIns="0" rtlCol="0" anchor="t">
            <a:spAutoFit/>
          </a:bodyPr>
          <a:lstStyle/>
          <a:p>
            <a:pPr marL="0" marR="0" lvl="0" indent="0" algn="l" defTabSz="609660" rtl="0" eaLnBrk="1" fontAlgn="auto" latinLnBrk="0" hangingPunct="1">
              <a:lnSpc>
                <a:spcPts val="4936"/>
              </a:lnSpc>
              <a:spcBef>
                <a:spcPts val="0"/>
              </a:spcBef>
              <a:spcAft>
                <a:spcPts val="0"/>
              </a:spcAft>
              <a:buClrTx/>
              <a:buSzTx/>
              <a:buFontTx/>
              <a:buNone/>
              <a:tabLst/>
              <a:defRPr/>
            </a:pPr>
            <a:r>
              <a:rPr kumimoji="0" lang="en-US" sz="3526" b="1" i="0" u="none" strike="noStrike" kern="1200" cap="none" spc="0" normalizeH="0" baseline="0" noProof="0">
                <a:ln>
                  <a:noFill/>
                </a:ln>
                <a:solidFill>
                  <a:srgbClr val="0C2340"/>
                </a:solidFill>
                <a:effectLst/>
                <a:uLnTx/>
                <a:uFillTx/>
                <a:latin typeface="Adobe Caslon Pro Bold" panose="0205070206050A020403" pitchFamily="18" charset="0"/>
                <a:ea typeface="Times New Roman Bold"/>
                <a:cs typeface="Times New Roman Bold"/>
                <a:sym typeface="Times New Roman Bold"/>
              </a:rPr>
              <a:t>Our claim: </a:t>
            </a:r>
            <a:r>
              <a:rPr kumimoji="0" lang="en-US" sz="3526" b="0" i="0" u="none" strike="noStrike" kern="1200" cap="none" spc="0" normalizeH="0" baseline="0" noProof="0">
                <a:ln>
                  <a:noFill/>
                </a:ln>
                <a:solidFill>
                  <a:srgbClr val="0C2340"/>
                </a:solidFill>
                <a:effectLst/>
                <a:uLnTx/>
                <a:uFillTx/>
                <a:latin typeface="Adobe Caslon Pro" panose="0205050205050A020403" pitchFamily="18" charset="0"/>
                <a:ea typeface="Times New Roman Bold"/>
                <a:cs typeface="Times New Roman Bold"/>
                <a:sym typeface="Times New Roman Bold"/>
              </a:rPr>
              <a:t>we excel in…</a:t>
            </a:r>
            <a:endParaRPr kumimoji="0" lang="en-US" sz="3526" b="0" i="1" u="none" strike="noStrike" kern="1200" cap="none" spc="0" normalizeH="0" baseline="0" noProof="0">
              <a:ln>
                <a:noFill/>
              </a:ln>
              <a:solidFill>
                <a:srgbClr val="0C2340"/>
              </a:solidFill>
              <a:effectLst/>
              <a:uLnTx/>
              <a:uFillTx/>
              <a:latin typeface="Adobe Caslon Pro" panose="0205050205050A020403" pitchFamily="18" charset="0"/>
              <a:ea typeface="Times New Roman Bold"/>
              <a:cs typeface="Times New Roman Bold"/>
              <a:sym typeface="Times New Roman Bold"/>
            </a:endParaRPr>
          </a:p>
        </p:txBody>
      </p:sp>
      <p:sp>
        <p:nvSpPr>
          <p:cNvPr id="9" name="TextBox 26">
            <a:extLst>
              <a:ext uri="{FF2B5EF4-FFF2-40B4-BE49-F238E27FC236}">
                <a16:creationId xmlns:a16="http://schemas.microsoft.com/office/drawing/2014/main" id="{483DDEC6-3412-F44B-6F4E-B6BAFF26C3E1}"/>
              </a:ext>
            </a:extLst>
          </p:cNvPr>
          <p:cNvSpPr txBox="1"/>
          <p:nvPr/>
        </p:nvSpPr>
        <p:spPr>
          <a:xfrm>
            <a:off x="991126" y="3292940"/>
            <a:ext cx="3076626" cy="2671397"/>
          </a:xfrm>
          <a:prstGeom prst="rect">
            <a:avLst/>
          </a:prstGeom>
        </p:spPr>
        <p:txBody>
          <a:bodyPr wrap="square" lIns="0" tIns="0" rIns="0" bIns="0" rtlCol="0" anchor="t">
            <a:spAutoFit/>
          </a:bodyPr>
          <a:lstStyle/>
          <a:p>
            <a:pPr marL="201295" marR="0" lvl="1" indent="0" algn="l" defTabSz="609660" rtl="0" eaLnBrk="1" fontAlgn="auto" latinLnBrk="0" hangingPunct="1">
              <a:lnSpc>
                <a:spcPts val="2613"/>
              </a:lnSpc>
              <a:spcBef>
                <a:spcPts val="0"/>
              </a:spcBef>
              <a:spcAft>
                <a:spcPts val="0"/>
              </a:spcAft>
              <a:buClrTx/>
              <a:buSzTx/>
              <a:buFontTx/>
              <a:buNone/>
              <a:tabLst/>
              <a:defRPr/>
            </a:pPr>
            <a:r>
              <a:rPr kumimoji="0" lang="en-US" sz="1866" b="0" i="0" u="none" strike="noStrike" kern="1200" cap="none" spc="0" normalizeH="0" baseline="0" noProof="0">
                <a:ln>
                  <a:noFill/>
                </a:ln>
                <a:solidFill>
                  <a:prstClr val="black"/>
                </a:solidFill>
                <a:effectLst/>
                <a:uLnTx/>
                <a:uFillTx/>
                <a:latin typeface="Times New Roman"/>
                <a:ea typeface="Times New Roman"/>
                <a:cs typeface="Times New Roman"/>
                <a:sym typeface="Wingdings" panose="05000000000000000000" pitchFamily="2" charset="2"/>
              </a:rPr>
              <a:t> </a:t>
            </a:r>
            <a:r>
              <a:rPr kumimoji="0" lang="en-US" sz="1866" b="0"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Our liqueur delivers the </a:t>
            </a:r>
            <a:r>
              <a:rPr kumimoji="0" lang="en-US" sz="1866" b="1"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authentic flavor </a:t>
            </a:r>
            <a:r>
              <a:rPr kumimoji="0" lang="en-US" sz="1866" b="0"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it advertises, standing out from competitors by capturing the essence of the taste in a more genuine way.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544426" marR="0" lvl="1" indent="-342900" algn="l" defTabSz="609660" rtl="0" eaLnBrk="1" fontAlgn="auto" latinLnBrk="0" hangingPunct="1">
              <a:lnSpc>
                <a:spcPts val="2613"/>
              </a:lnSpc>
              <a:spcBef>
                <a:spcPts val="0"/>
              </a:spcBef>
              <a:spcAft>
                <a:spcPts val="0"/>
              </a:spcAft>
              <a:buClrTx/>
              <a:buSzTx/>
              <a:buFont typeface="Wingdings" panose="05000000000000000000" pitchFamily="2" charset="2"/>
              <a:buChar char="à"/>
              <a:tabLst/>
              <a:defRPr/>
            </a:pPr>
            <a:r>
              <a:rPr kumimoji="0" lang="en-US" sz="1866" b="0"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All liqueurs made with </a:t>
            </a:r>
            <a:r>
              <a:rPr kumimoji="0" lang="en-US" sz="1866" b="1"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natural botanicals.</a:t>
            </a:r>
          </a:p>
        </p:txBody>
      </p:sp>
      <p:pic>
        <p:nvPicPr>
          <p:cNvPr id="5" name="Picture 4" descr="A yellow and purple sign&#10;&#10;AI-generated content may be incorrect.">
            <a:extLst>
              <a:ext uri="{FF2B5EF4-FFF2-40B4-BE49-F238E27FC236}">
                <a16:creationId xmlns:a16="http://schemas.microsoft.com/office/drawing/2014/main" id="{69F3C4E0-3413-E0C5-23D1-2122C3C18D92}"/>
              </a:ext>
            </a:extLst>
          </p:cNvPr>
          <p:cNvPicPr>
            <a:picLocks noChangeAspect="1"/>
          </p:cNvPicPr>
          <p:nvPr/>
        </p:nvPicPr>
        <p:blipFill>
          <a:blip r:embed="rId2">
            <a:extLst>
              <a:ext uri="{28A0092B-C50C-407E-A947-70E740481C1C}">
                <a14:useLocalDpi xmlns:a14="http://schemas.microsoft.com/office/drawing/2010/main" val="0"/>
              </a:ext>
            </a:extLst>
          </a:blip>
          <a:srcRect t="21047" b="18129"/>
          <a:stretch/>
        </p:blipFill>
        <p:spPr>
          <a:xfrm>
            <a:off x="0" y="-25766"/>
            <a:ext cx="5433876" cy="1859108"/>
          </a:xfrm>
          <a:prstGeom prst="rect">
            <a:avLst/>
          </a:prstGeom>
        </p:spPr>
      </p:pic>
      <p:sp>
        <p:nvSpPr>
          <p:cNvPr id="3" name="Rectangle: Rounded Corners 2">
            <a:extLst>
              <a:ext uri="{FF2B5EF4-FFF2-40B4-BE49-F238E27FC236}">
                <a16:creationId xmlns:a16="http://schemas.microsoft.com/office/drawing/2014/main" id="{9C305C65-4039-7B2B-3D66-59B37E9833C7}"/>
              </a:ext>
            </a:extLst>
          </p:cNvPr>
          <p:cNvSpPr/>
          <p:nvPr/>
        </p:nvSpPr>
        <p:spPr>
          <a:xfrm>
            <a:off x="4765100" y="1514901"/>
            <a:ext cx="3510995" cy="462879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49F97CE0-491F-EE8C-81EB-4D43A0392DCE}"/>
              </a:ext>
            </a:extLst>
          </p:cNvPr>
          <p:cNvSpPr/>
          <p:nvPr/>
        </p:nvSpPr>
        <p:spPr>
          <a:xfrm>
            <a:off x="8581742" y="1514901"/>
            <a:ext cx="3349369" cy="462879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F843C49-4462-C291-1CCC-7414D3F155CE}"/>
              </a:ext>
            </a:extLst>
          </p:cNvPr>
          <p:cNvSpPr txBox="1"/>
          <p:nvPr/>
        </p:nvSpPr>
        <p:spPr>
          <a:xfrm>
            <a:off x="1585696" y="2638302"/>
            <a:ext cx="1964779" cy="628377"/>
          </a:xfrm>
          <a:prstGeom prst="rect">
            <a:avLst/>
          </a:prstGeom>
        </p:spPr>
        <p:txBody>
          <a:bodyPr wrap="square" lIns="0" tIns="0" rIns="0" bIns="0" rtlCol="0" anchor="t">
            <a:spAutoFit/>
          </a:bodyPr>
          <a:lstStyle/>
          <a:p>
            <a:pPr marL="0" marR="0" lvl="0" indent="0" algn="l" defTabSz="609660" rtl="0" eaLnBrk="1" fontAlgn="auto" latinLnBrk="0" hangingPunct="1">
              <a:lnSpc>
                <a:spcPts val="4936"/>
              </a:lnSpc>
              <a:spcBef>
                <a:spcPts val="0"/>
              </a:spcBef>
              <a:spcAft>
                <a:spcPts val="0"/>
              </a:spcAft>
              <a:buClrTx/>
              <a:buSzTx/>
              <a:buFontTx/>
              <a:buNone/>
              <a:tabLst/>
              <a:defRPr/>
            </a:pPr>
            <a:r>
              <a:rPr kumimoji="0" lang="en-US" sz="3526" b="0" i="0" u="none" strike="noStrike" kern="1200" cap="none" spc="0" normalizeH="0" baseline="0" noProof="0">
                <a:ln>
                  <a:noFill/>
                </a:ln>
                <a:solidFill>
                  <a:srgbClr val="0C2340"/>
                </a:solidFill>
                <a:effectLst/>
                <a:uLnTx/>
                <a:uFillTx/>
                <a:latin typeface="Adobe Caslon Pro Bold" panose="0205070206050A020403" pitchFamily="18" charset="0"/>
                <a:ea typeface="Times New Roman Bold"/>
                <a:cs typeface="Times New Roman Bold"/>
                <a:sym typeface="Times New Roman Bold"/>
              </a:rPr>
              <a:t>FLAVOR</a:t>
            </a:r>
          </a:p>
        </p:txBody>
      </p:sp>
      <p:sp>
        <p:nvSpPr>
          <p:cNvPr id="13" name="TextBox 12">
            <a:extLst>
              <a:ext uri="{FF2B5EF4-FFF2-40B4-BE49-F238E27FC236}">
                <a16:creationId xmlns:a16="http://schemas.microsoft.com/office/drawing/2014/main" id="{F728D0E2-F82E-F96E-44E8-C3D9148DAA44}"/>
              </a:ext>
            </a:extLst>
          </p:cNvPr>
          <p:cNvSpPr txBox="1"/>
          <p:nvPr/>
        </p:nvSpPr>
        <p:spPr>
          <a:xfrm>
            <a:off x="9322211" y="2638300"/>
            <a:ext cx="2049136" cy="628377"/>
          </a:xfrm>
          <a:prstGeom prst="rect">
            <a:avLst/>
          </a:prstGeom>
        </p:spPr>
        <p:txBody>
          <a:bodyPr wrap="square" lIns="0" tIns="0" rIns="0" bIns="0" rtlCol="0" anchor="t">
            <a:spAutoFit/>
          </a:bodyPr>
          <a:lstStyle/>
          <a:p>
            <a:pPr marL="0" marR="0" lvl="0" indent="0" algn="l" defTabSz="609660" rtl="0" eaLnBrk="1" fontAlgn="auto" latinLnBrk="0" hangingPunct="1">
              <a:lnSpc>
                <a:spcPts val="4936"/>
              </a:lnSpc>
              <a:spcBef>
                <a:spcPts val="0"/>
              </a:spcBef>
              <a:spcAft>
                <a:spcPts val="0"/>
              </a:spcAft>
              <a:buClrTx/>
              <a:buSzTx/>
              <a:buFontTx/>
              <a:buNone/>
              <a:tabLst/>
              <a:defRPr/>
            </a:pPr>
            <a:r>
              <a:rPr kumimoji="0" lang="en-US" sz="3526" b="0" i="0" u="none" strike="noStrike" kern="1200" cap="none" spc="0" normalizeH="0" baseline="0" noProof="0">
                <a:ln>
                  <a:noFill/>
                </a:ln>
                <a:solidFill>
                  <a:srgbClr val="0C2340"/>
                </a:solidFill>
                <a:effectLst/>
                <a:uLnTx/>
                <a:uFillTx/>
                <a:latin typeface="Adobe Caslon Pro Bold" panose="0205070206050A020403" pitchFamily="18" charset="0"/>
                <a:ea typeface="+mn-ea"/>
                <a:cs typeface="Times New Roman Bold"/>
                <a:sym typeface="Times New Roman Bold"/>
              </a:rPr>
              <a:t>MARGIN</a:t>
            </a:r>
          </a:p>
        </p:txBody>
      </p:sp>
      <p:sp>
        <p:nvSpPr>
          <p:cNvPr id="14" name="TextBox 13">
            <a:extLst>
              <a:ext uri="{FF2B5EF4-FFF2-40B4-BE49-F238E27FC236}">
                <a16:creationId xmlns:a16="http://schemas.microsoft.com/office/drawing/2014/main" id="{BA651FD0-7724-27F4-16CD-498B2923E97D}"/>
              </a:ext>
            </a:extLst>
          </p:cNvPr>
          <p:cNvSpPr txBox="1"/>
          <p:nvPr/>
        </p:nvSpPr>
        <p:spPr>
          <a:xfrm>
            <a:off x="5120063" y="2638301"/>
            <a:ext cx="2951366" cy="628377"/>
          </a:xfrm>
          <a:prstGeom prst="rect">
            <a:avLst/>
          </a:prstGeom>
        </p:spPr>
        <p:txBody>
          <a:bodyPr wrap="square" lIns="0" tIns="0" rIns="0" bIns="0" rtlCol="0" anchor="t">
            <a:spAutoFit/>
          </a:bodyPr>
          <a:lstStyle/>
          <a:p>
            <a:pPr marL="0" marR="0" lvl="0" indent="0" algn="l" defTabSz="609660" rtl="0" eaLnBrk="1" fontAlgn="auto" latinLnBrk="0" hangingPunct="1">
              <a:lnSpc>
                <a:spcPts val="4936"/>
              </a:lnSpc>
              <a:spcBef>
                <a:spcPts val="0"/>
              </a:spcBef>
              <a:spcAft>
                <a:spcPts val="0"/>
              </a:spcAft>
              <a:buClrTx/>
              <a:buSzTx/>
              <a:buFontTx/>
              <a:buNone/>
              <a:tabLst/>
              <a:defRPr/>
            </a:pPr>
            <a:r>
              <a:rPr kumimoji="0" lang="en-US" sz="3526" b="1" i="0" u="none" strike="noStrike" kern="1200" cap="none" spc="0" normalizeH="0" baseline="0" noProof="0">
                <a:ln>
                  <a:noFill/>
                </a:ln>
                <a:solidFill>
                  <a:srgbClr val="0C2340"/>
                </a:solidFill>
                <a:effectLst/>
                <a:uLnTx/>
                <a:uFillTx/>
                <a:latin typeface="Adobe Caslon Pro Bold" panose="0205070206050A020403" pitchFamily="18" charset="0"/>
                <a:ea typeface="Times New Roman Bold"/>
                <a:cs typeface="Times New Roman Bold"/>
                <a:sym typeface="Times New Roman Bold"/>
              </a:rPr>
              <a:t>COCKTAILS</a:t>
            </a:r>
          </a:p>
        </p:txBody>
      </p:sp>
      <p:sp>
        <p:nvSpPr>
          <p:cNvPr id="16" name="TextBox 26">
            <a:extLst>
              <a:ext uri="{FF2B5EF4-FFF2-40B4-BE49-F238E27FC236}">
                <a16:creationId xmlns:a16="http://schemas.microsoft.com/office/drawing/2014/main" id="{8FBC3B3D-E879-F044-F792-C8258F2C00DD}"/>
              </a:ext>
            </a:extLst>
          </p:cNvPr>
          <p:cNvSpPr txBox="1"/>
          <p:nvPr/>
        </p:nvSpPr>
        <p:spPr>
          <a:xfrm>
            <a:off x="8708998" y="3118839"/>
            <a:ext cx="2951366" cy="2640082"/>
          </a:xfrm>
          <a:prstGeom prst="rect">
            <a:avLst/>
          </a:prstGeom>
        </p:spPr>
        <p:txBody>
          <a:bodyPr wrap="square" lIns="0" tIns="0" rIns="0" bIns="0" rtlCol="0" anchor="t">
            <a:spAutoFit/>
          </a:bodyPr>
          <a:lstStyle/>
          <a:p>
            <a:pPr marL="201526" marR="0" lvl="1" indent="0" algn="l" defTabSz="609660" rtl="0" eaLnBrk="1" fontAlgn="auto" latinLnBrk="0" hangingPunct="1">
              <a:lnSpc>
                <a:spcPts val="2613"/>
              </a:lnSpc>
              <a:spcBef>
                <a:spcPts val="0"/>
              </a:spcBef>
              <a:spcAft>
                <a:spcPts val="0"/>
              </a:spcAft>
              <a:buClrTx/>
              <a:buSzTx/>
              <a:buFontTx/>
              <a:buNone/>
              <a:tabLst/>
              <a:defRPr/>
            </a:pPr>
            <a:endParaRPr kumimoji="0" lang="en-US" sz="1866" b="0" i="0" u="none" strike="noStrike" kern="1200" cap="none" spc="0" normalizeH="0" baseline="0" noProof="0">
              <a:ln>
                <a:noFill/>
              </a:ln>
              <a:solidFill>
                <a:prstClr val="black"/>
              </a:solidFill>
              <a:effectLst/>
              <a:uLnTx/>
              <a:uFillTx/>
              <a:latin typeface="Times New Roman"/>
              <a:ea typeface="Times New Roman"/>
              <a:cs typeface="Times New Roman"/>
              <a:sym typeface="Times New Roman"/>
            </a:endParaRPr>
          </a:p>
          <a:p>
            <a:pPr marL="544426" marR="0" lvl="1" indent="-342900" algn="l" defTabSz="609660" rtl="0" eaLnBrk="1" fontAlgn="auto" latinLnBrk="0" hangingPunct="1">
              <a:lnSpc>
                <a:spcPts val="2613"/>
              </a:lnSpc>
              <a:spcBef>
                <a:spcPts val="0"/>
              </a:spcBef>
              <a:spcAft>
                <a:spcPts val="0"/>
              </a:spcAft>
              <a:buClrTx/>
              <a:buSzTx/>
              <a:buFont typeface="Wingdings" panose="05000000000000000000" pitchFamily="2" charset="2"/>
              <a:buChar char="à"/>
              <a:tabLst/>
              <a:defRPr/>
            </a:pPr>
            <a:r>
              <a:rPr kumimoji="0" lang="en-US" sz="1866" b="0"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Better value proposition.</a:t>
            </a:r>
          </a:p>
          <a:p>
            <a:pPr marL="544426" marR="0" lvl="1" indent="-342900" algn="l" defTabSz="609660" rtl="0" eaLnBrk="1" fontAlgn="auto" latinLnBrk="0" hangingPunct="1">
              <a:lnSpc>
                <a:spcPts val="2613"/>
              </a:lnSpc>
              <a:spcBef>
                <a:spcPts val="0"/>
              </a:spcBef>
              <a:spcAft>
                <a:spcPts val="0"/>
              </a:spcAft>
              <a:buClrTx/>
              <a:buSzTx/>
              <a:buFont typeface="Wingdings" panose="05000000000000000000" pitchFamily="2" charset="2"/>
              <a:buChar char="à"/>
              <a:tabLst/>
              <a:defRPr/>
            </a:pPr>
            <a:endParaRPr kumimoji="0" lang="en-US" sz="1866" b="0" i="0" u="none" strike="noStrike" kern="1200" cap="none" spc="0" normalizeH="0" baseline="0" noProof="0">
              <a:ln>
                <a:noFill/>
              </a:ln>
              <a:solidFill>
                <a:prstClr val="black"/>
              </a:solidFill>
              <a:effectLst/>
              <a:uLnTx/>
              <a:uFillTx/>
              <a:latin typeface="Times New Roman"/>
              <a:ea typeface="Times New Roman"/>
              <a:cs typeface="Times New Roman"/>
              <a:sym typeface="Times New Roman"/>
            </a:endParaRPr>
          </a:p>
          <a:p>
            <a:pPr marL="544426" marR="0" lvl="1" indent="-342900" algn="l" defTabSz="609660" rtl="0" eaLnBrk="1" fontAlgn="auto" latinLnBrk="0" hangingPunct="1">
              <a:lnSpc>
                <a:spcPts val="2613"/>
              </a:lnSpc>
              <a:spcBef>
                <a:spcPts val="0"/>
              </a:spcBef>
              <a:spcAft>
                <a:spcPts val="0"/>
              </a:spcAft>
              <a:buClrTx/>
              <a:buSzTx/>
              <a:buFont typeface="Wingdings" panose="05000000000000000000" pitchFamily="2" charset="2"/>
              <a:buChar char="à"/>
              <a:tabLst/>
              <a:defRPr/>
            </a:pPr>
            <a:r>
              <a:rPr kumimoji="0" lang="en-US" sz="1866" b="0"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Equal (if not better) quality, yet </a:t>
            </a:r>
            <a:r>
              <a:rPr kumimoji="0" lang="en-US" sz="1866" b="1"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more affordable</a:t>
            </a:r>
            <a:r>
              <a:rPr kumimoji="0" lang="en-US" sz="1866" b="0"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 option and still with international </a:t>
            </a:r>
            <a:r>
              <a:rPr kumimoji="0" lang="en-US" sz="1866" b="1"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premium allure</a:t>
            </a:r>
            <a:r>
              <a:rPr kumimoji="0" lang="en-US" sz="1866" b="0"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 </a:t>
            </a:r>
          </a:p>
        </p:txBody>
      </p:sp>
      <p:sp>
        <p:nvSpPr>
          <p:cNvPr id="17" name="TextBox 26">
            <a:extLst>
              <a:ext uri="{FF2B5EF4-FFF2-40B4-BE49-F238E27FC236}">
                <a16:creationId xmlns:a16="http://schemas.microsoft.com/office/drawing/2014/main" id="{29365ABB-D587-87F7-04DC-384C3D288B84}"/>
              </a:ext>
            </a:extLst>
          </p:cNvPr>
          <p:cNvSpPr txBox="1"/>
          <p:nvPr/>
        </p:nvSpPr>
        <p:spPr>
          <a:xfrm>
            <a:off x="5008198" y="3070037"/>
            <a:ext cx="2951366" cy="2640082"/>
          </a:xfrm>
          <a:prstGeom prst="rect">
            <a:avLst/>
          </a:prstGeom>
        </p:spPr>
        <p:txBody>
          <a:bodyPr wrap="square" lIns="0" tIns="0" rIns="0" bIns="0" rtlCol="0" anchor="t">
            <a:spAutoFit/>
          </a:bodyPr>
          <a:lstStyle/>
          <a:p>
            <a:pPr marL="201526" marR="0" lvl="1" indent="0" algn="l" defTabSz="609660" rtl="0" eaLnBrk="1" fontAlgn="auto" latinLnBrk="0" hangingPunct="1">
              <a:lnSpc>
                <a:spcPts val="2613"/>
              </a:lnSpc>
              <a:spcBef>
                <a:spcPts val="0"/>
              </a:spcBef>
              <a:spcAft>
                <a:spcPts val="0"/>
              </a:spcAft>
              <a:buClrTx/>
              <a:buSzTx/>
              <a:buFontTx/>
              <a:buNone/>
              <a:tabLst/>
              <a:defRPr/>
            </a:pPr>
            <a:endParaRPr kumimoji="0" lang="en-US" sz="1866" b="0" i="0" u="none" strike="noStrike" kern="1200" cap="none" spc="0" normalizeH="0" baseline="0" noProof="0">
              <a:ln>
                <a:noFill/>
              </a:ln>
              <a:solidFill>
                <a:prstClr val="black"/>
              </a:solidFill>
              <a:effectLst/>
              <a:uLnTx/>
              <a:uFillTx/>
              <a:latin typeface="Times New Roman"/>
              <a:ea typeface="Times New Roman"/>
              <a:cs typeface="Times New Roman"/>
              <a:sym typeface="Times New Roman"/>
            </a:endParaRPr>
          </a:p>
          <a:p>
            <a:pPr marL="544426" marR="0" lvl="1" indent="-342900" algn="l" defTabSz="609660" rtl="0" eaLnBrk="1" fontAlgn="auto" latinLnBrk="0" hangingPunct="1">
              <a:lnSpc>
                <a:spcPts val="2613"/>
              </a:lnSpc>
              <a:spcBef>
                <a:spcPts val="0"/>
              </a:spcBef>
              <a:spcAft>
                <a:spcPts val="0"/>
              </a:spcAft>
              <a:buClrTx/>
              <a:buSzTx/>
              <a:buFont typeface="Wingdings" panose="05000000000000000000" pitchFamily="2" charset="2"/>
              <a:buChar char="à"/>
              <a:tabLst/>
              <a:defRPr/>
            </a:pPr>
            <a:r>
              <a:rPr kumimoji="0" lang="en-US" sz="1866" b="1"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Made for cocktails</a:t>
            </a:r>
          </a:p>
          <a:p>
            <a:pPr marL="544426" marR="0" lvl="1" indent="-342900" algn="l" defTabSz="609660" rtl="0" eaLnBrk="1" fontAlgn="auto" latinLnBrk="0" hangingPunct="1">
              <a:lnSpc>
                <a:spcPts val="2613"/>
              </a:lnSpc>
              <a:spcBef>
                <a:spcPts val="0"/>
              </a:spcBef>
              <a:spcAft>
                <a:spcPts val="0"/>
              </a:spcAft>
              <a:buClrTx/>
              <a:buSzTx/>
              <a:buFont typeface="Wingdings" panose="05000000000000000000" pitchFamily="2" charset="2"/>
              <a:buChar char="à"/>
              <a:tabLst/>
              <a:defRPr/>
            </a:pPr>
            <a:endParaRPr kumimoji="0" lang="en-US" sz="1866" b="0" i="0" u="none" strike="noStrike" kern="1200" cap="none" spc="0" normalizeH="0" baseline="0" noProof="0">
              <a:ln>
                <a:noFill/>
              </a:ln>
              <a:solidFill>
                <a:prstClr val="black"/>
              </a:solidFill>
              <a:effectLst/>
              <a:uLnTx/>
              <a:uFillTx/>
              <a:latin typeface="Times New Roman"/>
              <a:ea typeface="Times New Roman"/>
              <a:cs typeface="Times New Roman"/>
              <a:sym typeface="Times New Roman"/>
            </a:endParaRPr>
          </a:p>
          <a:p>
            <a:pPr marL="544426" marR="0" lvl="1" indent="-342900" algn="l" defTabSz="609660" rtl="0" eaLnBrk="1" fontAlgn="auto" latinLnBrk="0" hangingPunct="1">
              <a:lnSpc>
                <a:spcPts val="2613"/>
              </a:lnSpc>
              <a:spcBef>
                <a:spcPts val="0"/>
              </a:spcBef>
              <a:spcAft>
                <a:spcPts val="0"/>
              </a:spcAft>
              <a:buClrTx/>
              <a:buSzTx/>
              <a:buFont typeface="Wingdings" panose="05000000000000000000" pitchFamily="2" charset="2"/>
              <a:buChar char="à"/>
              <a:tabLst/>
              <a:defRPr/>
            </a:pPr>
            <a:r>
              <a:rPr kumimoji="0" lang="en-US" sz="1866" b="0"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All our Bols Liqueurs give a very clean and explicit botanical flavor that </a:t>
            </a:r>
            <a:r>
              <a:rPr kumimoji="0" lang="en-US" sz="1866" b="1"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elevates cocktails </a:t>
            </a:r>
            <a:r>
              <a:rPr kumimoji="0" lang="en-US" sz="1866" b="0"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and fuels creativity. </a:t>
            </a:r>
          </a:p>
        </p:txBody>
      </p:sp>
      <p:pic>
        <p:nvPicPr>
          <p:cNvPr id="19" name="Graphic 18" descr="Badge with solid fill">
            <a:extLst>
              <a:ext uri="{FF2B5EF4-FFF2-40B4-BE49-F238E27FC236}">
                <a16:creationId xmlns:a16="http://schemas.microsoft.com/office/drawing/2014/main" id="{79BA5CB7-6D1E-02B8-ADE2-191DF5E357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63397" y="1588259"/>
            <a:ext cx="914400" cy="914400"/>
          </a:xfrm>
          <a:prstGeom prst="rect">
            <a:avLst/>
          </a:prstGeom>
        </p:spPr>
      </p:pic>
      <p:pic>
        <p:nvPicPr>
          <p:cNvPr id="21" name="Graphic 20" descr="Badge 3 with solid fill">
            <a:extLst>
              <a:ext uri="{FF2B5EF4-FFF2-40B4-BE49-F238E27FC236}">
                <a16:creationId xmlns:a16="http://schemas.microsoft.com/office/drawing/2014/main" id="{D2A6D0E9-F6BD-F1AE-2708-29B2E80563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89579" y="1588259"/>
            <a:ext cx="914400" cy="914400"/>
          </a:xfrm>
          <a:prstGeom prst="rect">
            <a:avLst/>
          </a:prstGeom>
        </p:spPr>
      </p:pic>
      <p:pic>
        <p:nvPicPr>
          <p:cNvPr id="23" name="Graphic 22" descr="Badge 1 with solid fill">
            <a:extLst>
              <a:ext uri="{FF2B5EF4-FFF2-40B4-BE49-F238E27FC236}">
                <a16:creationId xmlns:a16="http://schemas.microsoft.com/office/drawing/2014/main" id="{3CB8192E-E252-B9D9-F06C-E8E57F94E61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10886" y="1588259"/>
            <a:ext cx="914400" cy="914400"/>
          </a:xfrm>
          <a:prstGeom prst="rect">
            <a:avLst/>
          </a:prstGeom>
        </p:spPr>
      </p:pic>
      <p:pic>
        <p:nvPicPr>
          <p:cNvPr id="2" name="Picture 753049504">
            <a:extLst>
              <a:ext uri="{FF2B5EF4-FFF2-40B4-BE49-F238E27FC236}">
                <a16:creationId xmlns:a16="http://schemas.microsoft.com/office/drawing/2014/main" id="{6B9602D2-B9D3-A28F-158E-E95DFF41773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91672" y="1"/>
            <a:ext cx="1048200" cy="10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2016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595C6-201A-9B7D-8E05-378C6B37F2B6}"/>
            </a:ext>
          </a:extLst>
        </p:cNvPr>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EF65E4BA-0BBF-DE74-4481-0BFEF698FA65}"/>
              </a:ext>
            </a:extLst>
          </p:cNvPr>
          <p:cNvSpPr/>
          <p:nvPr/>
        </p:nvSpPr>
        <p:spPr>
          <a:xfrm>
            <a:off x="417140" y="1704464"/>
            <a:ext cx="3671408" cy="4439229"/>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libri" panose="020F0502020204030204"/>
            </a:endParaRPr>
          </a:p>
        </p:txBody>
      </p:sp>
      <p:sp>
        <p:nvSpPr>
          <p:cNvPr id="6" name="TextBox 6">
            <a:extLst>
              <a:ext uri="{FF2B5EF4-FFF2-40B4-BE49-F238E27FC236}">
                <a16:creationId xmlns:a16="http://schemas.microsoft.com/office/drawing/2014/main" id="{0AD63814-61E9-4171-06C1-E788A25CD9C6}"/>
              </a:ext>
            </a:extLst>
          </p:cNvPr>
          <p:cNvSpPr txBox="1"/>
          <p:nvPr/>
        </p:nvSpPr>
        <p:spPr>
          <a:xfrm>
            <a:off x="535751" y="388183"/>
            <a:ext cx="6029448" cy="628377"/>
          </a:xfrm>
          <a:prstGeom prst="rect">
            <a:avLst/>
          </a:prstGeom>
        </p:spPr>
        <p:txBody>
          <a:bodyPr wrap="square" lIns="0" tIns="0" rIns="0" bIns="0" rtlCol="0" anchor="t">
            <a:spAutoFit/>
          </a:bodyPr>
          <a:lstStyle/>
          <a:p>
            <a:pPr defTabSz="609660">
              <a:lnSpc>
                <a:spcPts val="4936"/>
              </a:lnSpc>
              <a:defRPr/>
            </a:pPr>
            <a:r>
              <a:rPr lang="en-US" sz="3526" b="1">
                <a:solidFill>
                  <a:srgbClr val="0C2340"/>
                </a:solidFill>
                <a:latin typeface="Adobe Caslon Pro Bold" panose="0205070206050A020403" pitchFamily="18" charset="0"/>
                <a:ea typeface="Times New Roman Bold"/>
                <a:cs typeface="Times New Roman Bold"/>
                <a:sym typeface="Times New Roman Bold"/>
              </a:rPr>
              <a:t>HOW TO: </a:t>
            </a:r>
            <a:r>
              <a:rPr lang="en-US" sz="3526" i="1">
                <a:solidFill>
                  <a:srgbClr val="0C2340"/>
                </a:solidFill>
                <a:latin typeface="Adobe Caslon Pro" panose="0205050205050A020403" pitchFamily="18" charset="0"/>
                <a:ea typeface="Times New Roman Bold"/>
                <a:cs typeface="Times New Roman Bold"/>
                <a:sym typeface="Times New Roman Bold"/>
              </a:rPr>
              <a:t>conduct a </a:t>
            </a:r>
          </a:p>
        </p:txBody>
      </p:sp>
      <p:sp>
        <p:nvSpPr>
          <p:cNvPr id="9" name="TextBox 26">
            <a:extLst>
              <a:ext uri="{FF2B5EF4-FFF2-40B4-BE49-F238E27FC236}">
                <a16:creationId xmlns:a16="http://schemas.microsoft.com/office/drawing/2014/main" id="{F27C6756-D05E-82BF-A106-F5662DAB907F}"/>
              </a:ext>
            </a:extLst>
          </p:cNvPr>
          <p:cNvSpPr txBox="1"/>
          <p:nvPr/>
        </p:nvSpPr>
        <p:spPr>
          <a:xfrm>
            <a:off x="777161" y="3324255"/>
            <a:ext cx="2951366" cy="1306383"/>
          </a:xfrm>
          <a:prstGeom prst="rect">
            <a:avLst/>
          </a:prstGeom>
        </p:spPr>
        <p:txBody>
          <a:bodyPr wrap="square" lIns="0" tIns="0" rIns="0" bIns="0" rtlCol="0" anchor="t">
            <a:spAutoFit/>
          </a:bodyPr>
          <a:lstStyle/>
          <a:p>
            <a:pPr marL="544426" lvl="1" indent="-342900" defTabSz="609660">
              <a:lnSpc>
                <a:spcPts val="2613"/>
              </a:lnSpc>
              <a:buFont typeface="Wingdings" panose="05000000000000000000" pitchFamily="2" charset="2"/>
              <a:buChar char="à"/>
              <a:defRPr/>
            </a:pPr>
            <a:r>
              <a:rPr lang="en-US" sz="1866">
                <a:latin typeface="Times New Roman"/>
                <a:ea typeface="Times New Roman"/>
                <a:cs typeface="Times New Roman"/>
                <a:sym typeface="Times New Roman"/>
              </a:rPr>
              <a:t>Comparative tasting of the two liquids pure.</a:t>
            </a:r>
          </a:p>
          <a:p>
            <a:pPr marL="201526" lvl="1" defTabSz="609660">
              <a:lnSpc>
                <a:spcPts val="2613"/>
              </a:lnSpc>
              <a:defRPr/>
            </a:pPr>
            <a:r>
              <a:rPr lang="en-US" sz="1866" b="1">
                <a:latin typeface="Times New Roman"/>
                <a:ea typeface="Times New Roman"/>
                <a:cs typeface="Times New Roman"/>
                <a:sym typeface="Times New Roman"/>
              </a:rPr>
              <a:t>WHY</a:t>
            </a:r>
            <a:r>
              <a:rPr lang="en-US" sz="1866">
                <a:latin typeface="Times New Roman"/>
                <a:ea typeface="Times New Roman"/>
                <a:cs typeface="Times New Roman"/>
                <a:sym typeface="Times New Roman"/>
              </a:rPr>
              <a:t>: Focus on liquid quality and raw flavor.</a:t>
            </a:r>
          </a:p>
        </p:txBody>
      </p:sp>
      <p:pic>
        <p:nvPicPr>
          <p:cNvPr id="5" name="Picture 4" descr="A yellow and purple sign&#10;&#10;AI-generated content may be incorrect.">
            <a:extLst>
              <a:ext uri="{FF2B5EF4-FFF2-40B4-BE49-F238E27FC236}">
                <a16:creationId xmlns:a16="http://schemas.microsoft.com/office/drawing/2014/main" id="{293CFD02-ED6A-8731-9C96-60563FF23E3A}"/>
              </a:ext>
            </a:extLst>
          </p:cNvPr>
          <p:cNvPicPr>
            <a:picLocks noChangeAspect="1"/>
          </p:cNvPicPr>
          <p:nvPr/>
        </p:nvPicPr>
        <p:blipFill>
          <a:blip r:embed="rId2">
            <a:extLst>
              <a:ext uri="{28A0092B-C50C-407E-A947-70E740481C1C}">
                <a14:useLocalDpi xmlns:a14="http://schemas.microsoft.com/office/drawing/2010/main" val="0"/>
              </a:ext>
            </a:extLst>
          </a:blip>
          <a:srcRect t="21047" b="18129"/>
          <a:stretch/>
        </p:blipFill>
        <p:spPr>
          <a:xfrm rot="152183">
            <a:off x="4410985" y="57736"/>
            <a:ext cx="3525805" cy="1206294"/>
          </a:xfrm>
          <a:prstGeom prst="rect">
            <a:avLst/>
          </a:prstGeom>
        </p:spPr>
      </p:pic>
      <p:sp>
        <p:nvSpPr>
          <p:cNvPr id="3" name="Rectangle: Rounded Corners 2">
            <a:extLst>
              <a:ext uri="{FF2B5EF4-FFF2-40B4-BE49-F238E27FC236}">
                <a16:creationId xmlns:a16="http://schemas.microsoft.com/office/drawing/2014/main" id="{CEFE703F-0EE8-69B9-66D1-FBE4EA9E0686}"/>
              </a:ext>
            </a:extLst>
          </p:cNvPr>
          <p:cNvSpPr/>
          <p:nvPr/>
        </p:nvSpPr>
        <p:spPr>
          <a:xfrm>
            <a:off x="4426532" y="1748880"/>
            <a:ext cx="3510995" cy="43948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libri" panose="020F0502020204030204"/>
            </a:endParaRPr>
          </a:p>
        </p:txBody>
      </p:sp>
      <p:sp>
        <p:nvSpPr>
          <p:cNvPr id="4" name="Rectangle: Rounded Corners 3">
            <a:extLst>
              <a:ext uri="{FF2B5EF4-FFF2-40B4-BE49-F238E27FC236}">
                <a16:creationId xmlns:a16="http://schemas.microsoft.com/office/drawing/2014/main" id="{E624AF35-3913-F05D-947C-61DB9BED7E24}"/>
              </a:ext>
            </a:extLst>
          </p:cNvPr>
          <p:cNvSpPr/>
          <p:nvPr/>
        </p:nvSpPr>
        <p:spPr>
          <a:xfrm>
            <a:off x="8284270" y="1704464"/>
            <a:ext cx="3349369" cy="4439228"/>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libri" panose="020F0502020204030204"/>
            </a:endParaRPr>
          </a:p>
        </p:txBody>
      </p:sp>
      <p:sp>
        <p:nvSpPr>
          <p:cNvPr id="12" name="TextBox 11">
            <a:extLst>
              <a:ext uri="{FF2B5EF4-FFF2-40B4-BE49-F238E27FC236}">
                <a16:creationId xmlns:a16="http://schemas.microsoft.com/office/drawing/2014/main" id="{805259C7-9B8C-4516-8A23-39442B7198B8}"/>
              </a:ext>
            </a:extLst>
          </p:cNvPr>
          <p:cNvSpPr txBox="1"/>
          <p:nvPr/>
        </p:nvSpPr>
        <p:spPr>
          <a:xfrm>
            <a:off x="1365166" y="1951640"/>
            <a:ext cx="1964779" cy="628377"/>
          </a:xfrm>
          <a:prstGeom prst="rect">
            <a:avLst/>
          </a:prstGeom>
        </p:spPr>
        <p:txBody>
          <a:bodyPr wrap="square" lIns="0" tIns="0" rIns="0" bIns="0" rtlCol="0" anchor="t">
            <a:spAutoFit/>
          </a:bodyPr>
          <a:lstStyle/>
          <a:p>
            <a:pPr defTabSz="609660">
              <a:lnSpc>
                <a:spcPts val="4936"/>
              </a:lnSpc>
              <a:defRPr/>
            </a:pPr>
            <a:r>
              <a:rPr lang="en-US" sz="3526">
                <a:solidFill>
                  <a:srgbClr val="0C2340"/>
                </a:solidFill>
                <a:latin typeface="Adobe Caslon Pro Bold" panose="0205070206050A020403" pitchFamily="18" charset="0"/>
                <a:ea typeface="Times New Roman Bold"/>
                <a:cs typeface="Times New Roman Bold"/>
                <a:sym typeface="Times New Roman Bold"/>
              </a:rPr>
              <a:t>Tier</a:t>
            </a:r>
          </a:p>
        </p:txBody>
      </p:sp>
      <p:sp>
        <p:nvSpPr>
          <p:cNvPr id="16" name="TextBox 26">
            <a:extLst>
              <a:ext uri="{FF2B5EF4-FFF2-40B4-BE49-F238E27FC236}">
                <a16:creationId xmlns:a16="http://schemas.microsoft.com/office/drawing/2014/main" id="{9B9E904B-CF2F-E082-8ED1-1D876A9B3B1D}"/>
              </a:ext>
            </a:extLst>
          </p:cNvPr>
          <p:cNvSpPr txBox="1"/>
          <p:nvPr/>
        </p:nvSpPr>
        <p:spPr>
          <a:xfrm>
            <a:off x="4669630" y="3083445"/>
            <a:ext cx="2951366" cy="2640082"/>
          </a:xfrm>
          <a:prstGeom prst="rect">
            <a:avLst/>
          </a:prstGeom>
        </p:spPr>
        <p:txBody>
          <a:bodyPr wrap="square" lIns="0" tIns="0" rIns="0" bIns="0" rtlCol="0" anchor="t">
            <a:spAutoFit/>
          </a:bodyPr>
          <a:lstStyle/>
          <a:p>
            <a:pPr marL="201526" lvl="1" defTabSz="609660">
              <a:lnSpc>
                <a:spcPts val="2613"/>
              </a:lnSpc>
              <a:defRPr/>
            </a:pPr>
            <a:endParaRPr lang="en-US" sz="1866">
              <a:latin typeface="Times New Roman"/>
              <a:ea typeface="Times New Roman"/>
              <a:cs typeface="Times New Roman"/>
              <a:sym typeface="Times New Roman"/>
            </a:endParaRPr>
          </a:p>
          <a:p>
            <a:pPr marL="544426" lvl="1" indent="-342900" defTabSz="609660">
              <a:lnSpc>
                <a:spcPts val="2613"/>
              </a:lnSpc>
              <a:buFont typeface="Wingdings" panose="05000000000000000000" pitchFamily="2" charset="2"/>
              <a:buChar char="à"/>
              <a:defRPr/>
            </a:pPr>
            <a:r>
              <a:rPr lang="en-US" sz="1866">
                <a:latin typeface="Times New Roman"/>
                <a:ea typeface="Times New Roman"/>
                <a:cs typeface="Times New Roman"/>
                <a:sym typeface="Times New Roman"/>
              </a:rPr>
              <a:t>Comparative tasting of the two liquids with a mixer.</a:t>
            </a:r>
          </a:p>
          <a:p>
            <a:pPr marL="201526" lvl="1" defTabSz="609660">
              <a:lnSpc>
                <a:spcPts val="2613"/>
              </a:lnSpc>
              <a:defRPr/>
            </a:pPr>
            <a:r>
              <a:rPr lang="en-US" sz="1866" b="1">
                <a:latin typeface="Times New Roman"/>
                <a:ea typeface="Times New Roman"/>
                <a:cs typeface="Times New Roman"/>
                <a:sym typeface="Times New Roman"/>
              </a:rPr>
              <a:t>WHY</a:t>
            </a:r>
            <a:r>
              <a:rPr lang="en-US" sz="1866">
                <a:latin typeface="Times New Roman"/>
                <a:ea typeface="Times New Roman"/>
                <a:cs typeface="Times New Roman"/>
                <a:sym typeface="Times New Roman"/>
              </a:rPr>
              <a:t>: see how the flavor shines in practice when diluted with approachable mixers.</a:t>
            </a:r>
          </a:p>
        </p:txBody>
      </p:sp>
      <p:sp>
        <p:nvSpPr>
          <p:cNvPr id="17" name="TextBox 26">
            <a:extLst>
              <a:ext uri="{FF2B5EF4-FFF2-40B4-BE49-F238E27FC236}">
                <a16:creationId xmlns:a16="http://schemas.microsoft.com/office/drawing/2014/main" id="{92F3ED66-D2F9-3250-BF44-724DB50F0FAF}"/>
              </a:ext>
            </a:extLst>
          </p:cNvPr>
          <p:cNvSpPr txBox="1"/>
          <p:nvPr/>
        </p:nvSpPr>
        <p:spPr>
          <a:xfrm>
            <a:off x="8483271" y="2982290"/>
            <a:ext cx="2951366" cy="2973506"/>
          </a:xfrm>
          <a:prstGeom prst="rect">
            <a:avLst/>
          </a:prstGeom>
        </p:spPr>
        <p:txBody>
          <a:bodyPr wrap="square" lIns="0" tIns="0" rIns="0" bIns="0" rtlCol="0" anchor="t">
            <a:spAutoFit/>
          </a:bodyPr>
          <a:lstStyle/>
          <a:p>
            <a:pPr marL="201526" lvl="1" defTabSz="609660">
              <a:lnSpc>
                <a:spcPts val="2613"/>
              </a:lnSpc>
              <a:defRPr/>
            </a:pPr>
            <a:endParaRPr lang="en-US" sz="1866">
              <a:latin typeface="Times New Roman"/>
              <a:ea typeface="Times New Roman"/>
              <a:cs typeface="Times New Roman"/>
              <a:sym typeface="Times New Roman"/>
            </a:endParaRPr>
          </a:p>
          <a:p>
            <a:pPr marL="544426" lvl="1" indent="-342900" defTabSz="609660">
              <a:lnSpc>
                <a:spcPts val="2613"/>
              </a:lnSpc>
              <a:buFont typeface="Wingdings" panose="05000000000000000000" pitchFamily="2" charset="2"/>
              <a:buChar char="à"/>
              <a:defRPr/>
            </a:pPr>
            <a:r>
              <a:rPr lang="en-US" sz="1866">
                <a:latin typeface="Times New Roman"/>
                <a:ea typeface="Times New Roman"/>
                <a:cs typeface="Times New Roman"/>
                <a:sym typeface="Times New Roman"/>
              </a:rPr>
              <a:t>Comparative tasting of the two liquids in the signature cocktail. (Most popular drink associated with the flavor.</a:t>
            </a:r>
          </a:p>
          <a:p>
            <a:pPr marL="201526" lvl="1" defTabSz="609660">
              <a:lnSpc>
                <a:spcPts val="2613"/>
              </a:lnSpc>
              <a:defRPr/>
            </a:pPr>
            <a:r>
              <a:rPr lang="en-US" sz="1866" b="1">
                <a:latin typeface="Times New Roman"/>
                <a:ea typeface="Times New Roman"/>
                <a:cs typeface="Times New Roman"/>
                <a:sym typeface="Times New Roman"/>
              </a:rPr>
              <a:t>WHY: </a:t>
            </a:r>
            <a:r>
              <a:rPr lang="en-US" sz="1866">
                <a:latin typeface="Times New Roman"/>
                <a:ea typeface="Times New Roman"/>
                <a:cs typeface="Times New Roman"/>
                <a:sym typeface="Times New Roman"/>
              </a:rPr>
              <a:t>see how the flavor shines in practice with complex recipes.</a:t>
            </a:r>
          </a:p>
        </p:txBody>
      </p:sp>
      <p:pic>
        <p:nvPicPr>
          <p:cNvPr id="19" name="Graphic 18" descr="Badge with solid fill">
            <a:extLst>
              <a:ext uri="{FF2B5EF4-FFF2-40B4-BE49-F238E27FC236}">
                <a16:creationId xmlns:a16="http://schemas.microsoft.com/office/drawing/2014/main" id="{5EB54871-EA33-3853-2FA2-DBE04BA9DD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90351" y="1748880"/>
            <a:ext cx="914400" cy="914400"/>
          </a:xfrm>
          <a:prstGeom prst="rect">
            <a:avLst/>
          </a:prstGeom>
        </p:spPr>
      </p:pic>
      <p:pic>
        <p:nvPicPr>
          <p:cNvPr id="21" name="Graphic 20" descr="Badge 3 with solid fill">
            <a:extLst>
              <a:ext uri="{FF2B5EF4-FFF2-40B4-BE49-F238E27FC236}">
                <a16:creationId xmlns:a16="http://schemas.microsoft.com/office/drawing/2014/main" id="{4C6EAF07-69BA-3EC5-D418-3D92AFF27C3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40662" y="1748880"/>
            <a:ext cx="914400" cy="914400"/>
          </a:xfrm>
          <a:prstGeom prst="rect">
            <a:avLst/>
          </a:prstGeom>
        </p:spPr>
      </p:pic>
      <p:pic>
        <p:nvPicPr>
          <p:cNvPr id="23" name="Graphic 22" descr="Badge 1 with solid fill">
            <a:extLst>
              <a:ext uri="{FF2B5EF4-FFF2-40B4-BE49-F238E27FC236}">
                <a16:creationId xmlns:a16="http://schemas.microsoft.com/office/drawing/2014/main" id="{8DE72318-978F-46ED-CEF7-637374E0D85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64657" y="1748880"/>
            <a:ext cx="914400" cy="914400"/>
          </a:xfrm>
          <a:prstGeom prst="rect">
            <a:avLst/>
          </a:prstGeom>
        </p:spPr>
      </p:pic>
      <p:sp>
        <p:nvSpPr>
          <p:cNvPr id="2" name="TextBox 6">
            <a:extLst>
              <a:ext uri="{FF2B5EF4-FFF2-40B4-BE49-F238E27FC236}">
                <a16:creationId xmlns:a16="http://schemas.microsoft.com/office/drawing/2014/main" id="{AC43606E-6677-B32A-FC8A-2065354B7022}"/>
              </a:ext>
            </a:extLst>
          </p:cNvPr>
          <p:cNvSpPr txBox="1"/>
          <p:nvPr/>
        </p:nvSpPr>
        <p:spPr>
          <a:xfrm>
            <a:off x="7983445" y="343212"/>
            <a:ext cx="3693669" cy="628377"/>
          </a:xfrm>
          <a:prstGeom prst="rect">
            <a:avLst/>
          </a:prstGeom>
        </p:spPr>
        <p:txBody>
          <a:bodyPr wrap="square" lIns="0" tIns="0" rIns="0" bIns="0" rtlCol="0" anchor="t">
            <a:spAutoFit/>
          </a:bodyPr>
          <a:lstStyle/>
          <a:p>
            <a:pPr defTabSz="609660">
              <a:lnSpc>
                <a:spcPts val="4936"/>
              </a:lnSpc>
              <a:defRPr/>
            </a:pPr>
            <a:r>
              <a:rPr lang="en-US" sz="3526" i="1">
                <a:solidFill>
                  <a:srgbClr val="0C2340"/>
                </a:solidFill>
                <a:latin typeface="Adobe Caslon Pro" panose="0205050205050A020403" pitchFamily="18" charset="0"/>
                <a:ea typeface="Times New Roman Bold"/>
                <a:cs typeface="Times New Roman Bold"/>
                <a:sym typeface="Times New Roman Bold"/>
              </a:rPr>
              <a:t>tasting (3 levels)</a:t>
            </a:r>
          </a:p>
        </p:txBody>
      </p:sp>
      <p:sp>
        <p:nvSpPr>
          <p:cNvPr id="7" name="TextBox 6">
            <a:extLst>
              <a:ext uri="{FF2B5EF4-FFF2-40B4-BE49-F238E27FC236}">
                <a16:creationId xmlns:a16="http://schemas.microsoft.com/office/drawing/2014/main" id="{D6887BDB-5CB8-4B75-AB71-1FA7AF4EA226}"/>
              </a:ext>
            </a:extLst>
          </p:cNvPr>
          <p:cNvSpPr txBox="1"/>
          <p:nvPr/>
        </p:nvSpPr>
        <p:spPr>
          <a:xfrm>
            <a:off x="1164905" y="2604085"/>
            <a:ext cx="2533430" cy="591700"/>
          </a:xfrm>
          <a:prstGeom prst="rect">
            <a:avLst/>
          </a:prstGeom>
        </p:spPr>
        <p:txBody>
          <a:bodyPr wrap="square" lIns="0" tIns="0" rIns="0" bIns="0" rtlCol="0" anchor="t">
            <a:spAutoFit/>
          </a:bodyPr>
          <a:lstStyle/>
          <a:p>
            <a:pPr defTabSz="609660">
              <a:lnSpc>
                <a:spcPts val="4936"/>
              </a:lnSpc>
              <a:defRPr/>
            </a:pPr>
            <a:r>
              <a:rPr lang="en-US" sz="3526" i="1">
                <a:solidFill>
                  <a:srgbClr val="0C2340"/>
                </a:solidFill>
                <a:latin typeface="Adobe Caslon Pro" panose="0205050205050A020403" pitchFamily="18" charset="0"/>
                <a:ea typeface="Times New Roman Bold"/>
                <a:cs typeface="Times New Roman Bold"/>
                <a:sym typeface="Times New Roman Bold"/>
              </a:rPr>
              <a:t>Neat tasting</a:t>
            </a:r>
          </a:p>
        </p:txBody>
      </p:sp>
      <p:sp>
        <p:nvSpPr>
          <p:cNvPr id="10" name="TextBox 26">
            <a:extLst>
              <a:ext uri="{FF2B5EF4-FFF2-40B4-BE49-F238E27FC236}">
                <a16:creationId xmlns:a16="http://schemas.microsoft.com/office/drawing/2014/main" id="{1BF0268E-FE3A-F5BA-829E-BC7C254DCF9E}"/>
              </a:ext>
            </a:extLst>
          </p:cNvPr>
          <p:cNvSpPr txBox="1"/>
          <p:nvPr/>
        </p:nvSpPr>
        <p:spPr>
          <a:xfrm>
            <a:off x="417140" y="1079345"/>
            <a:ext cx="9932506" cy="306109"/>
          </a:xfrm>
          <a:prstGeom prst="rect">
            <a:avLst/>
          </a:prstGeom>
        </p:spPr>
        <p:txBody>
          <a:bodyPr wrap="square" lIns="0" tIns="0" rIns="0" bIns="0" rtlCol="0" anchor="t">
            <a:spAutoFit/>
          </a:bodyPr>
          <a:lstStyle/>
          <a:p>
            <a:pPr marL="201526" lvl="1" defTabSz="609660">
              <a:lnSpc>
                <a:spcPts val="2613"/>
              </a:lnSpc>
              <a:defRPr/>
            </a:pPr>
            <a:r>
              <a:rPr lang="en-US" sz="1866">
                <a:solidFill>
                  <a:srgbClr val="803389"/>
                </a:solidFill>
                <a:latin typeface="Times New Roman"/>
                <a:ea typeface="Times New Roman"/>
                <a:cs typeface="Times New Roman"/>
                <a:sym typeface="Times New Roman"/>
              </a:rPr>
              <a:t>Depending on the resources available to you and the type of crowd you are trying to reach </a:t>
            </a:r>
          </a:p>
        </p:txBody>
      </p:sp>
      <p:sp>
        <p:nvSpPr>
          <p:cNvPr id="11" name="TextBox 10">
            <a:extLst>
              <a:ext uri="{FF2B5EF4-FFF2-40B4-BE49-F238E27FC236}">
                <a16:creationId xmlns:a16="http://schemas.microsoft.com/office/drawing/2014/main" id="{488F4700-B27F-2825-2B2F-4440CF2356A3}"/>
              </a:ext>
            </a:extLst>
          </p:cNvPr>
          <p:cNvSpPr txBox="1"/>
          <p:nvPr/>
        </p:nvSpPr>
        <p:spPr>
          <a:xfrm>
            <a:off x="5219026" y="2589993"/>
            <a:ext cx="1964779" cy="628377"/>
          </a:xfrm>
          <a:prstGeom prst="rect">
            <a:avLst/>
          </a:prstGeom>
        </p:spPr>
        <p:txBody>
          <a:bodyPr wrap="square" lIns="0" tIns="0" rIns="0" bIns="0" rtlCol="0" anchor="t">
            <a:spAutoFit/>
          </a:bodyPr>
          <a:lstStyle/>
          <a:p>
            <a:pPr defTabSz="609660">
              <a:lnSpc>
                <a:spcPts val="4936"/>
              </a:lnSpc>
              <a:defRPr/>
            </a:pPr>
            <a:r>
              <a:rPr lang="en-US" sz="3526" i="1">
                <a:solidFill>
                  <a:srgbClr val="0C2340"/>
                </a:solidFill>
                <a:latin typeface="Adobe Caslon Pro" panose="0205050205050A020403" pitchFamily="18" charset="0"/>
                <a:ea typeface="Times New Roman Bold"/>
                <a:cs typeface="Times New Roman Bold"/>
                <a:sym typeface="Times New Roman Bold"/>
              </a:rPr>
              <a:t>Easy Mix</a:t>
            </a:r>
          </a:p>
        </p:txBody>
      </p:sp>
      <p:sp>
        <p:nvSpPr>
          <p:cNvPr id="18" name="TextBox 17">
            <a:extLst>
              <a:ext uri="{FF2B5EF4-FFF2-40B4-BE49-F238E27FC236}">
                <a16:creationId xmlns:a16="http://schemas.microsoft.com/office/drawing/2014/main" id="{0B782F2A-04C6-E1F1-EFCB-4AD9AEBDA5AA}"/>
              </a:ext>
            </a:extLst>
          </p:cNvPr>
          <p:cNvSpPr txBox="1"/>
          <p:nvPr/>
        </p:nvSpPr>
        <p:spPr>
          <a:xfrm>
            <a:off x="8156495" y="2589993"/>
            <a:ext cx="3588143" cy="628377"/>
          </a:xfrm>
          <a:prstGeom prst="rect">
            <a:avLst/>
          </a:prstGeom>
        </p:spPr>
        <p:txBody>
          <a:bodyPr wrap="square" lIns="0" tIns="0" rIns="0" bIns="0" rtlCol="0" anchor="t">
            <a:spAutoFit/>
          </a:bodyPr>
          <a:lstStyle/>
          <a:p>
            <a:pPr algn="ctr" defTabSz="609660">
              <a:lnSpc>
                <a:spcPts val="4936"/>
              </a:lnSpc>
              <a:defRPr/>
            </a:pPr>
            <a:r>
              <a:rPr lang="en-US" sz="3526" i="1">
                <a:solidFill>
                  <a:srgbClr val="0C2340"/>
                </a:solidFill>
                <a:latin typeface="Adobe Caslon Pro" panose="0205050205050A020403" pitchFamily="18" charset="0"/>
                <a:ea typeface="Times New Roman Bold"/>
                <a:cs typeface="Times New Roman Bold"/>
                <a:sym typeface="Times New Roman Bold"/>
              </a:rPr>
              <a:t>Star cocktail </a:t>
            </a:r>
          </a:p>
        </p:txBody>
      </p:sp>
      <p:sp>
        <p:nvSpPr>
          <p:cNvPr id="22" name="TextBox 21">
            <a:extLst>
              <a:ext uri="{FF2B5EF4-FFF2-40B4-BE49-F238E27FC236}">
                <a16:creationId xmlns:a16="http://schemas.microsoft.com/office/drawing/2014/main" id="{12092B04-1B82-817C-1849-5C431794E2E9}"/>
              </a:ext>
            </a:extLst>
          </p:cNvPr>
          <p:cNvSpPr txBox="1"/>
          <p:nvPr/>
        </p:nvSpPr>
        <p:spPr>
          <a:xfrm>
            <a:off x="5391893" y="1951640"/>
            <a:ext cx="1964779" cy="628377"/>
          </a:xfrm>
          <a:prstGeom prst="rect">
            <a:avLst/>
          </a:prstGeom>
        </p:spPr>
        <p:txBody>
          <a:bodyPr wrap="square" lIns="0" tIns="0" rIns="0" bIns="0" rtlCol="0" anchor="t">
            <a:spAutoFit/>
          </a:bodyPr>
          <a:lstStyle/>
          <a:p>
            <a:pPr defTabSz="609660">
              <a:lnSpc>
                <a:spcPts val="4936"/>
              </a:lnSpc>
              <a:defRPr/>
            </a:pPr>
            <a:r>
              <a:rPr lang="en-US" sz="3526">
                <a:solidFill>
                  <a:srgbClr val="0C2340"/>
                </a:solidFill>
                <a:latin typeface="Adobe Caslon Pro Bold" panose="0205070206050A020403" pitchFamily="18" charset="0"/>
                <a:ea typeface="Times New Roman Bold"/>
                <a:cs typeface="Times New Roman Bold"/>
                <a:sym typeface="Times New Roman Bold"/>
              </a:rPr>
              <a:t>Tier</a:t>
            </a:r>
          </a:p>
        </p:txBody>
      </p:sp>
      <p:sp>
        <p:nvSpPr>
          <p:cNvPr id="24" name="TextBox 23">
            <a:extLst>
              <a:ext uri="{FF2B5EF4-FFF2-40B4-BE49-F238E27FC236}">
                <a16:creationId xmlns:a16="http://schemas.microsoft.com/office/drawing/2014/main" id="{EE2A7AB9-96F6-7F5D-DFE6-17313DA3B6C6}"/>
              </a:ext>
            </a:extLst>
          </p:cNvPr>
          <p:cNvSpPr txBox="1"/>
          <p:nvPr/>
        </p:nvSpPr>
        <p:spPr>
          <a:xfrm>
            <a:off x="9166237" y="1971036"/>
            <a:ext cx="1147885" cy="628377"/>
          </a:xfrm>
          <a:prstGeom prst="rect">
            <a:avLst/>
          </a:prstGeom>
        </p:spPr>
        <p:txBody>
          <a:bodyPr wrap="square" lIns="0" tIns="0" rIns="0" bIns="0" rtlCol="0" anchor="t">
            <a:spAutoFit/>
          </a:bodyPr>
          <a:lstStyle/>
          <a:p>
            <a:pPr defTabSz="609660">
              <a:lnSpc>
                <a:spcPts val="4936"/>
              </a:lnSpc>
              <a:defRPr/>
            </a:pPr>
            <a:r>
              <a:rPr lang="en-US" sz="3526">
                <a:solidFill>
                  <a:srgbClr val="0C2340"/>
                </a:solidFill>
                <a:latin typeface="Adobe Caslon Pro Bold" panose="0205070206050A020403" pitchFamily="18" charset="0"/>
                <a:ea typeface="Times New Roman Bold"/>
                <a:cs typeface="Times New Roman Bold"/>
                <a:sym typeface="Times New Roman Bold"/>
              </a:rPr>
              <a:t>Tier</a:t>
            </a:r>
          </a:p>
        </p:txBody>
      </p:sp>
      <p:pic>
        <p:nvPicPr>
          <p:cNvPr id="14" name="Picture 753049504">
            <a:extLst>
              <a:ext uri="{FF2B5EF4-FFF2-40B4-BE49-F238E27FC236}">
                <a16:creationId xmlns:a16="http://schemas.microsoft.com/office/drawing/2014/main" id="{D6F97725-F2E4-3963-3F78-36C8C81886F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91672" y="1"/>
            <a:ext cx="1048200" cy="10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4932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3E567-6F47-75CC-11FF-1D9A6D8FAB09}"/>
            </a:ext>
          </a:extLst>
        </p:cNvPr>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617B8F42-CF1D-B3B9-ACA8-2FE7F9B9895D}"/>
              </a:ext>
            </a:extLst>
          </p:cNvPr>
          <p:cNvSpPr/>
          <p:nvPr/>
        </p:nvSpPr>
        <p:spPr>
          <a:xfrm>
            <a:off x="714612" y="1704464"/>
            <a:ext cx="4924188" cy="4439229"/>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libri" panose="020F0502020204030204"/>
            </a:endParaRPr>
          </a:p>
        </p:txBody>
      </p:sp>
      <p:sp>
        <p:nvSpPr>
          <p:cNvPr id="6" name="TextBox 6">
            <a:extLst>
              <a:ext uri="{FF2B5EF4-FFF2-40B4-BE49-F238E27FC236}">
                <a16:creationId xmlns:a16="http://schemas.microsoft.com/office/drawing/2014/main" id="{B6C7E52C-F752-2BFE-4C0E-B7EDAEA2499A}"/>
              </a:ext>
            </a:extLst>
          </p:cNvPr>
          <p:cNvSpPr txBox="1"/>
          <p:nvPr/>
        </p:nvSpPr>
        <p:spPr>
          <a:xfrm>
            <a:off x="4513391" y="388183"/>
            <a:ext cx="6029448" cy="628377"/>
          </a:xfrm>
          <a:prstGeom prst="rect">
            <a:avLst/>
          </a:prstGeom>
        </p:spPr>
        <p:txBody>
          <a:bodyPr wrap="square" lIns="0" tIns="0" rIns="0" bIns="0" rtlCol="0" anchor="t">
            <a:spAutoFit/>
          </a:bodyPr>
          <a:lstStyle/>
          <a:p>
            <a:pPr defTabSz="609660">
              <a:lnSpc>
                <a:spcPts val="4936"/>
              </a:lnSpc>
              <a:defRPr/>
            </a:pPr>
            <a:r>
              <a:rPr lang="en-US" sz="3526" b="1">
                <a:solidFill>
                  <a:srgbClr val="0C2340"/>
                </a:solidFill>
                <a:latin typeface="Adobe Caslon Pro Bold" panose="0205070206050A020403" pitchFamily="18" charset="0"/>
                <a:ea typeface="Times New Roman Bold"/>
                <a:cs typeface="Times New Roman Bold"/>
                <a:sym typeface="Times New Roman Bold"/>
              </a:rPr>
              <a:t>Tasting judging criteria:</a:t>
            </a:r>
            <a:endParaRPr lang="en-US" sz="3526" i="1">
              <a:solidFill>
                <a:srgbClr val="0C2340"/>
              </a:solidFill>
              <a:latin typeface="Adobe Caslon Pro" panose="0205050205050A020403" pitchFamily="18" charset="0"/>
              <a:ea typeface="Times New Roman Bold"/>
              <a:cs typeface="Times New Roman Bold"/>
              <a:sym typeface="Times New Roman Bold"/>
            </a:endParaRPr>
          </a:p>
        </p:txBody>
      </p:sp>
      <p:sp>
        <p:nvSpPr>
          <p:cNvPr id="9" name="TextBox 26">
            <a:extLst>
              <a:ext uri="{FF2B5EF4-FFF2-40B4-BE49-F238E27FC236}">
                <a16:creationId xmlns:a16="http://schemas.microsoft.com/office/drawing/2014/main" id="{3D9977D7-B8B9-4380-8C11-E90B95FE88E8}"/>
              </a:ext>
            </a:extLst>
          </p:cNvPr>
          <p:cNvSpPr txBox="1"/>
          <p:nvPr/>
        </p:nvSpPr>
        <p:spPr>
          <a:xfrm>
            <a:off x="1103586" y="3083445"/>
            <a:ext cx="4062774" cy="1973232"/>
          </a:xfrm>
          <a:prstGeom prst="rect">
            <a:avLst/>
          </a:prstGeom>
        </p:spPr>
        <p:txBody>
          <a:bodyPr wrap="square" lIns="0" tIns="0" rIns="0" bIns="0" rtlCol="0" anchor="t">
            <a:spAutoFit/>
          </a:bodyPr>
          <a:lstStyle/>
          <a:p>
            <a:pPr marL="201526" lvl="1" defTabSz="609660">
              <a:lnSpc>
                <a:spcPts val="2613"/>
              </a:lnSpc>
              <a:defRPr/>
            </a:pPr>
            <a:r>
              <a:rPr lang="en-US" sz="1866">
                <a:latin typeface="Times New Roman"/>
                <a:ea typeface="Times New Roman"/>
                <a:cs typeface="Times New Roman"/>
                <a:sym typeface="Wingdings" panose="05000000000000000000" pitchFamily="2" charset="2"/>
              </a:rPr>
              <a:t> </a:t>
            </a:r>
            <a:r>
              <a:rPr lang="en-US" sz="1866">
                <a:latin typeface="Times New Roman"/>
                <a:ea typeface="Times New Roman"/>
                <a:cs typeface="Times New Roman"/>
                <a:sym typeface="Times New Roman"/>
              </a:rPr>
              <a:t>Taste as close to the </a:t>
            </a:r>
            <a:r>
              <a:rPr lang="en-US" sz="1866" b="1">
                <a:latin typeface="Times New Roman"/>
                <a:ea typeface="Times New Roman"/>
                <a:cs typeface="Times New Roman"/>
                <a:sym typeface="Times New Roman"/>
              </a:rPr>
              <a:t>natural </a:t>
            </a:r>
            <a:r>
              <a:rPr lang="en-US" sz="1866">
                <a:latin typeface="Times New Roman"/>
                <a:ea typeface="Times New Roman"/>
                <a:cs typeface="Times New Roman"/>
                <a:sym typeface="Times New Roman"/>
              </a:rPr>
              <a:t>botanical/fruit.</a:t>
            </a:r>
          </a:p>
          <a:p>
            <a:pPr marL="201526" lvl="1" defTabSz="609660">
              <a:lnSpc>
                <a:spcPts val="2613"/>
              </a:lnSpc>
              <a:defRPr/>
            </a:pPr>
            <a:endParaRPr lang="en-US" sz="1866">
              <a:latin typeface="Times New Roman"/>
              <a:ea typeface="Times New Roman"/>
              <a:cs typeface="Times New Roman"/>
              <a:sym typeface="Times New Roman"/>
            </a:endParaRPr>
          </a:p>
          <a:p>
            <a:pPr marL="201526" lvl="1" defTabSz="609660">
              <a:lnSpc>
                <a:spcPts val="2613"/>
              </a:lnSpc>
              <a:defRPr/>
            </a:pPr>
            <a:r>
              <a:rPr lang="en-US" sz="1866">
                <a:latin typeface="Times New Roman"/>
                <a:ea typeface="Times New Roman"/>
                <a:cs typeface="Times New Roman"/>
                <a:sym typeface="Wingdings" panose="05000000000000000000" pitchFamily="2" charset="2"/>
              </a:rPr>
              <a:t> </a:t>
            </a:r>
            <a:r>
              <a:rPr lang="en-US" sz="1866">
                <a:latin typeface="Times New Roman"/>
                <a:ea typeface="Times New Roman"/>
                <a:cs typeface="Times New Roman"/>
                <a:sym typeface="Times New Roman"/>
              </a:rPr>
              <a:t>Taste like the </a:t>
            </a:r>
            <a:r>
              <a:rPr lang="en-US" sz="1866" b="1">
                <a:latin typeface="Times New Roman"/>
                <a:ea typeface="Times New Roman"/>
                <a:cs typeface="Times New Roman"/>
                <a:sym typeface="Times New Roman"/>
              </a:rPr>
              <a:t>single flavor </a:t>
            </a:r>
            <a:r>
              <a:rPr lang="en-US" sz="1866">
                <a:latin typeface="Times New Roman"/>
                <a:ea typeface="Times New Roman"/>
                <a:cs typeface="Times New Roman"/>
                <a:sym typeface="Times New Roman"/>
              </a:rPr>
              <a:t>it advertise on the bottle (you get what you buy)</a:t>
            </a:r>
          </a:p>
        </p:txBody>
      </p:sp>
      <p:pic>
        <p:nvPicPr>
          <p:cNvPr id="5" name="Picture 4" descr="A yellow and purple sign&#10;&#10;AI-generated content may be incorrect.">
            <a:extLst>
              <a:ext uri="{FF2B5EF4-FFF2-40B4-BE49-F238E27FC236}">
                <a16:creationId xmlns:a16="http://schemas.microsoft.com/office/drawing/2014/main" id="{4AEDA6E2-B544-7C59-B480-509FD832C937}"/>
              </a:ext>
            </a:extLst>
          </p:cNvPr>
          <p:cNvPicPr>
            <a:picLocks noChangeAspect="1"/>
          </p:cNvPicPr>
          <p:nvPr/>
        </p:nvPicPr>
        <p:blipFill>
          <a:blip r:embed="rId2">
            <a:extLst>
              <a:ext uri="{28A0092B-C50C-407E-A947-70E740481C1C}">
                <a14:useLocalDpi xmlns:a14="http://schemas.microsoft.com/office/drawing/2010/main" val="0"/>
              </a:ext>
            </a:extLst>
          </a:blip>
          <a:srcRect t="21047" b="18129"/>
          <a:stretch/>
        </p:blipFill>
        <p:spPr>
          <a:xfrm rot="152183">
            <a:off x="753385" y="88216"/>
            <a:ext cx="3525805" cy="1206294"/>
          </a:xfrm>
          <a:prstGeom prst="rect">
            <a:avLst/>
          </a:prstGeom>
        </p:spPr>
      </p:pic>
      <p:sp>
        <p:nvSpPr>
          <p:cNvPr id="3" name="Rectangle: Rounded Corners 2">
            <a:extLst>
              <a:ext uri="{FF2B5EF4-FFF2-40B4-BE49-F238E27FC236}">
                <a16:creationId xmlns:a16="http://schemas.microsoft.com/office/drawing/2014/main" id="{0842186A-EC23-2AB9-FEC9-0F358F6EF704}"/>
              </a:ext>
            </a:extLst>
          </p:cNvPr>
          <p:cNvSpPr/>
          <p:nvPr/>
        </p:nvSpPr>
        <p:spPr>
          <a:xfrm>
            <a:off x="6353412" y="1748880"/>
            <a:ext cx="5077364" cy="43948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libri" panose="020F0502020204030204"/>
            </a:endParaRPr>
          </a:p>
        </p:txBody>
      </p:sp>
      <p:sp>
        <p:nvSpPr>
          <p:cNvPr id="16" name="TextBox 26">
            <a:extLst>
              <a:ext uri="{FF2B5EF4-FFF2-40B4-BE49-F238E27FC236}">
                <a16:creationId xmlns:a16="http://schemas.microsoft.com/office/drawing/2014/main" id="{6900E64A-E38F-5A7B-7D87-A4D7959E36AE}"/>
              </a:ext>
            </a:extLst>
          </p:cNvPr>
          <p:cNvSpPr txBox="1"/>
          <p:nvPr/>
        </p:nvSpPr>
        <p:spPr>
          <a:xfrm>
            <a:off x="6863254" y="3083445"/>
            <a:ext cx="3846359" cy="1639808"/>
          </a:xfrm>
          <a:prstGeom prst="rect">
            <a:avLst/>
          </a:prstGeom>
        </p:spPr>
        <p:txBody>
          <a:bodyPr wrap="square" lIns="0" tIns="0" rIns="0" bIns="0" rtlCol="0" anchor="t">
            <a:spAutoFit/>
          </a:bodyPr>
          <a:lstStyle/>
          <a:p>
            <a:pPr marL="201526" lvl="1" defTabSz="609660">
              <a:lnSpc>
                <a:spcPts val="2613"/>
              </a:lnSpc>
              <a:defRPr/>
            </a:pPr>
            <a:r>
              <a:rPr lang="en-US" sz="1866">
                <a:latin typeface="Times New Roman"/>
                <a:ea typeface="Times New Roman"/>
                <a:cs typeface="Times New Roman"/>
                <a:sym typeface="Wingdings" panose="05000000000000000000" pitchFamily="2" charset="2"/>
              </a:rPr>
              <a:t> </a:t>
            </a:r>
            <a:r>
              <a:rPr lang="en-US" sz="1866">
                <a:latin typeface="Times New Roman"/>
                <a:ea typeface="Times New Roman"/>
                <a:cs typeface="Times New Roman"/>
                <a:sym typeface="Times New Roman"/>
              </a:rPr>
              <a:t>How the </a:t>
            </a:r>
            <a:r>
              <a:rPr lang="en-US" sz="1866" b="1">
                <a:latin typeface="Times New Roman"/>
                <a:ea typeface="Times New Roman"/>
                <a:cs typeface="Times New Roman"/>
                <a:sym typeface="Times New Roman"/>
              </a:rPr>
              <a:t>flavor shines </a:t>
            </a:r>
            <a:r>
              <a:rPr lang="en-US" sz="1866">
                <a:latin typeface="Times New Roman"/>
                <a:ea typeface="Times New Roman"/>
                <a:cs typeface="Times New Roman"/>
                <a:sym typeface="Times New Roman"/>
              </a:rPr>
              <a:t>through other ingredients.</a:t>
            </a:r>
          </a:p>
          <a:p>
            <a:pPr marL="201526" lvl="1" defTabSz="609660">
              <a:lnSpc>
                <a:spcPts val="2613"/>
              </a:lnSpc>
              <a:defRPr/>
            </a:pPr>
            <a:endParaRPr lang="en-US" sz="1866">
              <a:latin typeface="Times New Roman"/>
              <a:ea typeface="Times New Roman"/>
              <a:cs typeface="Times New Roman"/>
              <a:sym typeface="Times New Roman"/>
            </a:endParaRPr>
          </a:p>
          <a:p>
            <a:pPr marL="201526" lvl="1" defTabSz="609660">
              <a:lnSpc>
                <a:spcPts val="2613"/>
              </a:lnSpc>
              <a:defRPr/>
            </a:pPr>
            <a:r>
              <a:rPr lang="en-US" sz="1866">
                <a:latin typeface="Times New Roman"/>
                <a:ea typeface="Times New Roman"/>
                <a:cs typeface="Times New Roman"/>
                <a:sym typeface="Wingdings" panose="05000000000000000000" pitchFamily="2" charset="2"/>
              </a:rPr>
              <a:t> </a:t>
            </a:r>
            <a:r>
              <a:rPr lang="en-US" sz="1866">
                <a:latin typeface="Times New Roman"/>
                <a:ea typeface="Times New Roman"/>
                <a:cs typeface="Times New Roman"/>
                <a:sym typeface="Times New Roman"/>
              </a:rPr>
              <a:t>The </a:t>
            </a:r>
            <a:r>
              <a:rPr lang="en-US" sz="1866" b="1">
                <a:latin typeface="Times New Roman"/>
                <a:ea typeface="Times New Roman"/>
                <a:cs typeface="Times New Roman"/>
                <a:sym typeface="Times New Roman"/>
              </a:rPr>
              <a:t>strength and balance </a:t>
            </a:r>
            <a:r>
              <a:rPr lang="en-US" sz="1866">
                <a:latin typeface="Times New Roman"/>
                <a:ea typeface="Times New Roman"/>
                <a:cs typeface="Times New Roman"/>
                <a:sym typeface="Times New Roman"/>
              </a:rPr>
              <a:t>of the product in a mixed drink. </a:t>
            </a:r>
          </a:p>
        </p:txBody>
      </p:sp>
      <p:pic>
        <p:nvPicPr>
          <p:cNvPr id="19" name="Graphic 18" descr="Badge with solid fill">
            <a:extLst>
              <a:ext uri="{FF2B5EF4-FFF2-40B4-BE49-F238E27FC236}">
                <a16:creationId xmlns:a16="http://schemas.microsoft.com/office/drawing/2014/main" id="{B11F1949-E83F-9CC5-2F21-E09E84E29F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43714" y="1986061"/>
            <a:ext cx="914400" cy="914400"/>
          </a:xfrm>
          <a:prstGeom prst="rect">
            <a:avLst/>
          </a:prstGeom>
        </p:spPr>
      </p:pic>
      <p:pic>
        <p:nvPicPr>
          <p:cNvPr id="23" name="Graphic 22" descr="Badge 1 with solid fill">
            <a:extLst>
              <a:ext uri="{FF2B5EF4-FFF2-40B4-BE49-F238E27FC236}">
                <a16:creationId xmlns:a16="http://schemas.microsoft.com/office/drawing/2014/main" id="{6664112E-C4C0-7A16-1962-BDBC15F3BF8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5186" y="2009734"/>
            <a:ext cx="914400" cy="914400"/>
          </a:xfrm>
          <a:prstGeom prst="rect">
            <a:avLst/>
          </a:prstGeom>
        </p:spPr>
      </p:pic>
      <p:sp>
        <p:nvSpPr>
          <p:cNvPr id="7" name="TextBox 6">
            <a:extLst>
              <a:ext uri="{FF2B5EF4-FFF2-40B4-BE49-F238E27FC236}">
                <a16:creationId xmlns:a16="http://schemas.microsoft.com/office/drawing/2014/main" id="{F6398C25-AD25-906A-5DF8-A1F1AAD5EAA8}"/>
              </a:ext>
            </a:extLst>
          </p:cNvPr>
          <p:cNvSpPr txBox="1"/>
          <p:nvPr/>
        </p:nvSpPr>
        <p:spPr>
          <a:xfrm>
            <a:off x="2122571" y="2169934"/>
            <a:ext cx="2937877" cy="591700"/>
          </a:xfrm>
          <a:prstGeom prst="rect">
            <a:avLst/>
          </a:prstGeom>
        </p:spPr>
        <p:txBody>
          <a:bodyPr wrap="square" lIns="0" tIns="0" rIns="0" bIns="0" rtlCol="0" anchor="t">
            <a:spAutoFit/>
          </a:bodyPr>
          <a:lstStyle/>
          <a:p>
            <a:pPr defTabSz="609660">
              <a:lnSpc>
                <a:spcPts val="4936"/>
              </a:lnSpc>
              <a:defRPr/>
            </a:pPr>
            <a:r>
              <a:rPr lang="en-US" sz="3526" i="1">
                <a:solidFill>
                  <a:srgbClr val="0C2340"/>
                </a:solidFill>
                <a:latin typeface="Adobe Caslon Pro" panose="0205050205050A020403" pitchFamily="18" charset="0"/>
                <a:ea typeface="Times New Roman Bold"/>
                <a:cs typeface="Times New Roman Bold"/>
                <a:sym typeface="Times New Roman Bold"/>
              </a:rPr>
              <a:t>Authenticity</a:t>
            </a:r>
          </a:p>
        </p:txBody>
      </p:sp>
      <p:sp>
        <p:nvSpPr>
          <p:cNvPr id="10" name="TextBox 26">
            <a:extLst>
              <a:ext uri="{FF2B5EF4-FFF2-40B4-BE49-F238E27FC236}">
                <a16:creationId xmlns:a16="http://schemas.microsoft.com/office/drawing/2014/main" id="{80CFBF56-515E-516B-D3E5-503705199123}"/>
              </a:ext>
            </a:extLst>
          </p:cNvPr>
          <p:cNvSpPr txBox="1"/>
          <p:nvPr/>
        </p:nvSpPr>
        <p:spPr>
          <a:xfrm>
            <a:off x="2882754" y="1063016"/>
            <a:ext cx="9932506" cy="306109"/>
          </a:xfrm>
          <a:prstGeom prst="rect">
            <a:avLst/>
          </a:prstGeom>
        </p:spPr>
        <p:txBody>
          <a:bodyPr wrap="square" lIns="0" tIns="0" rIns="0" bIns="0" rtlCol="0" anchor="t">
            <a:spAutoFit/>
          </a:bodyPr>
          <a:lstStyle/>
          <a:p>
            <a:pPr marL="201526" lvl="1" defTabSz="609660">
              <a:lnSpc>
                <a:spcPts val="2613"/>
              </a:lnSpc>
              <a:defRPr/>
            </a:pPr>
            <a:r>
              <a:rPr lang="en-US" sz="1866">
                <a:solidFill>
                  <a:srgbClr val="803389"/>
                </a:solidFill>
                <a:latin typeface="Times New Roman"/>
                <a:ea typeface="Times New Roman"/>
                <a:cs typeface="Times New Roman"/>
                <a:sym typeface="Times New Roman"/>
              </a:rPr>
              <a:t>Two variables to consider when conducting the tasting with either tiers.</a:t>
            </a:r>
          </a:p>
        </p:txBody>
      </p:sp>
      <p:sp>
        <p:nvSpPr>
          <p:cNvPr id="11" name="TextBox 10">
            <a:extLst>
              <a:ext uri="{FF2B5EF4-FFF2-40B4-BE49-F238E27FC236}">
                <a16:creationId xmlns:a16="http://schemas.microsoft.com/office/drawing/2014/main" id="{9911ED9B-8A6B-10F1-93C9-FF5E7A3F3752}"/>
              </a:ext>
            </a:extLst>
          </p:cNvPr>
          <p:cNvSpPr txBox="1"/>
          <p:nvPr/>
        </p:nvSpPr>
        <p:spPr>
          <a:xfrm>
            <a:off x="7848416" y="2167486"/>
            <a:ext cx="2677298" cy="590739"/>
          </a:xfrm>
          <a:prstGeom prst="rect">
            <a:avLst/>
          </a:prstGeom>
        </p:spPr>
        <p:txBody>
          <a:bodyPr wrap="square" lIns="0" tIns="0" rIns="0" bIns="0" rtlCol="0" anchor="t">
            <a:spAutoFit/>
          </a:bodyPr>
          <a:lstStyle/>
          <a:p>
            <a:pPr defTabSz="609660">
              <a:lnSpc>
                <a:spcPts val="4936"/>
              </a:lnSpc>
              <a:defRPr/>
            </a:pPr>
            <a:r>
              <a:rPr lang="en-US" sz="3500" i="1">
                <a:solidFill>
                  <a:srgbClr val="0C2340"/>
                </a:solidFill>
                <a:latin typeface="Adobe Caslon Pro"/>
                <a:ea typeface="Times New Roman Bold"/>
                <a:cs typeface="Times New Roman Bold"/>
                <a:sym typeface="Times New Roman Bold"/>
              </a:rPr>
              <a:t>Mixability</a:t>
            </a:r>
            <a:endParaRPr lang="en-US" sz="3526" i="1">
              <a:solidFill>
                <a:srgbClr val="0C2340"/>
              </a:solidFill>
              <a:latin typeface="Adobe Caslon Pro" panose="0205050205050A020403" pitchFamily="18" charset="0"/>
              <a:ea typeface="Times New Roman Bold"/>
              <a:cs typeface="Times New Roman Bold"/>
              <a:sym typeface="Times New Roman Bold"/>
            </a:endParaRPr>
          </a:p>
        </p:txBody>
      </p:sp>
      <p:sp>
        <p:nvSpPr>
          <p:cNvPr id="13" name="Freeform 36">
            <a:extLst>
              <a:ext uri="{FF2B5EF4-FFF2-40B4-BE49-F238E27FC236}">
                <a16:creationId xmlns:a16="http://schemas.microsoft.com/office/drawing/2014/main" id="{536E09F0-A830-2B20-9094-20809BD424BB}"/>
              </a:ext>
            </a:extLst>
          </p:cNvPr>
          <p:cNvSpPr/>
          <p:nvPr/>
        </p:nvSpPr>
        <p:spPr>
          <a:xfrm>
            <a:off x="3672744" y="5074046"/>
            <a:ext cx="1493616" cy="869553"/>
          </a:xfrm>
          <a:custGeom>
            <a:avLst/>
            <a:gdLst/>
            <a:ahLst/>
            <a:cxnLst/>
            <a:rect l="l" t="t" r="r" b="b"/>
            <a:pathLst>
              <a:path w="2247689" h="1303660">
                <a:moveTo>
                  <a:pt x="0" y="0"/>
                </a:moveTo>
                <a:lnTo>
                  <a:pt x="2247690" y="0"/>
                </a:lnTo>
                <a:lnTo>
                  <a:pt x="2247690" y="1303660"/>
                </a:lnTo>
                <a:lnTo>
                  <a:pt x="0" y="1303660"/>
                </a:lnTo>
                <a:lnTo>
                  <a:pt x="0" y="0"/>
                </a:lnTo>
                <a:close/>
              </a:path>
            </a:pathLst>
          </a:custGeom>
          <a:blipFill>
            <a:blip r:embed="rId7"/>
            <a:stretch>
              <a:fillRect/>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descr="A glass of liquid with ice cubes&#10;&#10;AI-generated content may be incorrect.">
            <a:extLst>
              <a:ext uri="{FF2B5EF4-FFF2-40B4-BE49-F238E27FC236}">
                <a16:creationId xmlns:a16="http://schemas.microsoft.com/office/drawing/2014/main" id="{246E028C-67E8-2367-7636-5297CE480E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00707">
            <a:off x="10136069" y="3894136"/>
            <a:ext cx="1234355" cy="2430935"/>
          </a:xfrm>
          <a:prstGeom prst="rect">
            <a:avLst/>
          </a:prstGeom>
        </p:spPr>
      </p:pic>
      <p:pic>
        <p:nvPicPr>
          <p:cNvPr id="2" name="Picture 753049504">
            <a:extLst>
              <a:ext uri="{FF2B5EF4-FFF2-40B4-BE49-F238E27FC236}">
                <a16:creationId xmlns:a16="http://schemas.microsoft.com/office/drawing/2014/main" id="{49F80AE7-8F39-8F87-0B10-3E39B8A982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91672" y="1"/>
            <a:ext cx="1048200" cy="10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8092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48D8AC161A85B4990ED10611728C6ED" ma:contentTypeVersion="7" ma:contentTypeDescription="Create a new document." ma:contentTypeScope="" ma:versionID="4bac52f1fa71710430371e7265a7d1ac">
  <xsd:schema xmlns:xsd="http://www.w3.org/2001/XMLSchema" xmlns:xs="http://www.w3.org/2001/XMLSchema" xmlns:p="http://schemas.microsoft.com/office/2006/metadata/properties" xmlns:ns2="5be0c7d6-8bb1-4278-8639-07da7a58b596" targetNamespace="http://schemas.microsoft.com/office/2006/metadata/properties" ma:root="true" ma:fieldsID="f4bc1cb7732996f606ba560938a9006d" ns2:_="">
    <xsd:import namespace="5be0c7d6-8bb1-4278-8639-07da7a58b59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e0c7d6-8bb1-4278-8639-07da7a58b5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99E65D8-08A4-432C-9C9D-C9AFFB489390}">
  <ds:schemaRefs>
    <ds:schemaRef ds:uri="5be0c7d6-8bb1-4278-8639-07da7a58b59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D2865E7-4990-4A5F-9026-B769D65B6F66}">
  <ds:schemaRefs>
    <ds:schemaRef ds:uri="5be0c7d6-8bb1-4278-8639-07da7a58b59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635DDE1-A94F-4E09-B847-9D181AA45CE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3033</Words>
  <Application>Microsoft Office PowerPoint</Application>
  <PresentationFormat>Widescreen</PresentationFormat>
  <Paragraphs>215</Paragraphs>
  <Slides>24</Slides>
  <Notes>2</Notes>
  <HiddenSlides>0</HiddenSlides>
  <MMClips>0</MMClips>
  <ScaleCrop>false</ScaleCrop>
  <HeadingPairs>
    <vt:vector size="4" baseType="variant">
      <vt:variant>
        <vt:lpstr>Theme</vt:lpstr>
      </vt:variant>
      <vt:variant>
        <vt:i4>8</vt:i4>
      </vt:variant>
      <vt:variant>
        <vt:lpstr>Slide Titles</vt:lpstr>
      </vt:variant>
      <vt:variant>
        <vt:i4>24</vt:i4>
      </vt:variant>
    </vt:vector>
  </HeadingPairs>
  <TitlesOfParts>
    <vt:vector size="32" baseType="lpstr">
      <vt:lpstr>1_Office Theme</vt:lpstr>
      <vt:lpstr>4_Office Theme</vt:lpstr>
      <vt:lpstr>2_Office Theme</vt:lpstr>
      <vt:lpstr>7_Office Theme</vt:lpstr>
      <vt:lpstr>5_Office Theme</vt:lpstr>
      <vt:lpstr>6_Office Theme</vt:lpstr>
      <vt:lpstr>Office Theme</vt:lpstr>
      <vt:lpstr>8_Office Theme</vt:lpstr>
      <vt:lpstr>PowerPoint Presentation</vt:lpstr>
      <vt:lpstr>PowerPoint Presentation</vt:lpstr>
      <vt:lpstr>PowerPoint Presentation</vt:lpstr>
      <vt:lpstr>PowerPoint Presentation</vt:lpstr>
      <vt:lpstr>Liqueurs</vt:lpstr>
      <vt:lpstr>Liqueur production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Kimli Bottalico</dc:creator>
  <cp:lastModifiedBy>Ignacio Llaneza</cp:lastModifiedBy>
  <cp:revision>2</cp:revision>
  <dcterms:created xsi:type="dcterms:W3CDTF">2025-07-09T07:30:47Z</dcterms:created>
  <dcterms:modified xsi:type="dcterms:W3CDTF">2026-03-03T03:53:11Z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0x010100A48D8AC161A85B4990ED10611728C6ED</vt:lpwstr>
  </property>
</Properties>
</file>