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772400" cy="10058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1A"/>
    <a:srgbClr val="0029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>
      <p:cViewPr varScale="1">
        <p:scale>
          <a:sx n="57" d="100"/>
          <a:sy n="57" d="100"/>
        </p:scale>
        <p:origin x="2196" y="45"/>
      </p:cViewPr>
      <p:guideLst>
        <p:guide orient="horz" pos="2709"/>
        <p:guide pos="22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D-4600-8942-9EF2EAD9B63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2D-4600-8942-9EF2EAD9B63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42D-4600-8942-9EF2EAD9B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19" y="3118104"/>
            <a:ext cx="6612091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40" y="5632704"/>
            <a:ext cx="5445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47" y="2313432"/>
            <a:ext cx="33838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150" y="2313432"/>
            <a:ext cx="33838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01482" y="10023036"/>
            <a:ext cx="11757" cy="23294"/>
          </a:xfrm>
          <a:custGeom>
            <a:avLst/>
            <a:gdLst/>
            <a:ahLst/>
            <a:cxnLst/>
            <a:rect l="l" t="t" r="r" b="b"/>
            <a:pathLst>
              <a:path w="11430" h="24765">
                <a:moveTo>
                  <a:pt x="0" y="0"/>
                </a:moveTo>
                <a:lnTo>
                  <a:pt x="1457" y="7374"/>
                </a:lnTo>
                <a:lnTo>
                  <a:pt x="2163" y="15503"/>
                </a:lnTo>
                <a:lnTo>
                  <a:pt x="4505" y="21999"/>
                </a:lnTo>
                <a:lnTo>
                  <a:pt x="10871" y="24472"/>
                </a:lnTo>
                <a:lnTo>
                  <a:pt x="8099" y="17459"/>
                </a:lnTo>
                <a:lnTo>
                  <a:pt x="8107" y="10236"/>
                </a:lnTo>
                <a:lnTo>
                  <a:pt x="6779" y="401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" name="bk object 17"/>
          <p:cNvSpPr/>
          <p:nvPr/>
        </p:nvSpPr>
        <p:spPr>
          <a:xfrm>
            <a:off x="1304275" y="10008921"/>
            <a:ext cx="31351" cy="34643"/>
          </a:xfrm>
          <a:custGeom>
            <a:avLst/>
            <a:gdLst/>
            <a:ahLst/>
            <a:cxnLst/>
            <a:rect l="l" t="t" r="r" b="b"/>
            <a:pathLst>
              <a:path w="30480" h="36829">
                <a:moveTo>
                  <a:pt x="7658" y="0"/>
                </a:moveTo>
                <a:lnTo>
                  <a:pt x="0" y="4114"/>
                </a:lnTo>
                <a:lnTo>
                  <a:pt x="3544" y="12138"/>
                </a:lnTo>
                <a:lnTo>
                  <a:pt x="8299" y="18943"/>
                </a:lnTo>
                <a:lnTo>
                  <a:pt x="12301" y="26494"/>
                </a:lnTo>
                <a:lnTo>
                  <a:pt x="13588" y="36753"/>
                </a:lnTo>
                <a:lnTo>
                  <a:pt x="21755" y="36753"/>
                </a:lnTo>
                <a:lnTo>
                  <a:pt x="22631" y="32190"/>
                </a:lnTo>
                <a:lnTo>
                  <a:pt x="26752" y="30872"/>
                </a:lnTo>
                <a:lnTo>
                  <a:pt x="30416" y="29093"/>
                </a:lnTo>
                <a:lnTo>
                  <a:pt x="30375" y="28600"/>
                </a:lnTo>
                <a:lnTo>
                  <a:pt x="16319" y="28600"/>
                </a:lnTo>
                <a:lnTo>
                  <a:pt x="15443" y="22212"/>
                </a:lnTo>
                <a:lnTo>
                  <a:pt x="12014" y="18402"/>
                </a:lnTo>
                <a:lnTo>
                  <a:pt x="13588" y="9550"/>
                </a:lnTo>
                <a:lnTo>
                  <a:pt x="24485" y="9550"/>
                </a:lnTo>
                <a:lnTo>
                  <a:pt x="21310" y="9105"/>
                </a:lnTo>
                <a:lnTo>
                  <a:pt x="21528" y="5029"/>
                </a:lnTo>
                <a:lnTo>
                  <a:pt x="11150" y="5029"/>
                </a:lnTo>
                <a:lnTo>
                  <a:pt x="7658" y="0"/>
                </a:lnTo>
                <a:close/>
              </a:path>
              <a:path w="30480" h="36829">
                <a:moveTo>
                  <a:pt x="24633" y="22628"/>
                </a:moveTo>
                <a:lnTo>
                  <a:pt x="22401" y="25161"/>
                </a:lnTo>
                <a:lnTo>
                  <a:pt x="20528" y="28052"/>
                </a:lnTo>
                <a:lnTo>
                  <a:pt x="16319" y="28600"/>
                </a:lnTo>
                <a:lnTo>
                  <a:pt x="30375" y="28600"/>
                </a:lnTo>
                <a:lnTo>
                  <a:pt x="29921" y="23152"/>
                </a:lnTo>
                <a:lnTo>
                  <a:pt x="24633" y="22628"/>
                </a:lnTo>
                <a:close/>
              </a:path>
              <a:path w="30480" h="36829">
                <a:moveTo>
                  <a:pt x="24485" y="9550"/>
                </a:moveTo>
                <a:lnTo>
                  <a:pt x="13588" y="9550"/>
                </a:lnTo>
                <a:lnTo>
                  <a:pt x="15265" y="10350"/>
                </a:lnTo>
                <a:lnTo>
                  <a:pt x="24066" y="16319"/>
                </a:lnTo>
                <a:lnTo>
                  <a:pt x="24485" y="9550"/>
                </a:lnTo>
                <a:close/>
              </a:path>
              <a:path w="30480" h="36829">
                <a:moveTo>
                  <a:pt x="21755" y="1409"/>
                </a:moveTo>
                <a:lnTo>
                  <a:pt x="11150" y="5029"/>
                </a:lnTo>
                <a:lnTo>
                  <a:pt x="21528" y="5029"/>
                </a:lnTo>
                <a:lnTo>
                  <a:pt x="21755" y="140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" name="bk object 18"/>
          <p:cNvSpPr/>
          <p:nvPr/>
        </p:nvSpPr>
        <p:spPr>
          <a:xfrm>
            <a:off x="5522491" y="9959089"/>
            <a:ext cx="14369" cy="25684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0" y="0"/>
                </a:moveTo>
                <a:lnTo>
                  <a:pt x="1273" y="8915"/>
                </a:lnTo>
                <a:lnTo>
                  <a:pt x="4624" y="15762"/>
                </a:lnTo>
                <a:lnTo>
                  <a:pt x="9063" y="21525"/>
                </a:lnTo>
                <a:lnTo>
                  <a:pt x="13601" y="27190"/>
                </a:lnTo>
                <a:lnTo>
                  <a:pt x="13071" y="17520"/>
                </a:lnTo>
                <a:lnTo>
                  <a:pt x="9386" y="11004"/>
                </a:lnTo>
                <a:lnTo>
                  <a:pt x="4409" y="578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" name="bk object 19"/>
          <p:cNvSpPr/>
          <p:nvPr/>
        </p:nvSpPr>
        <p:spPr>
          <a:xfrm>
            <a:off x="4507103" y="9951409"/>
            <a:ext cx="20901" cy="15530"/>
          </a:xfrm>
          <a:custGeom>
            <a:avLst/>
            <a:gdLst/>
            <a:ahLst/>
            <a:cxnLst/>
            <a:rect l="l" t="t" r="r" b="b"/>
            <a:pathLst>
              <a:path w="20320" h="16509">
                <a:moveTo>
                  <a:pt x="10871" y="0"/>
                </a:moveTo>
                <a:lnTo>
                  <a:pt x="10134" y="5600"/>
                </a:lnTo>
                <a:lnTo>
                  <a:pt x="335" y="5600"/>
                </a:lnTo>
                <a:lnTo>
                  <a:pt x="0" y="8153"/>
                </a:lnTo>
                <a:lnTo>
                  <a:pt x="3632" y="10871"/>
                </a:lnTo>
                <a:lnTo>
                  <a:pt x="5333" y="15506"/>
                </a:lnTo>
                <a:lnTo>
                  <a:pt x="10871" y="16319"/>
                </a:lnTo>
                <a:lnTo>
                  <a:pt x="11887" y="7899"/>
                </a:lnTo>
                <a:lnTo>
                  <a:pt x="20129" y="5740"/>
                </a:lnTo>
                <a:lnTo>
                  <a:pt x="19904" y="5600"/>
                </a:lnTo>
                <a:lnTo>
                  <a:pt x="10134" y="5600"/>
                </a:lnTo>
                <a:lnTo>
                  <a:pt x="736" y="2552"/>
                </a:lnTo>
                <a:lnTo>
                  <a:pt x="14988" y="2552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" name="bk object 20"/>
          <p:cNvSpPr/>
          <p:nvPr/>
        </p:nvSpPr>
        <p:spPr>
          <a:xfrm>
            <a:off x="4518285" y="9939518"/>
            <a:ext cx="16982" cy="13140"/>
          </a:xfrm>
          <a:custGeom>
            <a:avLst/>
            <a:gdLst/>
            <a:ahLst/>
            <a:cxnLst/>
            <a:rect l="l" t="t" r="r" b="b"/>
            <a:pathLst>
              <a:path w="16510" h="13970">
                <a:moveTo>
                  <a:pt x="12103" y="0"/>
                </a:moveTo>
                <a:lnTo>
                  <a:pt x="3619" y="3314"/>
                </a:lnTo>
                <a:lnTo>
                  <a:pt x="0" y="7200"/>
                </a:lnTo>
                <a:lnTo>
                  <a:pt x="6045" y="8369"/>
                </a:lnTo>
                <a:lnTo>
                  <a:pt x="14744" y="13449"/>
                </a:lnTo>
                <a:lnTo>
                  <a:pt x="16319" y="4470"/>
                </a:lnTo>
                <a:lnTo>
                  <a:pt x="121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" name="bk object 21"/>
          <p:cNvSpPr/>
          <p:nvPr/>
        </p:nvSpPr>
        <p:spPr>
          <a:xfrm>
            <a:off x="7388242" y="991303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59" h="27304">
                <a:moveTo>
                  <a:pt x="35356" y="0"/>
                </a:moveTo>
                <a:lnTo>
                  <a:pt x="25254" y="5536"/>
                </a:lnTo>
                <a:lnTo>
                  <a:pt x="16168" y="12085"/>
                </a:lnTo>
                <a:lnTo>
                  <a:pt x="7837" y="19389"/>
                </a:lnTo>
                <a:lnTo>
                  <a:pt x="0" y="27190"/>
                </a:lnTo>
                <a:lnTo>
                  <a:pt x="10719" y="22277"/>
                </a:lnTo>
                <a:lnTo>
                  <a:pt x="19711" y="15633"/>
                </a:lnTo>
                <a:lnTo>
                  <a:pt x="27687" y="7970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" name="bk object 22"/>
          <p:cNvSpPr/>
          <p:nvPr/>
        </p:nvSpPr>
        <p:spPr>
          <a:xfrm>
            <a:off x="5032972" y="9912080"/>
            <a:ext cx="19594" cy="14932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7816" y="8585"/>
                </a:moveTo>
                <a:lnTo>
                  <a:pt x="11633" y="8585"/>
                </a:lnTo>
                <a:lnTo>
                  <a:pt x="13855" y="15506"/>
                </a:lnTo>
                <a:lnTo>
                  <a:pt x="17816" y="8585"/>
                </a:lnTo>
                <a:close/>
              </a:path>
              <a:path w="19050" h="15875">
                <a:moveTo>
                  <a:pt x="14465" y="0"/>
                </a:moveTo>
                <a:lnTo>
                  <a:pt x="3949" y="1358"/>
                </a:lnTo>
                <a:lnTo>
                  <a:pt x="0" y="9182"/>
                </a:lnTo>
                <a:lnTo>
                  <a:pt x="11633" y="8585"/>
                </a:lnTo>
                <a:lnTo>
                  <a:pt x="17816" y="8585"/>
                </a:lnTo>
                <a:lnTo>
                  <a:pt x="19037" y="6451"/>
                </a:lnTo>
                <a:lnTo>
                  <a:pt x="144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" name="bk object 23"/>
          <p:cNvSpPr/>
          <p:nvPr/>
        </p:nvSpPr>
        <p:spPr>
          <a:xfrm>
            <a:off x="1112039" y="990536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13733" y="8000"/>
                </a:moveTo>
                <a:lnTo>
                  <a:pt x="6654" y="8000"/>
                </a:lnTo>
                <a:lnTo>
                  <a:pt x="4686" y="16319"/>
                </a:lnTo>
                <a:lnTo>
                  <a:pt x="12839" y="16319"/>
                </a:lnTo>
                <a:lnTo>
                  <a:pt x="13733" y="8000"/>
                </a:lnTo>
                <a:close/>
              </a:path>
              <a:path w="13969" h="16509">
                <a:moveTo>
                  <a:pt x="1968" y="0"/>
                </a:moveTo>
                <a:lnTo>
                  <a:pt x="0" y="8318"/>
                </a:lnTo>
                <a:lnTo>
                  <a:pt x="6654" y="8000"/>
                </a:lnTo>
                <a:lnTo>
                  <a:pt x="13733" y="8000"/>
                </a:lnTo>
                <a:lnTo>
                  <a:pt x="13931" y="6159"/>
                </a:lnTo>
                <a:lnTo>
                  <a:pt x="10680" y="355"/>
                </a:lnTo>
                <a:lnTo>
                  <a:pt x="19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" name="bk object 24"/>
          <p:cNvSpPr/>
          <p:nvPr/>
        </p:nvSpPr>
        <p:spPr>
          <a:xfrm>
            <a:off x="5049763" y="9907594"/>
            <a:ext cx="15021" cy="11946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3492" y="0"/>
                </a:moveTo>
                <a:lnTo>
                  <a:pt x="0" y="8508"/>
                </a:lnTo>
                <a:lnTo>
                  <a:pt x="3898" y="12649"/>
                </a:lnTo>
                <a:lnTo>
                  <a:pt x="14173" y="11150"/>
                </a:lnTo>
                <a:lnTo>
                  <a:pt x="13886" y="7099"/>
                </a:lnTo>
                <a:lnTo>
                  <a:pt x="5613" y="7099"/>
                </a:lnTo>
                <a:lnTo>
                  <a:pt x="3492" y="0"/>
                </a:lnTo>
                <a:close/>
              </a:path>
              <a:path w="14604" h="12700">
                <a:moveTo>
                  <a:pt x="13601" y="3073"/>
                </a:moveTo>
                <a:lnTo>
                  <a:pt x="5613" y="7099"/>
                </a:lnTo>
                <a:lnTo>
                  <a:pt x="13886" y="7099"/>
                </a:lnTo>
                <a:lnTo>
                  <a:pt x="13601" y="307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" name="bk object 25"/>
          <p:cNvSpPr/>
          <p:nvPr/>
        </p:nvSpPr>
        <p:spPr>
          <a:xfrm>
            <a:off x="2300086" y="9861875"/>
            <a:ext cx="14369" cy="2090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0" y="0"/>
                </a:moveTo>
                <a:lnTo>
                  <a:pt x="2605" y="8315"/>
                </a:lnTo>
                <a:lnTo>
                  <a:pt x="3200" y="18542"/>
                </a:lnTo>
                <a:lnTo>
                  <a:pt x="10883" y="21755"/>
                </a:lnTo>
                <a:lnTo>
                  <a:pt x="13528" y="14644"/>
                </a:lnTo>
                <a:lnTo>
                  <a:pt x="11190" y="8315"/>
                </a:lnTo>
                <a:lnTo>
                  <a:pt x="5977" y="32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" name="bk object 26"/>
          <p:cNvSpPr/>
          <p:nvPr/>
        </p:nvSpPr>
        <p:spPr>
          <a:xfrm>
            <a:off x="1637146" y="9863707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7112" y="0"/>
                </a:moveTo>
                <a:lnTo>
                  <a:pt x="0" y="774"/>
                </a:lnTo>
                <a:lnTo>
                  <a:pt x="0" y="11645"/>
                </a:lnTo>
                <a:lnTo>
                  <a:pt x="4737" y="11849"/>
                </a:lnTo>
                <a:lnTo>
                  <a:pt x="8458" y="11049"/>
                </a:lnTo>
                <a:lnTo>
                  <a:pt x="10871" y="8940"/>
                </a:lnTo>
                <a:lnTo>
                  <a:pt x="11696" y="1765"/>
                </a:lnTo>
                <a:lnTo>
                  <a:pt x="711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" name="bk object 27"/>
          <p:cNvSpPr/>
          <p:nvPr/>
        </p:nvSpPr>
        <p:spPr>
          <a:xfrm>
            <a:off x="4529481" y="9866574"/>
            <a:ext cx="25473" cy="5973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5034" y="0"/>
                </a:moveTo>
                <a:lnTo>
                  <a:pt x="0" y="3162"/>
                </a:lnTo>
                <a:lnTo>
                  <a:pt x="6227" y="3864"/>
                </a:lnTo>
                <a:lnTo>
                  <a:pt x="13027" y="5739"/>
                </a:lnTo>
                <a:lnTo>
                  <a:pt x="19431" y="6325"/>
                </a:lnTo>
                <a:lnTo>
                  <a:pt x="24472" y="3162"/>
                </a:lnTo>
                <a:lnTo>
                  <a:pt x="18237" y="2461"/>
                </a:lnTo>
                <a:lnTo>
                  <a:pt x="11436" y="586"/>
                </a:lnTo>
                <a:lnTo>
                  <a:pt x="50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" name="bk object 28"/>
          <p:cNvSpPr/>
          <p:nvPr/>
        </p:nvSpPr>
        <p:spPr>
          <a:xfrm>
            <a:off x="7266951" y="9852402"/>
            <a:ext cx="14369" cy="17321"/>
          </a:xfrm>
          <a:custGeom>
            <a:avLst/>
            <a:gdLst/>
            <a:ahLst/>
            <a:cxnLst/>
            <a:rect l="l" t="t" r="r" b="b"/>
            <a:pathLst>
              <a:path w="13970" h="18415">
                <a:moveTo>
                  <a:pt x="13119" y="0"/>
                </a:moveTo>
                <a:lnTo>
                  <a:pt x="3695" y="1917"/>
                </a:lnTo>
                <a:lnTo>
                  <a:pt x="4914" y="7061"/>
                </a:lnTo>
                <a:lnTo>
                  <a:pt x="0" y="18313"/>
                </a:lnTo>
                <a:lnTo>
                  <a:pt x="9144" y="15519"/>
                </a:lnTo>
                <a:lnTo>
                  <a:pt x="13462" y="11455"/>
                </a:lnTo>
                <a:lnTo>
                  <a:pt x="131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" name="bk object 29"/>
          <p:cNvSpPr/>
          <p:nvPr/>
        </p:nvSpPr>
        <p:spPr>
          <a:xfrm>
            <a:off x="4442759" y="9855230"/>
            <a:ext cx="82296" cy="12543"/>
          </a:xfrm>
          <a:custGeom>
            <a:avLst/>
            <a:gdLst/>
            <a:ahLst/>
            <a:cxnLst/>
            <a:rect l="l" t="t" r="r" b="b"/>
            <a:pathLst>
              <a:path w="80010" h="13334">
                <a:moveTo>
                  <a:pt x="13758" y="0"/>
                </a:moveTo>
                <a:lnTo>
                  <a:pt x="0" y="1624"/>
                </a:lnTo>
                <a:lnTo>
                  <a:pt x="15668" y="3550"/>
                </a:lnTo>
                <a:lnTo>
                  <a:pt x="34480" y="7133"/>
                </a:lnTo>
                <a:lnTo>
                  <a:pt x="51692" y="10682"/>
                </a:lnTo>
                <a:lnTo>
                  <a:pt x="62560" y="12508"/>
                </a:lnTo>
                <a:lnTo>
                  <a:pt x="67632" y="12778"/>
                </a:lnTo>
                <a:lnTo>
                  <a:pt x="76014" y="12963"/>
                </a:lnTo>
                <a:lnTo>
                  <a:pt x="79706" y="12242"/>
                </a:lnTo>
                <a:lnTo>
                  <a:pt x="70713" y="9790"/>
                </a:lnTo>
                <a:lnTo>
                  <a:pt x="52547" y="5942"/>
                </a:lnTo>
                <a:lnTo>
                  <a:pt x="32418" y="2059"/>
                </a:lnTo>
                <a:lnTo>
                  <a:pt x="1375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" name="bk object 30"/>
          <p:cNvSpPr/>
          <p:nvPr/>
        </p:nvSpPr>
        <p:spPr>
          <a:xfrm>
            <a:off x="2317721" y="9846529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2920" y="12776"/>
                </a:moveTo>
                <a:lnTo>
                  <a:pt x="0" y="17259"/>
                </a:lnTo>
                <a:lnTo>
                  <a:pt x="4610" y="19037"/>
                </a:lnTo>
                <a:lnTo>
                  <a:pt x="5067" y="15874"/>
                </a:lnTo>
                <a:lnTo>
                  <a:pt x="12944" y="15874"/>
                </a:lnTo>
                <a:lnTo>
                  <a:pt x="13833" y="13601"/>
                </a:lnTo>
                <a:lnTo>
                  <a:pt x="7340" y="13601"/>
                </a:lnTo>
                <a:lnTo>
                  <a:pt x="2920" y="12776"/>
                </a:lnTo>
                <a:close/>
              </a:path>
              <a:path w="15875" h="19050">
                <a:moveTo>
                  <a:pt x="12944" y="15874"/>
                </a:moveTo>
                <a:lnTo>
                  <a:pt x="5067" y="15874"/>
                </a:lnTo>
                <a:lnTo>
                  <a:pt x="12776" y="16306"/>
                </a:lnTo>
                <a:lnTo>
                  <a:pt x="12944" y="15874"/>
                </a:lnTo>
                <a:close/>
              </a:path>
              <a:path w="15875" h="19050">
                <a:moveTo>
                  <a:pt x="7340" y="0"/>
                </a:moveTo>
                <a:lnTo>
                  <a:pt x="5792" y="6800"/>
                </a:lnTo>
                <a:lnTo>
                  <a:pt x="7340" y="13601"/>
                </a:lnTo>
                <a:lnTo>
                  <a:pt x="13833" y="13601"/>
                </a:lnTo>
                <a:lnTo>
                  <a:pt x="15659" y="8928"/>
                </a:lnTo>
                <a:lnTo>
                  <a:pt x="14490" y="3581"/>
                </a:lnTo>
                <a:lnTo>
                  <a:pt x="7340" y="0"/>
                </a:lnTo>
                <a:close/>
              </a:path>
              <a:path w="15875" h="19050">
                <a:moveTo>
                  <a:pt x="5435" y="5232"/>
                </a:moveTo>
                <a:lnTo>
                  <a:pt x="5435" y="8369"/>
                </a:lnTo>
                <a:lnTo>
                  <a:pt x="5792" y="6800"/>
                </a:lnTo>
                <a:lnTo>
                  <a:pt x="5435" y="523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" name="bk object 31"/>
          <p:cNvSpPr/>
          <p:nvPr/>
        </p:nvSpPr>
        <p:spPr>
          <a:xfrm>
            <a:off x="4087516" y="9774901"/>
            <a:ext cx="348125" cy="77648"/>
          </a:xfrm>
          <a:custGeom>
            <a:avLst/>
            <a:gdLst/>
            <a:ahLst/>
            <a:cxnLst/>
            <a:rect l="l" t="t" r="r" b="b"/>
            <a:pathLst>
              <a:path w="338454" h="82550">
                <a:moveTo>
                  <a:pt x="0" y="0"/>
                </a:moveTo>
                <a:lnTo>
                  <a:pt x="43909" y="15865"/>
                </a:lnTo>
                <a:lnTo>
                  <a:pt x="91029" y="30990"/>
                </a:lnTo>
                <a:lnTo>
                  <a:pt x="140465" y="45115"/>
                </a:lnTo>
                <a:lnTo>
                  <a:pt x="191321" y="57976"/>
                </a:lnTo>
                <a:lnTo>
                  <a:pt x="242702" y="69314"/>
                </a:lnTo>
                <a:lnTo>
                  <a:pt x="293712" y="78866"/>
                </a:lnTo>
                <a:lnTo>
                  <a:pt x="328337" y="82448"/>
                </a:lnTo>
                <a:lnTo>
                  <a:pt x="338077" y="82256"/>
                </a:lnTo>
                <a:lnTo>
                  <a:pt x="326339" y="78866"/>
                </a:lnTo>
                <a:lnTo>
                  <a:pt x="227117" y="57878"/>
                </a:lnTo>
                <a:lnTo>
                  <a:pt x="180180" y="47311"/>
                </a:lnTo>
                <a:lnTo>
                  <a:pt x="134439" y="36435"/>
                </a:lnTo>
                <a:lnTo>
                  <a:pt x="89455" y="25054"/>
                </a:lnTo>
                <a:lnTo>
                  <a:pt x="44788" y="1297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" name="bk object 32"/>
          <p:cNvSpPr/>
          <p:nvPr/>
        </p:nvSpPr>
        <p:spPr>
          <a:xfrm>
            <a:off x="3012867" y="9702921"/>
            <a:ext cx="11757" cy="13737"/>
          </a:xfrm>
          <a:custGeom>
            <a:avLst/>
            <a:gdLst/>
            <a:ahLst/>
            <a:cxnLst/>
            <a:rect l="l" t="t" r="r" b="b"/>
            <a:pathLst>
              <a:path w="11430" h="14604">
                <a:moveTo>
                  <a:pt x="11429" y="0"/>
                </a:moveTo>
                <a:lnTo>
                  <a:pt x="495" y="381"/>
                </a:lnTo>
                <a:lnTo>
                  <a:pt x="101" y="7124"/>
                </a:lnTo>
                <a:lnTo>
                  <a:pt x="0" y="13576"/>
                </a:lnTo>
                <a:lnTo>
                  <a:pt x="5943" y="13982"/>
                </a:lnTo>
                <a:lnTo>
                  <a:pt x="7696" y="7353"/>
                </a:lnTo>
                <a:lnTo>
                  <a:pt x="1142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" name="bk object 33"/>
          <p:cNvSpPr/>
          <p:nvPr/>
        </p:nvSpPr>
        <p:spPr>
          <a:xfrm>
            <a:off x="2988057" y="9671467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2039" y="0"/>
                </a:moveTo>
                <a:lnTo>
                  <a:pt x="0" y="5181"/>
                </a:lnTo>
                <a:lnTo>
                  <a:pt x="2870" y="12065"/>
                </a:lnTo>
                <a:lnTo>
                  <a:pt x="10286" y="12306"/>
                </a:lnTo>
                <a:lnTo>
                  <a:pt x="8343" y="7531"/>
                </a:lnTo>
                <a:lnTo>
                  <a:pt x="13741" y="7531"/>
                </a:lnTo>
                <a:lnTo>
                  <a:pt x="13741" y="6629"/>
                </a:lnTo>
                <a:lnTo>
                  <a:pt x="12039" y="0"/>
                </a:lnTo>
                <a:close/>
              </a:path>
              <a:path w="13969" h="12700">
                <a:moveTo>
                  <a:pt x="13741" y="7531"/>
                </a:moveTo>
                <a:lnTo>
                  <a:pt x="8343" y="7531"/>
                </a:lnTo>
                <a:lnTo>
                  <a:pt x="13741" y="12065"/>
                </a:lnTo>
                <a:lnTo>
                  <a:pt x="13741" y="753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" name="bk object 34"/>
          <p:cNvSpPr/>
          <p:nvPr/>
        </p:nvSpPr>
        <p:spPr>
          <a:xfrm>
            <a:off x="4009187" y="9639420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6503" y="0"/>
                </a:moveTo>
                <a:lnTo>
                  <a:pt x="0" y="2616"/>
                </a:lnTo>
                <a:lnTo>
                  <a:pt x="9122" y="3805"/>
                </a:lnTo>
                <a:lnTo>
                  <a:pt x="17732" y="7548"/>
                </a:lnTo>
                <a:lnTo>
                  <a:pt x="24956" y="9508"/>
                </a:lnTo>
                <a:lnTo>
                  <a:pt x="29921" y="5347"/>
                </a:lnTo>
                <a:lnTo>
                  <a:pt x="21831" y="4477"/>
                </a:lnTo>
                <a:lnTo>
                  <a:pt x="13903" y="1657"/>
                </a:lnTo>
                <a:lnTo>
                  <a:pt x="65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" name="bk object 35"/>
          <p:cNvSpPr/>
          <p:nvPr/>
        </p:nvSpPr>
        <p:spPr>
          <a:xfrm>
            <a:off x="126638" y="9549965"/>
            <a:ext cx="17635" cy="10751"/>
          </a:xfrm>
          <a:custGeom>
            <a:avLst/>
            <a:gdLst/>
            <a:ahLst/>
            <a:cxnLst/>
            <a:rect l="l" t="t" r="r" b="b"/>
            <a:pathLst>
              <a:path w="17144" h="11429">
                <a:moveTo>
                  <a:pt x="0" y="2539"/>
                </a:moveTo>
                <a:lnTo>
                  <a:pt x="61" y="8597"/>
                </a:lnTo>
                <a:lnTo>
                  <a:pt x="165" y="9639"/>
                </a:lnTo>
                <a:lnTo>
                  <a:pt x="406" y="11201"/>
                </a:lnTo>
                <a:lnTo>
                  <a:pt x="2717" y="10693"/>
                </a:lnTo>
                <a:lnTo>
                  <a:pt x="3327" y="8597"/>
                </a:lnTo>
                <a:lnTo>
                  <a:pt x="2793" y="5333"/>
                </a:lnTo>
                <a:lnTo>
                  <a:pt x="5435" y="5257"/>
                </a:lnTo>
                <a:lnTo>
                  <a:pt x="15351" y="5257"/>
                </a:lnTo>
                <a:lnTo>
                  <a:pt x="16205" y="2603"/>
                </a:lnTo>
                <a:lnTo>
                  <a:pt x="7188" y="2603"/>
                </a:lnTo>
                <a:lnTo>
                  <a:pt x="0" y="2539"/>
                </a:lnTo>
                <a:close/>
              </a:path>
              <a:path w="17144" h="11429">
                <a:moveTo>
                  <a:pt x="14353" y="8356"/>
                </a:moveTo>
                <a:lnTo>
                  <a:pt x="11417" y="8356"/>
                </a:lnTo>
                <a:lnTo>
                  <a:pt x="13601" y="10693"/>
                </a:lnTo>
                <a:lnTo>
                  <a:pt x="14353" y="8356"/>
                </a:lnTo>
                <a:close/>
              </a:path>
              <a:path w="17144" h="11429">
                <a:moveTo>
                  <a:pt x="15351" y="5257"/>
                </a:moveTo>
                <a:lnTo>
                  <a:pt x="5435" y="5257"/>
                </a:lnTo>
                <a:lnTo>
                  <a:pt x="6146" y="9080"/>
                </a:lnTo>
                <a:lnTo>
                  <a:pt x="11417" y="8356"/>
                </a:lnTo>
                <a:lnTo>
                  <a:pt x="14353" y="8356"/>
                </a:lnTo>
                <a:lnTo>
                  <a:pt x="15351" y="5257"/>
                </a:lnTo>
                <a:close/>
              </a:path>
              <a:path w="17144" h="11429">
                <a:moveTo>
                  <a:pt x="17043" y="0"/>
                </a:moveTo>
                <a:lnTo>
                  <a:pt x="7188" y="2603"/>
                </a:lnTo>
                <a:lnTo>
                  <a:pt x="16205" y="2603"/>
                </a:lnTo>
                <a:lnTo>
                  <a:pt x="170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" name="bk object 36"/>
          <p:cNvSpPr/>
          <p:nvPr/>
        </p:nvSpPr>
        <p:spPr>
          <a:xfrm>
            <a:off x="2770018" y="9503501"/>
            <a:ext cx="112341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75" y="0"/>
                </a:lnTo>
              </a:path>
            </a:pathLst>
          </a:custGeom>
          <a:ln w="10362">
            <a:solidFill>
              <a:srgbClr val="00223F"/>
            </a:solidFill>
          </a:ln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" name="bk object 37"/>
          <p:cNvSpPr/>
          <p:nvPr/>
        </p:nvSpPr>
        <p:spPr>
          <a:xfrm>
            <a:off x="3087525" y="9447470"/>
            <a:ext cx="11757" cy="28670"/>
          </a:xfrm>
          <a:custGeom>
            <a:avLst/>
            <a:gdLst/>
            <a:ahLst/>
            <a:cxnLst/>
            <a:rect l="l" t="t" r="r" b="b"/>
            <a:pathLst>
              <a:path w="11430" h="30479">
                <a:moveTo>
                  <a:pt x="6791" y="0"/>
                </a:moveTo>
                <a:lnTo>
                  <a:pt x="5059" y="8582"/>
                </a:lnTo>
                <a:lnTo>
                  <a:pt x="1564" y="17446"/>
                </a:lnTo>
                <a:lnTo>
                  <a:pt x="0" y="25067"/>
                </a:lnTo>
                <a:lnTo>
                  <a:pt x="4061" y="29921"/>
                </a:lnTo>
                <a:lnTo>
                  <a:pt x="6572" y="21772"/>
                </a:lnTo>
                <a:lnTo>
                  <a:pt x="10022" y="13603"/>
                </a:lnTo>
                <a:lnTo>
                  <a:pt x="11174" y="6112"/>
                </a:lnTo>
                <a:lnTo>
                  <a:pt x="67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" name="bk object 38"/>
          <p:cNvSpPr/>
          <p:nvPr/>
        </p:nvSpPr>
        <p:spPr>
          <a:xfrm>
            <a:off x="3072125" y="9450030"/>
            <a:ext cx="14369" cy="17919"/>
          </a:xfrm>
          <a:custGeom>
            <a:avLst/>
            <a:gdLst/>
            <a:ahLst/>
            <a:cxnLst/>
            <a:rect l="l" t="t" r="r" b="b"/>
            <a:pathLst>
              <a:path w="13969" h="19050">
                <a:moveTo>
                  <a:pt x="0" y="0"/>
                </a:moveTo>
                <a:lnTo>
                  <a:pt x="3301" y="4851"/>
                </a:lnTo>
                <a:lnTo>
                  <a:pt x="495" y="15811"/>
                </a:lnTo>
                <a:lnTo>
                  <a:pt x="5435" y="19037"/>
                </a:lnTo>
                <a:lnTo>
                  <a:pt x="5077" y="14602"/>
                </a:lnTo>
                <a:lnTo>
                  <a:pt x="8332" y="13777"/>
                </a:lnTo>
                <a:lnTo>
                  <a:pt x="12181" y="13541"/>
                </a:lnTo>
                <a:lnTo>
                  <a:pt x="13601" y="10871"/>
                </a:lnTo>
                <a:lnTo>
                  <a:pt x="5943" y="10363"/>
                </a:lnTo>
                <a:lnTo>
                  <a:pt x="6146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" name="bk object 39"/>
          <p:cNvSpPr/>
          <p:nvPr/>
        </p:nvSpPr>
        <p:spPr>
          <a:xfrm>
            <a:off x="2957917" y="9450029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5905"/>
                </a:moveTo>
                <a:lnTo>
                  <a:pt x="2247" y="13601"/>
                </a:lnTo>
                <a:lnTo>
                  <a:pt x="6984" y="13804"/>
                </a:lnTo>
                <a:lnTo>
                  <a:pt x="10706" y="12992"/>
                </a:lnTo>
                <a:lnTo>
                  <a:pt x="13119" y="10871"/>
                </a:lnTo>
                <a:lnTo>
                  <a:pt x="13417" y="6553"/>
                </a:lnTo>
                <a:lnTo>
                  <a:pt x="6083" y="6553"/>
                </a:lnTo>
                <a:lnTo>
                  <a:pt x="0" y="5905"/>
                </a:lnTo>
                <a:close/>
              </a:path>
              <a:path w="13969" h="13970">
                <a:moveTo>
                  <a:pt x="4978" y="0"/>
                </a:moveTo>
                <a:lnTo>
                  <a:pt x="6083" y="6553"/>
                </a:lnTo>
                <a:lnTo>
                  <a:pt x="13417" y="6553"/>
                </a:lnTo>
                <a:lnTo>
                  <a:pt x="13588" y="4076"/>
                </a:lnTo>
                <a:lnTo>
                  <a:pt x="8953" y="2362"/>
                </a:lnTo>
                <a:lnTo>
                  <a:pt x="497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" name="bk object 40"/>
          <p:cNvSpPr/>
          <p:nvPr/>
        </p:nvSpPr>
        <p:spPr>
          <a:xfrm>
            <a:off x="2917697" y="9437245"/>
            <a:ext cx="15021" cy="15530"/>
          </a:xfrm>
          <a:custGeom>
            <a:avLst/>
            <a:gdLst/>
            <a:ahLst/>
            <a:cxnLst/>
            <a:rect l="l" t="t" r="r" b="b"/>
            <a:pathLst>
              <a:path w="14605" h="16509">
                <a:moveTo>
                  <a:pt x="3276" y="0"/>
                </a:moveTo>
                <a:lnTo>
                  <a:pt x="4851" y="4775"/>
                </a:lnTo>
                <a:lnTo>
                  <a:pt x="0" y="15976"/>
                </a:lnTo>
                <a:lnTo>
                  <a:pt x="5994" y="16319"/>
                </a:lnTo>
                <a:lnTo>
                  <a:pt x="8877" y="7302"/>
                </a:lnTo>
                <a:lnTo>
                  <a:pt x="14058" y="4521"/>
                </a:lnTo>
                <a:lnTo>
                  <a:pt x="32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" name="bk object 41"/>
          <p:cNvSpPr/>
          <p:nvPr/>
        </p:nvSpPr>
        <p:spPr>
          <a:xfrm>
            <a:off x="3072498" y="9427020"/>
            <a:ext cx="13716" cy="20905"/>
          </a:xfrm>
          <a:custGeom>
            <a:avLst/>
            <a:gdLst/>
            <a:ahLst/>
            <a:cxnLst/>
            <a:rect l="l" t="t" r="r" b="b"/>
            <a:pathLst>
              <a:path w="13335" h="22225">
                <a:moveTo>
                  <a:pt x="5073" y="0"/>
                </a:moveTo>
                <a:lnTo>
                  <a:pt x="3253" y="5610"/>
                </a:lnTo>
                <a:lnTo>
                  <a:pt x="478" y="12771"/>
                </a:lnTo>
                <a:lnTo>
                  <a:pt x="0" y="18982"/>
                </a:lnTo>
                <a:lnTo>
                  <a:pt x="5073" y="21742"/>
                </a:lnTo>
                <a:lnTo>
                  <a:pt x="3333" y="10947"/>
                </a:lnTo>
                <a:lnTo>
                  <a:pt x="8528" y="7061"/>
                </a:lnTo>
                <a:lnTo>
                  <a:pt x="13116" y="2819"/>
                </a:lnTo>
                <a:lnTo>
                  <a:pt x="9493" y="2819"/>
                </a:lnTo>
                <a:lnTo>
                  <a:pt x="7258" y="1435"/>
                </a:lnTo>
                <a:lnTo>
                  <a:pt x="5073" y="0"/>
                </a:lnTo>
                <a:close/>
              </a:path>
              <a:path w="13335" h="22225">
                <a:moveTo>
                  <a:pt x="13239" y="2705"/>
                </a:moveTo>
                <a:lnTo>
                  <a:pt x="9493" y="2819"/>
                </a:lnTo>
                <a:lnTo>
                  <a:pt x="13116" y="281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" name="bk object 42"/>
          <p:cNvSpPr/>
          <p:nvPr/>
        </p:nvSpPr>
        <p:spPr>
          <a:xfrm>
            <a:off x="2932262" y="9437151"/>
            <a:ext cx="22860" cy="10751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6022" y="0"/>
                </a:moveTo>
                <a:lnTo>
                  <a:pt x="0" y="2817"/>
                </a:lnTo>
                <a:lnTo>
                  <a:pt x="8547" y="4240"/>
                </a:lnTo>
                <a:lnTo>
                  <a:pt x="15176" y="7580"/>
                </a:lnTo>
                <a:lnTo>
                  <a:pt x="21755" y="10971"/>
                </a:lnTo>
                <a:lnTo>
                  <a:pt x="19739" y="4708"/>
                </a:lnTo>
                <a:lnTo>
                  <a:pt x="13549" y="841"/>
                </a:lnTo>
                <a:lnTo>
                  <a:pt x="60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" name="bk object 43"/>
          <p:cNvSpPr/>
          <p:nvPr/>
        </p:nvSpPr>
        <p:spPr>
          <a:xfrm>
            <a:off x="2910714" y="9403981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10070" y="0"/>
                </a:moveTo>
                <a:lnTo>
                  <a:pt x="4126" y="1385"/>
                </a:lnTo>
                <a:lnTo>
                  <a:pt x="299" y="5638"/>
                </a:lnTo>
                <a:lnTo>
                  <a:pt x="0" y="10472"/>
                </a:lnTo>
                <a:lnTo>
                  <a:pt x="4635" y="13601"/>
                </a:lnTo>
                <a:lnTo>
                  <a:pt x="4203" y="6832"/>
                </a:lnTo>
                <a:lnTo>
                  <a:pt x="8902" y="5181"/>
                </a:lnTo>
                <a:lnTo>
                  <a:pt x="1007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" name="bk object 44"/>
          <p:cNvSpPr/>
          <p:nvPr/>
        </p:nvSpPr>
        <p:spPr>
          <a:xfrm>
            <a:off x="3409288" y="9400241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9779" y="0"/>
                </a:moveTo>
                <a:lnTo>
                  <a:pt x="1257" y="1269"/>
                </a:lnTo>
                <a:lnTo>
                  <a:pt x="0" y="9778"/>
                </a:lnTo>
                <a:lnTo>
                  <a:pt x="3632" y="13411"/>
                </a:lnTo>
                <a:lnTo>
                  <a:pt x="12141" y="12141"/>
                </a:lnTo>
                <a:lnTo>
                  <a:pt x="13411" y="3632"/>
                </a:lnTo>
                <a:lnTo>
                  <a:pt x="977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" name="bk object 45"/>
          <p:cNvSpPr/>
          <p:nvPr/>
        </p:nvSpPr>
        <p:spPr>
          <a:xfrm>
            <a:off x="3057237" y="9393294"/>
            <a:ext cx="13063" cy="10751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12" y="0"/>
                </a:moveTo>
                <a:lnTo>
                  <a:pt x="3581" y="495"/>
                </a:lnTo>
                <a:lnTo>
                  <a:pt x="63" y="4102"/>
                </a:lnTo>
                <a:lnTo>
                  <a:pt x="0" y="10604"/>
                </a:lnTo>
                <a:lnTo>
                  <a:pt x="6311" y="11366"/>
                </a:lnTo>
                <a:lnTo>
                  <a:pt x="6921" y="9258"/>
                </a:lnTo>
                <a:lnTo>
                  <a:pt x="6388" y="6007"/>
                </a:lnTo>
                <a:lnTo>
                  <a:pt x="9042" y="5930"/>
                </a:lnTo>
                <a:lnTo>
                  <a:pt x="11974" y="5930"/>
                </a:lnTo>
                <a:lnTo>
                  <a:pt x="12242" y="2717"/>
                </a:lnTo>
                <a:lnTo>
                  <a:pt x="9512" y="0"/>
                </a:lnTo>
                <a:close/>
              </a:path>
              <a:path w="12700" h="11429">
                <a:moveTo>
                  <a:pt x="11974" y="5930"/>
                </a:moveTo>
                <a:lnTo>
                  <a:pt x="9042" y="5930"/>
                </a:lnTo>
                <a:lnTo>
                  <a:pt x="9182" y="7581"/>
                </a:lnTo>
                <a:lnTo>
                  <a:pt x="9436" y="9144"/>
                </a:lnTo>
                <a:lnTo>
                  <a:pt x="11747" y="8648"/>
                </a:lnTo>
                <a:lnTo>
                  <a:pt x="11974" y="593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" name="bk object 46"/>
          <p:cNvSpPr/>
          <p:nvPr/>
        </p:nvSpPr>
        <p:spPr>
          <a:xfrm>
            <a:off x="2996594" y="9366808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9798" y="2147"/>
                </a:moveTo>
                <a:lnTo>
                  <a:pt x="8369" y="2147"/>
                </a:lnTo>
                <a:lnTo>
                  <a:pt x="5232" y="11634"/>
                </a:lnTo>
                <a:lnTo>
                  <a:pt x="13601" y="9615"/>
                </a:lnTo>
                <a:lnTo>
                  <a:pt x="11985" y="3908"/>
                </a:lnTo>
                <a:lnTo>
                  <a:pt x="9798" y="2147"/>
                </a:lnTo>
                <a:close/>
              </a:path>
              <a:path w="13969" h="12065">
                <a:moveTo>
                  <a:pt x="2680" y="0"/>
                </a:moveTo>
                <a:lnTo>
                  <a:pt x="0" y="4179"/>
                </a:lnTo>
                <a:lnTo>
                  <a:pt x="8369" y="2147"/>
                </a:lnTo>
                <a:lnTo>
                  <a:pt x="9798" y="2147"/>
                </a:lnTo>
                <a:lnTo>
                  <a:pt x="7510" y="306"/>
                </a:lnTo>
                <a:lnTo>
                  <a:pt x="268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" name="bk object 47"/>
          <p:cNvSpPr/>
          <p:nvPr/>
        </p:nvSpPr>
        <p:spPr>
          <a:xfrm>
            <a:off x="4624588" y="9353473"/>
            <a:ext cx="11757" cy="17321"/>
          </a:xfrm>
          <a:custGeom>
            <a:avLst/>
            <a:gdLst/>
            <a:ahLst/>
            <a:cxnLst/>
            <a:rect l="l" t="t" r="r" b="b"/>
            <a:pathLst>
              <a:path w="11429" h="18415">
                <a:moveTo>
                  <a:pt x="4581" y="0"/>
                </a:moveTo>
                <a:lnTo>
                  <a:pt x="0" y="2036"/>
                </a:lnTo>
                <a:lnTo>
                  <a:pt x="3813" y="5018"/>
                </a:lnTo>
                <a:lnTo>
                  <a:pt x="4683" y="10948"/>
                </a:lnTo>
                <a:lnTo>
                  <a:pt x="5929" y="16502"/>
                </a:lnTo>
                <a:lnTo>
                  <a:pt x="10871" y="18355"/>
                </a:lnTo>
                <a:lnTo>
                  <a:pt x="11233" y="10390"/>
                </a:lnTo>
                <a:lnTo>
                  <a:pt x="8731" y="3528"/>
                </a:lnTo>
                <a:lnTo>
                  <a:pt x="45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" name="bk object 48"/>
          <p:cNvSpPr/>
          <p:nvPr/>
        </p:nvSpPr>
        <p:spPr>
          <a:xfrm>
            <a:off x="4288924" y="9280838"/>
            <a:ext cx="18288" cy="20905"/>
          </a:xfrm>
          <a:custGeom>
            <a:avLst/>
            <a:gdLst/>
            <a:ahLst/>
            <a:cxnLst/>
            <a:rect l="l" t="t" r="r" b="b"/>
            <a:pathLst>
              <a:path w="17779" h="22225">
                <a:moveTo>
                  <a:pt x="14282" y="8343"/>
                </a:moveTo>
                <a:lnTo>
                  <a:pt x="9969" y="8343"/>
                </a:lnTo>
                <a:lnTo>
                  <a:pt x="10413" y="17005"/>
                </a:lnTo>
                <a:lnTo>
                  <a:pt x="16306" y="22148"/>
                </a:lnTo>
                <a:lnTo>
                  <a:pt x="17208" y="12179"/>
                </a:lnTo>
                <a:lnTo>
                  <a:pt x="14282" y="8343"/>
                </a:lnTo>
                <a:close/>
              </a:path>
              <a:path w="17779" h="22225">
                <a:moveTo>
                  <a:pt x="2311" y="0"/>
                </a:moveTo>
                <a:lnTo>
                  <a:pt x="1523" y="7365"/>
                </a:lnTo>
                <a:lnTo>
                  <a:pt x="0" y="13982"/>
                </a:lnTo>
                <a:lnTo>
                  <a:pt x="9969" y="8343"/>
                </a:lnTo>
                <a:lnTo>
                  <a:pt x="14282" y="8343"/>
                </a:lnTo>
                <a:lnTo>
                  <a:pt x="13284" y="7035"/>
                </a:lnTo>
                <a:lnTo>
                  <a:pt x="10871" y="393"/>
                </a:lnTo>
                <a:lnTo>
                  <a:pt x="23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" name="bk object 49"/>
          <p:cNvSpPr/>
          <p:nvPr/>
        </p:nvSpPr>
        <p:spPr>
          <a:xfrm>
            <a:off x="1390520" y="9273178"/>
            <a:ext cx="17635" cy="20905"/>
          </a:xfrm>
          <a:custGeom>
            <a:avLst/>
            <a:gdLst/>
            <a:ahLst/>
            <a:cxnLst/>
            <a:rect l="l" t="t" r="r" b="b"/>
            <a:pathLst>
              <a:path w="17144" h="22225">
                <a:moveTo>
                  <a:pt x="11211" y="0"/>
                </a:moveTo>
                <a:lnTo>
                  <a:pt x="6017" y="6578"/>
                </a:lnTo>
                <a:lnTo>
                  <a:pt x="454" y="8534"/>
                </a:lnTo>
                <a:lnTo>
                  <a:pt x="0" y="14581"/>
                </a:lnTo>
                <a:lnTo>
                  <a:pt x="2016" y="19842"/>
                </a:lnTo>
                <a:lnTo>
                  <a:pt x="5291" y="22166"/>
                </a:lnTo>
                <a:lnTo>
                  <a:pt x="8608" y="19405"/>
                </a:lnTo>
                <a:lnTo>
                  <a:pt x="3285" y="15210"/>
                </a:lnTo>
                <a:lnTo>
                  <a:pt x="5390" y="11323"/>
                </a:lnTo>
                <a:lnTo>
                  <a:pt x="11146" y="8077"/>
                </a:lnTo>
                <a:lnTo>
                  <a:pt x="16774" y="5803"/>
                </a:lnTo>
                <a:lnTo>
                  <a:pt x="112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" name="bk object 50"/>
          <p:cNvSpPr/>
          <p:nvPr/>
        </p:nvSpPr>
        <p:spPr>
          <a:xfrm>
            <a:off x="1362530" y="9286314"/>
            <a:ext cx="20247" cy="776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19507" y="0"/>
                </a:moveTo>
                <a:lnTo>
                  <a:pt x="469" y="0"/>
                </a:lnTo>
                <a:lnTo>
                  <a:pt x="901" y="3200"/>
                </a:lnTo>
                <a:lnTo>
                  <a:pt x="0" y="7721"/>
                </a:lnTo>
                <a:lnTo>
                  <a:pt x="3187" y="8166"/>
                </a:lnTo>
                <a:lnTo>
                  <a:pt x="6212" y="3486"/>
                </a:lnTo>
                <a:lnTo>
                  <a:pt x="17253" y="3486"/>
                </a:lnTo>
                <a:lnTo>
                  <a:pt x="19507" y="0"/>
                </a:lnTo>
                <a:close/>
              </a:path>
              <a:path w="19684" h="8254">
                <a:moveTo>
                  <a:pt x="17253" y="3486"/>
                </a:moveTo>
                <a:lnTo>
                  <a:pt x="6212" y="3486"/>
                </a:lnTo>
                <a:lnTo>
                  <a:pt x="16482" y="4679"/>
                </a:lnTo>
                <a:lnTo>
                  <a:pt x="17253" y="348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" name="bk object 51"/>
          <p:cNvSpPr/>
          <p:nvPr/>
        </p:nvSpPr>
        <p:spPr>
          <a:xfrm>
            <a:off x="2092245" y="9236992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8864" y="8801"/>
                </a:moveTo>
                <a:lnTo>
                  <a:pt x="4559" y="8801"/>
                </a:lnTo>
                <a:lnTo>
                  <a:pt x="6794" y="10210"/>
                </a:lnTo>
                <a:lnTo>
                  <a:pt x="8978" y="11645"/>
                </a:lnTo>
                <a:lnTo>
                  <a:pt x="8864" y="8801"/>
                </a:lnTo>
                <a:close/>
              </a:path>
              <a:path w="12064" h="12065">
                <a:moveTo>
                  <a:pt x="4584" y="0"/>
                </a:moveTo>
                <a:lnTo>
                  <a:pt x="0" y="1765"/>
                </a:lnTo>
                <a:lnTo>
                  <a:pt x="812" y="8928"/>
                </a:lnTo>
                <a:lnTo>
                  <a:pt x="4559" y="8801"/>
                </a:lnTo>
                <a:lnTo>
                  <a:pt x="8864" y="8801"/>
                </a:lnTo>
                <a:lnTo>
                  <a:pt x="8788" y="6908"/>
                </a:lnTo>
                <a:lnTo>
                  <a:pt x="9588" y="3187"/>
                </a:lnTo>
                <a:lnTo>
                  <a:pt x="11709" y="774"/>
                </a:lnTo>
                <a:lnTo>
                  <a:pt x="458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" name="bk object 52"/>
          <p:cNvSpPr/>
          <p:nvPr/>
        </p:nvSpPr>
        <p:spPr>
          <a:xfrm>
            <a:off x="3735062" y="9135245"/>
            <a:ext cx="11757" cy="13140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9947" y="5121"/>
                </a:moveTo>
                <a:lnTo>
                  <a:pt x="7721" y="5121"/>
                </a:lnTo>
                <a:lnTo>
                  <a:pt x="8166" y="8321"/>
                </a:lnTo>
                <a:lnTo>
                  <a:pt x="6032" y="8918"/>
                </a:lnTo>
                <a:lnTo>
                  <a:pt x="5003" y="10594"/>
                </a:lnTo>
                <a:lnTo>
                  <a:pt x="5435" y="13757"/>
                </a:lnTo>
                <a:lnTo>
                  <a:pt x="11390" y="9911"/>
                </a:lnTo>
                <a:lnTo>
                  <a:pt x="9947" y="5121"/>
                </a:lnTo>
                <a:close/>
              </a:path>
              <a:path w="11429" h="13970">
                <a:moveTo>
                  <a:pt x="4103" y="0"/>
                </a:moveTo>
                <a:lnTo>
                  <a:pt x="0" y="5590"/>
                </a:lnTo>
                <a:lnTo>
                  <a:pt x="3200" y="6022"/>
                </a:lnTo>
                <a:lnTo>
                  <a:pt x="7721" y="5121"/>
                </a:lnTo>
                <a:lnTo>
                  <a:pt x="9947" y="5121"/>
                </a:lnTo>
                <a:lnTo>
                  <a:pt x="9423" y="3382"/>
                </a:lnTo>
                <a:lnTo>
                  <a:pt x="41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3" name="bk object 53"/>
          <p:cNvSpPr/>
          <p:nvPr/>
        </p:nvSpPr>
        <p:spPr>
          <a:xfrm>
            <a:off x="3301488" y="8897284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8191" y="0"/>
                </a:moveTo>
                <a:lnTo>
                  <a:pt x="1981" y="5575"/>
                </a:lnTo>
                <a:lnTo>
                  <a:pt x="0" y="11099"/>
                </a:lnTo>
                <a:lnTo>
                  <a:pt x="6756" y="11506"/>
                </a:lnTo>
                <a:lnTo>
                  <a:pt x="13208" y="11607"/>
                </a:lnTo>
                <a:lnTo>
                  <a:pt x="13601" y="5664"/>
                </a:lnTo>
                <a:lnTo>
                  <a:pt x="81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4" name="bk object 54"/>
          <p:cNvSpPr/>
          <p:nvPr/>
        </p:nvSpPr>
        <p:spPr>
          <a:xfrm>
            <a:off x="3322564" y="8892385"/>
            <a:ext cx="13063" cy="1194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69" y="0"/>
                </a:moveTo>
                <a:lnTo>
                  <a:pt x="0" y="8508"/>
                </a:lnTo>
                <a:lnTo>
                  <a:pt x="3632" y="12141"/>
                </a:lnTo>
                <a:lnTo>
                  <a:pt x="12141" y="10871"/>
                </a:lnTo>
                <a:lnTo>
                  <a:pt x="12524" y="4051"/>
                </a:lnTo>
                <a:lnTo>
                  <a:pt x="4457" y="4051"/>
                </a:lnTo>
                <a:lnTo>
                  <a:pt x="1269" y="0"/>
                </a:lnTo>
                <a:close/>
              </a:path>
              <a:path w="12700" h="12700">
                <a:moveTo>
                  <a:pt x="12572" y="3187"/>
                </a:moveTo>
                <a:lnTo>
                  <a:pt x="4457" y="4051"/>
                </a:lnTo>
                <a:lnTo>
                  <a:pt x="12524" y="4051"/>
                </a:lnTo>
                <a:lnTo>
                  <a:pt x="12572" y="318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5" name="bk object 55"/>
          <p:cNvSpPr/>
          <p:nvPr/>
        </p:nvSpPr>
        <p:spPr>
          <a:xfrm>
            <a:off x="3611980" y="8884711"/>
            <a:ext cx="14369" cy="16127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0" y="0"/>
                </a:moveTo>
                <a:lnTo>
                  <a:pt x="774" y="9194"/>
                </a:lnTo>
                <a:lnTo>
                  <a:pt x="3276" y="16675"/>
                </a:lnTo>
                <a:lnTo>
                  <a:pt x="13601" y="16319"/>
                </a:lnTo>
                <a:lnTo>
                  <a:pt x="10756" y="9182"/>
                </a:lnTo>
                <a:lnTo>
                  <a:pt x="4965" y="500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6" name="bk object 56"/>
          <p:cNvSpPr/>
          <p:nvPr/>
        </p:nvSpPr>
        <p:spPr>
          <a:xfrm>
            <a:off x="3629571" y="8878994"/>
            <a:ext cx="10450" cy="18516"/>
          </a:xfrm>
          <a:custGeom>
            <a:avLst/>
            <a:gdLst/>
            <a:ahLst/>
            <a:cxnLst/>
            <a:rect l="l" t="t" r="r" b="b"/>
            <a:pathLst>
              <a:path w="10160" h="19684">
                <a:moveTo>
                  <a:pt x="2895" y="0"/>
                </a:moveTo>
                <a:lnTo>
                  <a:pt x="0" y="17437"/>
                </a:lnTo>
                <a:lnTo>
                  <a:pt x="4660" y="19672"/>
                </a:lnTo>
                <a:lnTo>
                  <a:pt x="7670" y="14516"/>
                </a:lnTo>
                <a:lnTo>
                  <a:pt x="8128" y="6819"/>
                </a:lnTo>
                <a:lnTo>
                  <a:pt x="10096" y="635"/>
                </a:lnTo>
                <a:lnTo>
                  <a:pt x="289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7" name="bk object 57"/>
          <p:cNvSpPr/>
          <p:nvPr/>
        </p:nvSpPr>
        <p:spPr>
          <a:xfrm>
            <a:off x="3981212" y="8855896"/>
            <a:ext cx="19594" cy="23892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7636" y="16757"/>
                </a:moveTo>
                <a:lnTo>
                  <a:pt x="7596" y="16757"/>
                </a:lnTo>
                <a:lnTo>
                  <a:pt x="10901" y="17383"/>
                </a:lnTo>
                <a:lnTo>
                  <a:pt x="13517" y="20555"/>
                </a:lnTo>
                <a:lnTo>
                  <a:pt x="19050" y="25192"/>
                </a:lnTo>
                <a:lnTo>
                  <a:pt x="17636" y="16757"/>
                </a:lnTo>
                <a:close/>
              </a:path>
              <a:path w="19050" h="25400">
                <a:moveTo>
                  <a:pt x="12709" y="0"/>
                </a:moveTo>
                <a:lnTo>
                  <a:pt x="5448" y="706"/>
                </a:lnTo>
                <a:lnTo>
                  <a:pt x="8447" y="5587"/>
                </a:lnTo>
                <a:lnTo>
                  <a:pt x="5667" y="9803"/>
                </a:lnTo>
                <a:lnTo>
                  <a:pt x="1415" y="14233"/>
                </a:lnTo>
                <a:lnTo>
                  <a:pt x="0" y="19756"/>
                </a:lnTo>
                <a:lnTo>
                  <a:pt x="7596" y="16757"/>
                </a:lnTo>
                <a:lnTo>
                  <a:pt x="17636" y="16757"/>
                </a:lnTo>
                <a:lnTo>
                  <a:pt x="17224" y="14233"/>
                </a:lnTo>
                <a:lnTo>
                  <a:pt x="15935" y="5586"/>
                </a:lnTo>
                <a:lnTo>
                  <a:pt x="127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8" name="bk object 58"/>
          <p:cNvSpPr/>
          <p:nvPr/>
        </p:nvSpPr>
        <p:spPr>
          <a:xfrm>
            <a:off x="4007863" y="8859123"/>
            <a:ext cx="9797" cy="17919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1282" y="0"/>
                </a:moveTo>
                <a:lnTo>
                  <a:pt x="0" y="10350"/>
                </a:lnTo>
                <a:lnTo>
                  <a:pt x="2451" y="16979"/>
                </a:lnTo>
                <a:lnTo>
                  <a:pt x="9448" y="19037"/>
                </a:lnTo>
                <a:lnTo>
                  <a:pt x="8496" y="10921"/>
                </a:lnTo>
                <a:lnTo>
                  <a:pt x="7886" y="2476"/>
                </a:lnTo>
                <a:lnTo>
                  <a:pt x="128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9" name="bk object 59"/>
          <p:cNvSpPr/>
          <p:nvPr/>
        </p:nvSpPr>
        <p:spPr>
          <a:xfrm>
            <a:off x="495621" y="8695414"/>
            <a:ext cx="11103" cy="16127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241" y="0"/>
                </a:moveTo>
                <a:lnTo>
                  <a:pt x="190" y="11267"/>
                </a:lnTo>
                <a:lnTo>
                  <a:pt x="0" y="16573"/>
                </a:lnTo>
                <a:lnTo>
                  <a:pt x="8407" y="16319"/>
                </a:lnTo>
                <a:lnTo>
                  <a:pt x="10694" y="11267"/>
                </a:lnTo>
                <a:lnTo>
                  <a:pt x="8805" y="6745"/>
                </a:lnTo>
                <a:lnTo>
                  <a:pt x="4676" y="2930"/>
                </a:lnTo>
                <a:lnTo>
                  <a:pt x="2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0" name="bk object 60"/>
          <p:cNvSpPr/>
          <p:nvPr/>
        </p:nvSpPr>
        <p:spPr>
          <a:xfrm>
            <a:off x="4607513" y="8562388"/>
            <a:ext cx="24819" cy="17919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22224" y="9105"/>
                </a:moveTo>
                <a:lnTo>
                  <a:pt x="6800" y="9105"/>
                </a:lnTo>
                <a:lnTo>
                  <a:pt x="10616" y="9901"/>
                </a:lnTo>
                <a:lnTo>
                  <a:pt x="14703" y="14585"/>
                </a:lnTo>
                <a:lnTo>
                  <a:pt x="19312" y="19037"/>
                </a:lnTo>
                <a:lnTo>
                  <a:pt x="23871" y="14160"/>
                </a:lnTo>
                <a:lnTo>
                  <a:pt x="22224" y="9105"/>
                </a:lnTo>
                <a:close/>
              </a:path>
              <a:path w="24129" h="19050">
                <a:moveTo>
                  <a:pt x="13876" y="0"/>
                </a:moveTo>
                <a:lnTo>
                  <a:pt x="8524" y="2258"/>
                </a:lnTo>
                <a:lnTo>
                  <a:pt x="2869" y="5973"/>
                </a:lnTo>
                <a:lnTo>
                  <a:pt x="0" y="10781"/>
                </a:lnTo>
                <a:lnTo>
                  <a:pt x="3005" y="16319"/>
                </a:lnTo>
                <a:lnTo>
                  <a:pt x="6800" y="9105"/>
                </a:lnTo>
                <a:lnTo>
                  <a:pt x="22224" y="9105"/>
                </a:lnTo>
                <a:lnTo>
                  <a:pt x="20023" y="2349"/>
                </a:lnTo>
                <a:lnTo>
                  <a:pt x="138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1" name="bk object 61"/>
          <p:cNvSpPr/>
          <p:nvPr/>
        </p:nvSpPr>
        <p:spPr>
          <a:xfrm>
            <a:off x="3561628" y="8563064"/>
            <a:ext cx="14369" cy="19113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7713" y="10782"/>
                </a:moveTo>
                <a:lnTo>
                  <a:pt x="6807" y="10782"/>
                </a:lnTo>
                <a:lnTo>
                  <a:pt x="0" y="15608"/>
                </a:lnTo>
                <a:lnTo>
                  <a:pt x="3467" y="19316"/>
                </a:lnTo>
                <a:lnTo>
                  <a:pt x="13322" y="19811"/>
                </a:lnTo>
                <a:lnTo>
                  <a:pt x="13601" y="12877"/>
                </a:lnTo>
                <a:lnTo>
                  <a:pt x="7213" y="12039"/>
                </a:lnTo>
                <a:lnTo>
                  <a:pt x="7713" y="10782"/>
                </a:lnTo>
                <a:close/>
              </a:path>
              <a:path w="13970" h="20320">
                <a:moveTo>
                  <a:pt x="12001" y="0"/>
                </a:moveTo>
                <a:lnTo>
                  <a:pt x="2730" y="2006"/>
                </a:lnTo>
                <a:lnTo>
                  <a:pt x="2946" y="12141"/>
                </a:lnTo>
                <a:lnTo>
                  <a:pt x="6807" y="10782"/>
                </a:lnTo>
                <a:lnTo>
                  <a:pt x="7713" y="10782"/>
                </a:lnTo>
                <a:lnTo>
                  <a:pt x="120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2" name="bk object 62"/>
          <p:cNvSpPr/>
          <p:nvPr/>
        </p:nvSpPr>
        <p:spPr>
          <a:xfrm>
            <a:off x="7405024" y="8492567"/>
            <a:ext cx="81643" cy="1553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19597" y="0"/>
                </a:moveTo>
                <a:lnTo>
                  <a:pt x="0" y="803"/>
                </a:lnTo>
                <a:lnTo>
                  <a:pt x="19891" y="5618"/>
                </a:lnTo>
                <a:lnTo>
                  <a:pt x="41662" y="12147"/>
                </a:lnTo>
                <a:lnTo>
                  <a:pt x="62318" y="16405"/>
                </a:lnTo>
                <a:lnTo>
                  <a:pt x="78867" y="14405"/>
                </a:lnTo>
                <a:lnTo>
                  <a:pt x="39990" y="3651"/>
                </a:lnTo>
                <a:lnTo>
                  <a:pt x="19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3" name="bk object 63"/>
          <p:cNvSpPr/>
          <p:nvPr/>
        </p:nvSpPr>
        <p:spPr>
          <a:xfrm>
            <a:off x="1779215" y="8475421"/>
            <a:ext cx="28738" cy="15530"/>
          </a:xfrm>
          <a:custGeom>
            <a:avLst/>
            <a:gdLst/>
            <a:ahLst/>
            <a:cxnLst/>
            <a:rect l="l" t="t" r="r" b="b"/>
            <a:pathLst>
              <a:path w="27939" h="16509">
                <a:moveTo>
                  <a:pt x="3289" y="0"/>
                </a:moveTo>
                <a:lnTo>
                  <a:pt x="4864" y="4775"/>
                </a:lnTo>
                <a:lnTo>
                  <a:pt x="0" y="15976"/>
                </a:lnTo>
                <a:lnTo>
                  <a:pt x="6007" y="16319"/>
                </a:lnTo>
                <a:lnTo>
                  <a:pt x="8509" y="10369"/>
                </a:lnTo>
                <a:lnTo>
                  <a:pt x="14331" y="8401"/>
                </a:lnTo>
                <a:lnTo>
                  <a:pt x="26895" y="8401"/>
                </a:lnTo>
                <a:lnTo>
                  <a:pt x="25474" y="4330"/>
                </a:lnTo>
                <a:lnTo>
                  <a:pt x="18516" y="2446"/>
                </a:lnTo>
                <a:lnTo>
                  <a:pt x="10063" y="2059"/>
                </a:lnTo>
                <a:lnTo>
                  <a:pt x="3289" y="0"/>
                </a:lnTo>
                <a:close/>
              </a:path>
              <a:path w="27939" h="16509">
                <a:moveTo>
                  <a:pt x="26895" y="8401"/>
                </a:moveTo>
                <a:lnTo>
                  <a:pt x="14331" y="8401"/>
                </a:lnTo>
                <a:lnTo>
                  <a:pt x="21430" y="9032"/>
                </a:lnTo>
                <a:lnTo>
                  <a:pt x="27762" y="10883"/>
                </a:lnTo>
                <a:lnTo>
                  <a:pt x="26895" y="840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4" name="bk object 64"/>
          <p:cNvSpPr/>
          <p:nvPr/>
        </p:nvSpPr>
        <p:spPr>
          <a:xfrm>
            <a:off x="1237141" y="8472865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0" y="0"/>
                </a:moveTo>
                <a:lnTo>
                  <a:pt x="2006" y="7950"/>
                </a:lnTo>
                <a:lnTo>
                  <a:pt x="6578" y="13360"/>
                </a:lnTo>
                <a:lnTo>
                  <a:pt x="10871" y="19037"/>
                </a:lnTo>
                <a:lnTo>
                  <a:pt x="12433" y="13347"/>
                </a:lnTo>
                <a:lnTo>
                  <a:pt x="17627" y="11264"/>
                </a:lnTo>
                <a:lnTo>
                  <a:pt x="16776" y="5702"/>
                </a:lnTo>
                <a:lnTo>
                  <a:pt x="6642" y="5702"/>
                </a:lnTo>
                <a:lnTo>
                  <a:pt x="0" y="0"/>
                </a:lnTo>
                <a:close/>
              </a:path>
              <a:path w="17780" h="19050">
                <a:moveTo>
                  <a:pt x="16319" y="2717"/>
                </a:moveTo>
                <a:lnTo>
                  <a:pt x="5791" y="3886"/>
                </a:lnTo>
                <a:lnTo>
                  <a:pt x="6642" y="5702"/>
                </a:lnTo>
                <a:lnTo>
                  <a:pt x="16776" y="5702"/>
                </a:lnTo>
                <a:lnTo>
                  <a:pt x="16319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5" name="bk object 65"/>
          <p:cNvSpPr/>
          <p:nvPr/>
        </p:nvSpPr>
        <p:spPr>
          <a:xfrm>
            <a:off x="4420376" y="8472870"/>
            <a:ext cx="8491" cy="1553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8166" y="0"/>
                </a:moveTo>
                <a:lnTo>
                  <a:pt x="3261" y="1210"/>
                </a:lnTo>
                <a:lnTo>
                  <a:pt x="2406" y="6472"/>
                </a:lnTo>
                <a:lnTo>
                  <a:pt x="2390" y="12574"/>
                </a:lnTo>
                <a:lnTo>
                  <a:pt x="0" y="16306"/>
                </a:lnTo>
                <a:lnTo>
                  <a:pt x="8166" y="16306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6" name="bk object 66"/>
          <p:cNvSpPr/>
          <p:nvPr/>
        </p:nvSpPr>
        <p:spPr>
          <a:xfrm>
            <a:off x="1241943" y="8461855"/>
            <a:ext cx="10450" cy="11946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7937" y="0"/>
                </a:moveTo>
                <a:lnTo>
                  <a:pt x="762" y="825"/>
                </a:lnTo>
                <a:lnTo>
                  <a:pt x="0" y="7937"/>
                </a:lnTo>
                <a:lnTo>
                  <a:pt x="1752" y="12522"/>
                </a:lnTo>
                <a:lnTo>
                  <a:pt x="8928" y="11709"/>
                </a:lnTo>
                <a:lnTo>
                  <a:pt x="9690" y="4584"/>
                </a:lnTo>
                <a:lnTo>
                  <a:pt x="79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7" name="bk object 67"/>
          <p:cNvSpPr/>
          <p:nvPr/>
        </p:nvSpPr>
        <p:spPr>
          <a:xfrm>
            <a:off x="1776995" y="844984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0" y="0"/>
                </a:moveTo>
                <a:lnTo>
                  <a:pt x="1752" y="8216"/>
                </a:lnTo>
                <a:lnTo>
                  <a:pt x="4254" y="15697"/>
                </a:lnTo>
                <a:lnTo>
                  <a:pt x="13601" y="16319"/>
                </a:lnTo>
                <a:lnTo>
                  <a:pt x="12433" y="7518"/>
                </a:lnTo>
                <a:lnTo>
                  <a:pt x="4457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8" name="bk object 68"/>
          <p:cNvSpPr/>
          <p:nvPr/>
        </p:nvSpPr>
        <p:spPr>
          <a:xfrm>
            <a:off x="6758873" y="8376416"/>
            <a:ext cx="47679" cy="9557"/>
          </a:xfrm>
          <a:custGeom>
            <a:avLst/>
            <a:gdLst/>
            <a:ahLst/>
            <a:cxnLst/>
            <a:rect l="l" t="t" r="r" b="b"/>
            <a:pathLst>
              <a:path w="46354" h="10159">
                <a:moveTo>
                  <a:pt x="23890" y="0"/>
                </a:moveTo>
                <a:lnTo>
                  <a:pt x="9264" y="295"/>
                </a:lnTo>
                <a:lnTo>
                  <a:pt x="0" y="4630"/>
                </a:lnTo>
                <a:lnTo>
                  <a:pt x="12002" y="7442"/>
                </a:lnTo>
                <a:lnTo>
                  <a:pt x="24942" y="7762"/>
                </a:lnTo>
                <a:lnTo>
                  <a:pt x="36968" y="7875"/>
                </a:lnTo>
                <a:lnTo>
                  <a:pt x="46227" y="10066"/>
                </a:lnTo>
                <a:lnTo>
                  <a:pt x="38127" y="3378"/>
                </a:lnTo>
                <a:lnTo>
                  <a:pt x="238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9" name="bk object 69"/>
          <p:cNvSpPr/>
          <p:nvPr/>
        </p:nvSpPr>
        <p:spPr>
          <a:xfrm>
            <a:off x="2714077" y="8291236"/>
            <a:ext cx="25473" cy="11349"/>
          </a:xfrm>
          <a:custGeom>
            <a:avLst/>
            <a:gdLst/>
            <a:ahLst/>
            <a:cxnLst/>
            <a:rect l="l" t="t" r="r" b="b"/>
            <a:pathLst>
              <a:path w="24764" h="12065">
                <a:moveTo>
                  <a:pt x="0" y="0"/>
                </a:moveTo>
                <a:lnTo>
                  <a:pt x="4175" y="5715"/>
                </a:lnTo>
                <a:lnTo>
                  <a:pt x="10879" y="10013"/>
                </a:lnTo>
                <a:lnTo>
                  <a:pt x="18261" y="12026"/>
                </a:lnTo>
                <a:lnTo>
                  <a:pt x="24472" y="10883"/>
                </a:lnTo>
                <a:lnTo>
                  <a:pt x="19123" y="6341"/>
                </a:lnTo>
                <a:lnTo>
                  <a:pt x="12026" y="2436"/>
                </a:lnTo>
                <a:lnTo>
                  <a:pt x="5034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0" name="bk object 70"/>
          <p:cNvSpPr/>
          <p:nvPr/>
        </p:nvSpPr>
        <p:spPr>
          <a:xfrm>
            <a:off x="2750444" y="8283567"/>
            <a:ext cx="26126" cy="11349"/>
          </a:xfrm>
          <a:custGeom>
            <a:avLst/>
            <a:gdLst/>
            <a:ahLst/>
            <a:cxnLst/>
            <a:rect l="l" t="t" r="r" b="b"/>
            <a:pathLst>
              <a:path w="25400" h="12065">
                <a:moveTo>
                  <a:pt x="24472" y="0"/>
                </a:moveTo>
                <a:lnTo>
                  <a:pt x="17007" y="697"/>
                </a:lnTo>
                <a:lnTo>
                  <a:pt x="9850" y="1700"/>
                </a:lnTo>
                <a:lnTo>
                  <a:pt x="3886" y="3891"/>
                </a:lnTo>
                <a:lnTo>
                  <a:pt x="0" y="8153"/>
                </a:lnTo>
                <a:lnTo>
                  <a:pt x="4258" y="11594"/>
                </a:lnTo>
                <a:lnTo>
                  <a:pt x="8451" y="11937"/>
                </a:lnTo>
                <a:lnTo>
                  <a:pt x="13855" y="11071"/>
                </a:lnTo>
                <a:lnTo>
                  <a:pt x="21742" y="10883"/>
                </a:lnTo>
                <a:lnTo>
                  <a:pt x="21145" y="5740"/>
                </a:lnTo>
                <a:lnTo>
                  <a:pt x="24815" y="4876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1" name="bk object 71"/>
          <p:cNvSpPr/>
          <p:nvPr/>
        </p:nvSpPr>
        <p:spPr>
          <a:xfrm>
            <a:off x="2739247" y="8275181"/>
            <a:ext cx="16982" cy="16127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10172" y="0"/>
                </a:moveTo>
                <a:lnTo>
                  <a:pt x="4368" y="8051"/>
                </a:lnTo>
                <a:lnTo>
                  <a:pt x="0" y="11633"/>
                </a:lnTo>
                <a:lnTo>
                  <a:pt x="4851" y="16522"/>
                </a:lnTo>
                <a:lnTo>
                  <a:pt x="10655" y="8496"/>
                </a:lnTo>
                <a:lnTo>
                  <a:pt x="16319" y="6197"/>
                </a:lnTo>
                <a:lnTo>
                  <a:pt x="101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2" name="bk object 72"/>
          <p:cNvSpPr/>
          <p:nvPr/>
        </p:nvSpPr>
        <p:spPr>
          <a:xfrm>
            <a:off x="3046943" y="8264643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0147" y="0"/>
                </a:moveTo>
                <a:lnTo>
                  <a:pt x="0" y="1092"/>
                </a:lnTo>
                <a:lnTo>
                  <a:pt x="1608" y="6276"/>
                </a:lnTo>
                <a:lnTo>
                  <a:pt x="6221" y="8461"/>
                </a:lnTo>
                <a:lnTo>
                  <a:pt x="11803" y="9678"/>
                </a:lnTo>
                <a:lnTo>
                  <a:pt x="16319" y="11963"/>
                </a:lnTo>
                <a:lnTo>
                  <a:pt x="15951" y="3251"/>
                </a:lnTo>
                <a:lnTo>
                  <a:pt x="1014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3" name="bk object 73"/>
          <p:cNvSpPr/>
          <p:nvPr/>
        </p:nvSpPr>
        <p:spPr>
          <a:xfrm>
            <a:off x="3042646" y="815822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9622" y="0"/>
                </a:moveTo>
                <a:lnTo>
                  <a:pt x="3910" y="1621"/>
                </a:lnTo>
                <a:lnTo>
                  <a:pt x="307" y="6095"/>
                </a:lnTo>
                <a:lnTo>
                  <a:pt x="0" y="10922"/>
                </a:lnTo>
                <a:lnTo>
                  <a:pt x="4174" y="13601"/>
                </a:lnTo>
                <a:lnTo>
                  <a:pt x="5342" y="8407"/>
                </a:lnTo>
                <a:lnTo>
                  <a:pt x="10041" y="6756"/>
                </a:lnTo>
                <a:lnTo>
                  <a:pt x="96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4" name="bk object 74"/>
          <p:cNvSpPr/>
          <p:nvPr/>
        </p:nvSpPr>
        <p:spPr>
          <a:xfrm>
            <a:off x="1669855" y="8066129"/>
            <a:ext cx="9797" cy="18516"/>
          </a:xfrm>
          <a:custGeom>
            <a:avLst/>
            <a:gdLst/>
            <a:ahLst/>
            <a:cxnLst/>
            <a:rect l="l" t="t" r="r" b="b"/>
            <a:pathLst>
              <a:path w="9525" h="19684">
                <a:moveTo>
                  <a:pt x="3543" y="0"/>
                </a:moveTo>
                <a:lnTo>
                  <a:pt x="0" y="6805"/>
                </a:lnTo>
                <a:lnTo>
                  <a:pt x="272" y="14362"/>
                </a:lnTo>
                <a:lnTo>
                  <a:pt x="3542" y="19497"/>
                </a:lnTo>
                <a:lnTo>
                  <a:pt x="8992" y="19037"/>
                </a:lnTo>
                <a:lnTo>
                  <a:pt x="4827" y="15493"/>
                </a:lnTo>
                <a:lnTo>
                  <a:pt x="5377" y="10409"/>
                </a:lnTo>
                <a:lnTo>
                  <a:pt x="6372" y="4880"/>
                </a:lnTo>
                <a:lnTo>
                  <a:pt x="35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5" name="bk object 75"/>
          <p:cNvSpPr/>
          <p:nvPr/>
        </p:nvSpPr>
        <p:spPr>
          <a:xfrm>
            <a:off x="2795193" y="8022646"/>
            <a:ext cx="13063" cy="29267"/>
          </a:xfrm>
          <a:custGeom>
            <a:avLst/>
            <a:gdLst/>
            <a:ahLst/>
            <a:cxnLst/>
            <a:rect l="l" t="t" r="r" b="b"/>
            <a:pathLst>
              <a:path w="12700" h="31115">
                <a:moveTo>
                  <a:pt x="10871" y="0"/>
                </a:moveTo>
                <a:lnTo>
                  <a:pt x="6286" y="6645"/>
                </a:lnTo>
                <a:lnTo>
                  <a:pt x="6597" y="15527"/>
                </a:lnTo>
                <a:lnTo>
                  <a:pt x="6327" y="24126"/>
                </a:lnTo>
                <a:lnTo>
                  <a:pt x="0" y="29921"/>
                </a:lnTo>
                <a:lnTo>
                  <a:pt x="7915" y="30823"/>
                </a:lnTo>
                <a:lnTo>
                  <a:pt x="11555" y="20966"/>
                </a:lnTo>
                <a:lnTo>
                  <a:pt x="12135" y="8105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6" name="bk object 76"/>
          <p:cNvSpPr/>
          <p:nvPr/>
        </p:nvSpPr>
        <p:spPr>
          <a:xfrm>
            <a:off x="2771814" y="8021925"/>
            <a:ext cx="15021" cy="13737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0820" y="0"/>
                </a:moveTo>
                <a:lnTo>
                  <a:pt x="6426" y="761"/>
                </a:lnTo>
                <a:lnTo>
                  <a:pt x="7785" y="9309"/>
                </a:lnTo>
                <a:lnTo>
                  <a:pt x="0" y="11887"/>
                </a:lnTo>
                <a:lnTo>
                  <a:pt x="9131" y="14363"/>
                </a:lnTo>
                <a:lnTo>
                  <a:pt x="9448" y="11048"/>
                </a:lnTo>
                <a:lnTo>
                  <a:pt x="9956" y="7924"/>
                </a:lnTo>
                <a:lnTo>
                  <a:pt x="14566" y="7924"/>
                </a:lnTo>
                <a:lnTo>
                  <a:pt x="14566" y="3492"/>
                </a:lnTo>
                <a:lnTo>
                  <a:pt x="11099" y="3352"/>
                </a:lnTo>
                <a:lnTo>
                  <a:pt x="10820" y="0"/>
                </a:lnTo>
                <a:close/>
              </a:path>
              <a:path w="14605" h="14604">
                <a:moveTo>
                  <a:pt x="14566" y="7924"/>
                </a:moveTo>
                <a:lnTo>
                  <a:pt x="9956" y="7924"/>
                </a:lnTo>
                <a:lnTo>
                  <a:pt x="14566" y="8928"/>
                </a:lnTo>
                <a:lnTo>
                  <a:pt x="14566" y="792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7" name="bk object 77"/>
          <p:cNvSpPr/>
          <p:nvPr/>
        </p:nvSpPr>
        <p:spPr>
          <a:xfrm>
            <a:off x="4523874" y="7976609"/>
            <a:ext cx="27432" cy="23294"/>
          </a:xfrm>
          <a:custGeom>
            <a:avLst/>
            <a:gdLst/>
            <a:ahLst/>
            <a:cxnLst/>
            <a:rect l="l" t="t" r="r" b="b"/>
            <a:pathLst>
              <a:path w="26670" h="24765">
                <a:moveTo>
                  <a:pt x="0" y="0"/>
                </a:moveTo>
                <a:lnTo>
                  <a:pt x="2615" y="8261"/>
                </a:lnTo>
                <a:lnTo>
                  <a:pt x="7599" y="14155"/>
                </a:lnTo>
                <a:lnTo>
                  <a:pt x="13542" y="19089"/>
                </a:lnTo>
                <a:lnTo>
                  <a:pt x="19037" y="24472"/>
                </a:lnTo>
                <a:lnTo>
                  <a:pt x="17018" y="16103"/>
                </a:lnTo>
                <a:lnTo>
                  <a:pt x="25748" y="16103"/>
                </a:lnTo>
                <a:lnTo>
                  <a:pt x="24485" y="10871"/>
                </a:lnTo>
                <a:lnTo>
                  <a:pt x="16227" y="10285"/>
                </a:lnTo>
                <a:lnTo>
                  <a:pt x="11480" y="6192"/>
                </a:lnTo>
                <a:lnTo>
                  <a:pt x="7115" y="1721"/>
                </a:lnTo>
                <a:lnTo>
                  <a:pt x="0" y="0"/>
                </a:lnTo>
                <a:close/>
              </a:path>
              <a:path w="26670" h="24765">
                <a:moveTo>
                  <a:pt x="25748" y="16103"/>
                </a:moveTo>
                <a:lnTo>
                  <a:pt x="17018" y="16103"/>
                </a:lnTo>
                <a:lnTo>
                  <a:pt x="26504" y="19240"/>
                </a:lnTo>
                <a:lnTo>
                  <a:pt x="25748" y="1610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8" name="bk object 78"/>
          <p:cNvSpPr/>
          <p:nvPr/>
        </p:nvSpPr>
        <p:spPr>
          <a:xfrm>
            <a:off x="4450947" y="7956140"/>
            <a:ext cx="11757" cy="17919"/>
          </a:xfrm>
          <a:custGeom>
            <a:avLst/>
            <a:gdLst/>
            <a:ahLst/>
            <a:cxnLst/>
            <a:rect l="l" t="t" r="r" b="b"/>
            <a:pathLst>
              <a:path w="11429" h="19050">
                <a:moveTo>
                  <a:pt x="203" y="0"/>
                </a:moveTo>
                <a:lnTo>
                  <a:pt x="0" y="10172"/>
                </a:lnTo>
                <a:lnTo>
                  <a:pt x="4572" y="15570"/>
                </a:lnTo>
                <a:lnTo>
                  <a:pt x="11074" y="19037"/>
                </a:lnTo>
                <a:lnTo>
                  <a:pt x="11264" y="8864"/>
                </a:lnTo>
                <a:lnTo>
                  <a:pt x="6705" y="3467"/>
                </a:lnTo>
                <a:lnTo>
                  <a:pt x="2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9" name="bk object 79"/>
          <p:cNvSpPr/>
          <p:nvPr/>
        </p:nvSpPr>
        <p:spPr>
          <a:xfrm>
            <a:off x="4495752" y="7904979"/>
            <a:ext cx="35270" cy="57340"/>
          </a:xfrm>
          <a:custGeom>
            <a:avLst/>
            <a:gdLst/>
            <a:ahLst/>
            <a:cxnLst/>
            <a:rect l="l" t="t" r="r" b="b"/>
            <a:pathLst>
              <a:path w="34289" h="60959">
                <a:moveTo>
                  <a:pt x="6711" y="31521"/>
                </a:moveTo>
                <a:lnTo>
                  <a:pt x="145" y="32639"/>
                </a:lnTo>
                <a:lnTo>
                  <a:pt x="0" y="45126"/>
                </a:lnTo>
                <a:lnTo>
                  <a:pt x="4079" y="55211"/>
                </a:lnTo>
                <a:lnTo>
                  <a:pt x="10953" y="60808"/>
                </a:lnTo>
                <a:lnTo>
                  <a:pt x="19195" y="59829"/>
                </a:lnTo>
                <a:lnTo>
                  <a:pt x="14394" y="57378"/>
                </a:lnTo>
                <a:lnTo>
                  <a:pt x="10775" y="53746"/>
                </a:lnTo>
                <a:lnTo>
                  <a:pt x="8311" y="48958"/>
                </a:lnTo>
                <a:lnTo>
                  <a:pt x="15007" y="46726"/>
                </a:lnTo>
                <a:lnTo>
                  <a:pt x="32723" y="46726"/>
                </a:lnTo>
                <a:lnTo>
                  <a:pt x="32158" y="44996"/>
                </a:lnTo>
                <a:lnTo>
                  <a:pt x="30560" y="38382"/>
                </a:lnTo>
                <a:lnTo>
                  <a:pt x="30766" y="37604"/>
                </a:lnTo>
                <a:lnTo>
                  <a:pt x="6063" y="37604"/>
                </a:lnTo>
                <a:lnTo>
                  <a:pt x="6711" y="31521"/>
                </a:lnTo>
                <a:close/>
              </a:path>
              <a:path w="34289" h="60959">
                <a:moveTo>
                  <a:pt x="32723" y="46726"/>
                </a:moveTo>
                <a:lnTo>
                  <a:pt x="15007" y="46726"/>
                </a:lnTo>
                <a:lnTo>
                  <a:pt x="20558" y="49837"/>
                </a:lnTo>
                <a:lnTo>
                  <a:pt x="26108" y="54544"/>
                </a:lnTo>
                <a:lnTo>
                  <a:pt x="32796" y="57099"/>
                </a:lnTo>
                <a:lnTo>
                  <a:pt x="34075" y="50866"/>
                </a:lnTo>
                <a:lnTo>
                  <a:pt x="32723" y="46726"/>
                </a:lnTo>
                <a:close/>
              </a:path>
              <a:path w="34289" h="60959">
                <a:moveTo>
                  <a:pt x="6431" y="18072"/>
                </a:moveTo>
                <a:lnTo>
                  <a:pt x="5593" y="21755"/>
                </a:lnTo>
                <a:lnTo>
                  <a:pt x="8768" y="25844"/>
                </a:lnTo>
                <a:lnTo>
                  <a:pt x="13442" y="28409"/>
                </a:lnTo>
                <a:lnTo>
                  <a:pt x="13746" y="35356"/>
                </a:lnTo>
                <a:lnTo>
                  <a:pt x="6063" y="37604"/>
                </a:lnTo>
                <a:lnTo>
                  <a:pt x="30766" y="37604"/>
                </a:lnTo>
                <a:lnTo>
                  <a:pt x="32796" y="29921"/>
                </a:lnTo>
                <a:lnTo>
                  <a:pt x="23362" y="27103"/>
                </a:lnTo>
                <a:lnTo>
                  <a:pt x="21789" y="19507"/>
                </a:lnTo>
                <a:lnTo>
                  <a:pt x="12400" y="19507"/>
                </a:lnTo>
                <a:lnTo>
                  <a:pt x="6431" y="18072"/>
                </a:lnTo>
                <a:close/>
              </a:path>
              <a:path w="34289" h="60959">
                <a:moveTo>
                  <a:pt x="13746" y="0"/>
                </a:moveTo>
                <a:lnTo>
                  <a:pt x="12172" y="8826"/>
                </a:lnTo>
                <a:lnTo>
                  <a:pt x="15601" y="12649"/>
                </a:lnTo>
                <a:lnTo>
                  <a:pt x="16464" y="19037"/>
                </a:lnTo>
                <a:lnTo>
                  <a:pt x="12400" y="19507"/>
                </a:lnTo>
                <a:lnTo>
                  <a:pt x="21789" y="19507"/>
                </a:lnTo>
                <a:lnTo>
                  <a:pt x="21262" y="16960"/>
                </a:lnTo>
                <a:lnTo>
                  <a:pt x="20166" y="5818"/>
                </a:lnTo>
                <a:lnTo>
                  <a:pt x="137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0" name="bk object 80"/>
          <p:cNvSpPr/>
          <p:nvPr/>
        </p:nvSpPr>
        <p:spPr>
          <a:xfrm>
            <a:off x="1044127" y="7943354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8166" y="0"/>
                </a:moveTo>
                <a:lnTo>
                  <a:pt x="7353" y="5537"/>
                </a:lnTo>
                <a:lnTo>
                  <a:pt x="2717" y="7251"/>
                </a:lnTo>
                <a:lnTo>
                  <a:pt x="0" y="10871"/>
                </a:lnTo>
                <a:lnTo>
                  <a:pt x="7696" y="13131"/>
                </a:lnTo>
                <a:lnTo>
                  <a:pt x="7035" y="7035"/>
                </a:lnTo>
                <a:lnTo>
                  <a:pt x="13601" y="7035"/>
                </a:lnTo>
                <a:lnTo>
                  <a:pt x="13601" y="2717"/>
                </a:lnTo>
                <a:lnTo>
                  <a:pt x="10868" y="2705"/>
                </a:lnTo>
                <a:lnTo>
                  <a:pt x="10363" y="507"/>
                </a:lnTo>
                <a:lnTo>
                  <a:pt x="8166" y="0"/>
                </a:lnTo>
                <a:close/>
              </a:path>
              <a:path w="13969" h="13334">
                <a:moveTo>
                  <a:pt x="13601" y="7035"/>
                </a:moveTo>
                <a:lnTo>
                  <a:pt x="7035" y="7035"/>
                </a:lnTo>
                <a:lnTo>
                  <a:pt x="13601" y="8153"/>
                </a:lnTo>
                <a:lnTo>
                  <a:pt x="13601" y="7035"/>
                </a:lnTo>
                <a:close/>
              </a:path>
              <a:path w="13969" h="13334">
                <a:moveTo>
                  <a:pt x="13601" y="2705"/>
                </a:moveTo>
                <a:lnTo>
                  <a:pt x="10871" y="2717"/>
                </a:lnTo>
                <a:lnTo>
                  <a:pt x="1360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1" name="bk object 81"/>
          <p:cNvSpPr/>
          <p:nvPr/>
        </p:nvSpPr>
        <p:spPr>
          <a:xfrm>
            <a:off x="4714101" y="7920330"/>
            <a:ext cx="11757" cy="19711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0" y="0"/>
                </a:moveTo>
                <a:lnTo>
                  <a:pt x="396" y="7878"/>
                </a:lnTo>
                <a:lnTo>
                  <a:pt x="2478" y="15852"/>
                </a:lnTo>
                <a:lnTo>
                  <a:pt x="6038" y="20659"/>
                </a:lnTo>
                <a:lnTo>
                  <a:pt x="10871" y="19037"/>
                </a:lnTo>
                <a:lnTo>
                  <a:pt x="6188" y="14660"/>
                </a:lnTo>
                <a:lnTo>
                  <a:pt x="6133" y="7878"/>
                </a:lnTo>
                <a:lnTo>
                  <a:pt x="5818" y="322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2" name="bk object 82"/>
          <p:cNvSpPr/>
          <p:nvPr/>
        </p:nvSpPr>
        <p:spPr>
          <a:xfrm>
            <a:off x="1102875" y="7910087"/>
            <a:ext cx="15021" cy="31059"/>
          </a:xfrm>
          <a:custGeom>
            <a:avLst/>
            <a:gdLst/>
            <a:ahLst/>
            <a:cxnLst/>
            <a:rect l="l" t="t" r="r" b="b"/>
            <a:pathLst>
              <a:path w="14605" h="33020">
                <a:moveTo>
                  <a:pt x="8153" y="0"/>
                </a:moveTo>
                <a:lnTo>
                  <a:pt x="8517" y="4442"/>
                </a:lnTo>
                <a:lnTo>
                  <a:pt x="5262" y="5268"/>
                </a:lnTo>
                <a:lnTo>
                  <a:pt x="1415" y="5502"/>
                </a:lnTo>
                <a:lnTo>
                  <a:pt x="0" y="8166"/>
                </a:lnTo>
                <a:lnTo>
                  <a:pt x="7068" y="10613"/>
                </a:lnTo>
                <a:lnTo>
                  <a:pt x="8143" y="19054"/>
                </a:lnTo>
                <a:lnTo>
                  <a:pt x="8547" y="28170"/>
                </a:lnTo>
                <a:lnTo>
                  <a:pt x="13601" y="32639"/>
                </a:lnTo>
                <a:lnTo>
                  <a:pt x="13379" y="23340"/>
                </a:lnTo>
                <a:lnTo>
                  <a:pt x="13982" y="13219"/>
                </a:lnTo>
                <a:lnTo>
                  <a:pt x="13033" y="4648"/>
                </a:lnTo>
                <a:lnTo>
                  <a:pt x="8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3" name="bk object 83"/>
          <p:cNvSpPr/>
          <p:nvPr/>
        </p:nvSpPr>
        <p:spPr>
          <a:xfrm>
            <a:off x="4358132" y="7920329"/>
            <a:ext cx="15021" cy="16724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13775" y="15849"/>
                </a:moveTo>
                <a:lnTo>
                  <a:pt x="7480" y="15849"/>
                </a:lnTo>
                <a:lnTo>
                  <a:pt x="13449" y="17284"/>
                </a:lnTo>
                <a:lnTo>
                  <a:pt x="13775" y="15849"/>
                </a:lnTo>
                <a:close/>
              </a:path>
              <a:path w="14604" h="17779">
                <a:moveTo>
                  <a:pt x="6134" y="0"/>
                </a:moveTo>
                <a:lnTo>
                  <a:pt x="1346" y="5740"/>
                </a:lnTo>
                <a:lnTo>
                  <a:pt x="0" y="8039"/>
                </a:lnTo>
                <a:lnTo>
                  <a:pt x="3416" y="16319"/>
                </a:lnTo>
                <a:lnTo>
                  <a:pt x="7480" y="15849"/>
                </a:lnTo>
                <a:lnTo>
                  <a:pt x="13775" y="15849"/>
                </a:lnTo>
                <a:lnTo>
                  <a:pt x="14287" y="13601"/>
                </a:lnTo>
                <a:lnTo>
                  <a:pt x="11641" y="10815"/>
                </a:lnTo>
                <a:lnTo>
                  <a:pt x="11134" y="5886"/>
                </a:lnTo>
                <a:lnTo>
                  <a:pt x="10165" y="1414"/>
                </a:lnTo>
                <a:lnTo>
                  <a:pt x="61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4" name="bk object 84"/>
          <p:cNvSpPr/>
          <p:nvPr/>
        </p:nvSpPr>
        <p:spPr>
          <a:xfrm>
            <a:off x="1066512" y="7904979"/>
            <a:ext cx="32004" cy="14335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8188" y="6053"/>
                </a:moveTo>
                <a:lnTo>
                  <a:pt x="2323" y="6173"/>
                </a:lnTo>
                <a:lnTo>
                  <a:pt x="0" y="10871"/>
                </a:lnTo>
                <a:lnTo>
                  <a:pt x="8661" y="14492"/>
                </a:lnTo>
                <a:lnTo>
                  <a:pt x="16000" y="14993"/>
                </a:lnTo>
                <a:lnTo>
                  <a:pt x="22136" y="14116"/>
                </a:lnTo>
                <a:lnTo>
                  <a:pt x="27190" y="13601"/>
                </a:lnTo>
                <a:lnTo>
                  <a:pt x="21120" y="13195"/>
                </a:lnTo>
                <a:lnTo>
                  <a:pt x="30364" y="6983"/>
                </a:lnTo>
                <a:lnTo>
                  <a:pt x="12676" y="6983"/>
                </a:lnTo>
                <a:lnTo>
                  <a:pt x="8188" y="6053"/>
                </a:lnTo>
                <a:close/>
              </a:path>
              <a:path w="31115" h="15240">
                <a:moveTo>
                  <a:pt x="13627" y="939"/>
                </a:moveTo>
                <a:lnTo>
                  <a:pt x="10871" y="5435"/>
                </a:lnTo>
                <a:lnTo>
                  <a:pt x="12676" y="6983"/>
                </a:lnTo>
                <a:lnTo>
                  <a:pt x="30364" y="6983"/>
                </a:lnTo>
                <a:lnTo>
                  <a:pt x="30721" y="6743"/>
                </a:lnTo>
                <a:lnTo>
                  <a:pt x="28493" y="2489"/>
                </a:lnTo>
                <a:lnTo>
                  <a:pt x="22428" y="2489"/>
                </a:lnTo>
                <a:lnTo>
                  <a:pt x="13627" y="939"/>
                </a:lnTo>
                <a:close/>
              </a:path>
              <a:path w="31115" h="15240">
                <a:moveTo>
                  <a:pt x="27190" y="0"/>
                </a:moveTo>
                <a:lnTo>
                  <a:pt x="22428" y="2489"/>
                </a:lnTo>
                <a:lnTo>
                  <a:pt x="28493" y="2489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5" name="bk object 85"/>
          <p:cNvSpPr/>
          <p:nvPr/>
        </p:nvSpPr>
        <p:spPr>
          <a:xfrm>
            <a:off x="1102517" y="7894535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5384" y="2446"/>
                </a:moveTo>
                <a:lnTo>
                  <a:pt x="3120" y="2928"/>
                </a:lnTo>
                <a:lnTo>
                  <a:pt x="3186" y="4008"/>
                </a:lnTo>
                <a:lnTo>
                  <a:pt x="3670" y="8097"/>
                </a:lnTo>
                <a:lnTo>
                  <a:pt x="0" y="8948"/>
                </a:lnTo>
                <a:lnTo>
                  <a:pt x="355" y="13825"/>
                </a:lnTo>
                <a:lnTo>
                  <a:pt x="11353" y="17584"/>
                </a:lnTo>
                <a:lnTo>
                  <a:pt x="8940" y="7919"/>
                </a:lnTo>
                <a:lnTo>
                  <a:pt x="22766" y="7919"/>
                </a:lnTo>
                <a:lnTo>
                  <a:pt x="23702" y="5890"/>
                </a:lnTo>
                <a:lnTo>
                  <a:pt x="16394" y="5890"/>
                </a:lnTo>
                <a:lnTo>
                  <a:pt x="16112" y="5671"/>
                </a:lnTo>
                <a:lnTo>
                  <a:pt x="5791" y="5671"/>
                </a:lnTo>
                <a:lnTo>
                  <a:pt x="5626" y="4008"/>
                </a:lnTo>
                <a:lnTo>
                  <a:pt x="5384" y="2446"/>
                </a:lnTo>
                <a:close/>
              </a:path>
              <a:path w="25400" h="17779">
                <a:moveTo>
                  <a:pt x="22766" y="7919"/>
                </a:moveTo>
                <a:lnTo>
                  <a:pt x="8940" y="7919"/>
                </a:lnTo>
                <a:lnTo>
                  <a:pt x="16662" y="8377"/>
                </a:lnTo>
                <a:lnTo>
                  <a:pt x="12763" y="12364"/>
                </a:lnTo>
                <a:lnTo>
                  <a:pt x="14566" y="17013"/>
                </a:lnTo>
                <a:lnTo>
                  <a:pt x="22097" y="16543"/>
                </a:lnTo>
                <a:lnTo>
                  <a:pt x="20612" y="12593"/>
                </a:lnTo>
                <a:lnTo>
                  <a:pt x="22766" y="7919"/>
                </a:lnTo>
                <a:close/>
              </a:path>
              <a:path w="25400" h="17779">
                <a:moveTo>
                  <a:pt x="25272" y="2484"/>
                </a:moveTo>
                <a:lnTo>
                  <a:pt x="19380" y="2941"/>
                </a:lnTo>
                <a:lnTo>
                  <a:pt x="16394" y="5890"/>
                </a:lnTo>
                <a:lnTo>
                  <a:pt x="23702" y="5890"/>
                </a:lnTo>
                <a:lnTo>
                  <a:pt x="25272" y="2484"/>
                </a:lnTo>
                <a:close/>
              </a:path>
              <a:path w="25400" h="17779">
                <a:moveTo>
                  <a:pt x="12561" y="2928"/>
                </a:moveTo>
                <a:lnTo>
                  <a:pt x="7302" y="2928"/>
                </a:lnTo>
                <a:lnTo>
                  <a:pt x="8877" y="5151"/>
                </a:lnTo>
                <a:lnTo>
                  <a:pt x="5791" y="5671"/>
                </a:lnTo>
                <a:lnTo>
                  <a:pt x="16112" y="5671"/>
                </a:lnTo>
                <a:lnTo>
                  <a:pt x="12561" y="2928"/>
                </a:lnTo>
                <a:close/>
              </a:path>
              <a:path w="25400" h="17779">
                <a:moveTo>
                  <a:pt x="8769" y="0"/>
                </a:moveTo>
                <a:lnTo>
                  <a:pt x="5791" y="2941"/>
                </a:lnTo>
                <a:lnTo>
                  <a:pt x="12561" y="2928"/>
                </a:lnTo>
                <a:lnTo>
                  <a:pt x="876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6" name="bk object 86"/>
          <p:cNvSpPr/>
          <p:nvPr/>
        </p:nvSpPr>
        <p:spPr>
          <a:xfrm>
            <a:off x="996576" y="7882259"/>
            <a:ext cx="20247" cy="23294"/>
          </a:xfrm>
          <a:custGeom>
            <a:avLst/>
            <a:gdLst/>
            <a:ahLst/>
            <a:cxnLst/>
            <a:rect l="l" t="t" r="r" b="b"/>
            <a:pathLst>
              <a:path w="19684" h="24765">
                <a:moveTo>
                  <a:pt x="5410" y="0"/>
                </a:moveTo>
                <a:lnTo>
                  <a:pt x="2730" y="5118"/>
                </a:lnTo>
                <a:lnTo>
                  <a:pt x="5879" y="9489"/>
                </a:lnTo>
                <a:lnTo>
                  <a:pt x="5289" y="15198"/>
                </a:lnTo>
                <a:lnTo>
                  <a:pt x="2737" y="20627"/>
                </a:lnTo>
                <a:lnTo>
                  <a:pt x="0" y="24155"/>
                </a:lnTo>
                <a:lnTo>
                  <a:pt x="6344" y="21085"/>
                </a:lnTo>
                <a:lnTo>
                  <a:pt x="10056" y="17062"/>
                </a:lnTo>
                <a:lnTo>
                  <a:pt x="13499" y="13868"/>
                </a:lnTo>
                <a:lnTo>
                  <a:pt x="19037" y="13284"/>
                </a:lnTo>
                <a:lnTo>
                  <a:pt x="19278" y="6464"/>
                </a:lnTo>
                <a:lnTo>
                  <a:pt x="541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7" name="bk object 87"/>
          <p:cNvSpPr/>
          <p:nvPr/>
        </p:nvSpPr>
        <p:spPr>
          <a:xfrm>
            <a:off x="4535074" y="7825493"/>
            <a:ext cx="25473" cy="49575"/>
          </a:xfrm>
          <a:custGeom>
            <a:avLst/>
            <a:gdLst/>
            <a:ahLst/>
            <a:cxnLst/>
            <a:rect l="l" t="t" r="r" b="b"/>
            <a:pathLst>
              <a:path w="24764" h="52704">
                <a:moveTo>
                  <a:pt x="19292" y="0"/>
                </a:moveTo>
                <a:lnTo>
                  <a:pt x="15454" y="1779"/>
                </a:lnTo>
                <a:lnTo>
                  <a:pt x="11365" y="4809"/>
                </a:lnTo>
                <a:lnTo>
                  <a:pt x="5435" y="5645"/>
                </a:lnTo>
                <a:lnTo>
                  <a:pt x="5573" y="15977"/>
                </a:lnTo>
                <a:lnTo>
                  <a:pt x="4170" y="24771"/>
                </a:lnTo>
                <a:lnTo>
                  <a:pt x="2040" y="32841"/>
                </a:lnTo>
                <a:lnTo>
                  <a:pt x="0" y="41002"/>
                </a:lnTo>
                <a:lnTo>
                  <a:pt x="7277" y="41662"/>
                </a:lnTo>
                <a:lnTo>
                  <a:pt x="10337" y="52444"/>
                </a:lnTo>
                <a:lnTo>
                  <a:pt x="16306" y="46437"/>
                </a:lnTo>
                <a:lnTo>
                  <a:pt x="12103" y="37865"/>
                </a:lnTo>
                <a:lnTo>
                  <a:pt x="12814" y="29495"/>
                </a:lnTo>
                <a:lnTo>
                  <a:pt x="21742" y="27400"/>
                </a:lnTo>
                <a:lnTo>
                  <a:pt x="18135" y="24669"/>
                </a:lnTo>
                <a:lnTo>
                  <a:pt x="13550" y="22917"/>
                </a:lnTo>
                <a:lnTo>
                  <a:pt x="10871" y="19234"/>
                </a:lnTo>
                <a:lnTo>
                  <a:pt x="15925" y="14306"/>
                </a:lnTo>
                <a:lnTo>
                  <a:pt x="17640" y="6051"/>
                </a:lnTo>
                <a:lnTo>
                  <a:pt x="24472" y="2914"/>
                </a:lnTo>
                <a:lnTo>
                  <a:pt x="192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8" name="bk object 88"/>
          <p:cNvSpPr/>
          <p:nvPr/>
        </p:nvSpPr>
        <p:spPr>
          <a:xfrm>
            <a:off x="4552505" y="7805663"/>
            <a:ext cx="18941" cy="20308"/>
          </a:xfrm>
          <a:custGeom>
            <a:avLst/>
            <a:gdLst/>
            <a:ahLst/>
            <a:cxnLst/>
            <a:rect l="l" t="t" r="r" b="b"/>
            <a:pathLst>
              <a:path w="18414" h="21590">
                <a:moveTo>
                  <a:pt x="12496" y="0"/>
                </a:moveTo>
                <a:lnTo>
                  <a:pt x="4800" y="2235"/>
                </a:lnTo>
                <a:lnTo>
                  <a:pt x="7226" y="12166"/>
                </a:lnTo>
                <a:lnTo>
                  <a:pt x="0" y="16738"/>
                </a:lnTo>
                <a:lnTo>
                  <a:pt x="4800" y="21285"/>
                </a:lnTo>
                <a:lnTo>
                  <a:pt x="14452" y="20955"/>
                </a:lnTo>
                <a:lnTo>
                  <a:pt x="13995" y="10515"/>
                </a:lnTo>
                <a:lnTo>
                  <a:pt x="17524" y="6070"/>
                </a:lnTo>
                <a:lnTo>
                  <a:pt x="11849" y="6070"/>
                </a:lnTo>
                <a:lnTo>
                  <a:pt x="12496" y="0"/>
                </a:lnTo>
                <a:close/>
              </a:path>
              <a:path w="18414" h="21590">
                <a:moveTo>
                  <a:pt x="18402" y="4965"/>
                </a:moveTo>
                <a:lnTo>
                  <a:pt x="11849" y="6070"/>
                </a:lnTo>
                <a:lnTo>
                  <a:pt x="17524" y="6070"/>
                </a:lnTo>
                <a:lnTo>
                  <a:pt x="18402" y="496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9" name="bk object 89"/>
          <p:cNvSpPr/>
          <p:nvPr/>
        </p:nvSpPr>
        <p:spPr>
          <a:xfrm>
            <a:off x="1161610" y="7807770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0" y="0"/>
                </a:moveTo>
                <a:lnTo>
                  <a:pt x="4927" y="6857"/>
                </a:lnTo>
                <a:lnTo>
                  <a:pt x="8318" y="15265"/>
                </a:lnTo>
                <a:lnTo>
                  <a:pt x="19037" y="16319"/>
                </a:lnTo>
                <a:lnTo>
                  <a:pt x="15938" y="7632"/>
                </a:lnTo>
                <a:lnTo>
                  <a:pt x="9194" y="259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0" name="bk object 90"/>
          <p:cNvSpPr/>
          <p:nvPr/>
        </p:nvSpPr>
        <p:spPr>
          <a:xfrm>
            <a:off x="7074725" y="7802658"/>
            <a:ext cx="9144" cy="17919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5661" y="0"/>
                </a:moveTo>
                <a:lnTo>
                  <a:pt x="0" y="3342"/>
                </a:lnTo>
                <a:lnTo>
                  <a:pt x="38" y="11979"/>
                </a:lnTo>
                <a:lnTo>
                  <a:pt x="3568" y="18705"/>
                </a:lnTo>
                <a:lnTo>
                  <a:pt x="8379" y="16319"/>
                </a:lnTo>
                <a:lnTo>
                  <a:pt x="4506" y="12699"/>
                </a:lnTo>
                <a:lnTo>
                  <a:pt x="1178" y="4216"/>
                </a:lnTo>
                <a:lnTo>
                  <a:pt x="56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1" name="bk object 91"/>
          <p:cNvSpPr/>
          <p:nvPr/>
        </p:nvSpPr>
        <p:spPr>
          <a:xfrm>
            <a:off x="1091683" y="7782481"/>
            <a:ext cx="11757" cy="7765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5437" y="0"/>
                </a:moveTo>
                <a:lnTo>
                  <a:pt x="1095" y="1962"/>
                </a:lnTo>
                <a:lnTo>
                  <a:pt x="0" y="7848"/>
                </a:lnTo>
                <a:lnTo>
                  <a:pt x="10883" y="7848"/>
                </a:lnTo>
                <a:lnTo>
                  <a:pt x="9781" y="1962"/>
                </a:lnTo>
                <a:lnTo>
                  <a:pt x="54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2" name="bk object 92"/>
          <p:cNvSpPr/>
          <p:nvPr/>
        </p:nvSpPr>
        <p:spPr>
          <a:xfrm>
            <a:off x="2938269" y="7733588"/>
            <a:ext cx="8491" cy="12543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1396" y="10490"/>
                </a:moveTo>
                <a:lnTo>
                  <a:pt x="2967" y="13207"/>
                </a:lnTo>
                <a:lnTo>
                  <a:pt x="7753" y="10883"/>
                </a:lnTo>
                <a:lnTo>
                  <a:pt x="1396" y="10490"/>
                </a:lnTo>
                <a:close/>
              </a:path>
              <a:path w="8255" h="13334">
                <a:moveTo>
                  <a:pt x="1198" y="10148"/>
                </a:moveTo>
                <a:lnTo>
                  <a:pt x="984" y="10464"/>
                </a:lnTo>
                <a:lnTo>
                  <a:pt x="1396" y="10490"/>
                </a:lnTo>
                <a:lnTo>
                  <a:pt x="1198" y="10148"/>
                </a:lnTo>
                <a:close/>
              </a:path>
              <a:path w="8255" h="13334">
                <a:moveTo>
                  <a:pt x="7753" y="0"/>
                </a:moveTo>
                <a:lnTo>
                  <a:pt x="909" y="1627"/>
                </a:lnTo>
                <a:lnTo>
                  <a:pt x="0" y="8075"/>
                </a:lnTo>
                <a:lnTo>
                  <a:pt x="1198" y="10148"/>
                </a:lnTo>
                <a:lnTo>
                  <a:pt x="6970" y="1627"/>
                </a:lnTo>
                <a:lnTo>
                  <a:pt x="77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3" name="bk object 93"/>
          <p:cNvSpPr/>
          <p:nvPr/>
        </p:nvSpPr>
        <p:spPr>
          <a:xfrm>
            <a:off x="7555954" y="7632557"/>
            <a:ext cx="6531" cy="62716"/>
          </a:xfrm>
          <a:custGeom>
            <a:avLst/>
            <a:gdLst/>
            <a:ahLst/>
            <a:cxnLst/>
            <a:rect l="l" t="t" r="r" b="b"/>
            <a:pathLst>
              <a:path w="6350" h="66675">
                <a:moveTo>
                  <a:pt x="1477" y="0"/>
                </a:moveTo>
                <a:lnTo>
                  <a:pt x="0" y="2378"/>
                </a:lnTo>
                <a:lnTo>
                  <a:pt x="112" y="61179"/>
                </a:lnTo>
                <a:lnTo>
                  <a:pt x="696" y="64227"/>
                </a:lnTo>
                <a:lnTo>
                  <a:pt x="3135" y="65408"/>
                </a:lnTo>
                <a:lnTo>
                  <a:pt x="5561" y="66614"/>
                </a:lnTo>
                <a:lnTo>
                  <a:pt x="5850" y="57492"/>
                </a:lnTo>
                <a:lnTo>
                  <a:pt x="5297" y="49209"/>
                </a:lnTo>
                <a:lnTo>
                  <a:pt x="4196" y="41468"/>
                </a:lnTo>
                <a:lnTo>
                  <a:pt x="2843" y="33975"/>
                </a:lnTo>
                <a:lnTo>
                  <a:pt x="2955" y="2378"/>
                </a:lnTo>
                <a:lnTo>
                  <a:pt x="147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4" name="bk object 94"/>
          <p:cNvSpPr/>
          <p:nvPr/>
        </p:nvSpPr>
        <p:spPr>
          <a:xfrm>
            <a:off x="560215" y="7674757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9037" y="0"/>
                </a:moveTo>
                <a:lnTo>
                  <a:pt x="16164" y="7437"/>
                </a:lnTo>
                <a:lnTo>
                  <a:pt x="9428" y="12819"/>
                </a:lnTo>
                <a:lnTo>
                  <a:pt x="2737" y="16550"/>
                </a:lnTo>
                <a:lnTo>
                  <a:pt x="0" y="19037"/>
                </a:lnTo>
                <a:lnTo>
                  <a:pt x="10388" y="19120"/>
                </a:lnTo>
                <a:lnTo>
                  <a:pt x="18191" y="14805"/>
                </a:lnTo>
                <a:lnTo>
                  <a:pt x="21658" y="7846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5" name="bk object 95"/>
          <p:cNvSpPr/>
          <p:nvPr/>
        </p:nvSpPr>
        <p:spPr>
          <a:xfrm>
            <a:off x="4856754" y="7539174"/>
            <a:ext cx="25473" cy="14932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3013" y="5991"/>
                </a:moveTo>
                <a:lnTo>
                  <a:pt x="0" y="8166"/>
                </a:lnTo>
                <a:lnTo>
                  <a:pt x="6924" y="10814"/>
                </a:lnTo>
                <a:lnTo>
                  <a:pt x="12903" y="14255"/>
                </a:lnTo>
                <a:lnTo>
                  <a:pt x="18548" y="15334"/>
                </a:lnTo>
                <a:lnTo>
                  <a:pt x="24472" y="10896"/>
                </a:lnTo>
                <a:lnTo>
                  <a:pt x="19118" y="10126"/>
                </a:lnTo>
                <a:lnTo>
                  <a:pt x="16886" y="6659"/>
                </a:lnTo>
                <a:lnTo>
                  <a:pt x="6892" y="6659"/>
                </a:lnTo>
                <a:lnTo>
                  <a:pt x="3013" y="5991"/>
                </a:lnTo>
                <a:close/>
              </a:path>
              <a:path w="24764" h="15875">
                <a:moveTo>
                  <a:pt x="10871" y="0"/>
                </a:moveTo>
                <a:lnTo>
                  <a:pt x="10044" y="6039"/>
                </a:lnTo>
                <a:lnTo>
                  <a:pt x="6892" y="6659"/>
                </a:lnTo>
                <a:lnTo>
                  <a:pt x="16886" y="6659"/>
                </a:lnTo>
                <a:lnTo>
                  <a:pt x="16719" y="6400"/>
                </a:lnTo>
                <a:lnTo>
                  <a:pt x="14796" y="2199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6" name="bk object 96"/>
          <p:cNvSpPr/>
          <p:nvPr/>
        </p:nvSpPr>
        <p:spPr>
          <a:xfrm>
            <a:off x="6728097" y="7438168"/>
            <a:ext cx="39189" cy="41213"/>
          </a:xfrm>
          <a:custGeom>
            <a:avLst/>
            <a:gdLst/>
            <a:ahLst/>
            <a:cxnLst/>
            <a:rect l="l" t="t" r="r" b="b"/>
            <a:pathLst>
              <a:path w="38100" h="43815">
                <a:moveTo>
                  <a:pt x="36485" y="38866"/>
                </a:moveTo>
                <a:lnTo>
                  <a:pt x="24213" y="38866"/>
                </a:lnTo>
                <a:lnTo>
                  <a:pt x="29621" y="41403"/>
                </a:lnTo>
                <a:lnTo>
                  <a:pt x="33816" y="43619"/>
                </a:lnTo>
                <a:lnTo>
                  <a:pt x="38074" y="42125"/>
                </a:lnTo>
                <a:lnTo>
                  <a:pt x="36485" y="38866"/>
                </a:lnTo>
                <a:close/>
              </a:path>
              <a:path w="38100" h="43815">
                <a:moveTo>
                  <a:pt x="0" y="4051"/>
                </a:moveTo>
                <a:lnTo>
                  <a:pt x="3532" y="13429"/>
                </a:lnTo>
                <a:lnTo>
                  <a:pt x="8235" y="21642"/>
                </a:lnTo>
                <a:lnTo>
                  <a:pt x="12901" y="29895"/>
                </a:lnTo>
                <a:lnTo>
                  <a:pt x="16319" y="39395"/>
                </a:lnTo>
                <a:lnTo>
                  <a:pt x="24213" y="38866"/>
                </a:lnTo>
                <a:lnTo>
                  <a:pt x="36485" y="38866"/>
                </a:lnTo>
                <a:lnTo>
                  <a:pt x="34747" y="35301"/>
                </a:lnTo>
                <a:lnTo>
                  <a:pt x="33193" y="28224"/>
                </a:lnTo>
                <a:lnTo>
                  <a:pt x="34079" y="21296"/>
                </a:lnTo>
                <a:lnTo>
                  <a:pt x="38074" y="14922"/>
                </a:lnTo>
                <a:lnTo>
                  <a:pt x="16319" y="14922"/>
                </a:lnTo>
                <a:lnTo>
                  <a:pt x="15671" y="11036"/>
                </a:lnTo>
                <a:lnTo>
                  <a:pt x="11836" y="10337"/>
                </a:lnTo>
                <a:lnTo>
                  <a:pt x="10871" y="6756"/>
                </a:lnTo>
                <a:lnTo>
                  <a:pt x="15714" y="6756"/>
                </a:lnTo>
                <a:lnTo>
                  <a:pt x="16262" y="6223"/>
                </a:lnTo>
                <a:lnTo>
                  <a:pt x="9436" y="6223"/>
                </a:lnTo>
                <a:lnTo>
                  <a:pt x="0" y="4051"/>
                </a:lnTo>
                <a:close/>
              </a:path>
              <a:path w="38100" h="43815">
                <a:moveTo>
                  <a:pt x="24472" y="1320"/>
                </a:moveTo>
                <a:lnTo>
                  <a:pt x="21879" y="4051"/>
                </a:lnTo>
                <a:lnTo>
                  <a:pt x="21762" y="4673"/>
                </a:lnTo>
                <a:lnTo>
                  <a:pt x="21310" y="9045"/>
                </a:lnTo>
                <a:lnTo>
                  <a:pt x="20343" y="13515"/>
                </a:lnTo>
                <a:lnTo>
                  <a:pt x="16319" y="14922"/>
                </a:lnTo>
                <a:lnTo>
                  <a:pt x="38074" y="14922"/>
                </a:lnTo>
                <a:lnTo>
                  <a:pt x="33299" y="10629"/>
                </a:lnTo>
                <a:lnTo>
                  <a:pt x="32435" y="2438"/>
                </a:lnTo>
                <a:lnTo>
                  <a:pt x="24472" y="1320"/>
                </a:lnTo>
                <a:close/>
              </a:path>
              <a:path w="38100" h="43815">
                <a:moveTo>
                  <a:pt x="15714" y="6756"/>
                </a:moveTo>
                <a:lnTo>
                  <a:pt x="10871" y="6756"/>
                </a:lnTo>
                <a:lnTo>
                  <a:pt x="15557" y="6908"/>
                </a:lnTo>
                <a:lnTo>
                  <a:pt x="15714" y="6756"/>
                </a:lnTo>
                <a:close/>
              </a:path>
              <a:path w="38100" h="43815">
                <a:moveTo>
                  <a:pt x="10452" y="0"/>
                </a:moveTo>
                <a:lnTo>
                  <a:pt x="9436" y="6223"/>
                </a:lnTo>
                <a:lnTo>
                  <a:pt x="16262" y="6223"/>
                </a:lnTo>
                <a:lnTo>
                  <a:pt x="17856" y="4673"/>
                </a:lnTo>
                <a:lnTo>
                  <a:pt x="19037" y="1320"/>
                </a:lnTo>
                <a:lnTo>
                  <a:pt x="104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7" name="bk object 97"/>
          <p:cNvSpPr/>
          <p:nvPr/>
        </p:nvSpPr>
        <p:spPr>
          <a:xfrm>
            <a:off x="7549609" y="7395933"/>
            <a:ext cx="6531" cy="2090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850" y="0"/>
                </a:moveTo>
                <a:lnTo>
                  <a:pt x="660" y="9258"/>
                </a:lnTo>
                <a:lnTo>
                  <a:pt x="0" y="18973"/>
                </a:lnTo>
                <a:lnTo>
                  <a:pt x="6286" y="21755"/>
                </a:lnTo>
                <a:lnTo>
                  <a:pt x="4735" y="14651"/>
                </a:lnTo>
                <a:lnTo>
                  <a:pt x="5364" y="8648"/>
                </a:lnTo>
                <a:lnTo>
                  <a:pt x="5095" y="3759"/>
                </a:lnTo>
                <a:lnTo>
                  <a:pt x="85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8" name="bk object 98"/>
          <p:cNvSpPr/>
          <p:nvPr/>
        </p:nvSpPr>
        <p:spPr>
          <a:xfrm>
            <a:off x="5167256" y="10015364"/>
            <a:ext cx="33963" cy="2090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8344" y="6017"/>
                </a:lnTo>
                <a:lnTo>
                  <a:pt x="15808" y="14763"/>
                </a:lnTo>
                <a:lnTo>
                  <a:pt x="23524" y="21566"/>
                </a:lnTo>
                <a:lnTo>
                  <a:pt x="32626" y="21755"/>
                </a:lnTo>
                <a:lnTo>
                  <a:pt x="24210" y="15789"/>
                </a:lnTo>
                <a:lnTo>
                  <a:pt x="15351" y="8434"/>
                </a:lnTo>
                <a:lnTo>
                  <a:pt x="6973" y="230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9" name="bk object 99"/>
          <p:cNvSpPr/>
          <p:nvPr/>
        </p:nvSpPr>
        <p:spPr>
          <a:xfrm>
            <a:off x="4565082" y="9948838"/>
            <a:ext cx="28738" cy="35838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25966" y="10896"/>
                </a:moveTo>
                <a:lnTo>
                  <a:pt x="14329" y="10896"/>
                </a:lnTo>
                <a:lnTo>
                  <a:pt x="14990" y="14782"/>
                </a:lnTo>
                <a:lnTo>
                  <a:pt x="18812" y="15481"/>
                </a:lnTo>
                <a:lnTo>
                  <a:pt x="19765" y="19049"/>
                </a:lnTo>
                <a:lnTo>
                  <a:pt x="19565" y="24440"/>
                </a:lnTo>
                <a:lnTo>
                  <a:pt x="17536" y="29687"/>
                </a:lnTo>
                <a:lnTo>
                  <a:pt x="16622" y="34375"/>
                </a:lnTo>
                <a:lnTo>
                  <a:pt x="19765" y="38087"/>
                </a:lnTo>
                <a:lnTo>
                  <a:pt x="20553" y="30712"/>
                </a:lnTo>
                <a:lnTo>
                  <a:pt x="23319" y="25315"/>
                </a:lnTo>
                <a:lnTo>
                  <a:pt x="26350" y="20183"/>
                </a:lnTo>
                <a:lnTo>
                  <a:pt x="27931" y="13601"/>
                </a:lnTo>
                <a:lnTo>
                  <a:pt x="25966" y="10896"/>
                </a:lnTo>
                <a:close/>
              </a:path>
              <a:path w="27939" h="38100">
                <a:moveTo>
                  <a:pt x="3458" y="0"/>
                </a:moveTo>
                <a:lnTo>
                  <a:pt x="0" y="5251"/>
                </a:lnTo>
                <a:lnTo>
                  <a:pt x="831" y="11912"/>
                </a:lnTo>
                <a:lnTo>
                  <a:pt x="5017" y="18059"/>
                </a:lnTo>
                <a:lnTo>
                  <a:pt x="11624" y="21767"/>
                </a:lnTo>
                <a:lnTo>
                  <a:pt x="12081" y="17691"/>
                </a:lnTo>
                <a:lnTo>
                  <a:pt x="10646" y="11722"/>
                </a:lnTo>
                <a:lnTo>
                  <a:pt x="14329" y="10896"/>
                </a:lnTo>
                <a:lnTo>
                  <a:pt x="25966" y="10896"/>
                </a:lnTo>
                <a:lnTo>
                  <a:pt x="22859" y="6620"/>
                </a:lnTo>
                <a:lnTo>
                  <a:pt x="15633" y="3003"/>
                </a:lnTo>
                <a:lnTo>
                  <a:pt x="13823" y="2743"/>
                </a:lnTo>
                <a:lnTo>
                  <a:pt x="3458" y="2730"/>
                </a:lnTo>
                <a:lnTo>
                  <a:pt x="5165" y="2469"/>
                </a:lnTo>
                <a:lnTo>
                  <a:pt x="6544" y="533"/>
                </a:lnTo>
                <a:lnTo>
                  <a:pt x="3458" y="0"/>
                </a:lnTo>
                <a:close/>
              </a:path>
              <a:path w="27939" h="38100">
                <a:moveTo>
                  <a:pt x="5165" y="2469"/>
                </a:moveTo>
                <a:lnTo>
                  <a:pt x="3458" y="2730"/>
                </a:lnTo>
                <a:lnTo>
                  <a:pt x="4969" y="2743"/>
                </a:lnTo>
                <a:lnTo>
                  <a:pt x="5165" y="2469"/>
                </a:lnTo>
                <a:close/>
              </a:path>
              <a:path w="27939" h="38100">
                <a:moveTo>
                  <a:pt x="8437" y="1968"/>
                </a:moveTo>
                <a:lnTo>
                  <a:pt x="5165" y="2469"/>
                </a:lnTo>
                <a:lnTo>
                  <a:pt x="4969" y="2743"/>
                </a:lnTo>
                <a:lnTo>
                  <a:pt x="13823" y="2743"/>
                </a:lnTo>
                <a:lnTo>
                  <a:pt x="8437" y="19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0" name="bk object 100"/>
          <p:cNvSpPr/>
          <p:nvPr/>
        </p:nvSpPr>
        <p:spPr>
          <a:xfrm>
            <a:off x="4965849" y="9933156"/>
            <a:ext cx="18941" cy="8362"/>
          </a:xfrm>
          <a:custGeom>
            <a:avLst/>
            <a:gdLst/>
            <a:ahLst/>
            <a:cxnLst/>
            <a:rect l="l" t="t" r="r" b="b"/>
            <a:pathLst>
              <a:path w="18414" h="8890">
                <a:moveTo>
                  <a:pt x="4645" y="0"/>
                </a:moveTo>
                <a:lnTo>
                  <a:pt x="0" y="367"/>
                </a:lnTo>
                <a:lnTo>
                  <a:pt x="1358" y="5267"/>
                </a:lnTo>
                <a:lnTo>
                  <a:pt x="6402" y="8200"/>
                </a:lnTo>
                <a:lnTo>
                  <a:pt x="12324" y="8576"/>
                </a:lnTo>
                <a:lnTo>
                  <a:pt x="16319" y="5803"/>
                </a:lnTo>
                <a:lnTo>
                  <a:pt x="11214" y="5155"/>
                </a:lnTo>
                <a:lnTo>
                  <a:pt x="14549" y="3236"/>
                </a:lnTo>
                <a:lnTo>
                  <a:pt x="11444" y="3236"/>
                </a:lnTo>
                <a:lnTo>
                  <a:pt x="8461" y="2034"/>
                </a:lnTo>
                <a:lnTo>
                  <a:pt x="4645" y="0"/>
                </a:lnTo>
                <a:close/>
              </a:path>
              <a:path w="18414" h="8890">
                <a:moveTo>
                  <a:pt x="13589" y="367"/>
                </a:moveTo>
                <a:lnTo>
                  <a:pt x="11444" y="3236"/>
                </a:lnTo>
                <a:lnTo>
                  <a:pt x="14549" y="3236"/>
                </a:lnTo>
                <a:lnTo>
                  <a:pt x="17856" y="1333"/>
                </a:lnTo>
                <a:lnTo>
                  <a:pt x="13589" y="36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1" name="bk object 101"/>
          <p:cNvSpPr/>
          <p:nvPr/>
        </p:nvSpPr>
        <p:spPr>
          <a:xfrm>
            <a:off x="5133684" y="9914955"/>
            <a:ext cx="19594" cy="6570"/>
          </a:xfrm>
          <a:custGeom>
            <a:avLst/>
            <a:gdLst/>
            <a:ahLst/>
            <a:cxnLst/>
            <a:rect l="l" t="t" r="r" b="b"/>
            <a:pathLst>
              <a:path w="19050" h="6984">
                <a:moveTo>
                  <a:pt x="0" y="684"/>
                </a:moveTo>
                <a:lnTo>
                  <a:pt x="2406" y="5927"/>
                </a:lnTo>
                <a:lnTo>
                  <a:pt x="8870" y="6475"/>
                </a:lnTo>
                <a:lnTo>
                  <a:pt x="15659" y="4127"/>
                </a:lnTo>
                <a:lnTo>
                  <a:pt x="17335" y="2418"/>
                </a:lnTo>
                <a:lnTo>
                  <a:pt x="7153" y="2418"/>
                </a:lnTo>
                <a:lnTo>
                  <a:pt x="0" y="684"/>
                </a:lnTo>
                <a:close/>
              </a:path>
              <a:path w="19050" h="6984">
                <a:moveTo>
                  <a:pt x="14869" y="0"/>
                </a:moveTo>
                <a:lnTo>
                  <a:pt x="11509" y="1384"/>
                </a:lnTo>
                <a:lnTo>
                  <a:pt x="7153" y="2418"/>
                </a:lnTo>
                <a:lnTo>
                  <a:pt x="17335" y="2418"/>
                </a:lnTo>
                <a:lnTo>
                  <a:pt x="19037" y="684"/>
                </a:lnTo>
                <a:lnTo>
                  <a:pt x="1486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2" name="bk object 102"/>
          <p:cNvSpPr/>
          <p:nvPr/>
        </p:nvSpPr>
        <p:spPr>
          <a:xfrm>
            <a:off x="4618979" y="9785143"/>
            <a:ext cx="276933" cy="137377"/>
          </a:xfrm>
          <a:custGeom>
            <a:avLst/>
            <a:gdLst/>
            <a:ahLst/>
            <a:cxnLst/>
            <a:rect l="l" t="t" r="r" b="b"/>
            <a:pathLst>
              <a:path w="269239" h="146050">
                <a:moveTo>
                  <a:pt x="265046" y="139026"/>
                </a:moveTo>
                <a:lnTo>
                  <a:pt x="264452" y="139026"/>
                </a:lnTo>
                <a:lnTo>
                  <a:pt x="268287" y="145668"/>
                </a:lnTo>
                <a:lnTo>
                  <a:pt x="269239" y="141401"/>
                </a:lnTo>
                <a:lnTo>
                  <a:pt x="265046" y="139026"/>
                </a:lnTo>
                <a:close/>
              </a:path>
              <a:path w="269239" h="146050">
                <a:moveTo>
                  <a:pt x="0" y="0"/>
                </a:moveTo>
                <a:lnTo>
                  <a:pt x="41171" y="27207"/>
                </a:lnTo>
                <a:lnTo>
                  <a:pt x="85126" y="52607"/>
                </a:lnTo>
                <a:lnTo>
                  <a:pt x="130616" y="76600"/>
                </a:lnTo>
                <a:lnTo>
                  <a:pt x="221204" y="121962"/>
                </a:lnTo>
                <a:lnTo>
                  <a:pt x="263804" y="144132"/>
                </a:lnTo>
                <a:lnTo>
                  <a:pt x="264452" y="139026"/>
                </a:lnTo>
                <a:lnTo>
                  <a:pt x="265046" y="139026"/>
                </a:lnTo>
                <a:lnTo>
                  <a:pt x="225407" y="116580"/>
                </a:lnTo>
                <a:lnTo>
                  <a:pt x="180065" y="92036"/>
                </a:lnTo>
                <a:lnTo>
                  <a:pt x="134034" y="67938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3" name="bk object 103"/>
          <p:cNvSpPr/>
          <p:nvPr/>
        </p:nvSpPr>
        <p:spPr>
          <a:xfrm>
            <a:off x="3975619" y="9901537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879" y="0"/>
                </a:moveTo>
                <a:lnTo>
                  <a:pt x="0" y="6781"/>
                </a:lnTo>
                <a:lnTo>
                  <a:pt x="4787" y="7442"/>
                </a:lnTo>
                <a:lnTo>
                  <a:pt x="6210" y="11468"/>
                </a:lnTo>
                <a:lnTo>
                  <a:pt x="5435" y="17665"/>
                </a:lnTo>
                <a:lnTo>
                  <a:pt x="9182" y="17780"/>
                </a:lnTo>
                <a:lnTo>
                  <a:pt x="11417" y="16383"/>
                </a:lnTo>
                <a:lnTo>
                  <a:pt x="13601" y="14947"/>
                </a:lnTo>
                <a:lnTo>
                  <a:pt x="13601" y="11836"/>
                </a:lnTo>
                <a:lnTo>
                  <a:pt x="7264" y="11836"/>
                </a:lnTo>
                <a:lnTo>
                  <a:pt x="1879" y="0"/>
                </a:lnTo>
                <a:close/>
              </a:path>
              <a:path w="13970" h="17779">
                <a:moveTo>
                  <a:pt x="13601" y="9512"/>
                </a:moveTo>
                <a:lnTo>
                  <a:pt x="7264" y="11836"/>
                </a:lnTo>
                <a:lnTo>
                  <a:pt x="13601" y="11836"/>
                </a:lnTo>
                <a:lnTo>
                  <a:pt x="13601" y="951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4" name="bk object 104"/>
          <p:cNvSpPr/>
          <p:nvPr/>
        </p:nvSpPr>
        <p:spPr>
          <a:xfrm>
            <a:off x="4370044" y="9790253"/>
            <a:ext cx="84255" cy="28670"/>
          </a:xfrm>
          <a:custGeom>
            <a:avLst/>
            <a:gdLst/>
            <a:ahLst/>
            <a:cxnLst/>
            <a:rect l="l" t="t" r="r" b="b"/>
            <a:pathLst>
              <a:path w="81914" h="30479">
                <a:moveTo>
                  <a:pt x="0" y="0"/>
                </a:moveTo>
                <a:lnTo>
                  <a:pt x="20923" y="7718"/>
                </a:lnTo>
                <a:lnTo>
                  <a:pt x="41935" y="17206"/>
                </a:lnTo>
                <a:lnTo>
                  <a:pt x="62375" y="25569"/>
                </a:lnTo>
                <a:lnTo>
                  <a:pt x="81584" y="29908"/>
                </a:lnTo>
                <a:lnTo>
                  <a:pt x="60843" y="22004"/>
                </a:lnTo>
                <a:lnTo>
                  <a:pt x="39954" y="12387"/>
                </a:lnTo>
                <a:lnTo>
                  <a:pt x="19484" y="405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5" name="bk object 105"/>
          <p:cNvSpPr/>
          <p:nvPr/>
        </p:nvSpPr>
        <p:spPr>
          <a:xfrm>
            <a:off x="4056745" y="9768345"/>
            <a:ext cx="28085" cy="8362"/>
          </a:xfrm>
          <a:custGeom>
            <a:avLst/>
            <a:gdLst/>
            <a:ahLst/>
            <a:cxnLst/>
            <a:rect l="l" t="t" r="r" b="b"/>
            <a:pathLst>
              <a:path w="27304" h="8890">
                <a:moveTo>
                  <a:pt x="5414" y="0"/>
                </a:moveTo>
                <a:lnTo>
                  <a:pt x="0" y="1534"/>
                </a:lnTo>
                <a:lnTo>
                  <a:pt x="7382" y="3105"/>
                </a:lnTo>
                <a:lnTo>
                  <a:pt x="14866" y="6367"/>
                </a:lnTo>
                <a:lnTo>
                  <a:pt x="21715" y="8571"/>
                </a:lnTo>
                <a:lnTo>
                  <a:pt x="27190" y="6970"/>
                </a:lnTo>
                <a:lnTo>
                  <a:pt x="21183" y="4026"/>
                </a:lnTo>
                <a:lnTo>
                  <a:pt x="13200" y="1266"/>
                </a:lnTo>
                <a:lnTo>
                  <a:pt x="541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6" name="bk object 106"/>
          <p:cNvSpPr/>
          <p:nvPr/>
        </p:nvSpPr>
        <p:spPr>
          <a:xfrm>
            <a:off x="7373103" y="9736526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7439" y="0"/>
                </a:moveTo>
                <a:lnTo>
                  <a:pt x="11709" y="3905"/>
                </a:lnTo>
                <a:lnTo>
                  <a:pt x="4712" y="8342"/>
                </a:lnTo>
                <a:lnTo>
                  <a:pt x="0" y="13367"/>
                </a:lnTo>
                <a:lnTo>
                  <a:pt x="1120" y="19037"/>
                </a:lnTo>
                <a:lnTo>
                  <a:pt x="5734" y="13033"/>
                </a:lnTo>
                <a:lnTo>
                  <a:pt x="17711" y="931"/>
                </a:lnTo>
                <a:lnTo>
                  <a:pt x="174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7" name="bk object 107"/>
          <p:cNvSpPr/>
          <p:nvPr/>
        </p:nvSpPr>
        <p:spPr>
          <a:xfrm>
            <a:off x="3413381" y="9705839"/>
            <a:ext cx="42454" cy="41213"/>
          </a:xfrm>
          <a:custGeom>
            <a:avLst/>
            <a:gdLst/>
            <a:ahLst/>
            <a:cxnLst/>
            <a:rect l="l" t="t" r="r" b="b"/>
            <a:pathLst>
              <a:path w="41275" h="43815">
                <a:moveTo>
                  <a:pt x="18726" y="19805"/>
                </a:moveTo>
                <a:lnTo>
                  <a:pt x="18581" y="19935"/>
                </a:lnTo>
                <a:lnTo>
                  <a:pt x="8411" y="30843"/>
                </a:lnTo>
                <a:lnTo>
                  <a:pt x="0" y="43510"/>
                </a:lnTo>
                <a:lnTo>
                  <a:pt x="8688" y="41306"/>
                </a:lnTo>
                <a:lnTo>
                  <a:pt x="15082" y="36225"/>
                </a:lnTo>
                <a:lnTo>
                  <a:pt x="17336" y="31389"/>
                </a:lnTo>
                <a:lnTo>
                  <a:pt x="13601" y="29921"/>
                </a:lnTo>
                <a:lnTo>
                  <a:pt x="21437" y="29590"/>
                </a:lnTo>
                <a:lnTo>
                  <a:pt x="20563" y="26433"/>
                </a:lnTo>
                <a:lnTo>
                  <a:pt x="16598" y="25666"/>
                </a:lnTo>
                <a:lnTo>
                  <a:pt x="20129" y="24869"/>
                </a:lnTo>
                <a:lnTo>
                  <a:pt x="18726" y="19805"/>
                </a:lnTo>
                <a:close/>
              </a:path>
              <a:path w="41275" h="43815">
                <a:moveTo>
                  <a:pt x="26974" y="23324"/>
                </a:moveTo>
                <a:lnTo>
                  <a:pt x="20129" y="24869"/>
                </a:lnTo>
                <a:lnTo>
                  <a:pt x="20563" y="26433"/>
                </a:lnTo>
                <a:lnTo>
                  <a:pt x="24472" y="27190"/>
                </a:lnTo>
                <a:lnTo>
                  <a:pt x="26974" y="23324"/>
                </a:lnTo>
                <a:close/>
              </a:path>
              <a:path w="41275" h="43815">
                <a:moveTo>
                  <a:pt x="20129" y="24869"/>
                </a:moveTo>
                <a:lnTo>
                  <a:pt x="16598" y="25666"/>
                </a:lnTo>
                <a:lnTo>
                  <a:pt x="20563" y="26433"/>
                </a:lnTo>
                <a:lnTo>
                  <a:pt x="20129" y="24869"/>
                </a:lnTo>
                <a:close/>
              </a:path>
              <a:path w="41275" h="43815">
                <a:moveTo>
                  <a:pt x="28125" y="21545"/>
                </a:moveTo>
                <a:lnTo>
                  <a:pt x="26974" y="23324"/>
                </a:lnTo>
                <a:lnTo>
                  <a:pt x="28638" y="22948"/>
                </a:lnTo>
                <a:lnTo>
                  <a:pt x="28125" y="21545"/>
                </a:lnTo>
                <a:close/>
              </a:path>
              <a:path w="41275" h="43815">
                <a:moveTo>
                  <a:pt x="40792" y="0"/>
                </a:moveTo>
                <a:lnTo>
                  <a:pt x="20211" y="18465"/>
                </a:lnTo>
                <a:lnTo>
                  <a:pt x="27203" y="19024"/>
                </a:lnTo>
                <a:lnTo>
                  <a:pt x="28125" y="21545"/>
                </a:lnTo>
                <a:lnTo>
                  <a:pt x="29270" y="19805"/>
                </a:lnTo>
                <a:lnTo>
                  <a:pt x="34651" y="12218"/>
                </a:lnTo>
                <a:lnTo>
                  <a:pt x="39239" y="5018"/>
                </a:lnTo>
                <a:lnTo>
                  <a:pt x="40792" y="0"/>
                </a:lnTo>
                <a:close/>
              </a:path>
              <a:path w="41275" h="43815">
                <a:moveTo>
                  <a:pt x="18313" y="18313"/>
                </a:moveTo>
                <a:lnTo>
                  <a:pt x="18726" y="19805"/>
                </a:lnTo>
                <a:lnTo>
                  <a:pt x="20211" y="18465"/>
                </a:lnTo>
                <a:lnTo>
                  <a:pt x="18313" y="183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8" name="bk object 108"/>
          <p:cNvSpPr/>
          <p:nvPr/>
        </p:nvSpPr>
        <p:spPr>
          <a:xfrm>
            <a:off x="4366103" y="9669512"/>
            <a:ext cx="157773" cy="72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9" name="bk object 109"/>
          <p:cNvSpPr/>
          <p:nvPr/>
        </p:nvSpPr>
        <p:spPr>
          <a:xfrm>
            <a:off x="4207796" y="9721947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6457" y="0"/>
                </a:moveTo>
                <a:lnTo>
                  <a:pt x="0" y="1899"/>
                </a:lnTo>
                <a:lnTo>
                  <a:pt x="7325" y="5198"/>
                </a:lnTo>
                <a:lnTo>
                  <a:pt x="16562" y="9663"/>
                </a:lnTo>
                <a:lnTo>
                  <a:pt x="24315" y="12288"/>
                </a:lnTo>
                <a:lnTo>
                  <a:pt x="27190" y="10065"/>
                </a:lnTo>
                <a:lnTo>
                  <a:pt x="19411" y="8221"/>
                </a:lnTo>
                <a:lnTo>
                  <a:pt x="12714" y="3486"/>
                </a:lnTo>
                <a:lnTo>
                  <a:pt x="645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0" name="bk object 110"/>
          <p:cNvSpPr/>
          <p:nvPr/>
        </p:nvSpPr>
        <p:spPr>
          <a:xfrm>
            <a:off x="7402229" y="9693045"/>
            <a:ext cx="45067" cy="38824"/>
          </a:xfrm>
          <a:custGeom>
            <a:avLst/>
            <a:gdLst/>
            <a:ahLst/>
            <a:cxnLst/>
            <a:rect l="l" t="t" r="r" b="b"/>
            <a:pathLst>
              <a:path w="43815" h="41275">
                <a:moveTo>
                  <a:pt x="43510" y="0"/>
                </a:moveTo>
                <a:lnTo>
                  <a:pt x="32133" y="10597"/>
                </a:lnTo>
                <a:lnTo>
                  <a:pt x="18421" y="20458"/>
                </a:lnTo>
                <a:lnTo>
                  <a:pt x="6301" y="30341"/>
                </a:lnTo>
                <a:lnTo>
                  <a:pt x="0" y="40792"/>
                </a:lnTo>
                <a:lnTo>
                  <a:pt x="11665" y="30616"/>
                </a:lnTo>
                <a:lnTo>
                  <a:pt x="25426" y="20677"/>
                </a:lnTo>
                <a:lnTo>
                  <a:pt x="37352" y="10597"/>
                </a:lnTo>
                <a:lnTo>
                  <a:pt x="4351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1" name="bk object 111"/>
          <p:cNvSpPr/>
          <p:nvPr/>
        </p:nvSpPr>
        <p:spPr>
          <a:xfrm>
            <a:off x="2946240" y="9682802"/>
            <a:ext cx="42454" cy="38824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1313" y="37871"/>
                </a:moveTo>
                <a:lnTo>
                  <a:pt x="4737" y="37871"/>
                </a:lnTo>
                <a:lnTo>
                  <a:pt x="8470" y="38696"/>
                </a:lnTo>
                <a:lnTo>
                  <a:pt x="10871" y="40805"/>
                </a:lnTo>
                <a:lnTo>
                  <a:pt x="11313" y="37871"/>
                </a:lnTo>
                <a:close/>
              </a:path>
              <a:path w="41275" h="41275">
                <a:moveTo>
                  <a:pt x="0" y="27216"/>
                </a:moveTo>
                <a:lnTo>
                  <a:pt x="0" y="38087"/>
                </a:lnTo>
                <a:lnTo>
                  <a:pt x="4737" y="37871"/>
                </a:lnTo>
                <a:lnTo>
                  <a:pt x="11313" y="37871"/>
                </a:lnTo>
                <a:lnTo>
                  <a:pt x="12386" y="30751"/>
                </a:lnTo>
                <a:lnTo>
                  <a:pt x="14877" y="27445"/>
                </a:lnTo>
                <a:lnTo>
                  <a:pt x="4053" y="27445"/>
                </a:lnTo>
                <a:lnTo>
                  <a:pt x="0" y="27216"/>
                </a:lnTo>
                <a:close/>
              </a:path>
              <a:path w="41275" h="41275">
                <a:moveTo>
                  <a:pt x="8166" y="19050"/>
                </a:moveTo>
                <a:lnTo>
                  <a:pt x="5391" y="22385"/>
                </a:lnTo>
                <a:lnTo>
                  <a:pt x="4935" y="25509"/>
                </a:lnTo>
                <a:lnTo>
                  <a:pt x="4053" y="27445"/>
                </a:lnTo>
                <a:lnTo>
                  <a:pt x="14877" y="27445"/>
                </a:lnTo>
                <a:lnTo>
                  <a:pt x="17354" y="24156"/>
                </a:lnTo>
                <a:lnTo>
                  <a:pt x="22780" y="20832"/>
                </a:lnTo>
                <a:lnTo>
                  <a:pt x="13726" y="20832"/>
                </a:lnTo>
                <a:lnTo>
                  <a:pt x="8166" y="19050"/>
                </a:lnTo>
                <a:close/>
              </a:path>
              <a:path w="41275" h="41275">
                <a:moveTo>
                  <a:pt x="21767" y="8178"/>
                </a:moveTo>
                <a:lnTo>
                  <a:pt x="20942" y="13525"/>
                </a:lnTo>
                <a:lnTo>
                  <a:pt x="25425" y="13563"/>
                </a:lnTo>
                <a:lnTo>
                  <a:pt x="27203" y="16319"/>
                </a:lnTo>
                <a:lnTo>
                  <a:pt x="20614" y="17044"/>
                </a:lnTo>
                <a:lnTo>
                  <a:pt x="16998" y="19356"/>
                </a:lnTo>
                <a:lnTo>
                  <a:pt x="13726" y="20832"/>
                </a:lnTo>
                <a:lnTo>
                  <a:pt x="22780" y="20832"/>
                </a:lnTo>
                <a:lnTo>
                  <a:pt x="24522" y="19764"/>
                </a:lnTo>
                <a:lnTo>
                  <a:pt x="32639" y="16319"/>
                </a:lnTo>
                <a:lnTo>
                  <a:pt x="29530" y="11344"/>
                </a:lnTo>
                <a:lnTo>
                  <a:pt x="31497" y="8850"/>
                </a:lnTo>
                <a:lnTo>
                  <a:pt x="21767" y="8178"/>
                </a:lnTo>
                <a:close/>
              </a:path>
              <a:path w="41275" h="41275">
                <a:moveTo>
                  <a:pt x="31724" y="0"/>
                </a:moveTo>
                <a:lnTo>
                  <a:pt x="31522" y="8819"/>
                </a:lnTo>
                <a:lnTo>
                  <a:pt x="32612" y="7437"/>
                </a:lnTo>
                <a:lnTo>
                  <a:pt x="37748" y="3894"/>
                </a:lnTo>
                <a:lnTo>
                  <a:pt x="40805" y="12"/>
                </a:lnTo>
                <a:lnTo>
                  <a:pt x="3172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2" name="bk object 112"/>
          <p:cNvSpPr/>
          <p:nvPr/>
        </p:nvSpPr>
        <p:spPr>
          <a:xfrm>
            <a:off x="4118277" y="9680252"/>
            <a:ext cx="56170" cy="23294"/>
          </a:xfrm>
          <a:custGeom>
            <a:avLst/>
            <a:gdLst/>
            <a:ahLst/>
            <a:cxnLst/>
            <a:rect l="l" t="t" r="r" b="b"/>
            <a:pathLst>
              <a:path w="54610" h="24765">
                <a:moveTo>
                  <a:pt x="0" y="0"/>
                </a:moveTo>
                <a:lnTo>
                  <a:pt x="13699" y="6794"/>
                </a:lnTo>
                <a:lnTo>
                  <a:pt x="28130" y="14709"/>
                </a:lnTo>
                <a:lnTo>
                  <a:pt x="42094" y="21391"/>
                </a:lnTo>
                <a:lnTo>
                  <a:pt x="54394" y="24485"/>
                </a:lnTo>
                <a:lnTo>
                  <a:pt x="41021" y="17368"/>
                </a:lnTo>
                <a:lnTo>
                  <a:pt x="27154" y="8894"/>
                </a:lnTo>
                <a:lnTo>
                  <a:pt x="13308" y="209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3" name="bk object 113"/>
          <p:cNvSpPr/>
          <p:nvPr/>
        </p:nvSpPr>
        <p:spPr>
          <a:xfrm>
            <a:off x="3021766" y="9690728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2455"/>
                </a:moveTo>
                <a:lnTo>
                  <a:pt x="1677" y="10326"/>
                </a:lnTo>
                <a:lnTo>
                  <a:pt x="7575" y="12355"/>
                </a:lnTo>
                <a:lnTo>
                  <a:pt x="14444" y="10117"/>
                </a:lnTo>
                <a:lnTo>
                  <a:pt x="19037" y="5186"/>
                </a:lnTo>
                <a:lnTo>
                  <a:pt x="14799" y="5141"/>
                </a:lnTo>
                <a:lnTo>
                  <a:pt x="7412" y="5084"/>
                </a:lnTo>
                <a:lnTo>
                  <a:pt x="2649" y="4427"/>
                </a:lnTo>
                <a:lnTo>
                  <a:pt x="0" y="2455"/>
                </a:lnTo>
                <a:close/>
              </a:path>
              <a:path w="19050" h="12700">
                <a:moveTo>
                  <a:pt x="9904" y="0"/>
                </a:moveTo>
                <a:lnTo>
                  <a:pt x="8166" y="2455"/>
                </a:lnTo>
                <a:lnTo>
                  <a:pt x="10510" y="4427"/>
                </a:lnTo>
                <a:lnTo>
                  <a:pt x="7412" y="5084"/>
                </a:lnTo>
                <a:lnTo>
                  <a:pt x="14744" y="5084"/>
                </a:lnTo>
                <a:lnTo>
                  <a:pt x="11934" y="2154"/>
                </a:lnTo>
                <a:lnTo>
                  <a:pt x="990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4" name="bk object 114"/>
          <p:cNvSpPr/>
          <p:nvPr/>
        </p:nvSpPr>
        <p:spPr>
          <a:xfrm>
            <a:off x="7455378" y="9659797"/>
            <a:ext cx="36576" cy="33448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35356" y="0"/>
                </a:moveTo>
                <a:lnTo>
                  <a:pt x="26021" y="9114"/>
                </a:lnTo>
                <a:lnTo>
                  <a:pt x="14468" y="17857"/>
                </a:lnTo>
                <a:lnTo>
                  <a:pt x="4520" y="26508"/>
                </a:lnTo>
                <a:lnTo>
                  <a:pt x="0" y="35344"/>
                </a:lnTo>
                <a:lnTo>
                  <a:pt x="9600" y="26494"/>
                </a:lnTo>
                <a:lnTo>
                  <a:pt x="21631" y="18229"/>
                </a:lnTo>
                <a:lnTo>
                  <a:pt x="31686" y="9685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5" name="bk object 115"/>
          <p:cNvSpPr/>
          <p:nvPr/>
        </p:nvSpPr>
        <p:spPr>
          <a:xfrm>
            <a:off x="3010578" y="9659799"/>
            <a:ext cx="47026" cy="33448"/>
          </a:xfrm>
          <a:custGeom>
            <a:avLst/>
            <a:gdLst/>
            <a:ahLst/>
            <a:cxnLst/>
            <a:rect l="l" t="t" r="r" b="b"/>
            <a:pathLst>
              <a:path w="45719" h="35559">
                <a:moveTo>
                  <a:pt x="17542" y="8140"/>
                </a:moveTo>
                <a:lnTo>
                  <a:pt x="10883" y="8140"/>
                </a:lnTo>
                <a:lnTo>
                  <a:pt x="20169" y="13816"/>
                </a:lnTo>
                <a:lnTo>
                  <a:pt x="30687" y="18256"/>
                </a:lnTo>
                <a:lnTo>
                  <a:pt x="39460" y="24439"/>
                </a:lnTo>
                <a:lnTo>
                  <a:pt x="43510" y="35344"/>
                </a:lnTo>
                <a:lnTo>
                  <a:pt x="45604" y="27568"/>
                </a:lnTo>
                <a:lnTo>
                  <a:pt x="43395" y="19661"/>
                </a:lnTo>
                <a:lnTo>
                  <a:pt x="41532" y="16306"/>
                </a:lnTo>
                <a:lnTo>
                  <a:pt x="32638" y="16306"/>
                </a:lnTo>
                <a:lnTo>
                  <a:pt x="28971" y="11819"/>
                </a:lnTo>
                <a:lnTo>
                  <a:pt x="22298" y="10334"/>
                </a:lnTo>
                <a:lnTo>
                  <a:pt x="17542" y="8140"/>
                </a:lnTo>
                <a:close/>
              </a:path>
              <a:path w="45719" h="35559">
                <a:moveTo>
                  <a:pt x="13793" y="18554"/>
                </a:moveTo>
                <a:lnTo>
                  <a:pt x="7213" y="18554"/>
                </a:lnTo>
                <a:lnTo>
                  <a:pt x="16014" y="26962"/>
                </a:lnTo>
                <a:lnTo>
                  <a:pt x="16319" y="21742"/>
                </a:lnTo>
                <a:lnTo>
                  <a:pt x="13793" y="18554"/>
                </a:lnTo>
                <a:close/>
              </a:path>
              <a:path w="45719" h="35559">
                <a:moveTo>
                  <a:pt x="16319" y="0"/>
                </a:moveTo>
                <a:lnTo>
                  <a:pt x="9602" y="2798"/>
                </a:lnTo>
                <a:lnTo>
                  <a:pt x="3887" y="6599"/>
                </a:lnTo>
                <a:lnTo>
                  <a:pt x="308" y="12535"/>
                </a:lnTo>
                <a:lnTo>
                  <a:pt x="0" y="21742"/>
                </a:lnTo>
                <a:lnTo>
                  <a:pt x="7213" y="18554"/>
                </a:lnTo>
                <a:lnTo>
                  <a:pt x="13793" y="18554"/>
                </a:lnTo>
                <a:lnTo>
                  <a:pt x="13119" y="17703"/>
                </a:lnTo>
                <a:lnTo>
                  <a:pt x="9499" y="14058"/>
                </a:lnTo>
                <a:lnTo>
                  <a:pt x="5448" y="10871"/>
                </a:lnTo>
                <a:lnTo>
                  <a:pt x="8169" y="10871"/>
                </a:lnTo>
                <a:lnTo>
                  <a:pt x="8674" y="8661"/>
                </a:lnTo>
                <a:lnTo>
                  <a:pt x="10883" y="8140"/>
                </a:lnTo>
                <a:lnTo>
                  <a:pt x="17542" y="8140"/>
                </a:lnTo>
                <a:lnTo>
                  <a:pt x="16715" y="7759"/>
                </a:lnTo>
                <a:lnTo>
                  <a:pt x="16319" y="0"/>
                </a:lnTo>
                <a:close/>
              </a:path>
              <a:path w="45719" h="35559">
                <a:moveTo>
                  <a:pt x="35356" y="5435"/>
                </a:moveTo>
                <a:lnTo>
                  <a:pt x="34899" y="9499"/>
                </a:lnTo>
                <a:lnTo>
                  <a:pt x="36321" y="15468"/>
                </a:lnTo>
                <a:lnTo>
                  <a:pt x="32638" y="16306"/>
                </a:lnTo>
                <a:lnTo>
                  <a:pt x="41532" y="16306"/>
                </a:lnTo>
                <a:lnTo>
                  <a:pt x="39206" y="12117"/>
                </a:lnTo>
                <a:lnTo>
                  <a:pt x="35356" y="5435"/>
                </a:lnTo>
                <a:close/>
              </a:path>
              <a:path w="45719" h="35559">
                <a:moveTo>
                  <a:pt x="8169" y="10871"/>
                </a:moveTo>
                <a:lnTo>
                  <a:pt x="5448" y="10871"/>
                </a:lnTo>
                <a:lnTo>
                  <a:pt x="8166" y="1088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6" name="bk object 116"/>
          <p:cNvSpPr/>
          <p:nvPr/>
        </p:nvSpPr>
        <p:spPr>
          <a:xfrm>
            <a:off x="4042752" y="9649554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0" y="0"/>
                </a:moveTo>
                <a:lnTo>
                  <a:pt x="13690" y="4671"/>
                </a:lnTo>
                <a:lnTo>
                  <a:pt x="26582" y="10137"/>
                </a:lnTo>
                <a:lnTo>
                  <a:pt x="39781" y="15294"/>
                </a:lnTo>
                <a:lnTo>
                  <a:pt x="54394" y="19037"/>
                </a:lnTo>
                <a:lnTo>
                  <a:pt x="42905" y="11403"/>
                </a:lnTo>
                <a:lnTo>
                  <a:pt x="28378" y="4951"/>
                </a:lnTo>
                <a:lnTo>
                  <a:pt x="13260" y="78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7" name="bk object 117"/>
          <p:cNvSpPr/>
          <p:nvPr/>
        </p:nvSpPr>
        <p:spPr>
          <a:xfrm>
            <a:off x="140631" y="9629094"/>
            <a:ext cx="11757" cy="24488"/>
          </a:xfrm>
          <a:custGeom>
            <a:avLst/>
            <a:gdLst/>
            <a:ahLst/>
            <a:cxnLst/>
            <a:rect l="l" t="t" r="r" b="b"/>
            <a:pathLst>
              <a:path w="11430" h="26034">
                <a:moveTo>
                  <a:pt x="10358" y="24015"/>
                </a:moveTo>
                <a:lnTo>
                  <a:pt x="4063" y="24015"/>
                </a:lnTo>
                <a:lnTo>
                  <a:pt x="10032" y="25450"/>
                </a:lnTo>
                <a:lnTo>
                  <a:pt x="10358" y="24015"/>
                </a:lnTo>
                <a:close/>
              </a:path>
              <a:path w="11430" h="26034">
                <a:moveTo>
                  <a:pt x="2705" y="0"/>
                </a:moveTo>
                <a:lnTo>
                  <a:pt x="5116" y="6895"/>
                </a:lnTo>
                <a:lnTo>
                  <a:pt x="3890" y="12133"/>
                </a:lnTo>
                <a:lnTo>
                  <a:pt x="1396" y="17425"/>
                </a:lnTo>
                <a:lnTo>
                  <a:pt x="0" y="24485"/>
                </a:lnTo>
                <a:lnTo>
                  <a:pt x="4063" y="24015"/>
                </a:lnTo>
                <a:lnTo>
                  <a:pt x="10358" y="24015"/>
                </a:lnTo>
                <a:lnTo>
                  <a:pt x="10871" y="21755"/>
                </a:lnTo>
                <a:lnTo>
                  <a:pt x="6184" y="18127"/>
                </a:lnTo>
                <a:lnTo>
                  <a:pt x="7178" y="11268"/>
                </a:lnTo>
                <a:lnTo>
                  <a:pt x="7977" y="4213"/>
                </a:lnTo>
                <a:lnTo>
                  <a:pt x="2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8" name="bk object 118"/>
          <p:cNvSpPr/>
          <p:nvPr/>
        </p:nvSpPr>
        <p:spPr>
          <a:xfrm>
            <a:off x="109855" y="9590725"/>
            <a:ext cx="16982" cy="25684"/>
          </a:xfrm>
          <a:custGeom>
            <a:avLst/>
            <a:gdLst/>
            <a:ahLst/>
            <a:cxnLst/>
            <a:rect l="l" t="t" r="r" b="b"/>
            <a:pathLst>
              <a:path w="16510" h="27304">
                <a:moveTo>
                  <a:pt x="16319" y="0"/>
                </a:moveTo>
                <a:lnTo>
                  <a:pt x="7561" y="2121"/>
                </a:lnTo>
                <a:lnTo>
                  <a:pt x="3444" y="8885"/>
                </a:lnTo>
                <a:lnTo>
                  <a:pt x="1685" y="18004"/>
                </a:lnTo>
                <a:lnTo>
                  <a:pt x="0" y="27190"/>
                </a:lnTo>
                <a:lnTo>
                  <a:pt x="5067" y="26822"/>
                </a:lnTo>
                <a:lnTo>
                  <a:pt x="9080" y="25399"/>
                </a:lnTo>
                <a:lnTo>
                  <a:pt x="10883" y="21755"/>
                </a:lnTo>
                <a:lnTo>
                  <a:pt x="5219" y="21056"/>
                </a:lnTo>
                <a:lnTo>
                  <a:pt x="10134" y="9804"/>
                </a:lnTo>
                <a:lnTo>
                  <a:pt x="5435" y="8153"/>
                </a:lnTo>
                <a:lnTo>
                  <a:pt x="9055" y="5422"/>
                </a:lnTo>
                <a:lnTo>
                  <a:pt x="15580" y="5422"/>
                </a:lnTo>
                <a:lnTo>
                  <a:pt x="16319" y="0"/>
                </a:lnTo>
                <a:close/>
              </a:path>
              <a:path w="16510" h="27304">
                <a:moveTo>
                  <a:pt x="15580" y="5422"/>
                </a:moveTo>
                <a:lnTo>
                  <a:pt x="9055" y="5422"/>
                </a:lnTo>
                <a:lnTo>
                  <a:pt x="15557" y="5587"/>
                </a:lnTo>
                <a:lnTo>
                  <a:pt x="15580" y="542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9" name="bk object 119"/>
          <p:cNvSpPr/>
          <p:nvPr/>
        </p:nvSpPr>
        <p:spPr>
          <a:xfrm>
            <a:off x="3821790" y="9579403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5705" y="0"/>
                </a:moveTo>
                <a:lnTo>
                  <a:pt x="0" y="1151"/>
                </a:lnTo>
                <a:lnTo>
                  <a:pt x="7345" y="4425"/>
                </a:lnTo>
                <a:lnTo>
                  <a:pt x="17281" y="8191"/>
                </a:lnTo>
                <a:lnTo>
                  <a:pt x="25374" y="10479"/>
                </a:lnTo>
                <a:lnTo>
                  <a:pt x="27190" y="9317"/>
                </a:lnTo>
                <a:lnTo>
                  <a:pt x="20441" y="6432"/>
                </a:lnTo>
                <a:lnTo>
                  <a:pt x="12900" y="2543"/>
                </a:lnTo>
                <a:lnTo>
                  <a:pt x="5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0" name="bk object 120"/>
          <p:cNvSpPr/>
          <p:nvPr/>
        </p:nvSpPr>
        <p:spPr>
          <a:xfrm>
            <a:off x="3788205" y="9569405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6139" y="0"/>
                </a:moveTo>
                <a:lnTo>
                  <a:pt x="0" y="908"/>
                </a:lnTo>
                <a:lnTo>
                  <a:pt x="7084" y="4139"/>
                </a:lnTo>
                <a:lnTo>
                  <a:pt x="15946" y="7396"/>
                </a:lnTo>
                <a:lnTo>
                  <a:pt x="24315" y="9450"/>
                </a:lnTo>
                <a:lnTo>
                  <a:pt x="29921" y="9074"/>
                </a:lnTo>
                <a:lnTo>
                  <a:pt x="22195" y="6489"/>
                </a:lnTo>
                <a:lnTo>
                  <a:pt x="13903" y="2662"/>
                </a:lnTo>
                <a:lnTo>
                  <a:pt x="61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1" name="bk object 121"/>
          <p:cNvSpPr/>
          <p:nvPr/>
        </p:nvSpPr>
        <p:spPr>
          <a:xfrm>
            <a:off x="7681953" y="9460109"/>
            <a:ext cx="94051" cy="6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2" name="bk object 122"/>
          <p:cNvSpPr/>
          <p:nvPr/>
        </p:nvSpPr>
        <p:spPr>
          <a:xfrm>
            <a:off x="2881901" y="9497558"/>
            <a:ext cx="109728" cy="19711"/>
          </a:xfrm>
          <a:custGeom>
            <a:avLst/>
            <a:gdLst/>
            <a:ahLst/>
            <a:cxnLst/>
            <a:rect l="l" t="t" r="r" b="b"/>
            <a:pathLst>
              <a:path w="106680" h="20954">
                <a:moveTo>
                  <a:pt x="16319" y="1143"/>
                </a:moveTo>
                <a:lnTo>
                  <a:pt x="15849" y="5207"/>
                </a:lnTo>
                <a:lnTo>
                  <a:pt x="17297" y="11176"/>
                </a:lnTo>
                <a:lnTo>
                  <a:pt x="14550" y="11808"/>
                </a:lnTo>
                <a:lnTo>
                  <a:pt x="17353" y="13863"/>
                </a:lnTo>
                <a:lnTo>
                  <a:pt x="45153" y="19457"/>
                </a:lnTo>
                <a:lnTo>
                  <a:pt x="76893" y="20654"/>
                </a:lnTo>
                <a:lnTo>
                  <a:pt x="106070" y="20180"/>
                </a:lnTo>
                <a:lnTo>
                  <a:pt x="83186" y="15869"/>
                </a:lnTo>
                <a:lnTo>
                  <a:pt x="57627" y="14233"/>
                </a:lnTo>
                <a:lnTo>
                  <a:pt x="33852" y="10811"/>
                </a:lnTo>
                <a:lnTo>
                  <a:pt x="16319" y="1143"/>
                </a:lnTo>
                <a:close/>
              </a:path>
              <a:path w="106680" h="20954">
                <a:moveTo>
                  <a:pt x="8419" y="7314"/>
                </a:moveTo>
                <a:lnTo>
                  <a:pt x="8178" y="9296"/>
                </a:lnTo>
                <a:lnTo>
                  <a:pt x="13601" y="12026"/>
                </a:lnTo>
                <a:lnTo>
                  <a:pt x="14550" y="11808"/>
                </a:lnTo>
                <a:lnTo>
                  <a:pt x="8419" y="7314"/>
                </a:lnTo>
                <a:close/>
              </a:path>
              <a:path w="106680" h="20954">
                <a:moveTo>
                  <a:pt x="9309" y="0"/>
                </a:moveTo>
                <a:lnTo>
                  <a:pt x="0" y="1143"/>
                </a:lnTo>
                <a:lnTo>
                  <a:pt x="8419" y="7314"/>
                </a:lnTo>
                <a:lnTo>
                  <a:pt x="93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3" name="bk object 123"/>
          <p:cNvSpPr/>
          <p:nvPr/>
        </p:nvSpPr>
        <p:spPr>
          <a:xfrm>
            <a:off x="3046937" y="9425834"/>
            <a:ext cx="14369" cy="9557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2473" y="0"/>
                </a:moveTo>
                <a:lnTo>
                  <a:pt x="0" y="1249"/>
                </a:lnTo>
                <a:lnTo>
                  <a:pt x="4229" y="4297"/>
                </a:lnTo>
                <a:lnTo>
                  <a:pt x="5676" y="10088"/>
                </a:lnTo>
                <a:lnTo>
                  <a:pt x="13601" y="9402"/>
                </a:lnTo>
                <a:lnTo>
                  <a:pt x="13392" y="3358"/>
                </a:lnTo>
                <a:lnTo>
                  <a:pt x="8310" y="463"/>
                </a:lnTo>
                <a:lnTo>
                  <a:pt x="24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4" name="bk object 124"/>
          <p:cNvSpPr/>
          <p:nvPr/>
        </p:nvSpPr>
        <p:spPr>
          <a:xfrm>
            <a:off x="3044798" y="9408635"/>
            <a:ext cx="22207" cy="13737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20484" y="4128"/>
                </a:moveTo>
                <a:lnTo>
                  <a:pt x="8796" y="4128"/>
                </a:lnTo>
                <a:lnTo>
                  <a:pt x="9628" y="7067"/>
                </a:lnTo>
                <a:lnTo>
                  <a:pt x="10088" y="12158"/>
                </a:lnTo>
                <a:lnTo>
                  <a:pt x="12968" y="14090"/>
                </a:lnTo>
                <a:lnTo>
                  <a:pt x="13308" y="8991"/>
                </a:lnTo>
                <a:lnTo>
                  <a:pt x="16727" y="6970"/>
                </a:lnTo>
                <a:lnTo>
                  <a:pt x="20308" y="5108"/>
                </a:lnTo>
                <a:lnTo>
                  <a:pt x="20484" y="4128"/>
                </a:lnTo>
                <a:close/>
              </a:path>
              <a:path w="21589" h="14604">
                <a:moveTo>
                  <a:pt x="12149" y="0"/>
                </a:moveTo>
                <a:lnTo>
                  <a:pt x="3777" y="1514"/>
                </a:lnTo>
                <a:lnTo>
                  <a:pt x="0" y="4556"/>
                </a:lnTo>
                <a:lnTo>
                  <a:pt x="4802" y="8654"/>
                </a:lnTo>
                <a:lnTo>
                  <a:pt x="8796" y="4128"/>
                </a:lnTo>
                <a:lnTo>
                  <a:pt x="20484" y="4128"/>
                </a:lnTo>
                <a:lnTo>
                  <a:pt x="21134" y="488"/>
                </a:lnTo>
                <a:lnTo>
                  <a:pt x="1214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5" name="bk object 125"/>
          <p:cNvSpPr/>
          <p:nvPr/>
        </p:nvSpPr>
        <p:spPr>
          <a:xfrm>
            <a:off x="3007786" y="9393757"/>
            <a:ext cx="25473" cy="28670"/>
          </a:xfrm>
          <a:custGeom>
            <a:avLst/>
            <a:gdLst/>
            <a:ahLst/>
            <a:cxnLst/>
            <a:rect l="l" t="t" r="r" b="b"/>
            <a:pathLst>
              <a:path w="24764" h="30479">
                <a:moveTo>
                  <a:pt x="11118" y="26987"/>
                </a:moveTo>
                <a:lnTo>
                  <a:pt x="4724" y="26987"/>
                </a:lnTo>
                <a:lnTo>
                  <a:pt x="8458" y="27800"/>
                </a:lnTo>
                <a:lnTo>
                  <a:pt x="10883" y="29908"/>
                </a:lnTo>
                <a:lnTo>
                  <a:pt x="11118" y="26987"/>
                </a:lnTo>
                <a:close/>
              </a:path>
              <a:path w="24764" h="30479">
                <a:moveTo>
                  <a:pt x="12034" y="5458"/>
                </a:moveTo>
                <a:lnTo>
                  <a:pt x="8561" y="5458"/>
                </a:lnTo>
                <a:lnTo>
                  <a:pt x="10795" y="8062"/>
                </a:lnTo>
                <a:lnTo>
                  <a:pt x="10820" y="16179"/>
                </a:lnTo>
                <a:lnTo>
                  <a:pt x="5905" y="19164"/>
                </a:lnTo>
                <a:lnTo>
                  <a:pt x="0" y="27190"/>
                </a:lnTo>
                <a:lnTo>
                  <a:pt x="4724" y="26987"/>
                </a:lnTo>
                <a:lnTo>
                  <a:pt x="11118" y="26987"/>
                </a:lnTo>
                <a:lnTo>
                  <a:pt x="11888" y="17399"/>
                </a:lnTo>
                <a:lnTo>
                  <a:pt x="11023" y="17399"/>
                </a:lnTo>
                <a:lnTo>
                  <a:pt x="11963" y="16471"/>
                </a:lnTo>
                <a:lnTo>
                  <a:pt x="22439" y="16471"/>
                </a:lnTo>
                <a:lnTo>
                  <a:pt x="24472" y="16306"/>
                </a:lnTo>
                <a:lnTo>
                  <a:pt x="21026" y="10338"/>
                </a:lnTo>
                <a:lnTo>
                  <a:pt x="16779" y="8062"/>
                </a:lnTo>
                <a:lnTo>
                  <a:pt x="12299" y="5832"/>
                </a:lnTo>
                <a:lnTo>
                  <a:pt x="12034" y="5458"/>
                </a:lnTo>
                <a:close/>
              </a:path>
              <a:path w="24764" h="30479">
                <a:moveTo>
                  <a:pt x="11963" y="16471"/>
                </a:moveTo>
                <a:lnTo>
                  <a:pt x="11023" y="17399"/>
                </a:lnTo>
                <a:lnTo>
                  <a:pt x="11894" y="17328"/>
                </a:lnTo>
                <a:lnTo>
                  <a:pt x="11963" y="16471"/>
                </a:lnTo>
                <a:close/>
              </a:path>
              <a:path w="24764" h="30479">
                <a:moveTo>
                  <a:pt x="11894" y="17328"/>
                </a:moveTo>
                <a:lnTo>
                  <a:pt x="11023" y="17399"/>
                </a:lnTo>
                <a:lnTo>
                  <a:pt x="11888" y="17399"/>
                </a:lnTo>
                <a:close/>
              </a:path>
              <a:path w="24764" h="30479">
                <a:moveTo>
                  <a:pt x="22439" y="16471"/>
                </a:moveTo>
                <a:lnTo>
                  <a:pt x="11963" y="16471"/>
                </a:lnTo>
                <a:lnTo>
                  <a:pt x="11894" y="17328"/>
                </a:lnTo>
                <a:lnTo>
                  <a:pt x="22439" y="16471"/>
                </a:lnTo>
                <a:close/>
              </a:path>
              <a:path w="24764" h="30479">
                <a:moveTo>
                  <a:pt x="8153" y="0"/>
                </a:moveTo>
                <a:lnTo>
                  <a:pt x="8115" y="4483"/>
                </a:lnTo>
                <a:lnTo>
                  <a:pt x="148" y="4483"/>
                </a:lnTo>
                <a:lnTo>
                  <a:pt x="30" y="5458"/>
                </a:lnTo>
                <a:lnTo>
                  <a:pt x="2850" y="7607"/>
                </a:lnTo>
                <a:lnTo>
                  <a:pt x="5794" y="6443"/>
                </a:lnTo>
                <a:lnTo>
                  <a:pt x="8561" y="5458"/>
                </a:lnTo>
                <a:lnTo>
                  <a:pt x="12034" y="5458"/>
                </a:lnTo>
                <a:lnTo>
                  <a:pt x="11340" y="4483"/>
                </a:lnTo>
                <a:lnTo>
                  <a:pt x="8115" y="4483"/>
                </a:lnTo>
                <a:lnTo>
                  <a:pt x="609" y="1524"/>
                </a:lnTo>
                <a:lnTo>
                  <a:pt x="9236" y="1524"/>
                </a:lnTo>
                <a:lnTo>
                  <a:pt x="8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6" name="bk object 126"/>
          <p:cNvSpPr/>
          <p:nvPr/>
        </p:nvSpPr>
        <p:spPr>
          <a:xfrm>
            <a:off x="2987320" y="9381289"/>
            <a:ext cx="20901" cy="33448"/>
          </a:xfrm>
          <a:custGeom>
            <a:avLst/>
            <a:gdLst/>
            <a:ahLst/>
            <a:cxnLst/>
            <a:rect l="l" t="t" r="r" b="b"/>
            <a:pathLst>
              <a:path w="20319" h="35559">
                <a:moveTo>
                  <a:pt x="5570" y="19613"/>
                </a:moveTo>
                <a:lnTo>
                  <a:pt x="1614" y="24160"/>
                </a:lnTo>
                <a:lnTo>
                  <a:pt x="0" y="30733"/>
                </a:lnTo>
                <a:lnTo>
                  <a:pt x="860" y="35013"/>
                </a:lnTo>
                <a:lnTo>
                  <a:pt x="1317" y="31851"/>
                </a:lnTo>
                <a:lnTo>
                  <a:pt x="9167" y="31851"/>
                </a:lnTo>
                <a:lnTo>
                  <a:pt x="12596" y="21412"/>
                </a:lnTo>
                <a:lnTo>
                  <a:pt x="11731" y="21412"/>
                </a:lnTo>
                <a:lnTo>
                  <a:pt x="5570" y="19613"/>
                </a:lnTo>
                <a:close/>
              </a:path>
              <a:path w="20319" h="35559">
                <a:moveTo>
                  <a:pt x="9167" y="31851"/>
                </a:moveTo>
                <a:lnTo>
                  <a:pt x="1317" y="31851"/>
                </a:lnTo>
                <a:lnTo>
                  <a:pt x="9026" y="32283"/>
                </a:lnTo>
                <a:lnTo>
                  <a:pt x="9167" y="31851"/>
                </a:lnTo>
                <a:close/>
              </a:path>
              <a:path w="20319" h="35559">
                <a:moveTo>
                  <a:pt x="16442" y="11252"/>
                </a:moveTo>
                <a:lnTo>
                  <a:pt x="14640" y="11252"/>
                </a:lnTo>
                <a:lnTo>
                  <a:pt x="11731" y="21412"/>
                </a:lnTo>
                <a:lnTo>
                  <a:pt x="12596" y="21412"/>
                </a:lnTo>
                <a:lnTo>
                  <a:pt x="13738" y="17968"/>
                </a:lnTo>
                <a:lnTo>
                  <a:pt x="16442" y="11252"/>
                </a:lnTo>
                <a:close/>
              </a:path>
              <a:path w="20319" h="35559">
                <a:moveTo>
                  <a:pt x="6296" y="5092"/>
                </a:moveTo>
                <a:lnTo>
                  <a:pt x="4975" y="13652"/>
                </a:lnTo>
                <a:lnTo>
                  <a:pt x="14640" y="11252"/>
                </a:lnTo>
                <a:lnTo>
                  <a:pt x="16442" y="11252"/>
                </a:lnTo>
                <a:lnTo>
                  <a:pt x="18990" y="6705"/>
                </a:lnTo>
                <a:lnTo>
                  <a:pt x="14983" y="6705"/>
                </a:lnTo>
                <a:lnTo>
                  <a:pt x="6296" y="5092"/>
                </a:lnTo>
                <a:close/>
              </a:path>
              <a:path w="20319" h="35559">
                <a:moveTo>
                  <a:pt x="14703" y="0"/>
                </a:moveTo>
                <a:lnTo>
                  <a:pt x="14983" y="6705"/>
                </a:lnTo>
                <a:lnTo>
                  <a:pt x="18990" y="6705"/>
                </a:lnTo>
                <a:lnTo>
                  <a:pt x="19897" y="5092"/>
                </a:lnTo>
                <a:lnTo>
                  <a:pt x="147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7" name="bk object 127"/>
          <p:cNvSpPr/>
          <p:nvPr/>
        </p:nvSpPr>
        <p:spPr>
          <a:xfrm>
            <a:off x="2062230" y="9223905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16395" y="11964"/>
                </a:moveTo>
                <a:lnTo>
                  <a:pt x="13665" y="12002"/>
                </a:lnTo>
                <a:lnTo>
                  <a:pt x="12979" y="16727"/>
                </a:lnTo>
                <a:lnTo>
                  <a:pt x="16395" y="17400"/>
                </a:lnTo>
                <a:lnTo>
                  <a:pt x="16395" y="11964"/>
                </a:lnTo>
                <a:close/>
              </a:path>
              <a:path w="25400" h="17779">
                <a:moveTo>
                  <a:pt x="0" y="0"/>
                </a:moveTo>
                <a:lnTo>
                  <a:pt x="89" y="1080"/>
                </a:lnTo>
                <a:lnTo>
                  <a:pt x="3327" y="6910"/>
                </a:lnTo>
                <a:lnTo>
                  <a:pt x="11874" y="7430"/>
                </a:lnTo>
                <a:lnTo>
                  <a:pt x="16395" y="11964"/>
                </a:lnTo>
                <a:lnTo>
                  <a:pt x="16395" y="10135"/>
                </a:lnTo>
                <a:lnTo>
                  <a:pt x="24928" y="10135"/>
                </a:lnTo>
                <a:lnTo>
                  <a:pt x="24561" y="3798"/>
                </a:lnTo>
                <a:lnTo>
                  <a:pt x="17557" y="2129"/>
                </a:lnTo>
                <a:lnTo>
                  <a:pt x="7596" y="606"/>
                </a:lnTo>
                <a:lnTo>
                  <a:pt x="0" y="0"/>
                </a:lnTo>
                <a:close/>
              </a:path>
              <a:path w="25400" h="17779">
                <a:moveTo>
                  <a:pt x="24928" y="10135"/>
                </a:moveTo>
                <a:lnTo>
                  <a:pt x="16395" y="10135"/>
                </a:lnTo>
                <a:lnTo>
                  <a:pt x="25006" y="11494"/>
                </a:lnTo>
                <a:lnTo>
                  <a:pt x="24928" y="101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8" name="bk object 128"/>
          <p:cNvSpPr/>
          <p:nvPr/>
        </p:nvSpPr>
        <p:spPr>
          <a:xfrm>
            <a:off x="2632530" y="9212140"/>
            <a:ext cx="11757" cy="1314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10850" y="10375"/>
                </a:moveTo>
                <a:lnTo>
                  <a:pt x="6261" y="10375"/>
                </a:lnTo>
                <a:lnTo>
                  <a:pt x="8585" y="10871"/>
                </a:lnTo>
                <a:lnTo>
                  <a:pt x="8559" y="12382"/>
                </a:lnTo>
                <a:lnTo>
                  <a:pt x="10782" y="13957"/>
                </a:lnTo>
                <a:lnTo>
                  <a:pt x="11290" y="10871"/>
                </a:lnTo>
                <a:lnTo>
                  <a:pt x="10850" y="10375"/>
                </a:lnTo>
                <a:close/>
              </a:path>
              <a:path w="11430" h="13970">
                <a:moveTo>
                  <a:pt x="419" y="0"/>
                </a:moveTo>
                <a:lnTo>
                  <a:pt x="0" y="6756"/>
                </a:lnTo>
                <a:lnTo>
                  <a:pt x="1828" y="11277"/>
                </a:lnTo>
                <a:lnTo>
                  <a:pt x="5854" y="13601"/>
                </a:lnTo>
                <a:lnTo>
                  <a:pt x="6007" y="11938"/>
                </a:lnTo>
                <a:lnTo>
                  <a:pt x="6261" y="10375"/>
                </a:lnTo>
                <a:lnTo>
                  <a:pt x="10850" y="10375"/>
                </a:lnTo>
                <a:lnTo>
                  <a:pt x="8806" y="8077"/>
                </a:lnTo>
                <a:lnTo>
                  <a:pt x="9604" y="5435"/>
                </a:lnTo>
                <a:lnTo>
                  <a:pt x="5854" y="5435"/>
                </a:lnTo>
                <a:lnTo>
                  <a:pt x="5283" y="2387"/>
                </a:lnTo>
                <a:lnTo>
                  <a:pt x="419" y="0"/>
                </a:lnTo>
                <a:close/>
              </a:path>
              <a:path w="11430" h="13970">
                <a:moveTo>
                  <a:pt x="10188" y="3150"/>
                </a:moveTo>
                <a:lnTo>
                  <a:pt x="5854" y="5435"/>
                </a:lnTo>
                <a:lnTo>
                  <a:pt x="9604" y="5435"/>
                </a:lnTo>
                <a:lnTo>
                  <a:pt x="9805" y="4767"/>
                </a:lnTo>
                <a:lnTo>
                  <a:pt x="10188" y="315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9" name="bk object 129"/>
          <p:cNvSpPr/>
          <p:nvPr/>
        </p:nvSpPr>
        <p:spPr>
          <a:xfrm>
            <a:off x="3170026" y="9137955"/>
            <a:ext cx="19594" cy="23294"/>
          </a:xfrm>
          <a:custGeom>
            <a:avLst/>
            <a:gdLst/>
            <a:ahLst/>
            <a:cxnLst/>
            <a:rect l="l" t="t" r="r" b="b"/>
            <a:pathLst>
              <a:path w="19050" h="24765">
                <a:moveTo>
                  <a:pt x="0" y="0"/>
                </a:moveTo>
                <a:lnTo>
                  <a:pt x="2838" y="8036"/>
                </a:lnTo>
                <a:lnTo>
                  <a:pt x="7823" y="13927"/>
                </a:lnTo>
                <a:lnTo>
                  <a:pt x="13655" y="18972"/>
                </a:lnTo>
                <a:lnTo>
                  <a:pt x="19037" y="24472"/>
                </a:lnTo>
                <a:lnTo>
                  <a:pt x="15666" y="16966"/>
                </a:lnTo>
                <a:lnTo>
                  <a:pt x="10433" y="11322"/>
                </a:lnTo>
                <a:lnTo>
                  <a:pt x="4742" y="61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0" name="bk object 130"/>
          <p:cNvSpPr/>
          <p:nvPr/>
        </p:nvSpPr>
        <p:spPr>
          <a:xfrm>
            <a:off x="2750444" y="8946097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0" y="0"/>
                </a:moveTo>
                <a:lnTo>
                  <a:pt x="14892" y="5071"/>
                </a:lnTo>
                <a:lnTo>
                  <a:pt x="31167" y="12290"/>
                </a:lnTo>
                <a:lnTo>
                  <a:pt x="45453" y="18123"/>
                </a:lnTo>
                <a:lnTo>
                  <a:pt x="54381" y="19037"/>
                </a:lnTo>
                <a:lnTo>
                  <a:pt x="27419" y="5899"/>
                </a:lnTo>
                <a:lnTo>
                  <a:pt x="13169" y="8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1" name="bk object 131"/>
          <p:cNvSpPr/>
          <p:nvPr/>
        </p:nvSpPr>
        <p:spPr>
          <a:xfrm>
            <a:off x="3119677" y="8606253"/>
            <a:ext cx="22860" cy="19711"/>
          </a:xfrm>
          <a:custGeom>
            <a:avLst/>
            <a:gdLst/>
            <a:ahLst/>
            <a:cxnLst/>
            <a:rect l="l" t="t" r="r" b="b"/>
            <a:pathLst>
              <a:path w="22225" h="20954">
                <a:moveTo>
                  <a:pt x="7390" y="0"/>
                </a:moveTo>
                <a:lnTo>
                  <a:pt x="6035" y="1659"/>
                </a:lnTo>
                <a:lnTo>
                  <a:pt x="4381" y="4331"/>
                </a:lnTo>
                <a:lnTo>
                  <a:pt x="0" y="5048"/>
                </a:lnTo>
                <a:lnTo>
                  <a:pt x="2649" y="13295"/>
                </a:lnTo>
                <a:lnTo>
                  <a:pt x="9763" y="19536"/>
                </a:lnTo>
                <a:lnTo>
                  <a:pt x="17434" y="20572"/>
                </a:lnTo>
                <a:lnTo>
                  <a:pt x="19476" y="17088"/>
                </a:lnTo>
                <a:lnTo>
                  <a:pt x="13525" y="17088"/>
                </a:lnTo>
                <a:lnTo>
                  <a:pt x="6057" y="15462"/>
                </a:lnTo>
                <a:lnTo>
                  <a:pt x="5435" y="5048"/>
                </a:lnTo>
                <a:lnTo>
                  <a:pt x="7543" y="4439"/>
                </a:lnTo>
                <a:lnTo>
                  <a:pt x="10820" y="4439"/>
                </a:lnTo>
                <a:lnTo>
                  <a:pt x="10871" y="2318"/>
                </a:lnTo>
                <a:lnTo>
                  <a:pt x="7390" y="0"/>
                </a:lnTo>
                <a:close/>
              </a:path>
              <a:path w="22225" h="20954">
                <a:moveTo>
                  <a:pt x="21755" y="13202"/>
                </a:moveTo>
                <a:lnTo>
                  <a:pt x="13525" y="17088"/>
                </a:lnTo>
                <a:lnTo>
                  <a:pt x="19476" y="17088"/>
                </a:lnTo>
                <a:lnTo>
                  <a:pt x="21755" y="13202"/>
                </a:lnTo>
                <a:close/>
              </a:path>
              <a:path w="22225" h="20954">
                <a:moveTo>
                  <a:pt x="10820" y="4439"/>
                </a:moveTo>
                <a:lnTo>
                  <a:pt x="7543" y="4439"/>
                </a:lnTo>
                <a:lnTo>
                  <a:pt x="10807" y="4972"/>
                </a:lnTo>
                <a:lnTo>
                  <a:pt x="10820" y="44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2" name="bk object 132"/>
          <p:cNvSpPr/>
          <p:nvPr/>
        </p:nvSpPr>
        <p:spPr>
          <a:xfrm>
            <a:off x="1491685" y="8605875"/>
            <a:ext cx="70539" cy="40019"/>
          </a:xfrm>
          <a:custGeom>
            <a:avLst/>
            <a:gdLst/>
            <a:ahLst/>
            <a:cxnLst/>
            <a:rect l="l" t="t" r="r" b="b"/>
            <a:pathLst>
              <a:path w="68580" h="42545">
                <a:moveTo>
                  <a:pt x="59518" y="34183"/>
                </a:moveTo>
                <a:lnTo>
                  <a:pt x="31686" y="34183"/>
                </a:lnTo>
                <a:lnTo>
                  <a:pt x="37246" y="34819"/>
                </a:lnTo>
                <a:lnTo>
                  <a:pt x="40792" y="40792"/>
                </a:lnTo>
                <a:lnTo>
                  <a:pt x="49618" y="42367"/>
                </a:lnTo>
                <a:lnTo>
                  <a:pt x="53441" y="38938"/>
                </a:lnTo>
                <a:lnTo>
                  <a:pt x="59829" y="38087"/>
                </a:lnTo>
                <a:lnTo>
                  <a:pt x="59518" y="34183"/>
                </a:lnTo>
                <a:close/>
              </a:path>
              <a:path w="68580" h="42545">
                <a:moveTo>
                  <a:pt x="0" y="13601"/>
                </a:moveTo>
                <a:lnTo>
                  <a:pt x="3476" y="20319"/>
                </a:lnTo>
                <a:lnTo>
                  <a:pt x="9009" y="24984"/>
                </a:lnTo>
                <a:lnTo>
                  <a:pt x="14796" y="29396"/>
                </a:lnTo>
                <a:lnTo>
                  <a:pt x="19037" y="35356"/>
                </a:lnTo>
                <a:lnTo>
                  <a:pt x="25240" y="35493"/>
                </a:lnTo>
                <a:lnTo>
                  <a:pt x="31686" y="34183"/>
                </a:lnTo>
                <a:lnTo>
                  <a:pt x="59518" y="34183"/>
                </a:lnTo>
                <a:lnTo>
                  <a:pt x="59180" y="29953"/>
                </a:lnTo>
                <a:lnTo>
                  <a:pt x="60971" y="24485"/>
                </a:lnTo>
                <a:lnTo>
                  <a:pt x="24472" y="24485"/>
                </a:lnTo>
                <a:lnTo>
                  <a:pt x="19363" y="20763"/>
                </a:lnTo>
                <a:lnTo>
                  <a:pt x="14541" y="16748"/>
                </a:lnTo>
                <a:lnTo>
                  <a:pt x="8567" y="13880"/>
                </a:lnTo>
                <a:lnTo>
                  <a:pt x="0" y="13601"/>
                </a:lnTo>
                <a:close/>
              </a:path>
              <a:path w="68580" h="42545">
                <a:moveTo>
                  <a:pt x="46318" y="11582"/>
                </a:moveTo>
                <a:lnTo>
                  <a:pt x="26847" y="11582"/>
                </a:lnTo>
                <a:lnTo>
                  <a:pt x="24472" y="24485"/>
                </a:lnTo>
                <a:lnTo>
                  <a:pt x="60971" y="24485"/>
                </a:lnTo>
                <a:lnTo>
                  <a:pt x="61026" y="24317"/>
                </a:lnTo>
                <a:lnTo>
                  <a:pt x="64315" y="20124"/>
                </a:lnTo>
                <a:lnTo>
                  <a:pt x="67769" y="16553"/>
                </a:lnTo>
                <a:lnTo>
                  <a:pt x="51452" y="16553"/>
                </a:lnTo>
                <a:lnTo>
                  <a:pt x="46228" y="13601"/>
                </a:lnTo>
                <a:lnTo>
                  <a:pt x="46318" y="11582"/>
                </a:lnTo>
                <a:close/>
              </a:path>
              <a:path w="68580" h="42545">
                <a:moveTo>
                  <a:pt x="16319" y="5448"/>
                </a:moveTo>
                <a:lnTo>
                  <a:pt x="16445" y="13880"/>
                </a:lnTo>
                <a:lnTo>
                  <a:pt x="17830" y="16954"/>
                </a:lnTo>
                <a:lnTo>
                  <a:pt x="26847" y="11582"/>
                </a:lnTo>
                <a:lnTo>
                  <a:pt x="46318" y="11582"/>
                </a:lnTo>
                <a:lnTo>
                  <a:pt x="46505" y="7445"/>
                </a:lnTo>
                <a:lnTo>
                  <a:pt x="26288" y="7445"/>
                </a:lnTo>
                <a:lnTo>
                  <a:pt x="16319" y="5448"/>
                </a:lnTo>
                <a:close/>
              </a:path>
              <a:path w="68580" h="42545">
                <a:moveTo>
                  <a:pt x="62821" y="14703"/>
                </a:moveTo>
                <a:lnTo>
                  <a:pt x="57145" y="15851"/>
                </a:lnTo>
                <a:lnTo>
                  <a:pt x="51452" y="16553"/>
                </a:lnTo>
                <a:lnTo>
                  <a:pt x="67769" y="16553"/>
                </a:lnTo>
                <a:lnTo>
                  <a:pt x="67995" y="16319"/>
                </a:lnTo>
                <a:lnTo>
                  <a:pt x="62821" y="14703"/>
                </a:lnTo>
                <a:close/>
              </a:path>
              <a:path w="68580" h="42545">
                <a:moveTo>
                  <a:pt x="46228" y="0"/>
                </a:moveTo>
                <a:lnTo>
                  <a:pt x="38166" y="2810"/>
                </a:lnTo>
                <a:lnTo>
                  <a:pt x="32545" y="5929"/>
                </a:lnTo>
                <a:lnTo>
                  <a:pt x="26288" y="7445"/>
                </a:lnTo>
                <a:lnTo>
                  <a:pt x="46505" y="7445"/>
                </a:lnTo>
                <a:lnTo>
                  <a:pt x="46532" y="6832"/>
                </a:lnTo>
                <a:lnTo>
                  <a:pt x="51333" y="5194"/>
                </a:lnTo>
                <a:lnTo>
                  <a:pt x="4622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3" name="bk object 133"/>
          <p:cNvSpPr/>
          <p:nvPr/>
        </p:nvSpPr>
        <p:spPr>
          <a:xfrm>
            <a:off x="3078975" y="8186360"/>
            <a:ext cx="38535" cy="46589"/>
          </a:xfrm>
          <a:custGeom>
            <a:avLst/>
            <a:gdLst/>
            <a:ahLst/>
            <a:cxnLst/>
            <a:rect l="l" t="t" r="r" b="b"/>
            <a:pathLst>
              <a:path w="37464" h="49529">
                <a:moveTo>
                  <a:pt x="11032" y="23787"/>
                </a:moveTo>
                <a:lnTo>
                  <a:pt x="12369" y="29921"/>
                </a:lnTo>
                <a:lnTo>
                  <a:pt x="9115" y="33994"/>
                </a:lnTo>
                <a:lnTo>
                  <a:pt x="7007" y="39958"/>
                </a:lnTo>
                <a:lnTo>
                  <a:pt x="7579" y="45664"/>
                </a:lnTo>
                <a:lnTo>
                  <a:pt x="12369" y="48958"/>
                </a:lnTo>
                <a:lnTo>
                  <a:pt x="12725" y="40805"/>
                </a:lnTo>
                <a:lnTo>
                  <a:pt x="22034" y="34467"/>
                </a:lnTo>
                <a:lnTo>
                  <a:pt x="18230" y="30378"/>
                </a:lnTo>
                <a:lnTo>
                  <a:pt x="14884" y="30378"/>
                </a:lnTo>
                <a:lnTo>
                  <a:pt x="11747" y="24142"/>
                </a:lnTo>
                <a:lnTo>
                  <a:pt x="11032" y="23787"/>
                </a:lnTo>
                <a:close/>
              </a:path>
              <a:path w="37464" h="49529">
                <a:moveTo>
                  <a:pt x="0" y="23888"/>
                </a:moveTo>
                <a:lnTo>
                  <a:pt x="1498" y="29921"/>
                </a:lnTo>
                <a:lnTo>
                  <a:pt x="6553" y="32511"/>
                </a:lnTo>
                <a:lnTo>
                  <a:pt x="8983" y="26047"/>
                </a:lnTo>
                <a:lnTo>
                  <a:pt x="6692" y="26047"/>
                </a:lnTo>
                <a:lnTo>
                  <a:pt x="0" y="23888"/>
                </a:lnTo>
                <a:close/>
              </a:path>
              <a:path w="37464" h="49529">
                <a:moveTo>
                  <a:pt x="23513" y="29921"/>
                </a:moveTo>
                <a:lnTo>
                  <a:pt x="17805" y="29921"/>
                </a:lnTo>
                <a:lnTo>
                  <a:pt x="21972" y="31318"/>
                </a:lnTo>
                <a:lnTo>
                  <a:pt x="23513" y="29921"/>
                </a:lnTo>
                <a:close/>
              </a:path>
              <a:path w="37464" h="49529">
                <a:moveTo>
                  <a:pt x="20535" y="0"/>
                </a:moveTo>
                <a:lnTo>
                  <a:pt x="21056" y="6637"/>
                </a:lnTo>
                <a:lnTo>
                  <a:pt x="18472" y="10174"/>
                </a:lnTo>
                <a:lnTo>
                  <a:pt x="14878" y="12703"/>
                </a:lnTo>
                <a:lnTo>
                  <a:pt x="12369" y="16319"/>
                </a:lnTo>
                <a:lnTo>
                  <a:pt x="16513" y="17275"/>
                </a:lnTo>
                <a:lnTo>
                  <a:pt x="16890" y="19321"/>
                </a:lnTo>
                <a:lnTo>
                  <a:pt x="17048" y="21907"/>
                </a:lnTo>
                <a:lnTo>
                  <a:pt x="20535" y="24485"/>
                </a:lnTo>
                <a:lnTo>
                  <a:pt x="14884" y="30378"/>
                </a:lnTo>
                <a:lnTo>
                  <a:pt x="18230" y="30378"/>
                </a:lnTo>
                <a:lnTo>
                  <a:pt x="17805" y="29921"/>
                </a:lnTo>
                <a:lnTo>
                  <a:pt x="23513" y="29921"/>
                </a:lnTo>
                <a:lnTo>
                  <a:pt x="25333" y="28270"/>
                </a:lnTo>
                <a:lnTo>
                  <a:pt x="29689" y="24688"/>
                </a:lnTo>
                <a:lnTo>
                  <a:pt x="36842" y="24485"/>
                </a:lnTo>
                <a:lnTo>
                  <a:pt x="36899" y="23025"/>
                </a:lnTo>
                <a:lnTo>
                  <a:pt x="34493" y="23025"/>
                </a:lnTo>
                <a:lnTo>
                  <a:pt x="28747" y="21767"/>
                </a:lnTo>
                <a:lnTo>
                  <a:pt x="28622" y="19321"/>
                </a:lnTo>
                <a:lnTo>
                  <a:pt x="28422" y="12064"/>
                </a:lnTo>
                <a:lnTo>
                  <a:pt x="27419" y="3086"/>
                </a:lnTo>
                <a:lnTo>
                  <a:pt x="20535" y="0"/>
                </a:lnTo>
                <a:close/>
              </a:path>
              <a:path w="37464" h="49529">
                <a:moveTo>
                  <a:pt x="6934" y="21755"/>
                </a:moveTo>
                <a:lnTo>
                  <a:pt x="6692" y="26047"/>
                </a:lnTo>
                <a:lnTo>
                  <a:pt x="8983" y="26047"/>
                </a:lnTo>
                <a:lnTo>
                  <a:pt x="10021" y="23286"/>
                </a:lnTo>
                <a:lnTo>
                  <a:pt x="6934" y="21755"/>
                </a:lnTo>
                <a:close/>
              </a:path>
              <a:path w="37464" h="49529">
                <a:moveTo>
                  <a:pt x="10591" y="21767"/>
                </a:moveTo>
                <a:lnTo>
                  <a:pt x="10021" y="23286"/>
                </a:lnTo>
                <a:lnTo>
                  <a:pt x="11032" y="23787"/>
                </a:lnTo>
                <a:lnTo>
                  <a:pt x="10591" y="21767"/>
                </a:lnTo>
                <a:close/>
              </a:path>
              <a:path w="37464" h="49529">
                <a:moveTo>
                  <a:pt x="35930" y="11085"/>
                </a:moveTo>
                <a:lnTo>
                  <a:pt x="34137" y="13601"/>
                </a:lnTo>
                <a:lnTo>
                  <a:pt x="33870" y="17868"/>
                </a:lnTo>
                <a:lnTo>
                  <a:pt x="34493" y="23025"/>
                </a:lnTo>
                <a:lnTo>
                  <a:pt x="36899" y="23025"/>
                </a:lnTo>
                <a:lnTo>
                  <a:pt x="36799" y="14400"/>
                </a:lnTo>
                <a:lnTo>
                  <a:pt x="35930" y="1108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4" name="bk object 134"/>
          <p:cNvSpPr/>
          <p:nvPr/>
        </p:nvSpPr>
        <p:spPr>
          <a:xfrm>
            <a:off x="2778805" y="8030328"/>
            <a:ext cx="16329" cy="25684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2336" y="8153"/>
                </a:moveTo>
                <a:lnTo>
                  <a:pt x="2806" y="15849"/>
                </a:lnTo>
                <a:lnTo>
                  <a:pt x="0" y="26809"/>
                </a:lnTo>
                <a:lnTo>
                  <a:pt x="7772" y="27190"/>
                </a:lnTo>
                <a:lnTo>
                  <a:pt x="7357" y="17818"/>
                </a:lnTo>
                <a:lnTo>
                  <a:pt x="11672" y="11390"/>
                </a:lnTo>
                <a:lnTo>
                  <a:pt x="12337" y="10440"/>
                </a:lnTo>
                <a:lnTo>
                  <a:pt x="7609" y="10440"/>
                </a:lnTo>
                <a:lnTo>
                  <a:pt x="2336" y="8153"/>
                </a:lnTo>
                <a:close/>
              </a:path>
              <a:path w="15875" h="27304">
                <a:moveTo>
                  <a:pt x="13220" y="0"/>
                </a:moveTo>
                <a:lnTo>
                  <a:pt x="10062" y="4427"/>
                </a:lnTo>
                <a:lnTo>
                  <a:pt x="9188" y="8553"/>
                </a:lnTo>
                <a:lnTo>
                  <a:pt x="7609" y="10440"/>
                </a:lnTo>
                <a:lnTo>
                  <a:pt x="12337" y="10440"/>
                </a:lnTo>
                <a:lnTo>
                  <a:pt x="15400" y="6064"/>
                </a:lnTo>
                <a:lnTo>
                  <a:pt x="132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5" name="bk object 135"/>
          <p:cNvSpPr/>
          <p:nvPr/>
        </p:nvSpPr>
        <p:spPr>
          <a:xfrm>
            <a:off x="1090729" y="7945899"/>
            <a:ext cx="23513" cy="14932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928" y="0"/>
                </a:moveTo>
                <a:lnTo>
                  <a:pt x="0" y="7696"/>
                </a:lnTo>
                <a:lnTo>
                  <a:pt x="7790" y="14289"/>
                </a:lnTo>
                <a:lnTo>
                  <a:pt x="17589" y="15778"/>
                </a:lnTo>
                <a:lnTo>
                  <a:pt x="18980" y="13698"/>
                </a:lnTo>
                <a:lnTo>
                  <a:pt x="15980" y="13698"/>
                </a:lnTo>
                <a:lnTo>
                  <a:pt x="11811" y="13601"/>
                </a:lnTo>
                <a:lnTo>
                  <a:pt x="6389" y="10858"/>
                </a:lnTo>
                <a:lnTo>
                  <a:pt x="5588" y="3492"/>
                </a:lnTo>
                <a:lnTo>
                  <a:pt x="928" y="0"/>
                </a:lnTo>
                <a:close/>
              </a:path>
              <a:path w="22859" h="15875">
                <a:moveTo>
                  <a:pt x="18507" y="8068"/>
                </a:moveTo>
                <a:lnTo>
                  <a:pt x="15980" y="13698"/>
                </a:lnTo>
                <a:lnTo>
                  <a:pt x="18980" y="13698"/>
                </a:lnTo>
                <a:lnTo>
                  <a:pt x="22683" y="8166"/>
                </a:lnTo>
                <a:lnTo>
                  <a:pt x="18507" y="80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6" name="bk object 136"/>
          <p:cNvSpPr/>
          <p:nvPr/>
        </p:nvSpPr>
        <p:spPr>
          <a:xfrm>
            <a:off x="4518286" y="7894756"/>
            <a:ext cx="15021" cy="20905"/>
          </a:xfrm>
          <a:custGeom>
            <a:avLst/>
            <a:gdLst/>
            <a:ahLst/>
            <a:cxnLst/>
            <a:rect l="l" t="t" r="r" b="b"/>
            <a:pathLst>
              <a:path w="14604" h="22225">
                <a:moveTo>
                  <a:pt x="2463" y="6083"/>
                </a:moveTo>
                <a:lnTo>
                  <a:pt x="0" y="10871"/>
                </a:lnTo>
                <a:lnTo>
                  <a:pt x="2483" y="13487"/>
                </a:lnTo>
                <a:lnTo>
                  <a:pt x="1484" y="16906"/>
                </a:lnTo>
                <a:lnTo>
                  <a:pt x="1101" y="20025"/>
                </a:lnTo>
                <a:lnTo>
                  <a:pt x="5435" y="21742"/>
                </a:lnTo>
                <a:lnTo>
                  <a:pt x="9829" y="18707"/>
                </a:lnTo>
                <a:lnTo>
                  <a:pt x="13098" y="6375"/>
                </a:lnTo>
                <a:lnTo>
                  <a:pt x="10007" y="6375"/>
                </a:lnTo>
                <a:lnTo>
                  <a:pt x="2463" y="6083"/>
                </a:lnTo>
                <a:close/>
              </a:path>
              <a:path w="14604" h="22225">
                <a:moveTo>
                  <a:pt x="10883" y="0"/>
                </a:moveTo>
                <a:lnTo>
                  <a:pt x="10007" y="6375"/>
                </a:lnTo>
                <a:lnTo>
                  <a:pt x="13098" y="6375"/>
                </a:lnTo>
                <a:lnTo>
                  <a:pt x="14300" y="1841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7" name="bk object 137"/>
          <p:cNvSpPr/>
          <p:nvPr/>
        </p:nvSpPr>
        <p:spPr>
          <a:xfrm>
            <a:off x="4593782" y="7864061"/>
            <a:ext cx="5878" cy="20905"/>
          </a:xfrm>
          <a:custGeom>
            <a:avLst/>
            <a:gdLst/>
            <a:ahLst/>
            <a:cxnLst/>
            <a:rect l="l" t="t" r="r" b="b"/>
            <a:pathLst>
              <a:path w="5714" h="22225">
                <a:moveTo>
                  <a:pt x="2752" y="0"/>
                </a:moveTo>
                <a:lnTo>
                  <a:pt x="370" y="1648"/>
                </a:lnTo>
                <a:lnTo>
                  <a:pt x="0" y="7408"/>
                </a:lnTo>
                <a:lnTo>
                  <a:pt x="1006" y="14900"/>
                </a:lnTo>
                <a:lnTo>
                  <a:pt x="2752" y="21742"/>
                </a:lnTo>
                <a:lnTo>
                  <a:pt x="3468" y="15700"/>
                </a:lnTo>
                <a:lnTo>
                  <a:pt x="4995" y="10113"/>
                </a:lnTo>
                <a:lnTo>
                  <a:pt x="5401" y="4906"/>
                </a:lnTo>
                <a:lnTo>
                  <a:pt x="2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8" name="bk object 138"/>
          <p:cNvSpPr/>
          <p:nvPr/>
        </p:nvSpPr>
        <p:spPr>
          <a:xfrm>
            <a:off x="7164459" y="7756622"/>
            <a:ext cx="111896" cy="76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9" name="bk object 139"/>
          <p:cNvSpPr/>
          <p:nvPr/>
        </p:nvSpPr>
        <p:spPr>
          <a:xfrm>
            <a:off x="6820413" y="7477789"/>
            <a:ext cx="156636" cy="127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0" name="bk object 140"/>
          <p:cNvSpPr/>
          <p:nvPr/>
        </p:nvSpPr>
        <p:spPr>
          <a:xfrm>
            <a:off x="7483350" y="7398486"/>
            <a:ext cx="20901" cy="35838"/>
          </a:xfrm>
          <a:custGeom>
            <a:avLst/>
            <a:gdLst/>
            <a:ahLst/>
            <a:cxnLst/>
            <a:rect l="l" t="t" r="r" b="b"/>
            <a:pathLst>
              <a:path w="20320" h="38100">
                <a:moveTo>
                  <a:pt x="19037" y="0"/>
                </a:moveTo>
                <a:lnTo>
                  <a:pt x="7531" y="279"/>
                </a:lnTo>
                <a:lnTo>
                  <a:pt x="2781" y="7315"/>
                </a:lnTo>
                <a:lnTo>
                  <a:pt x="0" y="16319"/>
                </a:lnTo>
                <a:lnTo>
                  <a:pt x="4387" y="20765"/>
                </a:lnTo>
                <a:lnTo>
                  <a:pt x="7889" y="26101"/>
                </a:lnTo>
                <a:lnTo>
                  <a:pt x="10844" y="31985"/>
                </a:lnTo>
                <a:lnTo>
                  <a:pt x="13589" y="38074"/>
                </a:lnTo>
                <a:lnTo>
                  <a:pt x="11620" y="30657"/>
                </a:lnTo>
                <a:lnTo>
                  <a:pt x="19012" y="30657"/>
                </a:lnTo>
                <a:lnTo>
                  <a:pt x="19037" y="27203"/>
                </a:lnTo>
                <a:lnTo>
                  <a:pt x="10521" y="25910"/>
                </a:lnTo>
                <a:lnTo>
                  <a:pt x="10385" y="22088"/>
                </a:lnTo>
                <a:lnTo>
                  <a:pt x="11854" y="17423"/>
                </a:lnTo>
                <a:lnTo>
                  <a:pt x="8153" y="13601"/>
                </a:lnTo>
                <a:lnTo>
                  <a:pt x="15811" y="13093"/>
                </a:lnTo>
                <a:lnTo>
                  <a:pt x="19735" y="8877"/>
                </a:lnTo>
                <a:lnTo>
                  <a:pt x="19037" y="0"/>
                </a:lnTo>
                <a:close/>
              </a:path>
              <a:path w="20320" h="38100">
                <a:moveTo>
                  <a:pt x="19012" y="30657"/>
                </a:moveTo>
                <a:lnTo>
                  <a:pt x="11620" y="30657"/>
                </a:lnTo>
                <a:lnTo>
                  <a:pt x="18999" y="32600"/>
                </a:lnTo>
                <a:lnTo>
                  <a:pt x="19012" y="3065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1" name="bk object 141"/>
          <p:cNvSpPr/>
          <p:nvPr/>
        </p:nvSpPr>
        <p:spPr>
          <a:xfrm>
            <a:off x="1307073" y="10045454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168" y="0"/>
                </a:moveTo>
                <a:lnTo>
                  <a:pt x="0" y="6070"/>
                </a:lnTo>
                <a:lnTo>
                  <a:pt x="5137" y="8280"/>
                </a:lnTo>
                <a:lnTo>
                  <a:pt x="5124" y="8534"/>
                </a:lnTo>
                <a:lnTo>
                  <a:pt x="3116" y="12365"/>
                </a:lnTo>
                <a:lnTo>
                  <a:pt x="12365" y="12365"/>
                </a:lnTo>
                <a:lnTo>
                  <a:pt x="11264" y="8280"/>
                </a:lnTo>
                <a:lnTo>
                  <a:pt x="17926" y="8280"/>
                </a:lnTo>
                <a:lnTo>
                  <a:pt x="18672" y="4978"/>
                </a:lnTo>
                <a:lnTo>
                  <a:pt x="13398" y="4978"/>
                </a:lnTo>
                <a:lnTo>
                  <a:pt x="1168" y="0"/>
                </a:lnTo>
                <a:close/>
              </a:path>
              <a:path w="19050" h="12700">
                <a:moveTo>
                  <a:pt x="17926" y="8280"/>
                </a:moveTo>
                <a:lnTo>
                  <a:pt x="11264" y="8280"/>
                </a:lnTo>
                <a:lnTo>
                  <a:pt x="17868" y="8534"/>
                </a:lnTo>
                <a:lnTo>
                  <a:pt x="17926" y="8280"/>
                </a:lnTo>
                <a:close/>
              </a:path>
              <a:path w="19050" h="12700">
                <a:moveTo>
                  <a:pt x="19037" y="3365"/>
                </a:moveTo>
                <a:lnTo>
                  <a:pt x="13398" y="4978"/>
                </a:lnTo>
                <a:lnTo>
                  <a:pt x="18672" y="4978"/>
                </a:lnTo>
                <a:lnTo>
                  <a:pt x="19037" y="336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2" name="bk object 142"/>
          <p:cNvSpPr/>
          <p:nvPr/>
        </p:nvSpPr>
        <p:spPr>
          <a:xfrm>
            <a:off x="1788177" y="1886473"/>
            <a:ext cx="813261" cy="7219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3" name="bk object 143"/>
          <p:cNvSpPr/>
          <p:nvPr/>
        </p:nvSpPr>
        <p:spPr>
          <a:xfrm>
            <a:off x="2039681" y="1677672"/>
            <a:ext cx="21554" cy="22697"/>
          </a:xfrm>
          <a:custGeom>
            <a:avLst/>
            <a:gdLst/>
            <a:ahLst/>
            <a:cxnLst/>
            <a:rect l="l" t="t" r="r" b="b"/>
            <a:pathLst>
              <a:path w="20955" h="24130">
                <a:moveTo>
                  <a:pt x="5003" y="2260"/>
                </a:moveTo>
                <a:lnTo>
                  <a:pt x="7035" y="10134"/>
                </a:lnTo>
                <a:lnTo>
                  <a:pt x="0" y="15684"/>
                </a:lnTo>
                <a:lnTo>
                  <a:pt x="2044" y="23558"/>
                </a:lnTo>
                <a:lnTo>
                  <a:pt x="10507" y="21121"/>
                </a:lnTo>
                <a:lnTo>
                  <a:pt x="12684" y="18086"/>
                </a:lnTo>
                <a:lnTo>
                  <a:pt x="14160" y="14062"/>
                </a:lnTo>
                <a:lnTo>
                  <a:pt x="20523" y="8661"/>
                </a:lnTo>
                <a:lnTo>
                  <a:pt x="16850" y="2476"/>
                </a:lnTo>
                <a:lnTo>
                  <a:pt x="11468" y="2476"/>
                </a:lnTo>
                <a:lnTo>
                  <a:pt x="8229" y="2400"/>
                </a:lnTo>
                <a:lnTo>
                  <a:pt x="5003" y="2260"/>
                </a:lnTo>
                <a:close/>
              </a:path>
              <a:path w="20955" h="24130">
                <a:moveTo>
                  <a:pt x="15379" y="0"/>
                </a:moveTo>
                <a:lnTo>
                  <a:pt x="11468" y="2476"/>
                </a:lnTo>
                <a:lnTo>
                  <a:pt x="16850" y="2476"/>
                </a:lnTo>
                <a:lnTo>
                  <a:pt x="15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4" name="bk object 144"/>
          <p:cNvSpPr/>
          <p:nvPr/>
        </p:nvSpPr>
        <p:spPr>
          <a:xfrm>
            <a:off x="1910205" y="1710341"/>
            <a:ext cx="38535" cy="26281"/>
          </a:xfrm>
          <a:custGeom>
            <a:avLst/>
            <a:gdLst/>
            <a:ahLst/>
            <a:cxnLst/>
            <a:rect l="l" t="t" r="r" b="b"/>
            <a:pathLst>
              <a:path w="37464" h="27939">
                <a:moveTo>
                  <a:pt x="0" y="10223"/>
                </a:moveTo>
                <a:lnTo>
                  <a:pt x="6564" y="27015"/>
                </a:lnTo>
                <a:lnTo>
                  <a:pt x="22513" y="27319"/>
                </a:lnTo>
                <a:lnTo>
                  <a:pt x="36429" y="16518"/>
                </a:lnTo>
                <a:lnTo>
                  <a:pt x="36581" y="11119"/>
                </a:lnTo>
                <a:lnTo>
                  <a:pt x="10129" y="11119"/>
                </a:lnTo>
                <a:lnTo>
                  <a:pt x="0" y="10223"/>
                </a:lnTo>
                <a:close/>
              </a:path>
              <a:path w="37464" h="27939">
                <a:moveTo>
                  <a:pt x="36893" y="0"/>
                </a:moveTo>
                <a:lnTo>
                  <a:pt x="28378" y="3890"/>
                </a:lnTo>
                <a:lnTo>
                  <a:pt x="19523" y="8302"/>
                </a:lnTo>
                <a:lnTo>
                  <a:pt x="10129" y="11119"/>
                </a:lnTo>
                <a:lnTo>
                  <a:pt x="36581" y="11119"/>
                </a:lnTo>
                <a:lnTo>
                  <a:pt x="36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5" name="bk object 145"/>
          <p:cNvSpPr/>
          <p:nvPr/>
        </p:nvSpPr>
        <p:spPr>
          <a:xfrm>
            <a:off x="1982871" y="1791192"/>
            <a:ext cx="15021" cy="16127"/>
          </a:xfrm>
          <a:custGeom>
            <a:avLst/>
            <a:gdLst/>
            <a:ahLst/>
            <a:cxnLst/>
            <a:rect l="l" t="t" r="r" b="b"/>
            <a:pathLst>
              <a:path w="14605" h="17144">
                <a:moveTo>
                  <a:pt x="5666" y="0"/>
                </a:moveTo>
                <a:lnTo>
                  <a:pt x="0" y="5347"/>
                </a:lnTo>
                <a:lnTo>
                  <a:pt x="1243" y="12395"/>
                </a:lnTo>
                <a:lnTo>
                  <a:pt x="6845" y="16852"/>
                </a:lnTo>
                <a:lnTo>
                  <a:pt x="14251" y="14427"/>
                </a:lnTo>
                <a:lnTo>
                  <a:pt x="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6" name="bk object 146"/>
          <p:cNvSpPr/>
          <p:nvPr/>
        </p:nvSpPr>
        <p:spPr>
          <a:xfrm>
            <a:off x="1885191" y="1753568"/>
            <a:ext cx="44414" cy="31656"/>
          </a:xfrm>
          <a:custGeom>
            <a:avLst/>
            <a:gdLst/>
            <a:ahLst/>
            <a:cxnLst/>
            <a:rect l="l" t="t" r="r" b="b"/>
            <a:pathLst>
              <a:path w="43180" h="33655">
                <a:moveTo>
                  <a:pt x="5689" y="18338"/>
                </a:moveTo>
                <a:lnTo>
                  <a:pt x="9067" y="24091"/>
                </a:lnTo>
                <a:lnTo>
                  <a:pt x="0" y="26682"/>
                </a:lnTo>
                <a:lnTo>
                  <a:pt x="6781" y="33312"/>
                </a:lnTo>
                <a:lnTo>
                  <a:pt x="16925" y="31692"/>
                </a:lnTo>
                <a:lnTo>
                  <a:pt x="24622" y="28182"/>
                </a:lnTo>
                <a:lnTo>
                  <a:pt x="36144" y="20328"/>
                </a:lnTo>
                <a:lnTo>
                  <a:pt x="11360" y="20328"/>
                </a:lnTo>
                <a:lnTo>
                  <a:pt x="5689" y="18338"/>
                </a:lnTo>
                <a:close/>
              </a:path>
              <a:path w="43180" h="33655">
                <a:moveTo>
                  <a:pt x="21208" y="1344"/>
                </a:moveTo>
                <a:lnTo>
                  <a:pt x="16687" y="3975"/>
                </a:lnTo>
                <a:lnTo>
                  <a:pt x="18482" y="11421"/>
                </a:lnTo>
                <a:lnTo>
                  <a:pt x="16165" y="17448"/>
                </a:lnTo>
                <a:lnTo>
                  <a:pt x="11360" y="20328"/>
                </a:lnTo>
                <a:lnTo>
                  <a:pt x="36144" y="20328"/>
                </a:lnTo>
                <a:lnTo>
                  <a:pt x="43129" y="15595"/>
                </a:lnTo>
                <a:lnTo>
                  <a:pt x="40024" y="10951"/>
                </a:lnTo>
                <a:lnTo>
                  <a:pt x="37257" y="4978"/>
                </a:lnTo>
                <a:lnTo>
                  <a:pt x="36387" y="3708"/>
                </a:lnTo>
                <a:lnTo>
                  <a:pt x="29648" y="3708"/>
                </a:lnTo>
                <a:lnTo>
                  <a:pt x="21208" y="1344"/>
                </a:lnTo>
                <a:close/>
              </a:path>
              <a:path w="43180" h="33655">
                <a:moveTo>
                  <a:pt x="29946" y="0"/>
                </a:moveTo>
                <a:lnTo>
                  <a:pt x="29648" y="3708"/>
                </a:lnTo>
                <a:lnTo>
                  <a:pt x="36387" y="3708"/>
                </a:lnTo>
                <a:lnTo>
                  <a:pt x="34129" y="415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7" name="bk object 147"/>
          <p:cNvSpPr/>
          <p:nvPr/>
        </p:nvSpPr>
        <p:spPr>
          <a:xfrm>
            <a:off x="1821472" y="1678773"/>
            <a:ext cx="48986" cy="37032"/>
          </a:xfrm>
          <a:custGeom>
            <a:avLst/>
            <a:gdLst/>
            <a:ahLst/>
            <a:cxnLst/>
            <a:rect l="l" t="t" r="r" b="b"/>
            <a:pathLst>
              <a:path w="47625" h="39369">
                <a:moveTo>
                  <a:pt x="22733" y="0"/>
                </a:moveTo>
                <a:lnTo>
                  <a:pt x="0" y="16985"/>
                </a:lnTo>
                <a:lnTo>
                  <a:pt x="5836" y="27739"/>
                </a:lnTo>
                <a:lnTo>
                  <a:pt x="13622" y="30834"/>
                </a:lnTo>
                <a:lnTo>
                  <a:pt x="21772" y="32501"/>
                </a:lnTo>
                <a:lnTo>
                  <a:pt x="28701" y="38969"/>
                </a:lnTo>
                <a:lnTo>
                  <a:pt x="47288" y="19450"/>
                </a:lnTo>
                <a:lnTo>
                  <a:pt x="41897" y="3640"/>
                </a:lnTo>
                <a:lnTo>
                  <a:pt x="22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8" name="bk object 148"/>
          <p:cNvSpPr/>
          <p:nvPr/>
        </p:nvSpPr>
        <p:spPr>
          <a:xfrm>
            <a:off x="2147657" y="2164696"/>
            <a:ext cx="24819" cy="9557"/>
          </a:xfrm>
          <a:custGeom>
            <a:avLst/>
            <a:gdLst/>
            <a:ahLst/>
            <a:cxnLst/>
            <a:rect l="l" t="t" r="r" b="b"/>
            <a:pathLst>
              <a:path w="24130" h="10160">
                <a:moveTo>
                  <a:pt x="9807" y="0"/>
                </a:moveTo>
                <a:lnTo>
                  <a:pt x="3178" y="1313"/>
                </a:lnTo>
                <a:lnTo>
                  <a:pt x="0" y="7172"/>
                </a:lnTo>
                <a:lnTo>
                  <a:pt x="7223" y="8840"/>
                </a:lnTo>
                <a:lnTo>
                  <a:pt x="15898" y="9729"/>
                </a:lnTo>
                <a:lnTo>
                  <a:pt x="22533" y="7777"/>
                </a:lnTo>
                <a:lnTo>
                  <a:pt x="23634" y="923"/>
                </a:lnTo>
                <a:lnTo>
                  <a:pt x="17441" y="710"/>
                </a:lnTo>
                <a:lnTo>
                  <a:pt x="9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9" name="bk object 149"/>
          <p:cNvSpPr/>
          <p:nvPr/>
        </p:nvSpPr>
        <p:spPr>
          <a:xfrm>
            <a:off x="2151116" y="2195283"/>
            <a:ext cx="21554" cy="14335"/>
          </a:xfrm>
          <a:custGeom>
            <a:avLst/>
            <a:gdLst/>
            <a:ahLst/>
            <a:cxnLst/>
            <a:rect l="l" t="t" r="r" b="b"/>
            <a:pathLst>
              <a:path w="20955" h="15239">
                <a:moveTo>
                  <a:pt x="0" y="0"/>
                </a:moveTo>
                <a:lnTo>
                  <a:pt x="973" y="7905"/>
                </a:lnTo>
                <a:lnTo>
                  <a:pt x="6232" y="12649"/>
                </a:lnTo>
                <a:lnTo>
                  <a:pt x="13544" y="14830"/>
                </a:lnTo>
                <a:lnTo>
                  <a:pt x="20675" y="15049"/>
                </a:lnTo>
                <a:lnTo>
                  <a:pt x="16384" y="7833"/>
                </a:lnTo>
                <a:lnTo>
                  <a:pt x="11271" y="3848"/>
                </a:lnTo>
                <a:lnTo>
                  <a:pt x="5691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0" name="bk object 150"/>
          <p:cNvSpPr/>
          <p:nvPr/>
        </p:nvSpPr>
        <p:spPr>
          <a:xfrm>
            <a:off x="2391120" y="2653292"/>
            <a:ext cx="14369" cy="13737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5561" y="0"/>
                </a:moveTo>
                <a:lnTo>
                  <a:pt x="0" y="4878"/>
                </a:lnTo>
                <a:lnTo>
                  <a:pt x="656" y="10723"/>
                </a:lnTo>
                <a:lnTo>
                  <a:pt x="5479" y="14089"/>
                </a:lnTo>
                <a:lnTo>
                  <a:pt x="12419" y="11531"/>
                </a:lnTo>
                <a:lnTo>
                  <a:pt x="7479" y="3810"/>
                </a:lnTo>
                <a:lnTo>
                  <a:pt x="13765" y="2870"/>
                </a:lnTo>
                <a:lnTo>
                  <a:pt x="5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1" name="bk object 151"/>
          <p:cNvSpPr/>
          <p:nvPr/>
        </p:nvSpPr>
        <p:spPr>
          <a:xfrm>
            <a:off x="1836674" y="1880621"/>
            <a:ext cx="21554" cy="9557"/>
          </a:xfrm>
          <a:custGeom>
            <a:avLst/>
            <a:gdLst/>
            <a:ahLst/>
            <a:cxnLst/>
            <a:rect l="l" t="t" r="r" b="b"/>
            <a:pathLst>
              <a:path w="20955" h="10160">
                <a:moveTo>
                  <a:pt x="6058" y="0"/>
                </a:moveTo>
                <a:lnTo>
                  <a:pt x="0" y="4573"/>
                </a:lnTo>
                <a:lnTo>
                  <a:pt x="4276" y="9976"/>
                </a:lnTo>
                <a:lnTo>
                  <a:pt x="11542" y="9678"/>
                </a:lnTo>
                <a:lnTo>
                  <a:pt x="18225" y="5694"/>
                </a:lnTo>
                <a:lnTo>
                  <a:pt x="20113" y="1469"/>
                </a:lnTo>
                <a:lnTo>
                  <a:pt x="15485" y="1469"/>
                </a:lnTo>
                <a:lnTo>
                  <a:pt x="10904" y="210"/>
                </a:lnTo>
                <a:lnTo>
                  <a:pt x="6058" y="0"/>
                </a:lnTo>
                <a:close/>
              </a:path>
              <a:path w="20955" h="10160">
                <a:moveTo>
                  <a:pt x="20751" y="39"/>
                </a:moveTo>
                <a:lnTo>
                  <a:pt x="15485" y="1469"/>
                </a:lnTo>
                <a:lnTo>
                  <a:pt x="20113" y="1469"/>
                </a:lnTo>
                <a:lnTo>
                  <a:pt x="20751" y="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2" name="bk object 152"/>
          <p:cNvSpPr/>
          <p:nvPr/>
        </p:nvSpPr>
        <p:spPr>
          <a:xfrm>
            <a:off x="2221820" y="2571509"/>
            <a:ext cx="21554" cy="8959"/>
          </a:xfrm>
          <a:custGeom>
            <a:avLst/>
            <a:gdLst/>
            <a:ahLst/>
            <a:cxnLst/>
            <a:rect l="l" t="t" r="r" b="b"/>
            <a:pathLst>
              <a:path w="20955" h="9525">
                <a:moveTo>
                  <a:pt x="5492" y="2194"/>
                </a:moveTo>
                <a:lnTo>
                  <a:pt x="0" y="4521"/>
                </a:lnTo>
                <a:lnTo>
                  <a:pt x="5469" y="9447"/>
                </a:lnTo>
                <a:lnTo>
                  <a:pt x="11314" y="9032"/>
                </a:lnTo>
                <a:lnTo>
                  <a:pt x="16689" y="5232"/>
                </a:lnTo>
                <a:lnTo>
                  <a:pt x="18940" y="2333"/>
                </a:lnTo>
                <a:lnTo>
                  <a:pt x="15259" y="2333"/>
                </a:lnTo>
                <a:lnTo>
                  <a:pt x="5492" y="2194"/>
                </a:lnTo>
                <a:close/>
              </a:path>
              <a:path w="20955" h="9525">
                <a:moveTo>
                  <a:pt x="20751" y="0"/>
                </a:moveTo>
                <a:lnTo>
                  <a:pt x="15259" y="2333"/>
                </a:lnTo>
                <a:lnTo>
                  <a:pt x="18940" y="2333"/>
                </a:lnTo>
                <a:lnTo>
                  <a:pt x="2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3" name="bk object 153"/>
          <p:cNvSpPr/>
          <p:nvPr/>
        </p:nvSpPr>
        <p:spPr>
          <a:xfrm>
            <a:off x="1735282" y="1910111"/>
            <a:ext cx="22860" cy="10154"/>
          </a:xfrm>
          <a:custGeom>
            <a:avLst/>
            <a:gdLst/>
            <a:ahLst/>
            <a:cxnLst/>
            <a:rect l="l" t="t" r="r" b="b"/>
            <a:pathLst>
              <a:path w="22225" h="10794">
                <a:moveTo>
                  <a:pt x="5260" y="3091"/>
                </a:moveTo>
                <a:lnTo>
                  <a:pt x="0" y="4521"/>
                </a:lnTo>
                <a:lnTo>
                  <a:pt x="5158" y="10535"/>
                </a:lnTo>
                <a:lnTo>
                  <a:pt x="14760" y="7989"/>
                </a:lnTo>
                <a:lnTo>
                  <a:pt x="19448" y="4565"/>
                </a:lnTo>
                <a:lnTo>
                  <a:pt x="14685" y="4565"/>
                </a:lnTo>
                <a:lnTo>
                  <a:pt x="9840" y="4351"/>
                </a:lnTo>
                <a:lnTo>
                  <a:pt x="5260" y="3091"/>
                </a:lnTo>
                <a:close/>
              </a:path>
              <a:path w="22225" h="10794">
                <a:moveTo>
                  <a:pt x="20739" y="0"/>
                </a:moveTo>
                <a:lnTo>
                  <a:pt x="14685" y="4565"/>
                </a:lnTo>
                <a:lnTo>
                  <a:pt x="19448" y="4565"/>
                </a:lnTo>
                <a:lnTo>
                  <a:pt x="22167" y="2579"/>
                </a:lnTo>
                <a:lnTo>
                  <a:pt x="20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4" name="bk object 154"/>
          <p:cNvSpPr/>
          <p:nvPr/>
        </p:nvSpPr>
        <p:spPr>
          <a:xfrm>
            <a:off x="1753447" y="2093232"/>
            <a:ext cx="23513" cy="13737"/>
          </a:xfrm>
          <a:custGeom>
            <a:avLst/>
            <a:gdLst/>
            <a:ahLst/>
            <a:cxnLst/>
            <a:rect l="l" t="t" r="r" b="b"/>
            <a:pathLst>
              <a:path w="22860" h="14605">
                <a:moveTo>
                  <a:pt x="17322" y="0"/>
                </a:moveTo>
                <a:lnTo>
                  <a:pt x="0" y="10299"/>
                </a:lnTo>
                <a:lnTo>
                  <a:pt x="4542" y="14156"/>
                </a:lnTo>
                <a:lnTo>
                  <a:pt x="10139" y="13838"/>
                </a:lnTo>
                <a:lnTo>
                  <a:pt x="16285" y="11340"/>
                </a:lnTo>
                <a:lnTo>
                  <a:pt x="22479" y="8661"/>
                </a:lnTo>
                <a:lnTo>
                  <a:pt x="17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5" name="bk object 155"/>
          <p:cNvSpPr/>
          <p:nvPr/>
        </p:nvSpPr>
        <p:spPr>
          <a:xfrm>
            <a:off x="2053348" y="2638034"/>
            <a:ext cx="20901" cy="14932"/>
          </a:xfrm>
          <a:custGeom>
            <a:avLst/>
            <a:gdLst/>
            <a:ahLst/>
            <a:cxnLst/>
            <a:rect l="l" t="t" r="r" b="b"/>
            <a:pathLst>
              <a:path w="20319" h="15875">
                <a:moveTo>
                  <a:pt x="16736" y="5537"/>
                </a:moveTo>
                <a:lnTo>
                  <a:pt x="10020" y="5537"/>
                </a:lnTo>
                <a:lnTo>
                  <a:pt x="13195" y="15595"/>
                </a:lnTo>
                <a:lnTo>
                  <a:pt x="19745" y="9903"/>
                </a:lnTo>
                <a:lnTo>
                  <a:pt x="16736" y="5537"/>
                </a:lnTo>
                <a:close/>
              </a:path>
              <a:path w="20319" h="15875">
                <a:moveTo>
                  <a:pt x="0" y="0"/>
                </a:moveTo>
                <a:lnTo>
                  <a:pt x="3987" y="6832"/>
                </a:lnTo>
                <a:lnTo>
                  <a:pt x="10020" y="5537"/>
                </a:lnTo>
                <a:lnTo>
                  <a:pt x="16736" y="5537"/>
                </a:lnTo>
                <a:lnTo>
                  <a:pt x="15855" y="4259"/>
                </a:lnTo>
                <a:lnTo>
                  <a:pt x="7337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6" name="bk object 156"/>
          <p:cNvSpPr/>
          <p:nvPr/>
        </p:nvSpPr>
        <p:spPr>
          <a:xfrm>
            <a:off x="1690826" y="2204627"/>
            <a:ext cx="24819" cy="11349"/>
          </a:xfrm>
          <a:custGeom>
            <a:avLst/>
            <a:gdLst/>
            <a:ahLst/>
            <a:cxnLst/>
            <a:rect l="l" t="t" r="r" b="b"/>
            <a:pathLst>
              <a:path w="24130" h="12064">
                <a:moveTo>
                  <a:pt x="5739" y="5352"/>
                </a:moveTo>
                <a:lnTo>
                  <a:pt x="0" y="6248"/>
                </a:lnTo>
                <a:lnTo>
                  <a:pt x="5898" y="11571"/>
                </a:lnTo>
                <a:lnTo>
                  <a:pt x="15470" y="11911"/>
                </a:lnTo>
                <a:lnTo>
                  <a:pt x="23215" y="7857"/>
                </a:lnTo>
                <a:lnTo>
                  <a:pt x="23321" y="5872"/>
                </a:lnTo>
                <a:lnTo>
                  <a:pt x="11122" y="5872"/>
                </a:lnTo>
                <a:lnTo>
                  <a:pt x="5739" y="5352"/>
                </a:lnTo>
                <a:close/>
              </a:path>
              <a:path w="24130" h="12064">
                <a:moveTo>
                  <a:pt x="23634" y="0"/>
                </a:moveTo>
                <a:lnTo>
                  <a:pt x="16852" y="5017"/>
                </a:lnTo>
                <a:lnTo>
                  <a:pt x="11122" y="5872"/>
                </a:lnTo>
                <a:lnTo>
                  <a:pt x="23321" y="5872"/>
                </a:lnTo>
                <a:lnTo>
                  <a:pt x="23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7" name="bk object 157"/>
          <p:cNvSpPr/>
          <p:nvPr/>
        </p:nvSpPr>
        <p:spPr>
          <a:xfrm>
            <a:off x="1653105" y="2157316"/>
            <a:ext cx="19594" cy="22697"/>
          </a:xfrm>
          <a:custGeom>
            <a:avLst/>
            <a:gdLst/>
            <a:ahLst/>
            <a:cxnLst/>
            <a:rect l="l" t="t" r="r" b="b"/>
            <a:pathLst>
              <a:path w="19050" h="24130">
                <a:moveTo>
                  <a:pt x="6934" y="0"/>
                </a:moveTo>
                <a:lnTo>
                  <a:pt x="2895" y="2235"/>
                </a:lnTo>
                <a:lnTo>
                  <a:pt x="1409" y="5130"/>
                </a:lnTo>
                <a:lnTo>
                  <a:pt x="0" y="8026"/>
                </a:lnTo>
                <a:lnTo>
                  <a:pt x="4890" y="12676"/>
                </a:lnTo>
                <a:lnTo>
                  <a:pt x="8853" y="14487"/>
                </a:lnTo>
                <a:lnTo>
                  <a:pt x="11685" y="16970"/>
                </a:lnTo>
                <a:lnTo>
                  <a:pt x="13182" y="23634"/>
                </a:lnTo>
                <a:lnTo>
                  <a:pt x="18816" y="18430"/>
                </a:lnTo>
                <a:lnTo>
                  <a:pt x="17673" y="10988"/>
                </a:lnTo>
                <a:lnTo>
                  <a:pt x="12723" y="3960"/>
                </a:lnTo>
                <a:lnTo>
                  <a:pt x="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8" name="bk object 158"/>
          <p:cNvSpPr/>
          <p:nvPr/>
        </p:nvSpPr>
        <p:spPr>
          <a:xfrm>
            <a:off x="1686517" y="2252328"/>
            <a:ext cx="28738" cy="12543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6987" y="0"/>
                </a:moveTo>
                <a:lnTo>
                  <a:pt x="0" y="1018"/>
                </a:lnTo>
                <a:lnTo>
                  <a:pt x="3762" y="7871"/>
                </a:lnTo>
                <a:lnTo>
                  <a:pt x="9012" y="8895"/>
                </a:lnTo>
                <a:lnTo>
                  <a:pt x="14492" y="9019"/>
                </a:lnTo>
                <a:lnTo>
                  <a:pt x="18948" y="13172"/>
                </a:lnTo>
                <a:lnTo>
                  <a:pt x="24091" y="9578"/>
                </a:lnTo>
                <a:lnTo>
                  <a:pt x="27457" y="5539"/>
                </a:lnTo>
                <a:lnTo>
                  <a:pt x="27392" y="4740"/>
                </a:lnTo>
                <a:lnTo>
                  <a:pt x="19248" y="4740"/>
                </a:lnTo>
                <a:lnTo>
                  <a:pt x="12982" y="2901"/>
                </a:lnTo>
                <a:lnTo>
                  <a:pt x="6987" y="0"/>
                </a:lnTo>
                <a:close/>
              </a:path>
              <a:path w="27939" h="13335">
                <a:moveTo>
                  <a:pt x="27050" y="535"/>
                </a:moveTo>
                <a:lnTo>
                  <a:pt x="19248" y="4740"/>
                </a:lnTo>
                <a:lnTo>
                  <a:pt x="27392" y="4740"/>
                </a:lnTo>
                <a:lnTo>
                  <a:pt x="27050" y="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9" name="bk object 159"/>
          <p:cNvSpPr/>
          <p:nvPr/>
        </p:nvSpPr>
        <p:spPr>
          <a:xfrm>
            <a:off x="1569810" y="2095846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10">
                <a:moveTo>
                  <a:pt x="13881" y="0"/>
                </a:moveTo>
                <a:lnTo>
                  <a:pt x="7856" y="513"/>
                </a:lnTo>
                <a:lnTo>
                  <a:pt x="3182" y="4386"/>
                </a:lnTo>
                <a:lnTo>
                  <a:pt x="388" y="10085"/>
                </a:lnTo>
                <a:lnTo>
                  <a:pt x="0" y="16078"/>
                </a:lnTo>
                <a:lnTo>
                  <a:pt x="4754" y="10667"/>
                </a:lnTo>
                <a:lnTo>
                  <a:pt x="9902" y="8329"/>
                </a:lnTo>
                <a:lnTo>
                  <a:pt x="13569" y="5846"/>
                </a:lnTo>
                <a:lnTo>
                  <a:pt x="13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0" name="bk object 160"/>
          <p:cNvSpPr/>
          <p:nvPr/>
        </p:nvSpPr>
        <p:spPr>
          <a:xfrm>
            <a:off x="1338821" y="1813151"/>
            <a:ext cx="17635" cy="26878"/>
          </a:xfrm>
          <a:custGeom>
            <a:avLst/>
            <a:gdLst/>
            <a:ahLst/>
            <a:cxnLst/>
            <a:rect l="l" t="t" r="r" b="b"/>
            <a:pathLst>
              <a:path w="17144" h="28575">
                <a:moveTo>
                  <a:pt x="8195" y="0"/>
                </a:moveTo>
                <a:lnTo>
                  <a:pt x="0" y="4818"/>
                </a:lnTo>
                <a:lnTo>
                  <a:pt x="3585" y="7435"/>
                </a:lnTo>
                <a:lnTo>
                  <a:pt x="5819" y="14283"/>
                </a:lnTo>
                <a:lnTo>
                  <a:pt x="6711" y="22324"/>
                </a:lnTo>
                <a:lnTo>
                  <a:pt x="6248" y="28453"/>
                </a:lnTo>
                <a:lnTo>
                  <a:pt x="16898" y="19470"/>
                </a:lnTo>
                <a:lnTo>
                  <a:pt x="15687" y="7435"/>
                </a:lnTo>
                <a:lnTo>
                  <a:pt x="8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1" name="bk object 161"/>
          <p:cNvSpPr/>
          <p:nvPr/>
        </p:nvSpPr>
        <p:spPr>
          <a:xfrm>
            <a:off x="1519047" y="2181848"/>
            <a:ext cx="35923" cy="30461"/>
          </a:xfrm>
          <a:custGeom>
            <a:avLst/>
            <a:gdLst/>
            <a:ahLst/>
            <a:cxnLst/>
            <a:rect l="l" t="t" r="r" b="b"/>
            <a:pathLst>
              <a:path w="34925" h="32385">
                <a:moveTo>
                  <a:pt x="27762" y="0"/>
                </a:moveTo>
                <a:lnTo>
                  <a:pt x="19189" y="9147"/>
                </a:lnTo>
                <a:lnTo>
                  <a:pt x="10590" y="14871"/>
                </a:lnTo>
                <a:lnTo>
                  <a:pt x="3635" y="21195"/>
                </a:lnTo>
                <a:lnTo>
                  <a:pt x="0" y="32143"/>
                </a:lnTo>
                <a:lnTo>
                  <a:pt x="16014" y="26985"/>
                </a:lnTo>
                <a:lnTo>
                  <a:pt x="24081" y="24155"/>
                </a:lnTo>
                <a:lnTo>
                  <a:pt x="32296" y="20751"/>
                </a:lnTo>
                <a:lnTo>
                  <a:pt x="30365" y="13716"/>
                </a:lnTo>
                <a:lnTo>
                  <a:pt x="34544" y="8255"/>
                </a:lnTo>
                <a:lnTo>
                  <a:pt x="27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2" name="bk object 162"/>
          <p:cNvSpPr/>
          <p:nvPr/>
        </p:nvSpPr>
        <p:spPr>
          <a:xfrm>
            <a:off x="1419116" y="2025862"/>
            <a:ext cx="12410" cy="22697"/>
          </a:xfrm>
          <a:custGeom>
            <a:avLst/>
            <a:gdLst/>
            <a:ahLst/>
            <a:cxnLst/>
            <a:rect l="l" t="t" r="r" b="b"/>
            <a:pathLst>
              <a:path w="12065" h="24130">
                <a:moveTo>
                  <a:pt x="4533" y="0"/>
                </a:moveTo>
                <a:lnTo>
                  <a:pt x="0" y="1828"/>
                </a:lnTo>
                <a:lnTo>
                  <a:pt x="1430" y="7048"/>
                </a:lnTo>
                <a:lnTo>
                  <a:pt x="1539" y="11549"/>
                </a:lnTo>
                <a:lnTo>
                  <a:pt x="1448" y="15135"/>
                </a:lnTo>
                <a:lnTo>
                  <a:pt x="2753" y="21022"/>
                </a:lnTo>
                <a:lnTo>
                  <a:pt x="9131" y="23736"/>
                </a:lnTo>
                <a:lnTo>
                  <a:pt x="6762" y="18849"/>
                </a:lnTo>
                <a:lnTo>
                  <a:pt x="9012" y="15135"/>
                </a:lnTo>
                <a:lnTo>
                  <a:pt x="11769" y="11549"/>
                </a:lnTo>
                <a:lnTo>
                  <a:pt x="11447" y="9842"/>
                </a:lnTo>
                <a:lnTo>
                  <a:pt x="6134" y="9842"/>
                </a:lnTo>
                <a:lnTo>
                  <a:pt x="4533" y="0"/>
                </a:lnTo>
                <a:close/>
              </a:path>
              <a:path w="12065" h="24130">
                <a:moveTo>
                  <a:pt x="10921" y="7048"/>
                </a:moveTo>
                <a:lnTo>
                  <a:pt x="6134" y="9842"/>
                </a:lnTo>
                <a:lnTo>
                  <a:pt x="11447" y="9842"/>
                </a:lnTo>
                <a:lnTo>
                  <a:pt x="10921" y="7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3" name="bk object 163"/>
          <p:cNvSpPr/>
          <p:nvPr/>
        </p:nvSpPr>
        <p:spPr>
          <a:xfrm>
            <a:off x="1660786" y="2435242"/>
            <a:ext cx="36576" cy="38227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26258" y="14750"/>
                </a:moveTo>
                <a:lnTo>
                  <a:pt x="13116" y="14750"/>
                </a:lnTo>
                <a:lnTo>
                  <a:pt x="17878" y="17856"/>
                </a:lnTo>
                <a:lnTo>
                  <a:pt x="15865" y="28376"/>
                </a:lnTo>
                <a:lnTo>
                  <a:pt x="16267" y="33992"/>
                </a:lnTo>
                <a:lnTo>
                  <a:pt x="19529" y="40335"/>
                </a:lnTo>
                <a:lnTo>
                  <a:pt x="26869" y="36474"/>
                </a:lnTo>
                <a:lnTo>
                  <a:pt x="33689" y="32486"/>
                </a:lnTo>
                <a:lnTo>
                  <a:pt x="35124" y="27139"/>
                </a:lnTo>
                <a:lnTo>
                  <a:pt x="30452" y="19016"/>
                </a:lnTo>
                <a:lnTo>
                  <a:pt x="26258" y="14750"/>
                </a:lnTo>
                <a:close/>
              </a:path>
              <a:path w="35560" h="40639">
                <a:moveTo>
                  <a:pt x="15071" y="0"/>
                </a:moveTo>
                <a:lnTo>
                  <a:pt x="6613" y="2289"/>
                </a:lnTo>
                <a:lnTo>
                  <a:pt x="1607" y="7583"/>
                </a:lnTo>
                <a:lnTo>
                  <a:pt x="0" y="14975"/>
                </a:lnTo>
                <a:lnTo>
                  <a:pt x="1736" y="23558"/>
                </a:lnTo>
                <a:lnTo>
                  <a:pt x="5841" y="19506"/>
                </a:lnTo>
                <a:lnTo>
                  <a:pt x="9369" y="15935"/>
                </a:lnTo>
                <a:lnTo>
                  <a:pt x="13116" y="14750"/>
                </a:lnTo>
                <a:lnTo>
                  <a:pt x="26258" y="14750"/>
                </a:lnTo>
                <a:lnTo>
                  <a:pt x="19744" y="8123"/>
                </a:lnTo>
                <a:lnTo>
                  <a:pt x="15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4" name="bk object 164"/>
          <p:cNvSpPr/>
          <p:nvPr/>
        </p:nvSpPr>
        <p:spPr>
          <a:xfrm>
            <a:off x="1903777" y="2794639"/>
            <a:ext cx="15675" cy="11349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4231" y="7021"/>
                </a:moveTo>
                <a:lnTo>
                  <a:pt x="4628" y="7021"/>
                </a:lnTo>
                <a:lnTo>
                  <a:pt x="7222" y="9075"/>
                </a:lnTo>
                <a:lnTo>
                  <a:pt x="11213" y="11484"/>
                </a:lnTo>
                <a:lnTo>
                  <a:pt x="15199" y="8648"/>
                </a:lnTo>
                <a:lnTo>
                  <a:pt x="14231" y="7021"/>
                </a:lnTo>
                <a:close/>
              </a:path>
              <a:path w="15239" h="12064">
                <a:moveTo>
                  <a:pt x="10055" y="0"/>
                </a:moveTo>
                <a:lnTo>
                  <a:pt x="3896" y="1160"/>
                </a:lnTo>
                <a:lnTo>
                  <a:pt x="73" y="4699"/>
                </a:lnTo>
                <a:lnTo>
                  <a:pt x="0" y="8648"/>
                </a:lnTo>
                <a:lnTo>
                  <a:pt x="4836" y="10922"/>
                </a:lnTo>
                <a:lnTo>
                  <a:pt x="4628" y="7021"/>
                </a:lnTo>
                <a:lnTo>
                  <a:pt x="14231" y="7021"/>
                </a:lnTo>
                <a:lnTo>
                  <a:pt x="1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5" name="bk object 165"/>
          <p:cNvSpPr/>
          <p:nvPr/>
        </p:nvSpPr>
        <p:spPr>
          <a:xfrm>
            <a:off x="1266117" y="1820707"/>
            <a:ext cx="15021" cy="25086"/>
          </a:xfrm>
          <a:custGeom>
            <a:avLst/>
            <a:gdLst/>
            <a:ahLst/>
            <a:cxnLst/>
            <a:rect l="l" t="t" r="r" b="b"/>
            <a:pathLst>
              <a:path w="14605" h="26669">
                <a:moveTo>
                  <a:pt x="6178" y="0"/>
                </a:moveTo>
                <a:lnTo>
                  <a:pt x="0" y="7147"/>
                </a:lnTo>
                <a:lnTo>
                  <a:pt x="1406" y="15659"/>
                </a:lnTo>
                <a:lnTo>
                  <a:pt x="7188" y="22970"/>
                </a:lnTo>
                <a:lnTo>
                  <a:pt x="14141" y="26517"/>
                </a:lnTo>
                <a:lnTo>
                  <a:pt x="13819" y="21638"/>
                </a:lnTo>
                <a:lnTo>
                  <a:pt x="8941" y="16738"/>
                </a:lnTo>
                <a:lnTo>
                  <a:pt x="4380" y="11247"/>
                </a:lnTo>
                <a:lnTo>
                  <a:pt x="5009" y="4597"/>
                </a:lnTo>
                <a:lnTo>
                  <a:pt x="6660" y="3390"/>
                </a:lnTo>
                <a:lnTo>
                  <a:pt x="8159" y="2133"/>
                </a:lnTo>
                <a:lnTo>
                  <a:pt x="6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6" name="bk object 166"/>
          <p:cNvSpPr/>
          <p:nvPr/>
        </p:nvSpPr>
        <p:spPr>
          <a:xfrm>
            <a:off x="1117906" y="1665917"/>
            <a:ext cx="39842" cy="25086"/>
          </a:xfrm>
          <a:custGeom>
            <a:avLst/>
            <a:gdLst/>
            <a:ahLst/>
            <a:cxnLst/>
            <a:rect l="l" t="t" r="r" b="b"/>
            <a:pathLst>
              <a:path w="38734" h="26669">
                <a:moveTo>
                  <a:pt x="0" y="3898"/>
                </a:moveTo>
                <a:lnTo>
                  <a:pt x="1258" y="15242"/>
                </a:lnTo>
                <a:lnTo>
                  <a:pt x="10401" y="22915"/>
                </a:lnTo>
                <a:lnTo>
                  <a:pt x="23392" y="26442"/>
                </a:lnTo>
                <a:lnTo>
                  <a:pt x="36194" y="25349"/>
                </a:lnTo>
                <a:lnTo>
                  <a:pt x="35956" y="20065"/>
                </a:lnTo>
                <a:lnTo>
                  <a:pt x="38012" y="15374"/>
                </a:lnTo>
                <a:lnTo>
                  <a:pt x="38318" y="9334"/>
                </a:lnTo>
                <a:lnTo>
                  <a:pt x="38144" y="9038"/>
                </a:lnTo>
                <a:lnTo>
                  <a:pt x="8419" y="9038"/>
                </a:lnTo>
                <a:lnTo>
                  <a:pt x="0" y="3898"/>
                </a:lnTo>
                <a:close/>
              </a:path>
              <a:path w="38734" h="26669">
                <a:moveTo>
                  <a:pt x="32829" y="0"/>
                </a:moveTo>
                <a:lnTo>
                  <a:pt x="22867" y="4525"/>
                </a:lnTo>
                <a:lnTo>
                  <a:pt x="15386" y="8393"/>
                </a:lnTo>
                <a:lnTo>
                  <a:pt x="8419" y="9038"/>
                </a:lnTo>
                <a:lnTo>
                  <a:pt x="38144" y="9038"/>
                </a:lnTo>
                <a:lnTo>
                  <a:pt x="32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7" name="bk object 167"/>
          <p:cNvSpPr/>
          <p:nvPr/>
        </p:nvSpPr>
        <p:spPr>
          <a:xfrm>
            <a:off x="1292906" y="1917257"/>
            <a:ext cx="29391" cy="39421"/>
          </a:xfrm>
          <a:custGeom>
            <a:avLst/>
            <a:gdLst/>
            <a:ahLst/>
            <a:cxnLst/>
            <a:rect l="l" t="t" r="r" b="b"/>
            <a:pathLst>
              <a:path w="28575" h="41910">
                <a:moveTo>
                  <a:pt x="17754" y="0"/>
                </a:moveTo>
                <a:lnTo>
                  <a:pt x="5588" y="9249"/>
                </a:lnTo>
                <a:lnTo>
                  <a:pt x="0" y="20097"/>
                </a:lnTo>
                <a:lnTo>
                  <a:pt x="659" y="31250"/>
                </a:lnTo>
                <a:lnTo>
                  <a:pt x="7238" y="41414"/>
                </a:lnTo>
                <a:lnTo>
                  <a:pt x="11086" y="34065"/>
                </a:lnTo>
                <a:lnTo>
                  <a:pt x="13946" y="25552"/>
                </a:lnTo>
                <a:lnTo>
                  <a:pt x="18656" y="18944"/>
                </a:lnTo>
                <a:lnTo>
                  <a:pt x="28054" y="17310"/>
                </a:lnTo>
                <a:lnTo>
                  <a:pt x="17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8" name="bk object 168"/>
          <p:cNvSpPr/>
          <p:nvPr/>
        </p:nvSpPr>
        <p:spPr>
          <a:xfrm>
            <a:off x="1565677" y="2489635"/>
            <a:ext cx="26778" cy="13737"/>
          </a:xfrm>
          <a:custGeom>
            <a:avLst/>
            <a:gdLst/>
            <a:ahLst/>
            <a:cxnLst/>
            <a:rect l="l" t="t" r="r" b="b"/>
            <a:pathLst>
              <a:path w="26034" h="14605">
                <a:moveTo>
                  <a:pt x="21196" y="7192"/>
                </a:moveTo>
                <a:lnTo>
                  <a:pt x="10801" y="7192"/>
                </a:lnTo>
                <a:lnTo>
                  <a:pt x="15933" y="8685"/>
                </a:lnTo>
                <a:lnTo>
                  <a:pt x="20525" y="12309"/>
                </a:lnTo>
                <a:lnTo>
                  <a:pt x="25501" y="14427"/>
                </a:lnTo>
                <a:lnTo>
                  <a:pt x="21196" y="7192"/>
                </a:lnTo>
                <a:close/>
              </a:path>
              <a:path w="26034" h="14605">
                <a:moveTo>
                  <a:pt x="16916" y="0"/>
                </a:moveTo>
                <a:lnTo>
                  <a:pt x="13665" y="4064"/>
                </a:lnTo>
                <a:lnTo>
                  <a:pt x="0" y="5499"/>
                </a:lnTo>
                <a:lnTo>
                  <a:pt x="4203" y="11468"/>
                </a:lnTo>
                <a:lnTo>
                  <a:pt x="10801" y="7192"/>
                </a:lnTo>
                <a:lnTo>
                  <a:pt x="21196" y="7192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9" name="bk object 169"/>
          <p:cNvSpPr/>
          <p:nvPr/>
        </p:nvSpPr>
        <p:spPr>
          <a:xfrm>
            <a:off x="1729266" y="2807007"/>
            <a:ext cx="27432" cy="17919"/>
          </a:xfrm>
          <a:custGeom>
            <a:avLst/>
            <a:gdLst/>
            <a:ahLst/>
            <a:cxnLst/>
            <a:rect l="l" t="t" r="r" b="b"/>
            <a:pathLst>
              <a:path w="26669" h="19050">
                <a:moveTo>
                  <a:pt x="0" y="0"/>
                </a:moveTo>
                <a:lnTo>
                  <a:pt x="7327" y="7569"/>
                </a:lnTo>
                <a:lnTo>
                  <a:pt x="3301" y="12268"/>
                </a:lnTo>
                <a:lnTo>
                  <a:pt x="7416" y="19037"/>
                </a:lnTo>
                <a:lnTo>
                  <a:pt x="12962" y="17035"/>
                </a:lnTo>
                <a:lnTo>
                  <a:pt x="24596" y="17035"/>
                </a:lnTo>
                <a:lnTo>
                  <a:pt x="26418" y="11688"/>
                </a:lnTo>
                <a:lnTo>
                  <a:pt x="19073" y="11688"/>
                </a:lnTo>
                <a:lnTo>
                  <a:pt x="12811" y="7405"/>
                </a:lnTo>
                <a:lnTo>
                  <a:pt x="6753" y="2324"/>
                </a:lnTo>
                <a:lnTo>
                  <a:pt x="0" y="0"/>
                </a:lnTo>
                <a:close/>
              </a:path>
              <a:path w="26669" h="19050">
                <a:moveTo>
                  <a:pt x="24596" y="17035"/>
                </a:moveTo>
                <a:lnTo>
                  <a:pt x="12962" y="17035"/>
                </a:lnTo>
                <a:lnTo>
                  <a:pt x="19315" y="17843"/>
                </a:lnTo>
                <a:lnTo>
                  <a:pt x="24474" y="17394"/>
                </a:lnTo>
                <a:lnTo>
                  <a:pt x="24596" y="17035"/>
                </a:lnTo>
                <a:close/>
              </a:path>
              <a:path w="26669" h="19050">
                <a:moveTo>
                  <a:pt x="26441" y="11620"/>
                </a:moveTo>
                <a:lnTo>
                  <a:pt x="19073" y="11688"/>
                </a:lnTo>
                <a:lnTo>
                  <a:pt x="26418" y="1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0" name="bk object 170"/>
          <p:cNvSpPr/>
          <p:nvPr/>
        </p:nvSpPr>
        <p:spPr>
          <a:xfrm>
            <a:off x="1021597" y="1889795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8381" y="1892"/>
                </a:moveTo>
                <a:lnTo>
                  <a:pt x="0" y="9131"/>
                </a:lnTo>
                <a:lnTo>
                  <a:pt x="2501" y="13030"/>
                </a:lnTo>
                <a:lnTo>
                  <a:pt x="2425" y="16268"/>
                </a:lnTo>
                <a:lnTo>
                  <a:pt x="2260" y="19507"/>
                </a:lnTo>
                <a:lnTo>
                  <a:pt x="8004" y="13178"/>
                </a:lnTo>
                <a:lnTo>
                  <a:pt x="14500" y="9986"/>
                </a:lnTo>
                <a:lnTo>
                  <a:pt x="19791" y="6678"/>
                </a:lnTo>
                <a:lnTo>
                  <a:pt x="20928" y="3111"/>
                </a:lnTo>
                <a:lnTo>
                  <a:pt x="14604" y="3111"/>
                </a:lnTo>
                <a:lnTo>
                  <a:pt x="8381" y="1892"/>
                </a:lnTo>
                <a:close/>
              </a:path>
              <a:path w="22225" h="19685">
                <a:moveTo>
                  <a:pt x="21920" y="0"/>
                </a:moveTo>
                <a:lnTo>
                  <a:pt x="14604" y="3111"/>
                </a:lnTo>
                <a:lnTo>
                  <a:pt x="20928" y="3111"/>
                </a:lnTo>
                <a:lnTo>
                  <a:pt x="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1" name="bk object 171"/>
          <p:cNvSpPr/>
          <p:nvPr/>
        </p:nvSpPr>
        <p:spPr>
          <a:xfrm>
            <a:off x="898494" y="1735533"/>
            <a:ext cx="36576" cy="23294"/>
          </a:xfrm>
          <a:custGeom>
            <a:avLst/>
            <a:gdLst/>
            <a:ahLst/>
            <a:cxnLst/>
            <a:rect l="l" t="t" r="r" b="b"/>
            <a:pathLst>
              <a:path w="35559" h="24764">
                <a:moveTo>
                  <a:pt x="16675" y="0"/>
                </a:moveTo>
                <a:lnTo>
                  <a:pt x="17041" y="3275"/>
                </a:lnTo>
                <a:lnTo>
                  <a:pt x="13890" y="3419"/>
                </a:lnTo>
                <a:lnTo>
                  <a:pt x="9249" y="3568"/>
                </a:lnTo>
                <a:lnTo>
                  <a:pt x="5143" y="6858"/>
                </a:lnTo>
                <a:lnTo>
                  <a:pt x="7188" y="13093"/>
                </a:lnTo>
                <a:lnTo>
                  <a:pt x="0" y="16992"/>
                </a:lnTo>
                <a:lnTo>
                  <a:pt x="7950" y="24726"/>
                </a:lnTo>
                <a:lnTo>
                  <a:pt x="14733" y="17709"/>
                </a:lnTo>
                <a:lnTo>
                  <a:pt x="21929" y="14800"/>
                </a:lnTo>
                <a:lnTo>
                  <a:pt x="28920" y="11841"/>
                </a:lnTo>
                <a:lnTo>
                  <a:pt x="31242" y="9144"/>
                </a:lnTo>
                <a:lnTo>
                  <a:pt x="22415" y="9144"/>
                </a:lnTo>
                <a:lnTo>
                  <a:pt x="23507" y="4470"/>
                </a:lnTo>
                <a:lnTo>
                  <a:pt x="16675" y="0"/>
                </a:lnTo>
                <a:close/>
              </a:path>
              <a:path w="35559" h="24764">
                <a:moveTo>
                  <a:pt x="35090" y="4673"/>
                </a:moveTo>
                <a:lnTo>
                  <a:pt x="22415" y="9144"/>
                </a:lnTo>
                <a:lnTo>
                  <a:pt x="31242" y="9144"/>
                </a:lnTo>
                <a:lnTo>
                  <a:pt x="35090" y="4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2" name="bk object 172"/>
          <p:cNvSpPr/>
          <p:nvPr/>
        </p:nvSpPr>
        <p:spPr>
          <a:xfrm>
            <a:off x="911412" y="1757206"/>
            <a:ext cx="24819" cy="16127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5620" y="0"/>
                </a:moveTo>
                <a:lnTo>
                  <a:pt x="0" y="2856"/>
                </a:lnTo>
                <a:lnTo>
                  <a:pt x="4855" y="10235"/>
                </a:lnTo>
                <a:lnTo>
                  <a:pt x="10387" y="14967"/>
                </a:lnTo>
                <a:lnTo>
                  <a:pt x="16611" y="16977"/>
                </a:lnTo>
                <a:lnTo>
                  <a:pt x="23545" y="16191"/>
                </a:lnTo>
                <a:lnTo>
                  <a:pt x="19672" y="11111"/>
                </a:lnTo>
                <a:lnTo>
                  <a:pt x="23012" y="7885"/>
                </a:lnTo>
                <a:lnTo>
                  <a:pt x="20989" y="4974"/>
                </a:lnTo>
                <a:lnTo>
                  <a:pt x="14157" y="4974"/>
                </a:lnTo>
                <a:lnTo>
                  <a:pt x="9923" y="2351"/>
                </a:lnTo>
                <a:lnTo>
                  <a:pt x="5620" y="0"/>
                </a:lnTo>
                <a:close/>
              </a:path>
              <a:path w="24130" h="17144">
                <a:moveTo>
                  <a:pt x="19570" y="2932"/>
                </a:moveTo>
                <a:lnTo>
                  <a:pt x="14157" y="4974"/>
                </a:lnTo>
                <a:lnTo>
                  <a:pt x="20989" y="4974"/>
                </a:lnTo>
                <a:lnTo>
                  <a:pt x="19570" y="2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3" name="bk object 173"/>
          <p:cNvSpPr/>
          <p:nvPr/>
        </p:nvSpPr>
        <p:spPr>
          <a:xfrm>
            <a:off x="1433956" y="2590993"/>
            <a:ext cx="24166" cy="15530"/>
          </a:xfrm>
          <a:custGeom>
            <a:avLst/>
            <a:gdLst/>
            <a:ahLst/>
            <a:cxnLst/>
            <a:rect l="l" t="t" r="r" b="b"/>
            <a:pathLst>
              <a:path w="23494" h="16510">
                <a:moveTo>
                  <a:pt x="9817" y="0"/>
                </a:moveTo>
                <a:lnTo>
                  <a:pt x="4673" y="2768"/>
                </a:lnTo>
                <a:lnTo>
                  <a:pt x="1231" y="5981"/>
                </a:lnTo>
                <a:lnTo>
                  <a:pt x="0" y="9753"/>
                </a:lnTo>
                <a:lnTo>
                  <a:pt x="4831" y="14840"/>
                </a:lnTo>
                <a:lnTo>
                  <a:pt x="10572" y="16346"/>
                </a:lnTo>
                <a:lnTo>
                  <a:pt x="16780" y="16016"/>
                </a:lnTo>
                <a:lnTo>
                  <a:pt x="23012" y="15595"/>
                </a:lnTo>
                <a:lnTo>
                  <a:pt x="19164" y="8254"/>
                </a:lnTo>
                <a:lnTo>
                  <a:pt x="15176" y="1435"/>
                </a:lnTo>
                <a:lnTo>
                  <a:pt x="9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4" name="bk object 174"/>
          <p:cNvSpPr/>
          <p:nvPr/>
        </p:nvSpPr>
        <p:spPr>
          <a:xfrm>
            <a:off x="1304030" y="2499598"/>
            <a:ext cx="26778" cy="13140"/>
          </a:xfrm>
          <a:custGeom>
            <a:avLst/>
            <a:gdLst/>
            <a:ahLst/>
            <a:cxnLst/>
            <a:rect l="l" t="t" r="r" b="b"/>
            <a:pathLst>
              <a:path w="26034" h="13969">
                <a:moveTo>
                  <a:pt x="23457" y="4584"/>
                </a:moveTo>
                <a:lnTo>
                  <a:pt x="5956" y="4584"/>
                </a:lnTo>
                <a:lnTo>
                  <a:pt x="571" y="10058"/>
                </a:lnTo>
                <a:lnTo>
                  <a:pt x="546" y="13741"/>
                </a:lnTo>
                <a:lnTo>
                  <a:pt x="7714" y="9624"/>
                </a:lnTo>
                <a:lnTo>
                  <a:pt x="25415" y="9624"/>
                </a:lnTo>
                <a:lnTo>
                  <a:pt x="23406" y="6477"/>
                </a:lnTo>
                <a:lnTo>
                  <a:pt x="23457" y="4584"/>
                </a:lnTo>
                <a:close/>
              </a:path>
              <a:path w="26034" h="13969">
                <a:moveTo>
                  <a:pt x="25415" y="9624"/>
                </a:moveTo>
                <a:lnTo>
                  <a:pt x="7714" y="9624"/>
                </a:lnTo>
                <a:lnTo>
                  <a:pt x="13725" y="10072"/>
                </a:lnTo>
                <a:lnTo>
                  <a:pt x="19484" y="11514"/>
                </a:lnTo>
                <a:lnTo>
                  <a:pt x="25895" y="10375"/>
                </a:lnTo>
                <a:lnTo>
                  <a:pt x="25415" y="9624"/>
                </a:lnTo>
                <a:close/>
              </a:path>
              <a:path w="26034" h="13969">
                <a:moveTo>
                  <a:pt x="9236" y="1309"/>
                </a:moveTo>
                <a:lnTo>
                  <a:pt x="2796" y="1877"/>
                </a:lnTo>
                <a:lnTo>
                  <a:pt x="0" y="6248"/>
                </a:lnTo>
                <a:lnTo>
                  <a:pt x="5956" y="4584"/>
                </a:lnTo>
                <a:lnTo>
                  <a:pt x="23457" y="4584"/>
                </a:lnTo>
                <a:lnTo>
                  <a:pt x="23563" y="1649"/>
                </a:lnTo>
                <a:lnTo>
                  <a:pt x="16966" y="1649"/>
                </a:lnTo>
                <a:lnTo>
                  <a:pt x="9236" y="1309"/>
                </a:lnTo>
                <a:close/>
              </a:path>
              <a:path w="26034" h="13969">
                <a:moveTo>
                  <a:pt x="23634" y="0"/>
                </a:moveTo>
                <a:lnTo>
                  <a:pt x="16966" y="1649"/>
                </a:lnTo>
                <a:lnTo>
                  <a:pt x="23563" y="1649"/>
                </a:lnTo>
                <a:lnTo>
                  <a:pt x="23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5" name="bk object 175"/>
          <p:cNvSpPr/>
          <p:nvPr/>
        </p:nvSpPr>
        <p:spPr>
          <a:xfrm>
            <a:off x="1029162" y="2065818"/>
            <a:ext cx="18288" cy="18516"/>
          </a:xfrm>
          <a:custGeom>
            <a:avLst/>
            <a:gdLst/>
            <a:ahLst/>
            <a:cxnLst/>
            <a:rect l="l" t="t" r="r" b="b"/>
            <a:pathLst>
              <a:path w="17780" h="19685">
                <a:moveTo>
                  <a:pt x="14442" y="16992"/>
                </a:moveTo>
                <a:lnTo>
                  <a:pt x="8458" y="16992"/>
                </a:lnTo>
                <a:lnTo>
                  <a:pt x="11963" y="19240"/>
                </a:lnTo>
                <a:lnTo>
                  <a:pt x="14442" y="16992"/>
                </a:lnTo>
                <a:close/>
              </a:path>
              <a:path w="17780" h="19685">
                <a:moveTo>
                  <a:pt x="8686" y="0"/>
                </a:moveTo>
                <a:lnTo>
                  <a:pt x="1562" y="4724"/>
                </a:lnTo>
                <a:lnTo>
                  <a:pt x="0" y="10858"/>
                </a:lnTo>
                <a:lnTo>
                  <a:pt x="4013" y="18414"/>
                </a:lnTo>
                <a:lnTo>
                  <a:pt x="8458" y="16992"/>
                </a:lnTo>
                <a:lnTo>
                  <a:pt x="14442" y="16992"/>
                </a:lnTo>
                <a:lnTo>
                  <a:pt x="17271" y="14427"/>
                </a:lnTo>
                <a:lnTo>
                  <a:pt x="13309" y="7061"/>
                </a:lnTo>
                <a:lnTo>
                  <a:pt x="17360" y="2285"/>
                </a:lnTo>
                <a:lnTo>
                  <a:pt x="8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6" name="bk object 176"/>
          <p:cNvSpPr/>
          <p:nvPr/>
        </p:nvSpPr>
        <p:spPr>
          <a:xfrm>
            <a:off x="1257778" y="2603947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09" h="14605">
                <a:moveTo>
                  <a:pt x="13485" y="0"/>
                </a:moveTo>
                <a:lnTo>
                  <a:pt x="6950" y="3013"/>
                </a:lnTo>
                <a:lnTo>
                  <a:pt x="1971" y="4641"/>
                </a:lnTo>
                <a:lnTo>
                  <a:pt x="0" y="7536"/>
                </a:lnTo>
                <a:lnTo>
                  <a:pt x="2487" y="14350"/>
                </a:lnTo>
                <a:lnTo>
                  <a:pt x="7409" y="11317"/>
                </a:lnTo>
                <a:lnTo>
                  <a:pt x="13015" y="8456"/>
                </a:lnTo>
                <a:lnTo>
                  <a:pt x="16106" y="4955"/>
                </a:lnTo>
                <a:lnTo>
                  <a:pt x="13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7" name="bk object 177"/>
          <p:cNvSpPr/>
          <p:nvPr/>
        </p:nvSpPr>
        <p:spPr>
          <a:xfrm>
            <a:off x="671216" y="2125773"/>
            <a:ext cx="22860" cy="16724"/>
          </a:xfrm>
          <a:custGeom>
            <a:avLst/>
            <a:gdLst/>
            <a:ahLst/>
            <a:cxnLst/>
            <a:rect l="l" t="t" r="r" b="b"/>
            <a:pathLst>
              <a:path w="22225" h="17780">
                <a:moveTo>
                  <a:pt x="21488" y="10833"/>
                </a:moveTo>
                <a:lnTo>
                  <a:pt x="11950" y="10833"/>
                </a:lnTo>
                <a:lnTo>
                  <a:pt x="15100" y="17678"/>
                </a:lnTo>
                <a:lnTo>
                  <a:pt x="21488" y="10833"/>
                </a:lnTo>
                <a:close/>
              </a:path>
              <a:path w="22225" h="17780">
                <a:moveTo>
                  <a:pt x="0" y="0"/>
                </a:moveTo>
                <a:lnTo>
                  <a:pt x="4889" y="6146"/>
                </a:lnTo>
                <a:lnTo>
                  <a:pt x="6121" y="11353"/>
                </a:lnTo>
                <a:lnTo>
                  <a:pt x="5702" y="16154"/>
                </a:lnTo>
                <a:lnTo>
                  <a:pt x="11950" y="10833"/>
                </a:lnTo>
                <a:lnTo>
                  <a:pt x="21488" y="10833"/>
                </a:lnTo>
                <a:lnTo>
                  <a:pt x="21843" y="10452"/>
                </a:lnTo>
                <a:lnTo>
                  <a:pt x="17343" y="4052"/>
                </a:lnTo>
                <a:lnTo>
                  <a:pt x="11936" y="1220"/>
                </a:lnTo>
                <a:lnTo>
                  <a:pt x="6022" y="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8" name="bk object 178"/>
          <p:cNvSpPr/>
          <p:nvPr/>
        </p:nvSpPr>
        <p:spPr>
          <a:xfrm>
            <a:off x="650769" y="2184352"/>
            <a:ext cx="26778" cy="1553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13030" y="0"/>
                </a:moveTo>
                <a:lnTo>
                  <a:pt x="6400" y="444"/>
                </a:lnTo>
                <a:lnTo>
                  <a:pt x="9433" y="5503"/>
                </a:lnTo>
                <a:lnTo>
                  <a:pt x="5419" y="8770"/>
                </a:lnTo>
                <a:lnTo>
                  <a:pt x="296" y="11754"/>
                </a:lnTo>
                <a:lnTo>
                  <a:pt x="0" y="15963"/>
                </a:lnTo>
                <a:lnTo>
                  <a:pt x="6465" y="15115"/>
                </a:lnTo>
                <a:lnTo>
                  <a:pt x="15186" y="11557"/>
                </a:lnTo>
                <a:lnTo>
                  <a:pt x="22806" y="6341"/>
                </a:lnTo>
                <a:lnTo>
                  <a:pt x="24949" y="2400"/>
                </a:lnTo>
                <a:lnTo>
                  <a:pt x="18961" y="2400"/>
                </a:lnTo>
                <a:lnTo>
                  <a:pt x="13030" y="0"/>
                </a:lnTo>
                <a:close/>
              </a:path>
              <a:path w="26034" h="16510">
                <a:moveTo>
                  <a:pt x="25971" y="520"/>
                </a:moveTo>
                <a:lnTo>
                  <a:pt x="18961" y="2400"/>
                </a:lnTo>
                <a:lnTo>
                  <a:pt x="24949" y="2400"/>
                </a:lnTo>
                <a:lnTo>
                  <a:pt x="25971" y="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9" name="bk object 179"/>
          <p:cNvSpPr/>
          <p:nvPr/>
        </p:nvSpPr>
        <p:spPr>
          <a:xfrm>
            <a:off x="1799245" y="1912063"/>
            <a:ext cx="67931" cy="85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0" name="bk object 180"/>
          <p:cNvSpPr/>
          <p:nvPr/>
        </p:nvSpPr>
        <p:spPr>
          <a:xfrm>
            <a:off x="1705437" y="1941443"/>
            <a:ext cx="37229" cy="3404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6416" y="26401"/>
                </a:moveTo>
                <a:lnTo>
                  <a:pt x="0" y="27538"/>
                </a:lnTo>
                <a:lnTo>
                  <a:pt x="7872" y="35366"/>
                </a:lnTo>
                <a:lnTo>
                  <a:pt x="15032" y="35764"/>
                </a:lnTo>
                <a:lnTo>
                  <a:pt x="22593" y="32224"/>
                </a:lnTo>
                <a:lnTo>
                  <a:pt x="31527" y="28300"/>
                </a:lnTo>
                <a:lnTo>
                  <a:pt x="18182" y="28300"/>
                </a:lnTo>
                <a:lnTo>
                  <a:pt x="12174" y="27847"/>
                </a:lnTo>
                <a:lnTo>
                  <a:pt x="6416" y="26401"/>
                </a:lnTo>
                <a:close/>
              </a:path>
              <a:path w="36194" h="36194">
                <a:moveTo>
                  <a:pt x="24482" y="0"/>
                </a:moveTo>
                <a:lnTo>
                  <a:pt x="19767" y="1716"/>
                </a:lnTo>
                <a:lnTo>
                  <a:pt x="15049" y="6862"/>
                </a:lnTo>
                <a:lnTo>
                  <a:pt x="20232" y="11385"/>
                </a:lnTo>
                <a:lnTo>
                  <a:pt x="24928" y="14147"/>
                </a:lnTo>
                <a:lnTo>
                  <a:pt x="27259" y="17598"/>
                </a:lnTo>
                <a:lnTo>
                  <a:pt x="25349" y="24185"/>
                </a:lnTo>
                <a:lnTo>
                  <a:pt x="18182" y="28300"/>
                </a:lnTo>
                <a:lnTo>
                  <a:pt x="31527" y="28300"/>
                </a:lnTo>
                <a:lnTo>
                  <a:pt x="31482" y="27538"/>
                </a:lnTo>
                <a:lnTo>
                  <a:pt x="29693" y="20991"/>
                </a:lnTo>
                <a:lnTo>
                  <a:pt x="32546" y="14978"/>
                </a:lnTo>
                <a:lnTo>
                  <a:pt x="35995" y="9116"/>
                </a:lnTo>
                <a:lnTo>
                  <a:pt x="35801" y="2328"/>
                </a:lnTo>
                <a:lnTo>
                  <a:pt x="29669" y="581"/>
                </a:lnTo>
                <a:lnTo>
                  <a:pt x="24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1" name="bk object 181"/>
          <p:cNvSpPr/>
          <p:nvPr/>
        </p:nvSpPr>
        <p:spPr>
          <a:xfrm>
            <a:off x="2137579" y="2615045"/>
            <a:ext cx="11103" cy="27474"/>
          </a:xfrm>
          <a:custGeom>
            <a:avLst/>
            <a:gdLst/>
            <a:ahLst/>
            <a:cxnLst/>
            <a:rect l="l" t="t" r="r" b="b"/>
            <a:pathLst>
              <a:path w="10794" h="29210">
                <a:moveTo>
                  <a:pt x="5168" y="0"/>
                </a:moveTo>
                <a:lnTo>
                  <a:pt x="244" y="6512"/>
                </a:lnTo>
                <a:lnTo>
                  <a:pt x="0" y="12412"/>
                </a:lnTo>
                <a:lnTo>
                  <a:pt x="1736" y="19300"/>
                </a:lnTo>
                <a:lnTo>
                  <a:pt x="2755" y="28778"/>
                </a:lnTo>
                <a:lnTo>
                  <a:pt x="10608" y="21797"/>
                </a:lnTo>
                <a:lnTo>
                  <a:pt x="9296" y="15422"/>
                </a:lnTo>
                <a:lnTo>
                  <a:pt x="5316" y="8531"/>
                </a:lnTo>
                <a:lnTo>
                  <a:pt x="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2" name="bk object 182"/>
          <p:cNvSpPr/>
          <p:nvPr/>
        </p:nvSpPr>
        <p:spPr>
          <a:xfrm>
            <a:off x="1511083" y="1873732"/>
            <a:ext cx="15021" cy="14932"/>
          </a:xfrm>
          <a:custGeom>
            <a:avLst/>
            <a:gdLst/>
            <a:ahLst/>
            <a:cxnLst/>
            <a:rect l="l" t="t" r="r" b="b"/>
            <a:pathLst>
              <a:path w="14605" h="15875">
                <a:moveTo>
                  <a:pt x="6371" y="0"/>
                </a:moveTo>
                <a:lnTo>
                  <a:pt x="1708" y="2290"/>
                </a:lnTo>
                <a:lnTo>
                  <a:pt x="0" y="7510"/>
                </a:lnTo>
                <a:lnTo>
                  <a:pt x="2119" y="15330"/>
                </a:lnTo>
                <a:lnTo>
                  <a:pt x="13168" y="13234"/>
                </a:lnTo>
                <a:lnTo>
                  <a:pt x="6437" y="6618"/>
                </a:lnTo>
                <a:lnTo>
                  <a:pt x="10234" y="2681"/>
                </a:lnTo>
                <a:lnTo>
                  <a:pt x="13781" y="2681"/>
                </a:lnTo>
                <a:lnTo>
                  <a:pt x="13117" y="966"/>
                </a:lnTo>
                <a:lnTo>
                  <a:pt x="6371" y="0"/>
                </a:lnTo>
                <a:close/>
              </a:path>
              <a:path w="14605" h="15875">
                <a:moveTo>
                  <a:pt x="13781" y="2681"/>
                </a:moveTo>
                <a:lnTo>
                  <a:pt x="10234" y="2681"/>
                </a:lnTo>
                <a:lnTo>
                  <a:pt x="11174" y="4294"/>
                </a:lnTo>
                <a:lnTo>
                  <a:pt x="14514" y="4573"/>
                </a:lnTo>
                <a:lnTo>
                  <a:pt x="13781" y="2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3" name="bk object 183"/>
          <p:cNvSpPr/>
          <p:nvPr/>
        </p:nvSpPr>
        <p:spPr>
          <a:xfrm>
            <a:off x="1348005" y="1746939"/>
            <a:ext cx="75765" cy="32851"/>
          </a:xfrm>
          <a:custGeom>
            <a:avLst/>
            <a:gdLst/>
            <a:ahLst/>
            <a:cxnLst/>
            <a:rect l="l" t="t" r="r" b="b"/>
            <a:pathLst>
              <a:path w="73659" h="34925">
                <a:moveTo>
                  <a:pt x="0" y="20281"/>
                </a:moveTo>
                <a:lnTo>
                  <a:pt x="1041" y="26301"/>
                </a:lnTo>
                <a:lnTo>
                  <a:pt x="11137" y="30119"/>
                </a:lnTo>
                <a:lnTo>
                  <a:pt x="16513" y="32896"/>
                </a:lnTo>
                <a:lnTo>
                  <a:pt x="22208" y="34420"/>
                </a:lnTo>
                <a:lnTo>
                  <a:pt x="33261" y="34480"/>
                </a:lnTo>
                <a:lnTo>
                  <a:pt x="30239" y="27591"/>
                </a:lnTo>
                <a:lnTo>
                  <a:pt x="30547" y="25755"/>
                </a:lnTo>
                <a:lnTo>
                  <a:pt x="8534" y="25755"/>
                </a:lnTo>
                <a:lnTo>
                  <a:pt x="6603" y="20548"/>
                </a:lnTo>
                <a:lnTo>
                  <a:pt x="0" y="20281"/>
                </a:lnTo>
                <a:close/>
              </a:path>
              <a:path w="73659" h="34925">
                <a:moveTo>
                  <a:pt x="55301" y="11468"/>
                </a:moveTo>
                <a:lnTo>
                  <a:pt x="39103" y="11468"/>
                </a:lnTo>
                <a:lnTo>
                  <a:pt x="43629" y="19157"/>
                </a:lnTo>
                <a:lnTo>
                  <a:pt x="49999" y="27305"/>
                </a:lnTo>
                <a:lnTo>
                  <a:pt x="48234" y="33375"/>
                </a:lnTo>
                <a:lnTo>
                  <a:pt x="54885" y="28884"/>
                </a:lnTo>
                <a:lnTo>
                  <a:pt x="60874" y="27009"/>
                </a:lnTo>
                <a:lnTo>
                  <a:pt x="66744" y="25606"/>
                </a:lnTo>
                <a:lnTo>
                  <a:pt x="73037" y="22529"/>
                </a:lnTo>
                <a:lnTo>
                  <a:pt x="65732" y="19151"/>
                </a:lnTo>
                <a:lnTo>
                  <a:pt x="58869" y="15508"/>
                </a:lnTo>
                <a:lnTo>
                  <a:pt x="55301" y="11468"/>
                </a:lnTo>
                <a:close/>
              </a:path>
              <a:path w="73659" h="34925">
                <a:moveTo>
                  <a:pt x="51815" y="0"/>
                </a:moveTo>
                <a:lnTo>
                  <a:pt x="38213" y="5947"/>
                </a:lnTo>
                <a:lnTo>
                  <a:pt x="26412" y="9558"/>
                </a:lnTo>
                <a:lnTo>
                  <a:pt x="16493" y="14828"/>
                </a:lnTo>
                <a:lnTo>
                  <a:pt x="8534" y="25755"/>
                </a:lnTo>
                <a:lnTo>
                  <a:pt x="30547" y="25755"/>
                </a:lnTo>
                <a:lnTo>
                  <a:pt x="31224" y="21717"/>
                </a:lnTo>
                <a:lnTo>
                  <a:pt x="34688" y="16471"/>
                </a:lnTo>
                <a:lnTo>
                  <a:pt x="39103" y="11468"/>
                </a:lnTo>
                <a:lnTo>
                  <a:pt x="55301" y="11468"/>
                </a:lnTo>
                <a:lnTo>
                  <a:pt x="53772" y="9737"/>
                </a:lnTo>
                <a:lnTo>
                  <a:pt x="51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4" name="bk object 184"/>
          <p:cNvSpPr/>
          <p:nvPr/>
        </p:nvSpPr>
        <p:spPr>
          <a:xfrm>
            <a:off x="1125981" y="1859251"/>
            <a:ext cx="28738" cy="25684"/>
          </a:xfrm>
          <a:custGeom>
            <a:avLst/>
            <a:gdLst/>
            <a:ahLst/>
            <a:cxnLst/>
            <a:rect l="l" t="t" r="r" b="b"/>
            <a:pathLst>
              <a:path w="27940" h="27305">
                <a:moveTo>
                  <a:pt x="23344" y="9423"/>
                </a:moveTo>
                <a:lnTo>
                  <a:pt x="14884" y="9423"/>
                </a:lnTo>
                <a:lnTo>
                  <a:pt x="16614" y="10337"/>
                </a:lnTo>
                <a:lnTo>
                  <a:pt x="16599" y="11214"/>
                </a:lnTo>
                <a:lnTo>
                  <a:pt x="16103" y="15951"/>
                </a:lnTo>
                <a:lnTo>
                  <a:pt x="12255" y="20688"/>
                </a:lnTo>
                <a:lnTo>
                  <a:pt x="14897" y="27076"/>
                </a:lnTo>
                <a:lnTo>
                  <a:pt x="18822" y="22519"/>
                </a:lnTo>
                <a:lnTo>
                  <a:pt x="19558" y="19256"/>
                </a:lnTo>
                <a:lnTo>
                  <a:pt x="21140" y="17035"/>
                </a:lnTo>
                <a:lnTo>
                  <a:pt x="27609" y="15608"/>
                </a:lnTo>
                <a:lnTo>
                  <a:pt x="24658" y="10337"/>
                </a:lnTo>
                <a:lnTo>
                  <a:pt x="23344" y="9423"/>
                </a:lnTo>
                <a:close/>
              </a:path>
              <a:path w="27940" h="27305">
                <a:moveTo>
                  <a:pt x="14427" y="0"/>
                </a:moveTo>
                <a:lnTo>
                  <a:pt x="0" y="8585"/>
                </a:lnTo>
                <a:lnTo>
                  <a:pt x="4089" y="12877"/>
                </a:lnTo>
                <a:lnTo>
                  <a:pt x="114" y="18529"/>
                </a:lnTo>
                <a:lnTo>
                  <a:pt x="5156" y="17246"/>
                </a:lnTo>
                <a:lnTo>
                  <a:pt x="5092" y="11214"/>
                </a:lnTo>
                <a:lnTo>
                  <a:pt x="14884" y="9423"/>
                </a:lnTo>
                <a:lnTo>
                  <a:pt x="23344" y="9423"/>
                </a:lnTo>
                <a:lnTo>
                  <a:pt x="17371" y="5271"/>
                </a:lnTo>
                <a:lnTo>
                  <a:pt x="14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5" name="bk object 185"/>
          <p:cNvSpPr/>
          <p:nvPr/>
        </p:nvSpPr>
        <p:spPr>
          <a:xfrm>
            <a:off x="1064209" y="2114675"/>
            <a:ext cx="22207" cy="22697"/>
          </a:xfrm>
          <a:custGeom>
            <a:avLst/>
            <a:gdLst/>
            <a:ahLst/>
            <a:cxnLst/>
            <a:rect l="l" t="t" r="r" b="b"/>
            <a:pathLst>
              <a:path w="21590" h="24130">
                <a:moveTo>
                  <a:pt x="12778" y="5180"/>
                </a:moveTo>
                <a:lnTo>
                  <a:pt x="8779" y="5180"/>
                </a:lnTo>
                <a:lnTo>
                  <a:pt x="10631" y="10260"/>
                </a:lnTo>
                <a:lnTo>
                  <a:pt x="9323" y="17404"/>
                </a:lnTo>
                <a:lnTo>
                  <a:pt x="7162" y="22466"/>
                </a:lnTo>
                <a:lnTo>
                  <a:pt x="13157" y="23914"/>
                </a:lnTo>
                <a:lnTo>
                  <a:pt x="20002" y="19837"/>
                </a:lnTo>
                <a:lnTo>
                  <a:pt x="21590" y="13881"/>
                </a:lnTo>
                <a:lnTo>
                  <a:pt x="16624" y="7708"/>
                </a:lnTo>
                <a:lnTo>
                  <a:pt x="12778" y="5180"/>
                </a:lnTo>
                <a:close/>
              </a:path>
              <a:path w="21590" h="24130">
                <a:moveTo>
                  <a:pt x="5511" y="0"/>
                </a:moveTo>
                <a:lnTo>
                  <a:pt x="692" y="2929"/>
                </a:lnTo>
                <a:lnTo>
                  <a:pt x="0" y="7632"/>
                </a:lnTo>
                <a:lnTo>
                  <a:pt x="1050" y="10097"/>
                </a:lnTo>
                <a:lnTo>
                  <a:pt x="1460" y="6311"/>
                </a:lnTo>
                <a:lnTo>
                  <a:pt x="8779" y="5180"/>
                </a:lnTo>
                <a:lnTo>
                  <a:pt x="12778" y="5180"/>
                </a:lnTo>
                <a:lnTo>
                  <a:pt x="11023" y="4025"/>
                </a:lnTo>
                <a:lnTo>
                  <a:pt x="5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6" name="bk object 186"/>
          <p:cNvSpPr/>
          <p:nvPr/>
        </p:nvSpPr>
        <p:spPr>
          <a:xfrm>
            <a:off x="1268337" y="2817524"/>
            <a:ext cx="53557" cy="27474"/>
          </a:xfrm>
          <a:custGeom>
            <a:avLst/>
            <a:gdLst/>
            <a:ahLst/>
            <a:cxnLst/>
            <a:rect l="l" t="t" r="r" b="b"/>
            <a:pathLst>
              <a:path w="52069" h="29210">
                <a:moveTo>
                  <a:pt x="27509" y="7608"/>
                </a:moveTo>
                <a:lnTo>
                  <a:pt x="14088" y="7788"/>
                </a:lnTo>
                <a:lnTo>
                  <a:pt x="0" y="17094"/>
                </a:lnTo>
                <a:lnTo>
                  <a:pt x="2211" y="20928"/>
                </a:lnTo>
                <a:lnTo>
                  <a:pt x="2001" y="25480"/>
                </a:lnTo>
                <a:lnTo>
                  <a:pt x="2509" y="28726"/>
                </a:lnTo>
                <a:lnTo>
                  <a:pt x="6870" y="28638"/>
                </a:lnTo>
                <a:lnTo>
                  <a:pt x="13111" y="19021"/>
                </a:lnTo>
                <a:lnTo>
                  <a:pt x="21155" y="12911"/>
                </a:lnTo>
                <a:lnTo>
                  <a:pt x="30127" y="11813"/>
                </a:lnTo>
                <a:lnTo>
                  <a:pt x="46201" y="11813"/>
                </a:lnTo>
                <a:lnTo>
                  <a:pt x="49299" y="7898"/>
                </a:lnTo>
                <a:lnTo>
                  <a:pt x="39285" y="7898"/>
                </a:lnTo>
                <a:lnTo>
                  <a:pt x="27509" y="7608"/>
                </a:lnTo>
                <a:close/>
              </a:path>
              <a:path w="52069" h="29210">
                <a:moveTo>
                  <a:pt x="46201" y="11813"/>
                </a:moveTo>
                <a:lnTo>
                  <a:pt x="30127" y="11813"/>
                </a:lnTo>
                <a:lnTo>
                  <a:pt x="39154" y="17233"/>
                </a:lnTo>
                <a:lnTo>
                  <a:pt x="45171" y="13115"/>
                </a:lnTo>
                <a:lnTo>
                  <a:pt x="46201" y="11813"/>
                </a:lnTo>
                <a:close/>
              </a:path>
              <a:path w="52069" h="29210">
                <a:moveTo>
                  <a:pt x="48437" y="0"/>
                </a:moveTo>
                <a:lnTo>
                  <a:pt x="39285" y="7898"/>
                </a:lnTo>
                <a:lnTo>
                  <a:pt x="49299" y="7898"/>
                </a:lnTo>
                <a:lnTo>
                  <a:pt x="49906" y="7131"/>
                </a:lnTo>
                <a:lnTo>
                  <a:pt x="51586" y="1889"/>
                </a:lnTo>
                <a:lnTo>
                  <a:pt x="48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7" name="bk object 187"/>
          <p:cNvSpPr/>
          <p:nvPr/>
        </p:nvSpPr>
        <p:spPr>
          <a:xfrm>
            <a:off x="1656823" y="1683475"/>
            <a:ext cx="39842" cy="26281"/>
          </a:xfrm>
          <a:custGeom>
            <a:avLst/>
            <a:gdLst/>
            <a:ahLst/>
            <a:cxnLst/>
            <a:rect l="l" t="t" r="r" b="b"/>
            <a:pathLst>
              <a:path w="38735" h="27939">
                <a:moveTo>
                  <a:pt x="0" y="5626"/>
                </a:moveTo>
                <a:lnTo>
                  <a:pt x="3111" y="12954"/>
                </a:lnTo>
                <a:lnTo>
                  <a:pt x="1892" y="19164"/>
                </a:lnTo>
                <a:lnTo>
                  <a:pt x="9131" y="27546"/>
                </a:lnTo>
                <a:lnTo>
                  <a:pt x="19782" y="23604"/>
                </a:lnTo>
                <a:lnTo>
                  <a:pt x="31291" y="18330"/>
                </a:lnTo>
                <a:lnTo>
                  <a:pt x="38368" y="10778"/>
                </a:lnTo>
                <a:lnTo>
                  <a:pt x="37649" y="7843"/>
                </a:lnTo>
                <a:lnTo>
                  <a:pt x="6992" y="7843"/>
                </a:lnTo>
                <a:lnTo>
                  <a:pt x="3628" y="6079"/>
                </a:lnTo>
                <a:lnTo>
                  <a:pt x="0" y="5626"/>
                </a:lnTo>
                <a:close/>
              </a:path>
              <a:path w="38735" h="27939">
                <a:moveTo>
                  <a:pt x="13270" y="1589"/>
                </a:moveTo>
                <a:lnTo>
                  <a:pt x="5765" y="2184"/>
                </a:lnTo>
                <a:lnTo>
                  <a:pt x="8302" y="7638"/>
                </a:lnTo>
                <a:lnTo>
                  <a:pt x="6992" y="7843"/>
                </a:lnTo>
                <a:lnTo>
                  <a:pt x="37649" y="7843"/>
                </a:lnTo>
                <a:lnTo>
                  <a:pt x="36974" y="5095"/>
                </a:lnTo>
                <a:lnTo>
                  <a:pt x="27084" y="5095"/>
                </a:lnTo>
                <a:lnTo>
                  <a:pt x="19988" y="4092"/>
                </a:lnTo>
                <a:lnTo>
                  <a:pt x="13270" y="1589"/>
                </a:lnTo>
                <a:close/>
              </a:path>
              <a:path w="38735" h="27939">
                <a:moveTo>
                  <a:pt x="35725" y="0"/>
                </a:moveTo>
                <a:lnTo>
                  <a:pt x="27084" y="5095"/>
                </a:lnTo>
                <a:lnTo>
                  <a:pt x="36974" y="5095"/>
                </a:lnTo>
                <a:lnTo>
                  <a:pt x="3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8" name="bk object 188"/>
          <p:cNvSpPr/>
          <p:nvPr/>
        </p:nvSpPr>
        <p:spPr>
          <a:xfrm>
            <a:off x="1145778" y="2658919"/>
            <a:ext cx="48333" cy="35838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9283" y="1028"/>
                </a:moveTo>
                <a:lnTo>
                  <a:pt x="6570" y="5239"/>
                </a:lnTo>
                <a:lnTo>
                  <a:pt x="5989" y="9988"/>
                </a:lnTo>
                <a:lnTo>
                  <a:pt x="4734" y="14566"/>
                </a:lnTo>
                <a:lnTo>
                  <a:pt x="0" y="18262"/>
                </a:lnTo>
                <a:lnTo>
                  <a:pt x="6855" y="22870"/>
                </a:lnTo>
                <a:lnTo>
                  <a:pt x="10982" y="27701"/>
                </a:lnTo>
                <a:lnTo>
                  <a:pt x="14494" y="32728"/>
                </a:lnTo>
                <a:lnTo>
                  <a:pt x="19507" y="37922"/>
                </a:lnTo>
                <a:lnTo>
                  <a:pt x="24307" y="30933"/>
                </a:lnTo>
                <a:lnTo>
                  <a:pt x="28755" y="26274"/>
                </a:lnTo>
                <a:lnTo>
                  <a:pt x="34351" y="24004"/>
                </a:lnTo>
                <a:lnTo>
                  <a:pt x="42682" y="24004"/>
                </a:lnTo>
                <a:lnTo>
                  <a:pt x="46151" y="16916"/>
                </a:lnTo>
                <a:lnTo>
                  <a:pt x="46723" y="8902"/>
                </a:lnTo>
                <a:lnTo>
                  <a:pt x="44738" y="2800"/>
                </a:lnTo>
                <a:lnTo>
                  <a:pt x="25922" y="2793"/>
                </a:lnTo>
                <a:lnTo>
                  <a:pt x="17692" y="1664"/>
                </a:lnTo>
                <a:lnTo>
                  <a:pt x="9283" y="1028"/>
                </a:lnTo>
                <a:close/>
              </a:path>
              <a:path w="46990" h="38100">
                <a:moveTo>
                  <a:pt x="42682" y="24004"/>
                </a:moveTo>
                <a:lnTo>
                  <a:pt x="34351" y="24004"/>
                </a:lnTo>
                <a:lnTo>
                  <a:pt x="42595" y="24180"/>
                </a:lnTo>
                <a:lnTo>
                  <a:pt x="42682" y="24004"/>
                </a:lnTo>
                <a:close/>
              </a:path>
              <a:path w="46990" h="38100">
                <a:moveTo>
                  <a:pt x="43827" y="0"/>
                </a:moveTo>
                <a:lnTo>
                  <a:pt x="34547" y="2793"/>
                </a:lnTo>
                <a:lnTo>
                  <a:pt x="25974" y="2800"/>
                </a:lnTo>
                <a:lnTo>
                  <a:pt x="44738" y="2800"/>
                </a:lnTo>
                <a:lnTo>
                  <a:pt x="43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9" name="bk object 189"/>
          <p:cNvSpPr/>
          <p:nvPr/>
        </p:nvSpPr>
        <p:spPr>
          <a:xfrm>
            <a:off x="5645240" y="0"/>
            <a:ext cx="13063" cy="4181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108" y="0"/>
                </a:moveTo>
                <a:lnTo>
                  <a:pt x="0" y="0"/>
                </a:lnTo>
                <a:lnTo>
                  <a:pt x="5043" y="3338"/>
                </a:lnTo>
                <a:lnTo>
                  <a:pt x="12206" y="4164"/>
                </a:lnTo>
                <a:lnTo>
                  <a:pt x="121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0" name="bk object 190"/>
          <p:cNvSpPr/>
          <p:nvPr/>
        </p:nvSpPr>
        <p:spPr>
          <a:xfrm>
            <a:off x="4597907" y="0"/>
            <a:ext cx="13716" cy="18516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9217" y="11220"/>
                </a:moveTo>
                <a:lnTo>
                  <a:pt x="4318" y="11220"/>
                </a:lnTo>
                <a:lnTo>
                  <a:pt x="736" y="19653"/>
                </a:lnTo>
                <a:lnTo>
                  <a:pt x="6996" y="17074"/>
                </a:lnTo>
                <a:lnTo>
                  <a:pt x="9217" y="11220"/>
                </a:lnTo>
                <a:close/>
              </a:path>
              <a:path w="13335" h="19685">
                <a:moveTo>
                  <a:pt x="13009" y="0"/>
                </a:moveTo>
                <a:lnTo>
                  <a:pt x="7105" y="0"/>
                </a:lnTo>
                <a:lnTo>
                  <a:pt x="7289" y="1733"/>
                </a:lnTo>
                <a:lnTo>
                  <a:pt x="663" y="1733"/>
                </a:lnTo>
                <a:lnTo>
                  <a:pt x="0" y="11893"/>
                </a:lnTo>
                <a:lnTo>
                  <a:pt x="4318" y="11220"/>
                </a:lnTo>
                <a:lnTo>
                  <a:pt x="9217" y="11220"/>
                </a:lnTo>
                <a:lnTo>
                  <a:pt x="9428" y="10666"/>
                </a:lnTo>
                <a:lnTo>
                  <a:pt x="10914" y="3313"/>
                </a:lnTo>
                <a:lnTo>
                  <a:pt x="11913" y="1733"/>
                </a:lnTo>
                <a:lnTo>
                  <a:pt x="7289" y="1733"/>
                </a:lnTo>
                <a:lnTo>
                  <a:pt x="736" y="616"/>
                </a:lnTo>
                <a:lnTo>
                  <a:pt x="12620" y="616"/>
                </a:lnTo>
                <a:lnTo>
                  <a:pt x="130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1" name="bk object 191"/>
          <p:cNvSpPr/>
          <p:nvPr/>
        </p:nvSpPr>
        <p:spPr>
          <a:xfrm>
            <a:off x="5278384" y="33832"/>
            <a:ext cx="28738" cy="38824"/>
          </a:xfrm>
          <a:custGeom>
            <a:avLst/>
            <a:gdLst/>
            <a:ahLst/>
            <a:cxnLst/>
            <a:rect l="l" t="t" r="r" b="b"/>
            <a:pathLst>
              <a:path w="27939" h="41275">
                <a:moveTo>
                  <a:pt x="24421" y="13601"/>
                </a:moveTo>
                <a:lnTo>
                  <a:pt x="19050" y="13601"/>
                </a:lnTo>
                <a:lnTo>
                  <a:pt x="21011" y="16319"/>
                </a:lnTo>
                <a:lnTo>
                  <a:pt x="21060" y="17475"/>
                </a:lnTo>
                <a:lnTo>
                  <a:pt x="20805" y="19356"/>
                </a:lnTo>
                <a:lnTo>
                  <a:pt x="20907" y="21993"/>
                </a:lnTo>
                <a:lnTo>
                  <a:pt x="24485" y="24472"/>
                </a:lnTo>
                <a:lnTo>
                  <a:pt x="23520" y="33489"/>
                </a:lnTo>
                <a:lnTo>
                  <a:pt x="16332" y="36271"/>
                </a:lnTo>
                <a:lnTo>
                  <a:pt x="10883" y="40792"/>
                </a:lnTo>
                <a:lnTo>
                  <a:pt x="24115" y="35974"/>
                </a:lnTo>
                <a:lnTo>
                  <a:pt x="27376" y="22277"/>
                </a:lnTo>
                <a:lnTo>
                  <a:pt x="24421" y="13601"/>
                </a:lnTo>
                <a:close/>
              </a:path>
              <a:path w="27939" h="41275">
                <a:moveTo>
                  <a:pt x="10883" y="0"/>
                </a:moveTo>
                <a:lnTo>
                  <a:pt x="5334" y="800"/>
                </a:lnTo>
                <a:lnTo>
                  <a:pt x="5549" y="7353"/>
                </a:lnTo>
                <a:lnTo>
                  <a:pt x="0" y="8166"/>
                </a:lnTo>
                <a:lnTo>
                  <a:pt x="1420" y="10829"/>
                </a:lnTo>
                <a:lnTo>
                  <a:pt x="5268" y="11061"/>
                </a:lnTo>
                <a:lnTo>
                  <a:pt x="8524" y="11884"/>
                </a:lnTo>
                <a:lnTo>
                  <a:pt x="8166" y="16319"/>
                </a:lnTo>
                <a:lnTo>
                  <a:pt x="13855" y="17475"/>
                </a:lnTo>
                <a:lnTo>
                  <a:pt x="15367" y="14465"/>
                </a:lnTo>
                <a:lnTo>
                  <a:pt x="19050" y="13601"/>
                </a:lnTo>
                <a:lnTo>
                  <a:pt x="24421" y="13601"/>
                </a:lnTo>
                <a:lnTo>
                  <a:pt x="22390" y="7640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2" name="bk object 192"/>
          <p:cNvSpPr/>
          <p:nvPr/>
        </p:nvSpPr>
        <p:spPr>
          <a:xfrm>
            <a:off x="3658791" y="68560"/>
            <a:ext cx="11757" cy="11349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5194" y="0"/>
                </a:moveTo>
                <a:lnTo>
                  <a:pt x="3670" y="3022"/>
                </a:lnTo>
                <a:lnTo>
                  <a:pt x="0" y="3873"/>
                </a:lnTo>
                <a:lnTo>
                  <a:pt x="965" y="7442"/>
                </a:lnTo>
                <a:lnTo>
                  <a:pt x="4800" y="8153"/>
                </a:lnTo>
                <a:lnTo>
                  <a:pt x="5448" y="12039"/>
                </a:lnTo>
                <a:lnTo>
                  <a:pt x="9093" y="10248"/>
                </a:lnTo>
                <a:lnTo>
                  <a:pt x="10502" y="6223"/>
                </a:lnTo>
                <a:lnTo>
                  <a:pt x="10883" y="1155"/>
                </a:lnTo>
                <a:lnTo>
                  <a:pt x="51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3" name="bk object 193"/>
          <p:cNvSpPr/>
          <p:nvPr/>
        </p:nvSpPr>
        <p:spPr>
          <a:xfrm>
            <a:off x="2064360" y="68786"/>
            <a:ext cx="15021" cy="9557"/>
          </a:xfrm>
          <a:custGeom>
            <a:avLst/>
            <a:gdLst/>
            <a:ahLst/>
            <a:cxnLst/>
            <a:rect l="l" t="t" r="r" b="b"/>
            <a:pathLst>
              <a:path w="14605" h="10159">
                <a:moveTo>
                  <a:pt x="0" y="0"/>
                </a:moveTo>
                <a:lnTo>
                  <a:pt x="2730" y="9080"/>
                </a:lnTo>
                <a:lnTo>
                  <a:pt x="9842" y="9842"/>
                </a:lnTo>
                <a:lnTo>
                  <a:pt x="14439" y="8077"/>
                </a:lnTo>
                <a:lnTo>
                  <a:pt x="13614" y="914"/>
                </a:lnTo>
                <a:lnTo>
                  <a:pt x="6515" y="16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4" name="bk object 194"/>
          <p:cNvSpPr/>
          <p:nvPr/>
        </p:nvSpPr>
        <p:spPr>
          <a:xfrm>
            <a:off x="4576281" y="72204"/>
            <a:ext cx="22860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1458" y="7343"/>
                </a:moveTo>
                <a:lnTo>
                  <a:pt x="9421" y="7343"/>
                </a:lnTo>
                <a:lnTo>
                  <a:pt x="13603" y="8148"/>
                </a:lnTo>
                <a:lnTo>
                  <a:pt x="16319" y="13601"/>
                </a:lnTo>
                <a:lnTo>
                  <a:pt x="19278" y="12928"/>
                </a:lnTo>
                <a:lnTo>
                  <a:pt x="18160" y="8191"/>
                </a:lnTo>
                <a:lnTo>
                  <a:pt x="21767" y="8166"/>
                </a:lnTo>
                <a:lnTo>
                  <a:pt x="21458" y="7343"/>
                </a:lnTo>
                <a:close/>
              </a:path>
              <a:path w="22225" h="13969">
                <a:moveTo>
                  <a:pt x="2717" y="0"/>
                </a:moveTo>
                <a:lnTo>
                  <a:pt x="3162" y="3162"/>
                </a:lnTo>
                <a:lnTo>
                  <a:pt x="2133" y="4838"/>
                </a:lnTo>
                <a:lnTo>
                  <a:pt x="0" y="5448"/>
                </a:lnTo>
                <a:lnTo>
                  <a:pt x="4609" y="7629"/>
                </a:lnTo>
                <a:lnTo>
                  <a:pt x="9421" y="7343"/>
                </a:lnTo>
                <a:lnTo>
                  <a:pt x="21458" y="7343"/>
                </a:lnTo>
                <a:lnTo>
                  <a:pt x="19291" y="1574"/>
                </a:lnTo>
                <a:lnTo>
                  <a:pt x="10820" y="952"/>
                </a:lnTo>
                <a:lnTo>
                  <a:pt x="271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5" name="bk object 195"/>
          <p:cNvSpPr/>
          <p:nvPr/>
        </p:nvSpPr>
        <p:spPr>
          <a:xfrm>
            <a:off x="4573488" y="85701"/>
            <a:ext cx="31351" cy="22697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0" y="4686"/>
                </a:moveTo>
                <a:lnTo>
                  <a:pt x="7797" y="7645"/>
                </a:lnTo>
                <a:lnTo>
                  <a:pt x="9880" y="12077"/>
                </a:lnTo>
                <a:lnTo>
                  <a:pt x="5435" y="21005"/>
                </a:lnTo>
                <a:lnTo>
                  <a:pt x="9965" y="23277"/>
                </a:lnTo>
                <a:lnTo>
                  <a:pt x="16173" y="23869"/>
                </a:lnTo>
                <a:lnTo>
                  <a:pt x="23134" y="23709"/>
                </a:lnTo>
                <a:lnTo>
                  <a:pt x="29922" y="23709"/>
                </a:lnTo>
                <a:lnTo>
                  <a:pt x="30118" y="20815"/>
                </a:lnTo>
                <a:lnTo>
                  <a:pt x="22250" y="20815"/>
                </a:lnTo>
                <a:lnTo>
                  <a:pt x="10883" y="18287"/>
                </a:lnTo>
                <a:lnTo>
                  <a:pt x="9563" y="9715"/>
                </a:lnTo>
                <a:lnTo>
                  <a:pt x="18537" y="9715"/>
                </a:lnTo>
                <a:lnTo>
                  <a:pt x="17115" y="4749"/>
                </a:lnTo>
                <a:lnTo>
                  <a:pt x="6413" y="4749"/>
                </a:lnTo>
                <a:lnTo>
                  <a:pt x="0" y="4686"/>
                </a:lnTo>
                <a:close/>
              </a:path>
              <a:path w="30479" h="24130">
                <a:moveTo>
                  <a:pt x="29922" y="23709"/>
                </a:moveTo>
                <a:lnTo>
                  <a:pt x="23134" y="23709"/>
                </a:lnTo>
                <a:lnTo>
                  <a:pt x="29921" y="23723"/>
                </a:lnTo>
                <a:close/>
              </a:path>
              <a:path w="30479" h="24130">
                <a:moveTo>
                  <a:pt x="27190" y="12852"/>
                </a:moveTo>
                <a:lnTo>
                  <a:pt x="21640" y="20104"/>
                </a:lnTo>
                <a:lnTo>
                  <a:pt x="22250" y="20815"/>
                </a:lnTo>
                <a:lnTo>
                  <a:pt x="30118" y="20815"/>
                </a:lnTo>
                <a:lnTo>
                  <a:pt x="30251" y="18846"/>
                </a:lnTo>
                <a:lnTo>
                  <a:pt x="26593" y="17995"/>
                </a:lnTo>
                <a:lnTo>
                  <a:pt x="27190" y="12852"/>
                </a:lnTo>
                <a:close/>
              </a:path>
              <a:path w="30479" h="24130">
                <a:moveTo>
                  <a:pt x="18537" y="9715"/>
                </a:moveTo>
                <a:lnTo>
                  <a:pt x="9563" y="9715"/>
                </a:lnTo>
                <a:lnTo>
                  <a:pt x="19227" y="12128"/>
                </a:lnTo>
                <a:lnTo>
                  <a:pt x="18537" y="9715"/>
                </a:lnTo>
                <a:close/>
              </a:path>
              <a:path w="30479" h="24130">
                <a:moveTo>
                  <a:pt x="8001" y="0"/>
                </a:moveTo>
                <a:lnTo>
                  <a:pt x="6413" y="4749"/>
                </a:lnTo>
                <a:lnTo>
                  <a:pt x="17115" y="4749"/>
                </a:lnTo>
                <a:lnTo>
                  <a:pt x="16319" y="1968"/>
                </a:lnTo>
                <a:lnTo>
                  <a:pt x="80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6" name="bk object 196"/>
          <p:cNvSpPr/>
          <p:nvPr/>
        </p:nvSpPr>
        <p:spPr>
          <a:xfrm>
            <a:off x="4518382" y="90108"/>
            <a:ext cx="16329" cy="9557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904" y="0"/>
                </a:moveTo>
                <a:lnTo>
                  <a:pt x="0" y="9423"/>
                </a:lnTo>
                <a:lnTo>
                  <a:pt x="11429" y="9753"/>
                </a:lnTo>
                <a:lnTo>
                  <a:pt x="15506" y="5448"/>
                </a:lnTo>
                <a:lnTo>
                  <a:pt x="13260" y="1511"/>
                </a:lnTo>
                <a:lnTo>
                  <a:pt x="6743" y="1511"/>
                </a:lnTo>
                <a:lnTo>
                  <a:pt x="1904" y="0"/>
                </a:lnTo>
                <a:close/>
              </a:path>
              <a:path w="15875" h="10160">
                <a:moveTo>
                  <a:pt x="13195" y="1396"/>
                </a:moveTo>
                <a:lnTo>
                  <a:pt x="6743" y="1511"/>
                </a:lnTo>
                <a:lnTo>
                  <a:pt x="13260" y="151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7" name="bk object 197"/>
          <p:cNvSpPr/>
          <p:nvPr/>
        </p:nvSpPr>
        <p:spPr>
          <a:xfrm>
            <a:off x="4495175" y="100343"/>
            <a:ext cx="22860" cy="7765"/>
          </a:xfrm>
          <a:custGeom>
            <a:avLst/>
            <a:gdLst/>
            <a:ahLst/>
            <a:cxnLst/>
            <a:rect l="l" t="t" r="r" b="b"/>
            <a:pathLst>
              <a:path w="22225" h="8255">
                <a:moveTo>
                  <a:pt x="10866" y="1471"/>
                </a:moveTo>
                <a:lnTo>
                  <a:pt x="5445" y="1991"/>
                </a:lnTo>
                <a:lnTo>
                  <a:pt x="0" y="5448"/>
                </a:lnTo>
                <a:lnTo>
                  <a:pt x="5058" y="6170"/>
                </a:lnTo>
                <a:lnTo>
                  <a:pt x="12890" y="7758"/>
                </a:lnTo>
                <a:lnTo>
                  <a:pt x="19713" y="6828"/>
                </a:lnTo>
                <a:lnTo>
                  <a:pt x="21273" y="1578"/>
                </a:lnTo>
                <a:lnTo>
                  <a:pt x="16289" y="1578"/>
                </a:lnTo>
                <a:lnTo>
                  <a:pt x="10866" y="1471"/>
                </a:lnTo>
                <a:close/>
              </a:path>
              <a:path w="22225" h="8255">
                <a:moveTo>
                  <a:pt x="21742" y="0"/>
                </a:moveTo>
                <a:lnTo>
                  <a:pt x="16289" y="1578"/>
                </a:lnTo>
                <a:lnTo>
                  <a:pt x="21273" y="1578"/>
                </a:lnTo>
                <a:lnTo>
                  <a:pt x="217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8" name="bk object 198"/>
          <p:cNvSpPr/>
          <p:nvPr/>
        </p:nvSpPr>
        <p:spPr>
          <a:xfrm>
            <a:off x="4271354" y="138714"/>
            <a:ext cx="15675" cy="1314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3627" y="0"/>
                </a:moveTo>
                <a:lnTo>
                  <a:pt x="7492" y="1803"/>
                </a:lnTo>
                <a:lnTo>
                  <a:pt x="0" y="8178"/>
                </a:lnTo>
                <a:lnTo>
                  <a:pt x="5460" y="13601"/>
                </a:lnTo>
                <a:lnTo>
                  <a:pt x="10236" y="11112"/>
                </a:lnTo>
                <a:lnTo>
                  <a:pt x="14922" y="8534"/>
                </a:lnTo>
                <a:lnTo>
                  <a:pt x="1362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9" name="bk object 199"/>
          <p:cNvSpPr/>
          <p:nvPr/>
        </p:nvSpPr>
        <p:spPr>
          <a:xfrm>
            <a:off x="3183272" y="141271"/>
            <a:ext cx="22860" cy="31059"/>
          </a:xfrm>
          <a:custGeom>
            <a:avLst/>
            <a:gdLst/>
            <a:ahLst/>
            <a:cxnLst/>
            <a:rect l="l" t="t" r="r" b="b"/>
            <a:pathLst>
              <a:path w="22225" h="33019">
                <a:moveTo>
                  <a:pt x="16306" y="5448"/>
                </a:moveTo>
                <a:lnTo>
                  <a:pt x="9994" y="6235"/>
                </a:lnTo>
                <a:lnTo>
                  <a:pt x="5072" y="10866"/>
                </a:lnTo>
                <a:lnTo>
                  <a:pt x="5911" y="11763"/>
                </a:lnTo>
                <a:lnTo>
                  <a:pt x="10490" y="19419"/>
                </a:lnTo>
                <a:lnTo>
                  <a:pt x="15259" y="26888"/>
                </a:lnTo>
                <a:lnTo>
                  <a:pt x="21742" y="32638"/>
                </a:lnTo>
                <a:lnTo>
                  <a:pt x="20157" y="26068"/>
                </a:lnTo>
                <a:lnTo>
                  <a:pt x="17919" y="20148"/>
                </a:lnTo>
                <a:lnTo>
                  <a:pt x="16234" y="13675"/>
                </a:lnTo>
                <a:lnTo>
                  <a:pt x="16306" y="5448"/>
                </a:lnTo>
                <a:close/>
              </a:path>
              <a:path w="22225" h="33019">
                <a:moveTo>
                  <a:pt x="3963" y="9682"/>
                </a:moveTo>
                <a:lnTo>
                  <a:pt x="3568" y="12280"/>
                </a:lnTo>
                <a:lnTo>
                  <a:pt x="5072" y="10866"/>
                </a:lnTo>
                <a:lnTo>
                  <a:pt x="3963" y="9682"/>
                </a:lnTo>
                <a:close/>
              </a:path>
              <a:path w="22225" h="33019">
                <a:moveTo>
                  <a:pt x="5435" y="0"/>
                </a:moveTo>
                <a:lnTo>
                  <a:pt x="2476" y="673"/>
                </a:lnTo>
                <a:lnTo>
                  <a:pt x="3581" y="5410"/>
                </a:lnTo>
                <a:lnTo>
                  <a:pt x="0" y="5448"/>
                </a:lnTo>
                <a:lnTo>
                  <a:pt x="3963" y="9682"/>
                </a:lnTo>
                <a:lnTo>
                  <a:pt x="543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0" name="bk object 200"/>
          <p:cNvSpPr/>
          <p:nvPr/>
        </p:nvSpPr>
        <p:spPr>
          <a:xfrm>
            <a:off x="5278384" y="168693"/>
            <a:ext cx="12410" cy="13737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3771" y="0"/>
                </a:moveTo>
                <a:lnTo>
                  <a:pt x="3479" y="3327"/>
                </a:lnTo>
                <a:lnTo>
                  <a:pt x="0" y="3479"/>
                </a:lnTo>
                <a:lnTo>
                  <a:pt x="2374" y="7454"/>
                </a:lnTo>
                <a:lnTo>
                  <a:pt x="2158" y="14008"/>
                </a:lnTo>
                <a:lnTo>
                  <a:pt x="10883" y="11645"/>
                </a:lnTo>
                <a:lnTo>
                  <a:pt x="12039" y="5956"/>
                </a:lnTo>
                <a:lnTo>
                  <a:pt x="9016" y="4432"/>
                </a:lnTo>
                <a:lnTo>
                  <a:pt x="8166" y="761"/>
                </a:lnTo>
                <a:lnTo>
                  <a:pt x="37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1" name="bk object 201"/>
          <p:cNvSpPr/>
          <p:nvPr/>
        </p:nvSpPr>
        <p:spPr>
          <a:xfrm>
            <a:off x="1021013" y="177911"/>
            <a:ext cx="39189" cy="10751"/>
          </a:xfrm>
          <a:custGeom>
            <a:avLst/>
            <a:gdLst/>
            <a:ahLst/>
            <a:cxnLst/>
            <a:rect l="l" t="t" r="r" b="b"/>
            <a:pathLst>
              <a:path w="38100" h="11430">
                <a:moveTo>
                  <a:pt x="6811" y="0"/>
                </a:moveTo>
                <a:lnTo>
                  <a:pt x="0" y="7277"/>
                </a:lnTo>
                <a:lnTo>
                  <a:pt x="9576" y="7443"/>
                </a:lnTo>
                <a:lnTo>
                  <a:pt x="21347" y="10599"/>
                </a:lnTo>
                <a:lnTo>
                  <a:pt x="31962" y="11415"/>
                </a:lnTo>
                <a:lnTo>
                  <a:pt x="38074" y="4559"/>
                </a:lnTo>
                <a:lnTo>
                  <a:pt x="26655" y="3400"/>
                </a:lnTo>
                <a:lnTo>
                  <a:pt x="15965" y="293"/>
                </a:lnTo>
                <a:lnTo>
                  <a:pt x="68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2" name="bk object 202"/>
          <p:cNvSpPr/>
          <p:nvPr/>
        </p:nvSpPr>
        <p:spPr>
          <a:xfrm>
            <a:off x="2218215" y="181806"/>
            <a:ext cx="14369" cy="9557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832" y="0"/>
                </a:moveTo>
                <a:lnTo>
                  <a:pt x="5194" y="4699"/>
                </a:lnTo>
                <a:lnTo>
                  <a:pt x="0" y="5867"/>
                </a:lnTo>
                <a:lnTo>
                  <a:pt x="2514" y="9873"/>
                </a:lnTo>
                <a:lnTo>
                  <a:pt x="7877" y="10096"/>
                </a:lnTo>
                <a:lnTo>
                  <a:pt x="12701" y="6842"/>
                </a:lnTo>
                <a:lnTo>
                  <a:pt x="13601" y="419"/>
                </a:lnTo>
                <a:lnTo>
                  <a:pt x="683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3" name="bk object 203"/>
          <p:cNvSpPr/>
          <p:nvPr/>
        </p:nvSpPr>
        <p:spPr>
          <a:xfrm>
            <a:off x="1062486" y="184756"/>
            <a:ext cx="15021" cy="15530"/>
          </a:xfrm>
          <a:custGeom>
            <a:avLst/>
            <a:gdLst/>
            <a:ahLst/>
            <a:cxnLst/>
            <a:rect l="l" t="t" r="r" b="b"/>
            <a:pathLst>
              <a:path w="14605" h="16510">
                <a:moveTo>
                  <a:pt x="11039" y="11931"/>
                </a:moveTo>
                <a:lnTo>
                  <a:pt x="5905" y="13601"/>
                </a:lnTo>
                <a:lnTo>
                  <a:pt x="9934" y="15912"/>
                </a:lnTo>
                <a:lnTo>
                  <a:pt x="11039" y="11931"/>
                </a:lnTo>
                <a:close/>
              </a:path>
              <a:path w="14605" h="16510">
                <a:moveTo>
                  <a:pt x="10978" y="10464"/>
                </a:moveTo>
                <a:lnTo>
                  <a:pt x="11039" y="11931"/>
                </a:lnTo>
                <a:lnTo>
                  <a:pt x="14300" y="10871"/>
                </a:lnTo>
                <a:lnTo>
                  <a:pt x="10978" y="10464"/>
                </a:lnTo>
                <a:close/>
              </a:path>
              <a:path w="14605" h="16510">
                <a:moveTo>
                  <a:pt x="8623" y="0"/>
                </a:moveTo>
                <a:lnTo>
                  <a:pt x="5854" y="1765"/>
                </a:lnTo>
                <a:lnTo>
                  <a:pt x="5816" y="6261"/>
                </a:lnTo>
                <a:lnTo>
                  <a:pt x="365" y="6261"/>
                </a:lnTo>
                <a:lnTo>
                  <a:pt x="0" y="9118"/>
                </a:lnTo>
                <a:lnTo>
                  <a:pt x="10978" y="10464"/>
                </a:lnTo>
                <a:lnTo>
                  <a:pt x="10508" y="6261"/>
                </a:lnTo>
                <a:lnTo>
                  <a:pt x="5816" y="6261"/>
                </a:lnTo>
                <a:lnTo>
                  <a:pt x="469" y="5448"/>
                </a:lnTo>
                <a:lnTo>
                  <a:pt x="10417" y="5448"/>
                </a:lnTo>
                <a:lnTo>
                  <a:pt x="10366" y="4989"/>
                </a:lnTo>
                <a:lnTo>
                  <a:pt x="862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4" name="bk object 204"/>
          <p:cNvSpPr/>
          <p:nvPr/>
        </p:nvSpPr>
        <p:spPr>
          <a:xfrm>
            <a:off x="2187456" y="188848"/>
            <a:ext cx="25473" cy="13140"/>
          </a:xfrm>
          <a:custGeom>
            <a:avLst/>
            <a:gdLst/>
            <a:ahLst/>
            <a:cxnLst/>
            <a:rect l="l" t="t" r="r" b="b"/>
            <a:pathLst>
              <a:path w="24764" h="13970">
                <a:moveTo>
                  <a:pt x="0" y="3812"/>
                </a:moveTo>
                <a:lnTo>
                  <a:pt x="3009" y="13514"/>
                </a:lnTo>
                <a:lnTo>
                  <a:pt x="9988" y="13442"/>
                </a:lnTo>
                <a:lnTo>
                  <a:pt x="18091" y="8556"/>
                </a:lnTo>
                <a:lnTo>
                  <a:pt x="21909" y="5718"/>
                </a:lnTo>
                <a:lnTo>
                  <a:pt x="8320" y="5718"/>
                </a:lnTo>
                <a:lnTo>
                  <a:pt x="0" y="3812"/>
                </a:lnTo>
                <a:close/>
              </a:path>
              <a:path w="24764" h="13970">
                <a:moveTo>
                  <a:pt x="19981" y="0"/>
                </a:moveTo>
                <a:lnTo>
                  <a:pt x="8320" y="5718"/>
                </a:lnTo>
                <a:lnTo>
                  <a:pt x="21909" y="5718"/>
                </a:lnTo>
                <a:lnTo>
                  <a:pt x="24472" y="3812"/>
                </a:lnTo>
                <a:lnTo>
                  <a:pt x="199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5" name="bk object 205"/>
          <p:cNvSpPr/>
          <p:nvPr/>
        </p:nvSpPr>
        <p:spPr>
          <a:xfrm>
            <a:off x="2207746" y="203301"/>
            <a:ext cx="33309" cy="20308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0" y="7277"/>
                </a:moveTo>
                <a:lnTo>
                  <a:pt x="2031" y="15646"/>
                </a:lnTo>
                <a:lnTo>
                  <a:pt x="4444" y="16853"/>
                </a:lnTo>
                <a:lnTo>
                  <a:pt x="6896" y="18034"/>
                </a:lnTo>
                <a:lnTo>
                  <a:pt x="7467" y="21082"/>
                </a:lnTo>
                <a:lnTo>
                  <a:pt x="13360" y="21539"/>
                </a:lnTo>
                <a:lnTo>
                  <a:pt x="8699" y="11430"/>
                </a:lnTo>
                <a:lnTo>
                  <a:pt x="9126" y="10295"/>
                </a:lnTo>
                <a:lnTo>
                  <a:pt x="0" y="7277"/>
                </a:lnTo>
                <a:close/>
              </a:path>
              <a:path w="32385" h="21589">
                <a:moveTo>
                  <a:pt x="24313" y="7886"/>
                </a:moveTo>
                <a:lnTo>
                  <a:pt x="20650" y="7886"/>
                </a:lnTo>
                <a:lnTo>
                  <a:pt x="21069" y="12928"/>
                </a:lnTo>
                <a:lnTo>
                  <a:pt x="25323" y="11747"/>
                </a:lnTo>
                <a:lnTo>
                  <a:pt x="24313" y="7886"/>
                </a:lnTo>
                <a:close/>
              </a:path>
              <a:path w="32385" h="21589">
                <a:moveTo>
                  <a:pt x="24207" y="7480"/>
                </a:moveTo>
                <a:lnTo>
                  <a:pt x="10185" y="7480"/>
                </a:lnTo>
                <a:lnTo>
                  <a:pt x="11849" y="11252"/>
                </a:lnTo>
                <a:lnTo>
                  <a:pt x="20650" y="7886"/>
                </a:lnTo>
                <a:lnTo>
                  <a:pt x="24313" y="7886"/>
                </a:lnTo>
                <a:lnTo>
                  <a:pt x="24207" y="7480"/>
                </a:lnTo>
                <a:close/>
              </a:path>
              <a:path w="32385" h="21589">
                <a:moveTo>
                  <a:pt x="9328" y="9758"/>
                </a:moveTo>
                <a:lnTo>
                  <a:pt x="9126" y="10295"/>
                </a:lnTo>
                <a:lnTo>
                  <a:pt x="9486" y="10414"/>
                </a:lnTo>
                <a:lnTo>
                  <a:pt x="9328" y="9758"/>
                </a:lnTo>
                <a:close/>
              </a:path>
              <a:path w="32385" h="21589">
                <a:moveTo>
                  <a:pt x="27214" y="0"/>
                </a:moveTo>
                <a:lnTo>
                  <a:pt x="22490" y="668"/>
                </a:lnTo>
                <a:lnTo>
                  <a:pt x="16372" y="2025"/>
                </a:lnTo>
                <a:lnTo>
                  <a:pt x="7467" y="2044"/>
                </a:lnTo>
                <a:lnTo>
                  <a:pt x="9328" y="9758"/>
                </a:lnTo>
                <a:lnTo>
                  <a:pt x="10185" y="7480"/>
                </a:lnTo>
                <a:lnTo>
                  <a:pt x="24207" y="7480"/>
                </a:lnTo>
                <a:lnTo>
                  <a:pt x="23393" y="4368"/>
                </a:lnTo>
                <a:lnTo>
                  <a:pt x="29813" y="4368"/>
                </a:lnTo>
                <a:lnTo>
                  <a:pt x="28651" y="2616"/>
                </a:lnTo>
                <a:lnTo>
                  <a:pt x="31940" y="2044"/>
                </a:lnTo>
                <a:lnTo>
                  <a:pt x="27214" y="0"/>
                </a:lnTo>
                <a:close/>
              </a:path>
              <a:path w="32385" h="21589">
                <a:moveTo>
                  <a:pt x="29813" y="4368"/>
                </a:moveTo>
                <a:lnTo>
                  <a:pt x="23393" y="4368"/>
                </a:lnTo>
                <a:lnTo>
                  <a:pt x="31940" y="7480"/>
                </a:lnTo>
                <a:lnTo>
                  <a:pt x="29813" y="43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6" name="bk object 206"/>
          <p:cNvSpPr/>
          <p:nvPr/>
        </p:nvSpPr>
        <p:spPr>
          <a:xfrm>
            <a:off x="4128727" y="212894"/>
            <a:ext cx="19594" cy="17919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7593" y="12115"/>
                </a:moveTo>
                <a:lnTo>
                  <a:pt x="13322" y="12115"/>
                </a:lnTo>
                <a:lnTo>
                  <a:pt x="13601" y="19037"/>
                </a:lnTo>
                <a:lnTo>
                  <a:pt x="18542" y="15824"/>
                </a:lnTo>
                <a:lnTo>
                  <a:pt x="17593" y="12115"/>
                </a:lnTo>
                <a:close/>
              </a:path>
              <a:path w="19050" h="19050">
                <a:moveTo>
                  <a:pt x="19037" y="0"/>
                </a:moveTo>
                <a:lnTo>
                  <a:pt x="14037" y="3839"/>
                </a:lnTo>
                <a:lnTo>
                  <a:pt x="7832" y="6473"/>
                </a:lnTo>
                <a:lnTo>
                  <a:pt x="2470" y="9951"/>
                </a:lnTo>
                <a:lnTo>
                  <a:pt x="0" y="16319"/>
                </a:lnTo>
                <a:lnTo>
                  <a:pt x="3467" y="12611"/>
                </a:lnTo>
                <a:lnTo>
                  <a:pt x="13322" y="12115"/>
                </a:lnTo>
                <a:lnTo>
                  <a:pt x="17593" y="12115"/>
                </a:lnTo>
                <a:lnTo>
                  <a:pt x="15735" y="4851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7" name="bk object 207"/>
          <p:cNvSpPr/>
          <p:nvPr/>
        </p:nvSpPr>
        <p:spPr>
          <a:xfrm>
            <a:off x="2181861" y="241033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3601" y="0"/>
                </a:moveTo>
                <a:lnTo>
                  <a:pt x="9563" y="6845"/>
                </a:lnTo>
                <a:lnTo>
                  <a:pt x="914" y="9080"/>
                </a:lnTo>
                <a:lnTo>
                  <a:pt x="0" y="19037"/>
                </a:lnTo>
                <a:lnTo>
                  <a:pt x="7086" y="16480"/>
                </a:lnTo>
                <a:lnTo>
                  <a:pt x="13011" y="12900"/>
                </a:lnTo>
                <a:lnTo>
                  <a:pt x="15830" y="762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8" name="bk object 208"/>
          <p:cNvSpPr/>
          <p:nvPr/>
        </p:nvSpPr>
        <p:spPr>
          <a:xfrm>
            <a:off x="3987560" y="266614"/>
            <a:ext cx="18941" cy="15530"/>
          </a:xfrm>
          <a:custGeom>
            <a:avLst/>
            <a:gdLst/>
            <a:ahLst/>
            <a:cxnLst/>
            <a:rect l="l" t="t" r="r" b="b"/>
            <a:pathLst>
              <a:path w="18414" h="16510">
                <a:moveTo>
                  <a:pt x="0" y="2349"/>
                </a:moveTo>
                <a:lnTo>
                  <a:pt x="1269" y="10883"/>
                </a:lnTo>
                <a:lnTo>
                  <a:pt x="6337" y="11252"/>
                </a:lnTo>
                <a:lnTo>
                  <a:pt x="10363" y="12661"/>
                </a:lnTo>
                <a:lnTo>
                  <a:pt x="12153" y="16319"/>
                </a:lnTo>
                <a:lnTo>
                  <a:pt x="18199" y="15176"/>
                </a:lnTo>
                <a:lnTo>
                  <a:pt x="14664" y="3213"/>
                </a:lnTo>
                <a:lnTo>
                  <a:pt x="8115" y="3213"/>
                </a:lnTo>
                <a:lnTo>
                  <a:pt x="0" y="2349"/>
                </a:lnTo>
                <a:close/>
              </a:path>
              <a:path w="18414" h="16510">
                <a:moveTo>
                  <a:pt x="12153" y="0"/>
                </a:moveTo>
                <a:lnTo>
                  <a:pt x="8115" y="3213"/>
                </a:lnTo>
                <a:lnTo>
                  <a:pt x="14664" y="3213"/>
                </a:lnTo>
                <a:lnTo>
                  <a:pt x="14274" y="1892"/>
                </a:lnTo>
                <a:lnTo>
                  <a:pt x="12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9" name="bk object 209"/>
          <p:cNvSpPr/>
          <p:nvPr/>
        </p:nvSpPr>
        <p:spPr>
          <a:xfrm>
            <a:off x="253023" y="343358"/>
            <a:ext cx="13063" cy="1553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6934" y="0"/>
                </a:moveTo>
                <a:lnTo>
                  <a:pt x="0" y="304"/>
                </a:lnTo>
                <a:lnTo>
                  <a:pt x="1536" y="9105"/>
                </a:lnTo>
                <a:lnTo>
                  <a:pt x="1498" y="16319"/>
                </a:lnTo>
                <a:lnTo>
                  <a:pt x="6159" y="12814"/>
                </a:lnTo>
                <a:lnTo>
                  <a:pt x="12204" y="10693"/>
                </a:lnTo>
                <a:lnTo>
                  <a:pt x="12372" y="3162"/>
                </a:lnTo>
                <a:lnTo>
                  <a:pt x="9220" y="3162"/>
                </a:lnTo>
                <a:lnTo>
                  <a:pt x="7531" y="2120"/>
                </a:lnTo>
                <a:lnTo>
                  <a:pt x="6934" y="0"/>
                </a:lnTo>
                <a:close/>
              </a:path>
              <a:path w="12700" h="16510">
                <a:moveTo>
                  <a:pt x="12382" y="2717"/>
                </a:moveTo>
                <a:lnTo>
                  <a:pt x="9220" y="3162"/>
                </a:lnTo>
                <a:lnTo>
                  <a:pt x="12372" y="3162"/>
                </a:lnTo>
                <a:lnTo>
                  <a:pt x="12382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0" name="bk object 210"/>
          <p:cNvSpPr/>
          <p:nvPr/>
        </p:nvSpPr>
        <p:spPr>
          <a:xfrm>
            <a:off x="265698" y="366376"/>
            <a:ext cx="11757" cy="15530"/>
          </a:xfrm>
          <a:custGeom>
            <a:avLst/>
            <a:gdLst/>
            <a:ahLst/>
            <a:cxnLst/>
            <a:rect l="l" t="t" r="r" b="b"/>
            <a:pathLst>
              <a:path w="11429" h="16510">
                <a:moveTo>
                  <a:pt x="10934" y="0"/>
                </a:moveTo>
                <a:lnTo>
                  <a:pt x="2768" y="0"/>
                </a:lnTo>
                <a:lnTo>
                  <a:pt x="4737" y="8305"/>
                </a:lnTo>
                <a:lnTo>
                  <a:pt x="0" y="9918"/>
                </a:lnTo>
                <a:lnTo>
                  <a:pt x="63" y="16319"/>
                </a:lnTo>
                <a:lnTo>
                  <a:pt x="8483" y="15684"/>
                </a:lnTo>
                <a:lnTo>
                  <a:pt x="8547" y="6680"/>
                </a:lnTo>
                <a:lnTo>
                  <a:pt x="109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1" name="bk object 211"/>
          <p:cNvSpPr/>
          <p:nvPr/>
        </p:nvSpPr>
        <p:spPr>
          <a:xfrm>
            <a:off x="1672768" y="404748"/>
            <a:ext cx="11757" cy="20905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5435" y="0"/>
                </a:moveTo>
                <a:lnTo>
                  <a:pt x="1669" y="4245"/>
                </a:lnTo>
                <a:lnTo>
                  <a:pt x="1560" y="9296"/>
                </a:lnTo>
                <a:lnTo>
                  <a:pt x="2029" y="15137"/>
                </a:lnTo>
                <a:lnTo>
                  <a:pt x="0" y="21755"/>
                </a:lnTo>
                <a:lnTo>
                  <a:pt x="6870" y="18656"/>
                </a:lnTo>
                <a:lnTo>
                  <a:pt x="6121" y="7937"/>
                </a:lnTo>
                <a:lnTo>
                  <a:pt x="10466" y="3162"/>
                </a:lnTo>
                <a:lnTo>
                  <a:pt x="7721" y="3162"/>
                </a:lnTo>
                <a:lnTo>
                  <a:pt x="6032" y="2120"/>
                </a:lnTo>
                <a:lnTo>
                  <a:pt x="5435" y="0"/>
                </a:lnTo>
                <a:close/>
              </a:path>
              <a:path w="11430" h="22225">
                <a:moveTo>
                  <a:pt x="10871" y="2717"/>
                </a:moveTo>
                <a:lnTo>
                  <a:pt x="7721" y="3162"/>
                </a:lnTo>
                <a:lnTo>
                  <a:pt x="10466" y="3162"/>
                </a:lnTo>
                <a:lnTo>
                  <a:pt x="1087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2" name="bk object 212"/>
          <p:cNvSpPr/>
          <p:nvPr/>
        </p:nvSpPr>
        <p:spPr>
          <a:xfrm>
            <a:off x="4246602" y="414982"/>
            <a:ext cx="16982" cy="10751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13219" y="0"/>
                </a:moveTo>
                <a:lnTo>
                  <a:pt x="8939" y="1168"/>
                </a:lnTo>
                <a:lnTo>
                  <a:pt x="10804" y="8203"/>
                </a:lnTo>
                <a:lnTo>
                  <a:pt x="10952" y="8210"/>
                </a:lnTo>
                <a:lnTo>
                  <a:pt x="13219" y="10883"/>
                </a:lnTo>
                <a:lnTo>
                  <a:pt x="16407" y="10439"/>
                </a:lnTo>
                <a:lnTo>
                  <a:pt x="15518" y="5918"/>
                </a:lnTo>
                <a:lnTo>
                  <a:pt x="15870" y="3225"/>
                </a:lnTo>
                <a:lnTo>
                  <a:pt x="13625" y="3225"/>
                </a:lnTo>
                <a:lnTo>
                  <a:pt x="13371" y="1663"/>
                </a:lnTo>
                <a:lnTo>
                  <a:pt x="13219" y="0"/>
                </a:lnTo>
                <a:close/>
              </a:path>
              <a:path w="16510" h="11429">
                <a:moveTo>
                  <a:pt x="9806" y="8150"/>
                </a:moveTo>
                <a:lnTo>
                  <a:pt x="10895" y="8547"/>
                </a:lnTo>
                <a:lnTo>
                  <a:pt x="10804" y="8203"/>
                </a:lnTo>
                <a:lnTo>
                  <a:pt x="9806" y="8150"/>
                </a:lnTo>
                <a:close/>
              </a:path>
              <a:path w="16510" h="11429">
                <a:moveTo>
                  <a:pt x="2348" y="5435"/>
                </a:moveTo>
                <a:lnTo>
                  <a:pt x="0" y="7694"/>
                </a:lnTo>
                <a:lnTo>
                  <a:pt x="4707" y="7883"/>
                </a:lnTo>
                <a:lnTo>
                  <a:pt x="9806" y="8150"/>
                </a:lnTo>
                <a:lnTo>
                  <a:pt x="2348" y="5435"/>
                </a:lnTo>
                <a:close/>
              </a:path>
              <a:path w="16510" h="11429">
                <a:moveTo>
                  <a:pt x="15937" y="2717"/>
                </a:moveTo>
                <a:lnTo>
                  <a:pt x="13625" y="3225"/>
                </a:lnTo>
                <a:lnTo>
                  <a:pt x="15870" y="3225"/>
                </a:lnTo>
                <a:lnTo>
                  <a:pt x="15937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3" name="bk object 213"/>
          <p:cNvSpPr/>
          <p:nvPr/>
        </p:nvSpPr>
        <p:spPr>
          <a:xfrm>
            <a:off x="4273339" y="424486"/>
            <a:ext cx="13063" cy="9557"/>
          </a:xfrm>
          <a:custGeom>
            <a:avLst/>
            <a:gdLst/>
            <a:ahLst/>
            <a:cxnLst/>
            <a:rect l="l" t="t" r="r" b="b"/>
            <a:pathLst>
              <a:path w="12700" h="10159">
                <a:moveTo>
                  <a:pt x="4597" y="0"/>
                </a:moveTo>
                <a:lnTo>
                  <a:pt x="0" y="1765"/>
                </a:lnTo>
                <a:lnTo>
                  <a:pt x="825" y="8928"/>
                </a:lnTo>
                <a:lnTo>
                  <a:pt x="7924" y="9702"/>
                </a:lnTo>
                <a:lnTo>
                  <a:pt x="12522" y="7937"/>
                </a:lnTo>
                <a:lnTo>
                  <a:pt x="11696" y="774"/>
                </a:lnTo>
                <a:lnTo>
                  <a:pt x="4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4" name="bk object 214"/>
          <p:cNvSpPr/>
          <p:nvPr/>
        </p:nvSpPr>
        <p:spPr>
          <a:xfrm>
            <a:off x="1664376" y="432432"/>
            <a:ext cx="16982" cy="13140"/>
          </a:xfrm>
          <a:custGeom>
            <a:avLst/>
            <a:gdLst/>
            <a:ahLst/>
            <a:cxnLst/>
            <a:rect l="l" t="t" r="r" b="b"/>
            <a:pathLst>
              <a:path w="16510" h="13970">
                <a:moveTo>
                  <a:pt x="6756" y="0"/>
                </a:moveTo>
                <a:lnTo>
                  <a:pt x="7378" y="9664"/>
                </a:lnTo>
                <a:lnTo>
                  <a:pt x="0" y="11366"/>
                </a:lnTo>
                <a:lnTo>
                  <a:pt x="4989" y="13816"/>
                </a:lnTo>
                <a:lnTo>
                  <a:pt x="10302" y="11449"/>
                </a:lnTo>
                <a:lnTo>
                  <a:pt x="14544" y="6319"/>
                </a:lnTo>
                <a:lnTo>
                  <a:pt x="16319" y="482"/>
                </a:lnTo>
                <a:lnTo>
                  <a:pt x="67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5" name="bk object 215"/>
          <p:cNvSpPr/>
          <p:nvPr/>
        </p:nvSpPr>
        <p:spPr>
          <a:xfrm>
            <a:off x="1616822" y="443121"/>
            <a:ext cx="16982" cy="14932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10871" y="0"/>
                </a:moveTo>
                <a:lnTo>
                  <a:pt x="5778" y="3060"/>
                </a:lnTo>
                <a:lnTo>
                  <a:pt x="5092" y="10541"/>
                </a:lnTo>
                <a:lnTo>
                  <a:pt x="0" y="13601"/>
                </a:lnTo>
                <a:lnTo>
                  <a:pt x="3955" y="15677"/>
                </a:lnTo>
                <a:lnTo>
                  <a:pt x="8372" y="13104"/>
                </a:lnTo>
                <a:lnTo>
                  <a:pt x="12680" y="8738"/>
                </a:lnTo>
                <a:lnTo>
                  <a:pt x="16306" y="5435"/>
                </a:lnTo>
                <a:lnTo>
                  <a:pt x="15894" y="3594"/>
                </a:lnTo>
                <a:lnTo>
                  <a:pt x="10909" y="3594"/>
                </a:lnTo>
                <a:lnTo>
                  <a:pt x="10871" y="0"/>
                </a:lnTo>
                <a:close/>
              </a:path>
              <a:path w="16509" h="15875">
                <a:moveTo>
                  <a:pt x="15646" y="2489"/>
                </a:moveTo>
                <a:lnTo>
                  <a:pt x="10909" y="3594"/>
                </a:lnTo>
                <a:lnTo>
                  <a:pt x="15894" y="3594"/>
                </a:lnTo>
                <a:lnTo>
                  <a:pt x="15646" y="248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6" name="bk object 216"/>
          <p:cNvSpPr/>
          <p:nvPr/>
        </p:nvSpPr>
        <p:spPr>
          <a:xfrm>
            <a:off x="3910547" y="508651"/>
            <a:ext cx="19594" cy="8959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1137" y="0"/>
                </a:moveTo>
                <a:lnTo>
                  <a:pt x="11976" y="3429"/>
                </a:lnTo>
                <a:lnTo>
                  <a:pt x="0" y="3759"/>
                </a:lnTo>
                <a:lnTo>
                  <a:pt x="4005" y="6573"/>
                </a:lnTo>
                <a:lnTo>
                  <a:pt x="10590" y="9121"/>
                </a:lnTo>
                <a:lnTo>
                  <a:pt x="16639" y="8988"/>
                </a:lnTo>
                <a:lnTo>
                  <a:pt x="19037" y="3759"/>
                </a:lnTo>
                <a:lnTo>
                  <a:pt x="111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7" name="bk object 217"/>
          <p:cNvSpPr/>
          <p:nvPr/>
        </p:nvSpPr>
        <p:spPr>
          <a:xfrm>
            <a:off x="3776279" y="524978"/>
            <a:ext cx="22860" cy="776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7835" y="2387"/>
                </a:moveTo>
                <a:lnTo>
                  <a:pt x="0" y="2717"/>
                </a:lnTo>
                <a:lnTo>
                  <a:pt x="3993" y="7418"/>
                </a:lnTo>
                <a:lnTo>
                  <a:pt x="11472" y="8083"/>
                </a:lnTo>
                <a:lnTo>
                  <a:pt x="18654" y="5385"/>
                </a:lnTo>
                <a:lnTo>
                  <a:pt x="19334" y="4203"/>
                </a:lnTo>
                <a:lnTo>
                  <a:pt x="17805" y="4203"/>
                </a:lnTo>
                <a:lnTo>
                  <a:pt x="7835" y="2387"/>
                </a:lnTo>
                <a:close/>
              </a:path>
              <a:path w="22225" h="8254">
                <a:moveTo>
                  <a:pt x="21755" y="0"/>
                </a:moveTo>
                <a:lnTo>
                  <a:pt x="17805" y="4203"/>
                </a:lnTo>
                <a:lnTo>
                  <a:pt x="19334" y="4203"/>
                </a:lnTo>
                <a:lnTo>
                  <a:pt x="217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8" name="bk object 218"/>
          <p:cNvSpPr/>
          <p:nvPr/>
        </p:nvSpPr>
        <p:spPr>
          <a:xfrm>
            <a:off x="3868591" y="532812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10" h="14604">
                <a:moveTo>
                  <a:pt x="10744" y="0"/>
                </a:moveTo>
                <a:lnTo>
                  <a:pt x="0" y="2552"/>
                </a:lnTo>
                <a:lnTo>
                  <a:pt x="3936" y="7683"/>
                </a:lnTo>
                <a:lnTo>
                  <a:pt x="6070" y="14605"/>
                </a:lnTo>
                <a:lnTo>
                  <a:pt x="16306" y="13423"/>
                </a:lnTo>
                <a:lnTo>
                  <a:pt x="16179" y="12"/>
                </a:lnTo>
                <a:lnTo>
                  <a:pt x="1074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9" name="bk object 219"/>
          <p:cNvSpPr/>
          <p:nvPr/>
        </p:nvSpPr>
        <p:spPr>
          <a:xfrm>
            <a:off x="1349319" y="53521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9867" y="0"/>
                </a:moveTo>
                <a:lnTo>
                  <a:pt x="0" y="2476"/>
                </a:lnTo>
                <a:lnTo>
                  <a:pt x="8216" y="8026"/>
                </a:lnTo>
                <a:lnTo>
                  <a:pt x="7150" y="16319"/>
                </a:lnTo>
                <a:lnTo>
                  <a:pt x="13881" y="12509"/>
                </a:lnTo>
                <a:lnTo>
                  <a:pt x="11950" y="6946"/>
                </a:lnTo>
                <a:lnTo>
                  <a:pt x="98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0" name="bk object 220"/>
          <p:cNvSpPr/>
          <p:nvPr/>
        </p:nvSpPr>
        <p:spPr>
          <a:xfrm>
            <a:off x="3879772" y="542878"/>
            <a:ext cx="14369" cy="13737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10883" y="0"/>
                </a:moveTo>
                <a:lnTo>
                  <a:pt x="6388" y="3670"/>
                </a:lnTo>
                <a:lnTo>
                  <a:pt x="1511" y="6959"/>
                </a:lnTo>
                <a:lnTo>
                  <a:pt x="0" y="13601"/>
                </a:lnTo>
                <a:lnTo>
                  <a:pt x="6311" y="14465"/>
                </a:lnTo>
                <a:lnTo>
                  <a:pt x="10439" y="13169"/>
                </a:lnTo>
                <a:lnTo>
                  <a:pt x="13601" y="10883"/>
                </a:lnTo>
                <a:lnTo>
                  <a:pt x="11480" y="8470"/>
                </a:lnTo>
                <a:lnTo>
                  <a:pt x="10680" y="4737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1" name="bk object 221"/>
          <p:cNvSpPr/>
          <p:nvPr/>
        </p:nvSpPr>
        <p:spPr>
          <a:xfrm>
            <a:off x="175730" y="596602"/>
            <a:ext cx="10450" cy="15530"/>
          </a:xfrm>
          <a:custGeom>
            <a:avLst/>
            <a:gdLst/>
            <a:ahLst/>
            <a:cxnLst/>
            <a:rect l="l" t="t" r="r" b="b"/>
            <a:pathLst>
              <a:path w="10160" h="16509">
                <a:moveTo>
                  <a:pt x="5943" y="0"/>
                </a:moveTo>
                <a:lnTo>
                  <a:pt x="1306" y="2098"/>
                </a:lnTo>
                <a:lnTo>
                  <a:pt x="1096" y="6796"/>
                </a:lnTo>
                <a:lnTo>
                  <a:pt x="1952" y="11496"/>
                </a:lnTo>
                <a:lnTo>
                  <a:pt x="507" y="13601"/>
                </a:lnTo>
                <a:lnTo>
                  <a:pt x="0" y="15913"/>
                </a:lnTo>
                <a:lnTo>
                  <a:pt x="1562" y="16167"/>
                </a:lnTo>
                <a:lnTo>
                  <a:pt x="3213" y="16319"/>
                </a:lnTo>
                <a:lnTo>
                  <a:pt x="8648" y="16319"/>
                </a:lnTo>
                <a:lnTo>
                  <a:pt x="4597" y="8039"/>
                </a:lnTo>
                <a:lnTo>
                  <a:pt x="9550" y="5740"/>
                </a:lnTo>
                <a:lnTo>
                  <a:pt x="59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2" name="bk object 222"/>
          <p:cNvSpPr/>
          <p:nvPr/>
        </p:nvSpPr>
        <p:spPr>
          <a:xfrm>
            <a:off x="749676" y="604278"/>
            <a:ext cx="18288" cy="15530"/>
          </a:xfrm>
          <a:custGeom>
            <a:avLst/>
            <a:gdLst/>
            <a:ahLst/>
            <a:cxnLst/>
            <a:rect l="l" t="t" r="r" b="b"/>
            <a:pathLst>
              <a:path w="17779" h="16509">
                <a:moveTo>
                  <a:pt x="16319" y="0"/>
                </a:moveTo>
                <a:lnTo>
                  <a:pt x="11303" y="2461"/>
                </a:lnTo>
                <a:lnTo>
                  <a:pt x="9050" y="7686"/>
                </a:lnTo>
                <a:lnTo>
                  <a:pt x="6352" y="12469"/>
                </a:lnTo>
                <a:lnTo>
                  <a:pt x="0" y="13601"/>
                </a:lnTo>
                <a:lnTo>
                  <a:pt x="7009" y="16357"/>
                </a:lnTo>
                <a:lnTo>
                  <a:pt x="13793" y="12596"/>
                </a:lnTo>
                <a:lnTo>
                  <a:pt x="17761" y="5938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3" name="bk object 223"/>
          <p:cNvSpPr/>
          <p:nvPr/>
        </p:nvSpPr>
        <p:spPr>
          <a:xfrm>
            <a:off x="6176299" y="621743"/>
            <a:ext cx="58783" cy="44200"/>
          </a:xfrm>
          <a:custGeom>
            <a:avLst/>
            <a:gdLst/>
            <a:ahLst/>
            <a:cxnLst/>
            <a:rect l="l" t="t" r="r" b="b"/>
            <a:pathLst>
              <a:path w="57150" h="46990">
                <a:moveTo>
                  <a:pt x="9952" y="28459"/>
                </a:moveTo>
                <a:lnTo>
                  <a:pt x="4691" y="32192"/>
                </a:lnTo>
                <a:lnTo>
                  <a:pt x="2717" y="41259"/>
                </a:lnTo>
                <a:lnTo>
                  <a:pt x="7785" y="41627"/>
                </a:lnTo>
                <a:lnTo>
                  <a:pt x="11811" y="43049"/>
                </a:lnTo>
                <a:lnTo>
                  <a:pt x="13601" y="46694"/>
                </a:lnTo>
                <a:lnTo>
                  <a:pt x="20652" y="40834"/>
                </a:lnTo>
                <a:lnTo>
                  <a:pt x="29383" y="36649"/>
                </a:lnTo>
                <a:lnTo>
                  <a:pt x="30576" y="35823"/>
                </a:lnTo>
                <a:lnTo>
                  <a:pt x="16319" y="35823"/>
                </a:lnTo>
                <a:lnTo>
                  <a:pt x="14996" y="29766"/>
                </a:lnTo>
                <a:lnTo>
                  <a:pt x="9952" y="28459"/>
                </a:lnTo>
                <a:close/>
              </a:path>
              <a:path w="57150" h="46990">
                <a:moveTo>
                  <a:pt x="29921" y="22221"/>
                </a:moveTo>
                <a:lnTo>
                  <a:pt x="21990" y="22221"/>
                </a:lnTo>
                <a:lnTo>
                  <a:pt x="23050" y="22729"/>
                </a:lnTo>
                <a:lnTo>
                  <a:pt x="21221" y="31289"/>
                </a:lnTo>
                <a:lnTo>
                  <a:pt x="16319" y="35823"/>
                </a:lnTo>
                <a:lnTo>
                  <a:pt x="30576" y="35823"/>
                </a:lnTo>
                <a:lnTo>
                  <a:pt x="36876" y="31467"/>
                </a:lnTo>
                <a:lnTo>
                  <a:pt x="29616" y="31467"/>
                </a:lnTo>
                <a:lnTo>
                  <a:pt x="27190" y="24939"/>
                </a:lnTo>
                <a:lnTo>
                  <a:pt x="28854" y="24787"/>
                </a:lnTo>
                <a:lnTo>
                  <a:pt x="30416" y="24533"/>
                </a:lnTo>
                <a:lnTo>
                  <a:pt x="29921" y="22221"/>
                </a:lnTo>
                <a:close/>
              </a:path>
              <a:path w="57150" h="46990">
                <a:moveTo>
                  <a:pt x="57111" y="14068"/>
                </a:moveTo>
                <a:lnTo>
                  <a:pt x="35356" y="14068"/>
                </a:lnTo>
                <a:lnTo>
                  <a:pt x="35483" y="19034"/>
                </a:lnTo>
                <a:lnTo>
                  <a:pt x="29616" y="31467"/>
                </a:lnTo>
                <a:lnTo>
                  <a:pt x="36876" y="31467"/>
                </a:lnTo>
                <a:lnTo>
                  <a:pt x="37020" y="31367"/>
                </a:lnTo>
                <a:lnTo>
                  <a:pt x="40792" y="22221"/>
                </a:lnTo>
                <a:lnTo>
                  <a:pt x="48835" y="22221"/>
                </a:lnTo>
                <a:lnTo>
                  <a:pt x="45237" y="18780"/>
                </a:lnTo>
                <a:lnTo>
                  <a:pt x="46405" y="15059"/>
                </a:lnTo>
                <a:lnTo>
                  <a:pt x="57111" y="14068"/>
                </a:lnTo>
                <a:close/>
              </a:path>
              <a:path w="57150" h="46990">
                <a:moveTo>
                  <a:pt x="8559" y="10944"/>
                </a:moveTo>
                <a:lnTo>
                  <a:pt x="0" y="14068"/>
                </a:lnTo>
                <a:lnTo>
                  <a:pt x="0" y="24939"/>
                </a:lnTo>
                <a:lnTo>
                  <a:pt x="7810" y="25511"/>
                </a:lnTo>
                <a:lnTo>
                  <a:pt x="13817" y="24253"/>
                </a:lnTo>
                <a:lnTo>
                  <a:pt x="16319" y="19504"/>
                </a:lnTo>
                <a:lnTo>
                  <a:pt x="10871" y="19504"/>
                </a:lnTo>
                <a:lnTo>
                  <a:pt x="6604" y="18335"/>
                </a:lnTo>
                <a:lnTo>
                  <a:pt x="8559" y="10944"/>
                </a:lnTo>
                <a:close/>
              </a:path>
              <a:path w="57150" h="46990">
                <a:moveTo>
                  <a:pt x="48835" y="22221"/>
                </a:moveTo>
                <a:lnTo>
                  <a:pt x="40792" y="22221"/>
                </a:lnTo>
                <a:lnTo>
                  <a:pt x="43218" y="24330"/>
                </a:lnTo>
                <a:lnTo>
                  <a:pt x="46939" y="25142"/>
                </a:lnTo>
                <a:lnTo>
                  <a:pt x="51676" y="24939"/>
                </a:lnTo>
                <a:lnTo>
                  <a:pt x="48835" y="22221"/>
                </a:lnTo>
                <a:close/>
              </a:path>
              <a:path w="57150" h="46990">
                <a:moveTo>
                  <a:pt x="21755" y="22109"/>
                </a:moveTo>
                <a:lnTo>
                  <a:pt x="21990" y="22221"/>
                </a:lnTo>
                <a:lnTo>
                  <a:pt x="21755" y="22109"/>
                </a:lnTo>
                <a:close/>
              </a:path>
              <a:path w="57150" h="46990">
                <a:moveTo>
                  <a:pt x="39801" y="0"/>
                </a:moveTo>
                <a:lnTo>
                  <a:pt x="29444" y="2191"/>
                </a:lnTo>
                <a:lnTo>
                  <a:pt x="16319" y="3184"/>
                </a:lnTo>
                <a:lnTo>
                  <a:pt x="14147" y="8264"/>
                </a:lnTo>
                <a:lnTo>
                  <a:pt x="11772" y="13141"/>
                </a:lnTo>
                <a:lnTo>
                  <a:pt x="10871" y="19504"/>
                </a:lnTo>
                <a:lnTo>
                  <a:pt x="16319" y="19504"/>
                </a:lnTo>
                <a:lnTo>
                  <a:pt x="21755" y="22109"/>
                </a:lnTo>
                <a:lnTo>
                  <a:pt x="21755" y="11350"/>
                </a:lnTo>
                <a:lnTo>
                  <a:pt x="28308" y="10233"/>
                </a:lnTo>
                <a:lnTo>
                  <a:pt x="54491" y="10233"/>
                </a:lnTo>
                <a:lnTo>
                  <a:pt x="52882" y="6613"/>
                </a:lnTo>
                <a:lnTo>
                  <a:pt x="57111" y="5902"/>
                </a:lnTo>
                <a:lnTo>
                  <a:pt x="48616" y="80"/>
                </a:lnTo>
                <a:lnTo>
                  <a:pt x="39801" y="0"/>
                </a:lnTo>
                <a:close/>
              </a:path>
              <a:path w="57150" h="46990">
                <a:moveTo>
                  <a:pt x="54491" y="10233"/>
                </a:moveTo>
                <a:lnTo>
                  <a:pt x="28308" y="10233"/>
                </a:lnTo>
                <a:lnTo>
                  <a:pt x="27673" y="16316"/>
                </a:lnTo>
                <a:lnTo>
                  <a:pt x="35356" y="14068"/>
                </a:lnTo>
                <a:lnTo>
                  <a:pt x="57111" y="14068"/>
                </a:lnTo>
                <a:lnTo>
                  <a:pt x="55219" y="11871"/>
                </a:lnTo>
                <a:lnTo>
                  <a:pt x="54491" y="1023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4" name="bk object 224"/>
          <p:cNvSpPr/>
          <p:nvPr/>
        </p:nvSpPr>
        <p:spPr>
          <a:xfrm>
            <a:off x="3787467" y="652878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3601" y="0"/>
                </a:moveTo>
                <a:lnTo>
                  <a:pt x="8081" y="2638"/>
                </a:lnTo>
                <a:lnTo>
                  <a:pt x="3205" y="5918"/>
                </a:lnTo>
                <a:lnTo>
                  <a:pt x="126" y="10997"/>
                </a:lnTo>
                <a:lnTo>
                  <a:pt x="0" y="19037"/>
                </a:lnTo>
                <a:lnTo>
                  <a:pt x="13601" y="19037"/>
                </a:lnTo>
                <a:lnTo>
                  <a:pt x="17335" y="10439"/>
                </a:lnTo>
                <a:lnTo>
                  <a:pt x="14185" y="9944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5" name="bk object 225"/>
          <p:cNvSpPr/>
          <p:nvPr/>
        </p:nvSpPr>
        <p:spPr>
          <a:xfrm>
            <a:off x="6152967" y="657425"/>
            <a:ext cx="18288" cy="11349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7246" y="3327"/>
                </a:moveTo>
                <a:lnTo>
                  <a:pt x="11615" y="9150"/>
                </a:lnTo>
                <a:lnTo>
                  <a:pt x="17246" y="11480"/>
                </a:lnTo>
                <a:lnTo>
                  <a:pt x="17246" y="3327"/>
                </a:lnTo>
                <a:close/>
              </a:path>
              <a:path w="17779" h="12065">
                <a:moveTo>
                  <a:pt x="10833" y="8826"/>
                </a:moveTo>
                <a:lnTo>
                  <a:pt x="9994" y="8964"/>
                </a:lnTo>
                <a:lnTo>
                  <a:pt x="10172" y="10642"/>
                </a:lnTo>
                <a:lnTo>
                  <a:pt x="11615" y="9150"/>
                </a:lnTo>
                <a:lnTo>
                  <a:pt x="10833" y="8826"/>
                </a:lnTo>
                <a:close/>
              </a:path>
              <a:path w="17779" h="12065">
                <a:moveTo>
                  <a:pt x="9042" y="0"/>
                </a:moveTo>
                <a:lnTo>
                  <a:pt x="927" y="609"/>
                </a:lnTo>
                <a:lnTo>
                  <a:pt x="0" y="10604"/>
                </a:lnTo>
                <a:lnTo>
                  <a:pt x="9994" y="8964"/>
                </a:lnTo>
                <a:lnTo>
                  <a:pt x="90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6" name="bk object 226"/>
          <p:cNvSpPr/>
          <p:nvPr/>
        </p:nvSpPr>
        <p:spPr>
          <a:xfrm>
            <a:off x="3708004" y="673284"/>
            <a:ext cx="35270" cy="23294"/>
          </a:xfrm>
          <a:custGeom>
            <a:avLst/>
            <a:gdLst/>
            <a:ahLst/>
            <a:cxnLst/>
            <a:rect l="l" t="t" r="r" b="b"/>
            <a:pathLst>
              <a:path w="34289" h="24765">
                <a:moveTo>
                  <a:pt x="26382" y="10934"/>
                </a:moveTo>
                <a:lnTo>
                  <a:pt x="20142" y="10934"/>
                </a:lnTo>
                <a:lnTo>
                  <a:pt x="21687" y="15195"/>
                </a:lnTo>
                <a:lnTo>
                  <a:pt x="22642" y="20031"/>
                </a:lnTo>
                <a:lnTo>
                  <a:pt x="25748" y="23718"/>
                </a:lnTo>
                <a:lnTo>
                  <a:pt x="33743" y="24536"/>
                </a:lnTo>
                <a:lnTo>
                  <a:pt x="30716" y="18047"/>
                </a:lnTo>
                <a:lnTo>
                  <a:pt x="27128" y="12118"/>
                </a:lnTo>
                <a:lnTo>
                  <a:pt x="26382" y="10934"/>
                </a:lnTo>
                <a:close/>
              </a:path>
              <a:path w="34289" h="24765">
                <a:moveTo>
                  <a:pt x="3835" y="2781"/>
                </a:moveTo>
                <a:lnTo>
                  <a:pt x="6070" y="10464"/>
                </a:lnTo>
                <a:lnTo>
                  <a:pt x="107" y="10464"/>
                </a:lnTo>
                <a:lnTo>
                  <a:pt x="1104" y="16382"/>
                </a:lnTo>
                <a:lnTo>
                  <a:pt x="6501" y="19007"/>
                </a:lnTo>
                <a:lnTo>
                  <a:pt x="12499" y="18592"/>
                </a:lnTo>
                <a:lnTo>
                  <a:pt x="17560" y="15711"/>
                </a:lnTo>
                <a:lnTo>
                  <a:pt x="20142" y="10934"/>
                </a:lnTo>
                <a:lnTo>
                  <a:pt x="26382" y="10934"/>
                </a:lnTo>
                <a:lnTo>
                  <a:pt x="26085" y="10464"/>
                </a:lnTo>
                <a:lnTo>
                  <a:pt x="6070" y="10464"/>
                </a:lnTo>
                <a:lnTo>
                  <a:pt x="0" y="9829"/>
                </a:lnTo>
                <a:lnTo>
                  <a:pt x="25685" y="9829"/>
                </a:lnTo>
                <a:lnTo>
                  <a:pt x="23447" y="6280"/>
                </a:lnTo>
                <a:lnTo>
                  <a:pt x="22634" y="4749"/>
                </a:lnTo>
                <a:lnTo>
                  <a:pt x="12141" y="4749"/>
                </a:lnTo>
                <a:lnTo>
                  <a:pt x="3835" y="2781"/>
                </a:lnTo>
                <a:close/>
              </a:path>
              <a:path w="34289" h="24765">
                <a:moveTo>
                  <a:pt x="13741" y="0"/>
                </a:moveTo>
                <a:lnTo>
                  <a:pt x="12141" y="4749"/>
                </a:lnTo>
                <a:lnTo>
                  <a:pt x="22634" y="4749"/>
                </a:lnTo>
                <a:lnTo>
                  <a:pt x="20142" y="63"/>
                </a:lnTo>
                <a:lnTo>
                  <a:pt x="137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7" name="bk object 227"/>
          <p:cNvSpPr/>
          <p:nvPr/>
        </p:nvSpPr>
        <p:spPr>
          <a:xfrm>
            <a:off x="2895151" y="694512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9754" y="0"/>
                </a:moveTo>
                <a:lnTo>
                  <a:pt x="5267" y="2504"/>
                </a:lnTo>
                <a:lnTo>
                  <a:pt x="1546" y="7461"/>
                </a:lnTo>
                <a:lnTo>
                  <a:pt x="0" y="12851"/>
                </a:lnTo>
                <a:lnTo>
                  <a:pt x="7645" y="12343"/>
                </a:lnTo>
                <a:lnTo>
                  <a:pt x="7454" y="3974"/>
                </a:lnTo>
                <a:lnTo>
                  <a:pt x="13601" y="1967"/>
                </a:lnTo>
                <a:lnTo>
                  <a:pt x="975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8" name="bk object 228"/>
          <p:cNvSpPr/>
          <p:nvPr/>
        </p:nvSpPr>
        <p:spPr>
          <a:xfrm>
            <a:off x="349676" y="693806"/>
            <a:ext cx="19594" cy="13737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8153" y="0"/>
                </a:moveTo>
                <a:lnTo>
                  <a:pt x="5761" y="2710"/>
                </a:lnTo>
                <a:lnTo>
                  <a:pt x="6705" y="6078"/>
                </a:lnTo>
                <a:lnTo>
                  <a:pt x="6335" y="8449"/>
                </a:lnTo>
                <a:lnTo>
                  <a:pt x="54" y="8449"/>
                </a:lnTo>
                <a:lnTo>
                  <a:pt x="1168" y="14249"/>
                </a:lnTo>
                <a:lnTo>
                  <a:pt x="13398" y="9258"/>
                </a:lnTo>
                <a:lnTo>
                  <a:pt x="18957" y="9258"/>
                </a:lnTo>
                <a:lnTo>
                  <a:pt x="18918" y="8449"/>
                </a:lnTo>
                <a:lnTo>
                  <a:pt x="6335" y="8449"/>
                </a:lnTo>
                <a:lnTo>
                  <a:pt x="0" y="8166"/>
                </a:lnTo>
                <a:lnTo>
                  <a:pt x="18904" y="8166"/>
                </a:lnTo>
                <a:lnTo>
                  <a:pt x="18783" y="5693"/>
                </a:lnTo>
                <a:lnTo>
                  <a:pt x="15309" y="3727"/>
                </a:lnTo>
                <a:lnTo>
                  <a:pt x="10979" y="2618"/>
                </a:lnTo>
                <a:lnTo>
                  <a:pt x="8153" y="0"/>
                </a:lnTo>
                <a:close/>
              </a:path>
              <a:path w="19050" h="14604">
                <a:moveTo>
                  <a:pt x="18957" y="9258"/>
                </a:moveTo>
                <a:lnTo>
                  <a:pt x="13398" y="9258"/>
                </a:lnTo>
                <a:lnTo>
                  <a:pt x="19037" y="10883"/>
                </a:lnTo>
                <a:lnTo>
                  <a:pt x="18957" y="925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9" name="bk object 229"/>
          <p:cNvSpPr/>
          <p:nvPr/>
        </p:nvSpPr>
        <p:spPr>
          <a:xfrm>
            <a:off x="370497" y="716830"/>
            <a:ext cx="12410" cy="15530"/>
          </a:xfrm>
          <a:custGeom>
            <a:avLst/>
            <a:gdLst/>
            <a:ahLst/>
            <a:cxnLst/>
            <a:rect l="l" t="t" r="r" b="b"/>
            <a:pathLst>
              <a:path w="12064" h="16509">
                <a:moveTo>
                  <a:pt x="6946" y="0"/>
                </a:moveTo>
                <a:lnTo>
                  <a:pt x="0" y="304"/>
                </a:lnTo>
                <a:lnTo>
                  <a:pt x="1549" y="9105"/>
                </a:lnTo>
                <a:lnTo>
                  <a:pt x="1511" y="16319"/>
                </a:lnTo>
                <a:lnTo>
                  <a:pt x="11633" y="15684"/>
                </a:lnTo>
                <a:lnTo>
                  <a:pt x="9131" y="6667"/>
                </a:lnTo>
                <a:lnTo>
                  <a:pt x="69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0" name="bk object 230"/>
          <p:cNvSpPr/>
          <p:nvPr/>
        </p:nvSpPr>
        <p:spPr>
          <a:xfrm>
            <a:off x="346804" y="716831"/>
            <a:ext cx="16982" cy="8959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16382" y="0"/>
                </a:moveTo>
                <a:lnTo>
                  <a:pt x="2793" y="0"/>
                </a:lnTo>
                <a:lnTo>
                  <a:pt x="0" y="9144"/>
                </a:lnTo>
                <a:lnTo>
                  <a:pt x="11239" y="4229"/>
                </a:lnTo>
                <a:lnTo>
                  <a:pt x="16382" y="4229"/>
                </a:lnTo>
                <a:lnTo>
                  <a:pt x="16382" y="0"/>
                </a:lnTo>
                <a:close/>
              </a:path>
              <a:path w="16510" h="9525">
                <a:moveTo>
                  <a:pt x="16382" y="4229"/>
                </a:moveTo>
                <a:lnTo>
                  <a:pt x="11239" y="4229"/>
                </a:lnTo>
                <a:lnTo>
                  <a:pt x="16382" y="5435"/>
                </a:lnTo>
                <a:lnTo>
                  <a:pt x="16382" y="422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1" name="bk object 231"/>
          <p:cNvSpPr/>
          <p:nvPr/>
        </p:nvSpPr>
        <p:spPr>
          <a:xfrm>
            <a:off x="3549697" y="724066"/>
            <a:ext cx="19594" cy="13737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4597" y="8077"/>
                </a:moveTo>
                <a:lnTo>
                  <a:pt x="3886" y="10286"/>
                </a:lnTo>
                <a:lnTo>
                  <a:pt x="0" y="11341"/>
                </a:lnTo>
                <a:lnTo>
                  <a:pt x="5714" y="14510"/>
                </a:lnTo>
                <a:lnTo>
                  <a:pt x="11129" y="12245"/>
                </a:lnTo>
                <a:lnTo>
                  <a:pt x="12007" y="11341"/>
                </a:lnTo>
                <a:lnTo>
                  <a:pt x="8166" y="11341"/>
                </a:lnTo>
                <a:lnTo>
                  <a:pt x="4597" y="8077"/>
                </a:lnTo>
                <a:close/>
              </a:path>
              <a:path w="19050" h="14604">
                <a:moveTo>
                  <a:pt x="18605" y="0"/>
                </a:moveTo>
                <a:lnTo>
                  <a:pt x="14084" y="888"/>
                </a:lnTo>
                <a:lnTo>
                  <a:pt x="10971" y="888"/>
                </a:lnTo>
                <a:lnTo>
                  <a:pt x="12039" y="6146"/>
                </a:lnTo>
                <a:lnTo>
                  <a:pt x="9029" y="7670"/>
                </a:lnTo>
                <a:lnTo>
                  <a:pt x="8166" y="11341"/>
                </a:lnTo>
                <a:lnTo>
                  <a:pt x="12007" y="11341"/>
                </a:lnTo>
                <a:lnTo>
                  <a:pt x="15743" y="7490"/>
                </a:lnTo>
                <a:lnTo>
                  <a:pt x="19050" y="3187"/>
                </a:lnTo>
                <a:lnTo>
                  <a:pt x="18729" y="888"/>
                </a:lnTo>
                <a:lnTo>
                  <a:pt x="14084" y="888"/>
                </a:lnTo>
                <a:lnTo>
                  <a:pt x="10883" y="457"/>
                </a:lnTo>
                <a:lnTo>
                  <a:pt x="18669" y="457"/>
                </a:lnTo>
                <a:lnTo>
                  <a:pt x="186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2" name="bk object 232"/>
          <p:cNvSpPr/>
          <p:nvPr/>
        </p:nvSpPr>
        <p:spPr>
          <a:xfrm>
            <a:off x="3462990" y="734735"/>
            <a:ext cx="18288" cy="10751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0" y="0"/>
                </a:moveTo>
                <a:lnTo>
                  <a:pt x="4800" y="4267"/>
                </a:lnTo>
                <a:lnTo>
                  <a:pt x="11506" y="6604"/>
                </a:lnTo>
                <a:lnTo>
                  <a:pt x="16319" y="10883"/>
                </a:lnTo>
                <a:lnTo>
                  <a:pt x="17420" y="7238"/>
                </a:lnTo>
                <a:lnTo>
                  <a:pt x="13579" y="3398"/>
                </a:lnTo>
                <a:lnTo>
                  <a:pt x="7029" y="58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3" name="bk object 233"/>
          <p:cNvSpPr/>
          <p:nvPr/>
        </p:nvSpPr>
        <p:spPr>
          <a:xfrm>
            <a:off x="3454597" y="744965"/>
            <a:ext cx="15021" cy="10751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14174" y="8400"/>
                </a:moveTo>
                <a:lnTo>
                  <a:pt x="8267" y="8400"/>
                </a:lnTo>
                <a:lnTo>
                  <a:pt x="10883" y="10883"/>
                </a:lnTo>
                <a:lnTo>
                  <a:pt x="14566" y="10045"/>
                </a:lnTo>
                <a:lnTo>
                  <a:pt x="14174" y="8400"/>
                </a:lnTo>
                <a:close/>
              </a:path>
              <a:path w="14604" h="11429">
                <a:moveTo>
                  <a:pt x="3568" y="2666"/>
                </a:moveTo>
                <a:lnTo>
                  <a:pt x="0" y="5435"/>
                </a:lnTo>
                <a:lnTo>
                  <a:pt x="1723" y="9776"/>
                </a:lnTo>
                <a:lnTo>
                  <a:pt x="4846" y="9397"/>
                </a:lnTo>
                <a:lnTo>
                  <a:pt x="8267" y="8400"/>
                </a:lnTo>
                <a:lnTo>
                  <a:pt x="14174" y="8400"/>
                </a:lnTo>
                <a:lnTo>
                  <a:pt x="13144" y="4076"/>
                </a:lnTo>
                <a:lnTo>
                  <a:pt x="13289" y="2781"/>
                </a:lnTo>
                <a:lnTo>
                  <a:pt x="10020" y="2781"/>
                </a:lnTo>
                <a:lnTo>
                  <a:pt x="3568" y="2666"/>
                </a:lnTo>
                <a:close/>
              </a:path>
              <a:path w="14604" h="11429">
                <a:moveTo>
                  <a:pt x="13601" y="0"/>
                </a:moveTo>
                <a:lnTo>
                  <a:pt x="10020" y="2781"/>
                </a:lnTo>
                <a:lnTo>
                  <a:pt x="13289" y="2781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4" name="bk object 234"/>
          <p:cNvSpPr/>
          <p:nvPr/>
        </p:nvSpPr>
        <p:spPr>
          <a:xfrm>
            <a:off x="3572085" y="770551"/>
            <a:ext cx="24166" cy="31059"/>
          </a:xfrm>
          <a:custGeom>
            <a:avLst/>
            <a:gdLst/>
            <a:ahLst/>
            <a:cxnLst/>
            <a:rect l="l" t="t" r="r" b="b"/>
            <a:pathLst>
              <a:path w="23495" h="33019">
                <a:moveTo>
                  <a:pt x="13589" y="0"/>
                </a:moveTo>
                <a:lnTo>
                  <a:pt x="0" y="0"/>
                </a:lnTo>
                <a:lnTo>
                  <a:pt x="4259" y="5425"/>
                </a:lnTo>
                <a:lnTo>
                  <a:pt x="4433" y="11326"/>
                </a:lnTo>
                <a:lnTo>
                  <a:pt x="2391" y="17682"/>
                </a:lnTo>
                <a:lnTo>
                  <a:pt x="0" y="24472"/>
                </a:lnTo>
                <a:lnTo>
                  <a:pt x="6883" y="26646"/>
                </a:lnTo>
                <a:lnTo>
                  <a:pt x="10596" y="28835"/>
                </a:lnTo>
                <a:lnTo>
                  <a:pt x="14450" y="30880"/>
                </a:lnTo>
                <a:lnTo>
                  <a:pt x="21755" y="32626"/>
                </a:lnTo>
                <a:lnTo>
                  <a:pt x="22883" y="27628"/>
                </a:lnTo>
                <a:lnTo>
                  <a:pt x="22432" y="22517"/>
                </a:lnTo>
                <a:lnTo>
                  <a:pt x="14643" y="22517"/>
                </a:lnTo>
                <a:lnTo>
                  <a:pt x="14351" y="19189"/>
                </a:lnTo>
                <a:lnTo>
                  <a:pt x="10871" y="19037"/>
                </a:lnTo>
                <a:lnTo>
                  <a:pt x="12547" y="9956"/>
                </a:lnTo>
                <a:lnTo>
                  <a:pt x="18859" y="9753"/>
                </a:lnTo>
                <a:lnTo>
                  <a:pt x="13589" y="0"/>
                </a:lnTo>
                <a:close/>
              </a:path>
              <a:path w="23495" h="33019">
                <a:moveTo>
                  <a:pt x="19490" y="1663"/>
                </a:moveTo>
                <a:lnTo>
                  <a:pt x="19100" y="5425"/>
                </a:lnTo>
                <a:lnTo>
                  <a:pt x="19024" y="21755"/>
                </a:lnTo>
                <a:lnTo>
                  <a:pt x="14643" y="22517"/>
                </a:lnTo>
                <a:lnTo>
                  <a:pt x="22432" y="22517"/>
                </a:lnTo>
                <a:lnTo>
                  <a:pt x="22106" y="19037"/>
                </a:lnTo>
                <a:lnTo>
                  <a:pt x="21355" y="11730"/>
                </a:lnTo>
                <a:lnTo>
                  <a:pt x="21755" y="2717"/>
                </a:lnTo>
                <a:lnTo>
                  <a:pt x="19490" y="16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5" name="bk object 235"/>
          <p:cNvSpPr/>
          <p:nvPr/>
        </p:nvSpPr>
        <p:spPr>
          <a:xfrm>
            <a:off x="2768831" y="770549"/>
            <a:ext cx="9797" cy="1314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3159" y="0"/>
                </a:moveTo>
                <a:lnTo>
                  <a:pt x="300" y="3414"/>
                </a:lnTo>
                <a:lnTo>
                  <a:pt x="0" y="9315"/>
                </a:lnTo>
                <a:lnTo>
                  <a:pt x="2637" y="13958"/>
                </a:lnTo>
                <a:lnTo>
                  <a:pt x="8594" y="13601"/>
                </a:lnTo>
                <a:lnTo>
                  <a:pt x="9013" y="6832"/>
                </a:lnTo>
                <a:lnTo>
                  <a:pt x="4314" y="5181"/>
                </a:lnTo>
                <a:lnTo>
                  <a:pt x="315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6" name="bk object 236"/>
          <p:cNvSpPr/>
          <p:nvPr/>
        </p:nvSpPr>
        <p:spPr>
          <a:xfrm>
            <a:off x="3510540" y="778220"/>
            <a:ext cx="62049" cy="35838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25717" y="11442"/>
                </a:moveTo>
                <a:lnTo>
                  <a:pt x="16319" y="13601"/>
                </a:lnTo>
                <a:lnTo>
                  <a:pt x="15544" y="20942"/>
                </a:lnTo>
                <a:lnTo>
                  <a:pt x="15455" y="31026"/>
                </a:lnTo>
                <a:lnTo>
                  <a:pt x="11980" y="31026"/>
                </a:lnTo>
                <a:lnTo>
                  <a:pt x="10871" y="38074"/>
                </a:lnTo>
                <a:lnTo>
                  <a:pt x="17754" y="35890"/>
                </a:lnTo>
                <a:lnTo>
                  <a:pt x="17782" y="31026"/>
                </a:lnTo>
                <a:lnTo>
                  <a:pt x="15455" y="31026"/>
                </a:lnTo>
                <a:lnTo>
                  <a:pt x="12019" y="30777"/>
                </a:lnTo>
                <a:lnTo>
                  <a:pt x="17783" y="30777"/>
                </a:lnTo>
                <a:lnTo>
                  <a:pt x="17805" y="26885"/>
                </a:lnTo>
                <a:lnTo>
                  <a:pt x="21755" y="21755"/>
                </a:lnTo>
                <a:lnTo>
                  <a:pt x="32783" y="21549"/>
                </a:lnTo>
                <a:lnTo>
                  <a:pt x="37128" y="19037"/>
                </a:lnTo>
                <a:lnTo>
                  <a:pt x="32639" y="19037"/>
                </a:lnTo>
                <a:lnTo>
                  <a:pt x="27800" y="16624"/>
                </a:lnTo>
                <a:lnTo>
                  <a:pt x="25717" y="11442"/>
                </a:lnTo>
                <a:close/>
              </a:path>
              <a:path w="60325" h="38100">
                <a:moveTo>
                  <a:pt x="0" y="29908"/>
                </a:moveTo>
                <a:lnTo>
                  <a:pt x="749" y="35521"/>
                </a:lnTo>
                <a:lnTo>
                  <a:pt x="11638" y="30750"/>
                </a:lnTo>
                <a:lnTo>
                  <a:pt x="0" y="29908"/>
                </a:lnTo>
                <a:close/>
              </a:path>
              <a:path w="60325" h="38100">
                <a:moveTo>
                  <a:pt x="12052" y="30568"/>
                </a:moveTo>
                <a:lnTo>
                  <a:pt x="11638" y="30750"/>
                </a:lnTo>
                <a:lnTo>
                  <a:pt x="12019" y="30777"/>
                </a:lnTo>
                <a:lnTo>
                  <a:pt x="12052" y="30568"/>
                </a:lnTo>
                <a:close/>
              </a:path>
              <a:path w="60325" h="38100">
                <a:moveTo>
                  <a:pt x="59829" y="0"/>
                </a:moveTo>
                <a:lnTo>
                  <a:pt x="50539" y="2270"/>
                </a:lnTo>
                <a:lnTo>
                  <a:pt x="43772" y="7061"/>
                </a:lnTo>
                <a:lnTo>
                  <a:pt x="38235" y="13080"/>
                </a:lnTo>
                <a:lnTo>
                  <a:pt x="32639" y="19037"/>
                </a:lnTo>
                <a:lnTo>
                  <a:pt x="37128" y="19037"/>
                </a:lnTo>
                <a:lnTo>
                  <a:pt x="42592" y="15878"/>
                </a:lnTo>
                <a:lnTo>
                  <a:pt x="5982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7" name="bk object 237"/>
          <p:cNvSpPr/>
          <p:nvPr/>
        </p:nvSpPr>
        <p:spPr>
          <a:xfrm>
            <a:off x="3552244" y="791011"/>
            <a:ext cx="17635" cy="1553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254" y="5448"/>
                </a:moveTo>
                <a:lnTo>
                  <a:pt x="4775" y="10845"/>
                </a:lnTo>
                <a:lnTo>
                  <a:pt x="66" y="10845"/>
                </a:lnTo>
                <a:lnTo>
                  <a:pt x="254" y="16319"/>
                </a:lnTo>
                <a:lnTo>
                  <a:pt x="13843" y="16319"/>
                </a:lnTo>
                <a:lnTo>
                  <a:pt x="16979" y="13106"/>
                </a:lnTo>
                <a:lnTo>
                  <a:pt x="16961" y="10845"/>
                </a:lnTo>
                <a:lnTo>
                  <a:pt x="4775" y="10845"/>
                </a:lnTo>
                <a:lnTo>
                  <a:pt x="0" y="8902"/>
                </a:lnTo>
                <a:lnTo>
                  <a:pt x="16946" y="8902"/>
                </a:lnTo>
                <a:lnTo>
                  <a:pt x="16929" y="6743"/>
                </a:lnTo>
                <a:lnTo>
                  <a:pt x="8801" y="6743"/>
                </a:lnTo>
                <a:lnTo>
                  <a:pt x="254" y="5448"/>
                </a:lnTo>
                <a:close/>
              </a:path>
              <a:path w="17145" h="16509">
                <a:moveTo>
                  <a:pt x="16573" y="0"/>
                </a:moveTo>
                <a:lnTo>
                  <a:pt x="10871" y="1562"/>
                </a:lnTo>
                <a:lnTo>
                  <a:pt x="8801" y="6743"/>
                </a:lnTo>
                <a:lnTo>
                  <a:pt x="16929" y="6743"/>
                </a:lnTo>
                <a:lnTo>
                  <a:pt x="165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8" name="bk object 238"/>
          <p:cNvSpPr/>
          <p:nvPr/>
        </p:nvSpPr>
        <p:spPr>
          <a:xfrm>
            <a:off x="2628980" y="801241"/>
            <a:ext cx="20247" cy="10751"/>
          </a:xfrm>
          <a:custGeom>
            <a:avLst/>
            <a:gdLst/>
            <a:ahLst/>
            <a:cxnLst/>
            <a:rect l="l" t="t" r="r" b="b"/>
            <a:pathLst>
              <a:path w="19685" h="11430">
                <a:moveTo>
                  <a:pt x="0" y="3200"/>
                </a:moveTo>
                <a:lnTo>
                  <a:pt x="419" y="10883"/>
                </a:lnTo>
                <a:lnTo>
                  <a:pt x="8625" y="7586"/>
                </a:lnTo>
                <a:lnTo>
                  <a:pt x="16790" y="5518"/>
                </a:lnTo>
                <a:lnTo>
                  <a:pt x="18654" y="4063"/>
                </a:lnTo>
                <a:lnTo>
                  <a:pt x="8115" y="4063"/>
                </a:lnTo>
                <a:lnTo>
                  <a:pt x="0" y="3200"/>
                </a:lnTo>
                <a:close/>
              </a:path>
              <a:path w="19685" h="11430">
                <a:moveTo>
                  <a:pt x="11302" y="0"/>
                </a:moveTo>
                <a:lnTo>
                  <a:pt x="8115" y="4063"/>
                </a:lnTo>
                <a:lnTo>
                  <a:pt x="18654" y="4063"/>
                </a:lnTo>
                <a:lnTo>
                  <a:pt x="19491" y="3411"/>
                </a:lnTo>
                <a:lnTo>
                  <a:pt x="1130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9" name="bk object 239"/>
          <p:cNvSpPr/>
          <p:nvPr/>
        </p:nvSpPr>
        <p:spPr>
          <a:xfrm>
            <a:off x="3586070" y="811479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3479" y="1663"/>
                </a:moveTo>
                <a:lnTo>
                  <a:pt x="0" y="5435"/>
                </a:lnTo>
                <a:lnTo>
                  <a:pt x="6792" y="8617"/>
                </a:lnTo>
                <a:lnTo>
                  <a:pt x="12779" y="9342"/>
                </a:lnTo>
                <a:lnTo>
                  <a:pt x="18495" y="10155"/>
                </a:lnTo>
                <a:lnTo>
                  <a:pt x="24472" y="13601"/>
                </a:lnTo>
                <a:lnTo>
                  <a:pt x="24041" y="10439"/>
                </a:lnTo>
                <a:lnTo>
                  <a:pt x="25069" y="8750"/>
                </a:lnTo>
                <a:lnTo>
                  <a:pt x="27190" y="8153"/>
                </a:lnTo>
                <a:lnTo>
                  <a:pt x="27105" y="7505"/>
                </a:lnTo>
                <a:lnTo>
                  <a:pt x="15151" y="7505"/>
                </a:lnTo>
                <a:lnTo>
                  <a:pt x="15732" y="3771"/>
                </a:lnTo>
                <a:lnTo>
                  <a:pt x="12839" y="3771"/>
                </a:lnTo>
                <a:lnTo>
                  <a:pt x="3479" y="1663"/>
                </a:lnTo>
                <a:close/>
              </a:path>
              <a:path w="27304" h="13969">
                <a:moveTo>
                  <a:pt x="26454" y="2552"/>
                </a:moveTo>
                <a:lnTo>
                  <a:pt x="15151" y="7505"/>
                </a:lnTo>
                <a:lnTo>
                  <a:pt x="27105" y="7505"/>
                </a:lnTo>
                <a:lnTo>
                  <a:pt x="26454" y="2552"/>
                </a:lnTo>
                <a:close/>
              </a:path>
              <a:path w="27304" h="13969">
                <a:moveTo>
                  <a:pt x="16319" y="0"/>
                </a:moveTo>
                <a:lnTo>
                  <a:pt x="12839" y="3771"/>
                </a:lnTo>
                <a:lnTo>
                  <a:pt x="15732" y="3771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0" name="bk object 240"/>
          <p:cNvSpPr/>
          <p:nvPr/>
        </p:nvSpPr>
        <p:spPr>
          <a:xfrm>
            <a:off x="1751084" y="830663"/>
            <a:ext cx="16982" cy="776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8559" y="0"/>
                </a:moveTo>
                <a:lnTo>
                  <a:pt x="0" y="1358"/>
                </a:lnTo>
                <a:lnTo>
                  <a:pt x="1453" y="6130"/>
                </a:lnTo>
                <a:lnTo>
                  <a:pt x="8159" y="7721"/>
                </a:lnTo>
                <a:lnTo>
                  <a:pt x="10588" y="7145"/>
                </a:lnTo>
                <a:lnTo>
                  <a:pt x="8559" y="0"/>
                </a:lnTo>
                <a:close/>
              </a:path>
              <a:path w="16510" h="8255">
                <a:moveTo>
                  <a:pt x="10821" y="7090"/>
                </a:moveTo>
                <a:lnTo>
                  <a:pt x="10588" y="7145"/>
                </a:lnTo>
                <a:lnTo>
                  <a:pt x="10629" y="7289"/>
                </a:lnTo>
                <a:lnTo>
                  <a:pt x="10821" y="7090"/>
                </a:lnTo>
                <a:close/>
              </a:path>
              <a:path w="16510" h="8255">
                <a:moveTo>
                  <a:pt x="16319" y="1358"/>
                </a:moveTo>
                <a:lnTo>
                  <a:pt x="10821" y="7090"/>
                </a:lnTo>
                <a:lnTo>
                  <a:pt x="14866" y="6130"/>
                </a:lnTo>
                <a:lnTo>
                  <a:pt x="16319" y="135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1" name="bk object 241"/>
          <p:cNvSpPr/>
          <p:nvPr/>
        </p:nvSpPr>
        <p:spPr>
          <a:xfrm>
            <a:off x="2327310" y="873124"/>
            <a:ext cx="11757" cy="15530"/>
          </a:xfrm>
          <a:custGeom>
            <a:avLst/>
            <a:gdLst/>
            <a:ahLst/>
            <a:cxnLst/>
            <a:rect l="l" t="t" r="r" b="b"/>
            <a:pathLst>
              <a:path w="11430" h="16509">
                <a:moveTo>
                  <a:pt x="7215" y="0"/>
                </a:moveTo>
                <a:lnTo>
                  <a:pt x="5194" y="4278"/>
                </a:lnTo>
                <a:lnTo>
                  <a:pt x="3297" y="10361"/>
                </a:lnTo>
                <a:lnTo>
                  <a:pt x="0" y="13330"/>
                </a:lnTo>
                <a:lnTo>
                  <a:pt x="4156" y="16269"/>
                </a:lnTo>
                <a:lnTo>
                  <a:pt x="6684" y="12498"/>
                </a:lnTo>
                <a:lnTo>
                  <a:pt x="8592" y="6422"/>
                </a:lnTo>
                <a:lnTo>
                  <a:pt x="10883" y="2446"/>
                </a:lnTo>
                <a:lnTo>
                  <a:pt x="72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2" name="bk object 242"/>
          <p:cNvSpPr/>
          <p:nvPr/>
        </p:nvSpPr>
        <p:spPr>
          <a:xfrm>
            <a:off x="571130" y="931702"/>
            <a:ext cx="19594" cy="14335"/>
          </a:xfrm>
          <a:custGeom>
            <a:avLst/>
            <a:gdLst/>
            <a:ahLst/>
            <a:cxnLst/>
            <a:rect l="l" t="t" r="r" b="b"/>
            <a:pathLst>
              <a:path w="19050" h="15240">
                <a:moveTo>
                  <a:pt x="12285" y="7048"/>
                </a:moveTo>
                <a:lnTo>
                  <a:pt x="6095" y="7048"/>
                </a:lnTo>
                <a:lnTo>
                  <a:pt x="4991" y="13601"/>
                </a:lnTo>
                <a:lnTo>
                  <a:pt x="13512" y="14884"/>
                </a:lnTo>
                <a:lnTo>
                  <a:pt x="12285" y="7048"/>
                </a:lnTo>
                <a:close/>
              </a:path>
              <a:path w="19050" h="15240">
                <a:moveTo>
                  <a:pt x="2260" y="0"/>
                </a:moveTo>
                <a:lnTo>
                  <a:pt x="0" y="7696"/>
                </a:lnTo>
                <a:lnTo>
                  <a:pt x="6095" y="7048"/>
                </a:lnTo>
                <a:lnTo>
                  <a:pt x="12285" y="7048"/>
                </a:lnTo>
                <a:lnTo>
                  <a:pt x="12166" y="6286"/>
                </a:lnTo>
                <a:lnTo>
                  <a:pt x="18567" y="5448"/>
                </a:lnTo>
                <a:lnTo>
                  <a:pt x="16775" y="2489"/>
                </a:lnTo>
                <a:lnTo>
                  <a:pt x="7023" y="2489"/>
                </a:lnTo>
                <a:lnTo>
                  <a:pt x="2260" y="0"/>
                </a:lnTo>
                <a:close/>
              </a:path>
              <a:path w="19050" h="15240">
                <a:moveTo>
                  <a:pt x="15836" y="939"/>
                </a:moveTo>
                <a:lnTo>
                  <a:pt x="7023" y="2489"/>
                </a:lnTo>
                <a:lnTo>
                  <a:pt x="16775" y="2489"/>
                </a:lnTo>
                <a:lnTo>
                  <a:pt x="15836" y="9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3" name="bk object 243"/>
          <p:cNvSpPr/>
          <p:nvPr/>
        </p:nvSpPr>
        <p:spPr>
          <a:xfrm>
            <a:off x="2789134" y="937660"/>
            <a:ext cx="13716" cy="8959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4442" y="0"/>
                </a:moveTo>
                <a:lnTo>
                  <a:pt x="0" y="4499"/>
                </a:lnTo>
                <a:lnTo>
                  <a:pt x="2220" y="9022"/>
                </a:lnTo>
                <a:lnTo>
                  <a:pt x="13325" y="4546"/>
                </a:lnTo>
                <a:lnTo>
                  <a:pt x="44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4" name="bk object 244"/>
          <p:cNvSpPr/>
          <p:nvPr/>
        </p:nvSpPr>
        <p:spPr>
          <a:xfrm>
            <a:off x="4990282" y="959841"/>
            <a:ext cx="42454" cy="13140"/>
          </a:xfrm>
          <a:custGeom>
            <a:avLst/>
            <a:gdLst/>
            <a:ahLst/>
            <a:cxnLst/>
            <a:rect l="l" t="t" r="r" b="b"/>
            <a:pathLst>
              <a:path w="41275" h="13969">
                <a:moveTo>
                  <a:pt x="0" y="0"/>
                </a:moveTo>
                <a:lnTo>
                  <a:pt x="7923" y="7308"/>
                </a:lnTo>
                <a:lnTo>
                  <a:pt x="17975" y="11887"/>
                </a:lnTo>
                <a:lnTo>
                  <a:pt x="29234" y="13923"/>
                </a:lnTo>
                <a:lnTo>
                  <a:pt x="40779" y="13601"/>
                </a:lnTo>
                <a:lnTo>
                  <a:pt x="31575" y="8484"/>
                </a:lnTo>
                <a:lnTo>
                  <a:pt x="21742" y="5805"/>
                </a:lnTo>
                <a:lnTo>
                  <a:pt x="11233" y="362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5" name="bk object 245"/>
          <p:cNvSpPr/>
          <p:nvPr/>
        </p:nvSpPr>
        <p:spPr>
          <a:xfrm>
            <a:off x="4586676" y="964960"/>
            <a:ext cx="17635" cy="13737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777" y="8153"/>
                </a:moveTo>
                <a:lnTo>
                  <a:pt x="0" y="14067"/>
                </a:lnTo>
                <a:lnTo>
                  <a:pt x="6227" y="13244"/>
                </a:lnTo>
                <a:lnTo>
                  <a:pt x="11881" y="9211"/>
                </a:lnTo>
                <a:lnTo>
                  <a:pt x="3707" y="9211"/>
                </a:lnTo>
                <a:lnTo>
                  <a:pt x="777" y="8153"/>
                </a:lnTo>
                <a:close/>
              </a:path>
              <a:path w="17145" h="14605">
                <a:moveTo>
                  <a:pt x="17096" y="0"/>
                </a:moveTo>
                <a:lnTo>
                  <a:pt x="12044" y="1884"/>
                </a:lnTo>
                <a:lnTo>
                  <a:pt x="7522" y="6038"/>
                </a:lnTo>
                <a:lnTo>
                  <a:pt x="3707" y="9211"/>
                </a:lnTo>
                <a:lnTo>
                  <a:pt x="11881" y="9211"/>
                </a:lnTo>
                <a:lnTo>
                  <a:pt x="13809" y="7837"/>
                </a:lnTo>
                <a:lnTo>
                  <a:pt x="1709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6" name="bk object 246"/>
          <p:cNvSpPr/>
          <p:nvPr/>
        </p:nvSpPr>
        <p:spPr>
          <a:xfrm>
            <a:off x="5096569" y="982865"/>
            <a:ext cx="86868" cy="20905"/>
          </a:xfrm>
          <a:custGeom>
            <a:avLst/>
            <a:gdLst/>
            <a:ahLst/>
            <a:cxnLst/>
            <a:rect l="l" t="t" r="r" b="b"/>
            <a:pathLst>
              <a:path w="84454" h="22225">
                <a:moveTo>
                  <a:pt x="52607" y="10883"/>
                </a:moveTo>
                <a:lnTo>
                  <a:pt x="38074" y="10883"/>
                </a:lnTo>
                <a:lnTo>
                  <a:pt x="47519" y="15709"/>
                </a:lnTo>
                <a:lnTo>
                  <a:pt x="58007" y="19496"/>
                </a:lnTo>
                <a:lnTo>
                  <a:pt x="70085" y="21694"/>
                </a:lnTo>
                <a:lnTo>
                  <a:pt x="84302" y="21755"/>
                </a:lnTo>
                <a:lnTo>
                  <a:pt x="65604" y="13942"/>
                </a:lnTo>
                <a:lnTo>
                  <a:pt x="52607" y="10883"/>
                </a:lnTo>
                <a:close/>
              </a:path>
              <a:path w="84454" h="22225">
                <a:moveTo>
                  <a:pt x="0" y="0"/>
                </a:moveTo>
                <a:lnTo>
                  <a:pt x="5840" y="7333"/>
                </a:lnTo>
                <a:lnTo>
                  <a:pt x="17213" y="10556"/>
                </a:lnTo>
                <a:lnTo>
                  <a:pt x="29498" y="11222"/>
                </a:lnTo>
                <a:lnTo>
                  <a:pt x="38074" y="10883"/>
                </a:lnTo>
                <a:lnTo>
                  <a:pt x="52607" y="10883"/>
                </a:lnTo>
                <a:lnTo>
                  <a:pt x="44142" y="8891"/>
                </a:lnTo>
                <a:lnTo>
                  <a:pt x="21684" y="483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7" name="bk object 247"/>
          <p:cNvSpPr/>
          <p:nvPr/>
        </p:nvSpPr>
        <p:spPr>
          <a:xfrm>
            <a:off x="3821037" y="990542"/>
            <a:ext cx="33963" cy="13140"/>
          </a:xfrm>
          <a:custGeom>
            <a:avLst/>
            <a:gdLst/>
            <a:ahLst/>
            <a:cxnLst/>
            <a:rect l="l" t="t" r="r" b="b"/>
            <a:pathLst>
              <a:path w="33020" h="13969">
                <a:moveTo>
                  <a:pt x="0" y="0"/>
                </a:moveTo>
                <a:lnTo>
                  <a:pt x="1459" y="5791"/>
                </a:lnTo>
                <a:lnTo>
                  <a:pt x="10907" y="8815"/>
                </a:lnTo>
                <a:lnTo>
                  <a:pt x="23058" y="10831"/>
                </a:lnTo>
                <a:lnTo>
                  <a:pt x="32626" y="13601"/>
                </a:lnTo>
                <a:lnTo>
                  <a:pt x="27044" y="7629"/>
                </a:lnTo>
                <a:lnTo>
                  <a:pt x="17822" y="5295"/>
                </a:lnTo>
                <a:lnTo>
                  <a:pt x="7846" y="371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8" name="bk object 248"/>
          <p:cNvSpPr/>
          <p:nvPr/>
        </p:nvSpPr>
        <p:spPr>
          <a:xfrm>
            <a:off x="5222449" y="1016067"/>
            <a:ext cx="33963" cy="10751"/>
          </a:xfrm>
          <a:custGeom>
            <a:avLst/>
            <a:gdLst/>
            <a:ahLst/>
            <a:cxnLst/>
            <a:rect l="l" t="t" r="r" b="b"/>
            <a:pathLst>
              <a:path w="33020" h="11430">
                <a:moveTo>
                  <a:pt x="10936" y="0"/>
                </a:moveTo>
                <a:lnTo>
                  <a:pt x="0" y="58"/>
                </a:lnTo>
                <a:lnTo>
                  <a:pt x="4842" y="6088"/>
                </a:lnTo>
                <a:lnTo>
                  <a:pt x="13519" y="8289"/>
                </a:lnTo>
                <a:lnTo>
                  <a:pt x="23595" y="9093"/>
                </a:lnTo>
                <a:lnTo>
                  <a:pt x="32638" y="10929"/>
                </a:lnTo>
                <a:lnTo>
                  <a:pt x="27374" y="5316"/>
                </a:lnTo>
                <a:lnTo>
                  <a:pt x="20100" y="1712"/>
                </a:lnTo>
                <a:lnTo>
                  <a:pt x="1093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9" name="bk object 249"/>
          <p:cNvSpPr/>
          <p:nvPr/>
        </p:nvSpPr>
        <p:spPr>
          <a:xfrm>
            <a:off x="4195860" y="1041697"/>
            <a:ext cx="33963" cy="7765"/>
          </a:xfrm>
          <a:custGeom>
            <a:avLst/>
            <a:gdLst/>
            <a:ahLst/>
            <a:cxnLst/>
            <a:rect l="l" t="t" r="r" b="b"/>
            <a:pathLst>
              <a:path w="33020" h="8255">
                <a:moveTo>
                  <a:pt x="0" y="0"/>
                </a:moveTo>
                <a:lnTo>
                  <a:pt x="6292" y="3906"/>
                </a:lnTo>
                <a:lnTo>
                  <a:pt x="15108" y="5287"/>
                </a:lnTo>
                <a:lnTo>
                  <a:pt x="24526" y="6066"/>
                </a:lnTo>
                <a:lnTo>
                  <a:pt x="32626" y="8166"/>
                </a:lnTo>
                <a:lnTo>
                  <a:pt x="27719" y="2880"/>
                </a:lnTo>
                <a:lnTo>
                  <a:pt x="19623" y="782"/>
                </a:lnTo>
                <a:lnTo>
                  <a:pt x="9871" y="3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0" name="bk object 250"/>
          <p:cNvSpPr/>
          <p:nvPr/>
        </p:nvSpPr>
        <p:spPr>
          <a:xfrm>
            <a:off x="4246214" y="1049376"/>
            <a:ext cx="50945" cy="13140"/>
          </a:xfrm>
          <a:custGeom>
            <a:avLst/>
            <a:gdLst/>
            <a:ahLst/>
            <a:cxnLst/>
            <a:rect l="l" t="t" r="r" b="b"/>
            <a:pathLst>
              <a:path w="49529" h="13969">
                <a:moveTo>
                  <a:pt x="0" y="0"/>
                </a:moveTo>
                <a:lnTo>
                  <a:pt x="11671" y="5660"/>
                </a:lnTo>
                <a:lnTo>
                  <a:pt x="26555" y="11630"/>
                </a:lnTo>
                <a:lnTo>
                  <a:pt x="40401" y="13823"/>
                </a:lnTo>
                <a:lnTo>
                  <a:pt x="48958" y="8153"/>
                </a:lnTo>
                <a:lnTo>
                  <a:pt x="35566" y="7266"/>
                </a:lnTo>
                <a:lnTo>
                  <a:pt x="24236" y="4319"/>
                </a:lnTo>
                <a:lnTo>
                  <a:pt x="13027" y="125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1" name="bk object 251"/>
          <p:cNvSpPr/>
          <p:nvPr/>
        </p:nvSpPr>
        <p:spPr>
          <a:xfrm>
            <a:off x="4330135" y="1069836"/>
            <a:ext cx="109728" cy="20905"/>
          </a:xfrm>
          <a:custGeom>
            <a:avLst/>
            <a:gdLst/>
            <a:ahLst/>
            <a:cxnLst/>
            <a:rect l="l" t="t" r="r" b="b"/>
            <a:pathLst>
              <a:path w="106679" h="22225">
                <a:moveTo>
                  <a:pt x="0" y="0"/>
                </a:moveTo>
                <a:lnTo>
                  <a:pt x="24193" y="7762"/>
                </a:lnTo>
                <a:lnTo>
                  <a:pt x="50723" y="13187"/>
                </a:lnTo>
                <a:lnTo>
                  <a:pt x="106057" y="21755"/>
                </a:lnTo>
                <a:lnTo>
                  <a:pt x="82069" y="12992"/>
                </a:lnTo>
                <a:lnTo>
                  <a:pt x="54195" y="6329"/>
                </a:lnTo>
                <a:lnTo>
                  <a:pt x="25738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2" name="bk object 252"/>
          <p:cNvSpPr/>
          <p:nvPr/>
        </p:nvSpPr>
        <p:spPr>
          <a:xfrm>
            <a:off x="4447619" y="1090304"/>
            <a:ext cx="86868" cy="10751"/>
          </a:xfrm>
          <a:custGeom>
            <a:avLst/>
            <a:gdLst/>
            <a:ahLst/>
            <a:cxnLst/>
            <a:rect l="l" t="t" r="r" b="b"/>
            <a:pathLst>
              <a:path w="84454" h="11430">
                <a:moveTo>
                  <a:pt x="0" y="0"/>
                </a:moveTo>
                <a:lnTo>
                  <a:pt x="20298" y="3495"/>
                </a:lnTo>
                <a:lnTo>
                  <a:pt x="40322" y="7265"/>
                </a:lnTo>
                <a:lnTo>
                  <a:pt x="61261" y="10124"/>
                </a:lnTo>
                <a:lnTo>
                  <a:pt x="84302" y="10883"/>
                </a:lnTo>
                <a:lnTo>
                  <a:pt x="64724" y="5847"/>
                </a:lnTo>
                <a:lnTo>
                  <a:pt x="41698" y="2527"/>
                </a:lnTo>
                <a:lnTo>
                  <a:pt x="18899" y="66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3" name="bk object 253"/>
          <p:cNvSpPr/>
          <p:nvPr/>
        </p:nvSpPr>
        <p:spPr>
          <a:xfrm>
            <a:off x="3795861" y="1087376"/>
            <a:ext cx="11103" cy="13737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507" y="0"/>
                </a:moveTo>
                <a:lnTo>
                  <a:pt x="317" y="7048"/>
                </a:lnTo>
                <a:lnTo>
                  <a:pt x="0" y="13995"/>
                </a:lnTo>
                <a:lnTo>
                  <a:pt x="5613" y="12357"/>
                </a:lnTo>
                <a:lnTo>
                  <a:pt x="10286" y="9778"/>
                </a:lnTo>
                <a:lnTo>
                  <a:pt x="8153" y="393"/>
                </a:lnTo>
                <a:lnTo>
                  <a:pt x="50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4" name="bk object 254"/>
          <p:cNvSpPr/>
          <p:nvPr/>
        </p:nvSpPr>
        <p:spPr>
          <a:xfrm>
            <a:off x="978205" y="1089575"/>
            <a:ext cx="13063" cy="9557"/>
          </a:xfrm>
          <a:custGeom>
            <a:avLst/>
            <a:gdLst/>
            <a:ahLst/>
            <a:cxnLst/>
            <a:rect l="l" t="t" r="r" b="b"/>
            <a:pathLst>
              <a:path w="12700" h="10159">
                <a:moveTo>
                  <a:pt x="4597" y="0"/>
                </a:moveTo>
                <a:lnTo>
                  <a:pt x="0" y="1765"/>
                </a:lnTo>
                <a:lnTo>
                  <a:pt x="825" y="8928"/>
                </a:lnTo>
                <a:lnTo>
                  <a:pt x="7924" y="9702"/>
                </a:lnTo>
                <a:lnTo>
                  <a:pt x="12522" y="7937"/>
                </a:lnTo>
                <a:lnTo>
                  <a:pt x="11696" y="774"/>
                </a:lnTo>
                <a:lnTo>
                  <a:pt x="4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5" name="bk object 255"/>
          <p:cNvSpPr/>
          <p:nvPr/>
        </p:nvSpPr>
        <p:spPr>
          <a:xfrm>
            <a:off x="4556710" y="1100859"/>
            <a:ext cx="42454" cy="7168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9942" y="0"/>
                </a:moveTo>
                <a:lnTo>
                  <a:pt x="0" y="2375"/>
                </a:lnTo>
                <a:lnTo>
                  <a:pt x="8850" y="5975"/>
                </a:lnTo>
                <a:lnTo>
                  <a:pt x="19372" y="7487"/>
                </a:lnTo>
                <a:lnTo>
                  <a:pt x="30405" y="7122"/>
                </a:lnTo>
                <a:lnTo>
                  <a:pt x="40792" y="5093"/>
                </a:lnTo>
                <a:lnTo>
                  <a:pt x="31736" y="2011"/>
                </a:lnTo>
                <a:lnTo>
                  <a:pt x="20986" y="96"/>
                </a:lnTo>
                <a:lnTo>
                  <a:pt x="99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6" name="bk object 256"/>
          <p:cNvSpPr/>
          <p:nvPr/>
        </p:nvSpPr>
        <p:spPr>
          <a:xfrm>
            <a:off x="6196627" y="1103083"/>
            <a:ext cx="13716" cy="10751"/>
          </a:xfrm>
          <a:custGeom>
            <a:avLst/>
            <a:gdLst/>
            <a:ahLst/>
            <a:cxnLst/>
            <a:rect l="l" t="t" r="r" b="b"/>
            <a:pathLst>
              <a:path w="13335" h="11430">
                <a:moveTo>
                  <a:pt x="8386" y="0"/>
                </a:moveTo>
                <a:lnTo>
                  <a:pt x="3113" y="2179"/>
                </a:lnTo>
                <a:lnTo>
                  <a:pt x="0" y="6675"/>
                </a:lnTo>
                <a:lnTo>
                  <a:pt x="1990" y="10896"/>
                </a:lnTo>
                <a:lnTo>
                  <a:pt x="6377" y="10513"/>
                </a:lnTo>
                <a:lnTo>
                  <a:pt x="8032" y="7403"/>
                </a:lnTo>
                <a:lnTo>
                  <a:pt x="9388" y="3998"/>
                </a:lnTo>
                <a:lnTo>
                  <a:pt x="12874" y="2729"/>
                </a:lnTo>
                <a:lnTo>
                  <a:pt x="838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7" name="bk object 257"/>
          <p:cNvSpPr/>
          <p:nvPr/>
        </p:nvSpPr>
        <p:spPr>
          <a:xfrm>
            <a:off x="4665799" y="1109029"/>
            <a:ext cx="33963" cy="7168"/>
          </a:xfrm>
          <a:custGeom>
            <a:avLst/>
            <a:gdLst/>
            <a:ahLst/>
            <a:cxnLst/>
            <a:rect l="l" t="t" r="r" b="b"/>
            <a:pathLst>
              <a:path w="33020" h="7619">
                <a:moveTo>
                  <a:pt x="16524" y="0"/>
                </a:moveTo>
                <a:lnTo>
                  <a:pt x="4894" y="518"/>
                </a:lnTo>
                <a:lnTo>
                  <a:pt x="0" y="7288"/>
                </a:lnTo>
                <a:lnTo>
                  <a:pt x="8071" y="6520"/>
                </a:lnTo>
                <a:lnTo>
                  <a:pt x="15557" y="5167"/>
                </a:lnTo>
                <a:lnTo>
                  <a:pt x="23424" y="4194"/>
                </a:lnTo>
                <a:lnTo>
                  <a:pt x="31828" y="4194"/>
                </a:lnTo>
                <a:lnTo>
                  <a:pt x="28051" y="2446"/>
                </a:lnTo>
                <a:lnTo>
                  <a:pt x="16524" y="0"/>
                </a:lnTo>
                <a:close/>
              </a:path>
              <a:path w="33020" h="7619">
                <a:moveTo>
                  <a:pt x="31828" y="4194"/>
                </a:moveTo>
                <a:lnTo>
                  <a:pt x="23424" y="4194"/>
                </a:lnTo>
                <a:lnTo>
                  <a:pt x="32638" y="4570"/>
                </a:lnTo>
                <a:lnTo>
                  <a:pt x="31828" y="41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8" name="bk object 258"/>
          <p:cNvSpPr/>
          <p:nvPr/>
        </p:nvSpPr>
        <p:spPr>
          <a:xfrm>
            <a:off x="6139934" y="1110766"/>
            <a:ext cx="15021" cy="8959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0" y="0"/>
                </a:moveTo>
                <a:lnTo>
                  <a:pt x="2489" y="4775"/>
                </a:lnTo>
                <a:lnTo>
                  <a:pt x="5054" y="9448"/>
                </a:lnTo>
                <a:lnTo>
                  <a:pt x="13601" y="8166"/>
                </a:lnTo>
                <a:lnTo>
                  <a:pt x="13995" y="520"/>
                </a:lnTo>
                <a:lnTo>
                  <a:pt x="6934" y="31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9" name="bk object 259"/>
          <p:cNvSpPr/>
          <p:nvPr/>
        </p:nvSpPr>
        <p:spPr>
          <a:xfrm>
            <a:off x="3781885" y="1138904"/>
            <a:ext cx="22860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705" y="0"/>
                </a:moveTo>
                <a:lnTo>
                  <a:pt x="539" y="2852"/>
                </a:lnTo>
                <a:lnTo>
                  <a:pt x="1704" y="5799"/>
                </a:lnTo>
                <a:lnTo>
                  <a:pt x="2694" y="8567"/>
                </a:lnTo>
                <a:lnTo>
                  <a:pt x="0" y="10883"/>
                </a:lnTo>
                <a:lnTo>
                  <a:pt x="4252" y="13925"/>
                </a:lnTo>
                <a:lnTo>
                  <a:pt x="10361" y="13736"/>
                </a:lnTo>
                <a:lnTo>
                  <a:pt x="21742" y="10883"/>
                </a:lnTo>
                <a:lnTo>
                  <a:pt x="18135" y="4521"/>
                </a:lnTo>
                <a:lnTo>
                  <a:pt x="9588" y="3086"/>
                </a:lnTo>
                <a:lnTo>
                  <a:pt x="2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0" name="bk object 260"/>
          <p:cNvSpPr/>
          <p:nvPr/>
        </p:nvSpPr>
        <p:spPr>
          <a:xfrm>
            <a:off x="5351713" y="1144022"/>
            <a:ext cx="22207" cy="8362"/>
          </a:xfrm>
          <a:custGeom>
            <a:avLst/>
            <a:gdLst/>
            <a:ahLst/>
            <a:cxnLst/>
            <a:rect l="l" t="t" r="r" b="b"/>
            <a:pathLst>
              <a:path w="21589" h="8890">
                <a:moveTo>
                  <a:pt x="4858" y="0"/>
                </a:moveTo>
                <a:lnTo>
                  <a:pt x="0" y="4347"/>
                </a:lnTo>
                <a:lnTo>
                  <a:pt x="5093" y="7618"/>
                </a:lnTo>
                <a:lnTo>
                  <a:pt x="14148" y="8438"/>
                </a:lnTo>
                <a:lnTo>
                  <a:pt x="21177" y="5435"/>
                </a:lnTo>
                <a:lnTo>
                  <a:pt x="19229" y="3013"/>
                </a:lnTo>
                <a:lnTo>
                  <a:pt x="7283" y="3013"/>
                </a:lnTo>
                <a:lnTo>
                  <a:pt x="4858" y="0"/>
                </a:lnTo>
                <a:close/>
              </a:path>
              <a:path w="21589" h="8890">
                <a:moveTo>
                  <a:pt x="18752" y="2421"/>
                </a:moveTo>
                <a:lnTo>
                  <a:pt x="7283" y="3013"/>
                </a:lnTo>
                <a:lnTo>
                  <a:pt x="19229" y="3013"/>
                </a:lnTo>
                <a:lnTo>
                  <a:pt x="18752" y="242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1" name="bk object 261"/>
          <p:cNvSpPr/>
          <p:nvPr/>
        </p:nvSpPr>
        <p:spPr>
          <a:xfrm>
            <a:off x="1720318" y="123099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69">
                <a:moveTo>
                  <a:pt x="0" y="0"/>
                </a:moveTo>
                <a:lnTo>
                  <a:pt x="2286" y="3149"/>
                </a:lnTo>
                <a:lnTo>
                  <a:pt x="3581" y="7289"/>
                </a:lnTo>
                <a:lnTo>
                  <a:pt x="2717" y="13601"/>
                </a:lnTo>
                <a:lnTo>
                  <a:pt x="7592" y="9999"/>
                </a:lnTo>
                <a:lnTo>
                  <a:pt x="9774" y="4824"/>
                </a:lnTo>
                <a:lnTo>
                  <a:pt x="7748" y="63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2" name="bk object 262"/>
          <p:cNvSpPr/>
          <p:nvPr/>
        </p:nvSpPr>
        <p:spPr>
          <a:xfrm>
            <a:off x="833126" y="1251422"/>
            <a:ext cx="9144" cy="13140"/>
          </a:xfrm>
          <a:custGeom>
            <a:avLst/>
            <a:gdLst/>
            <a:ahLst/>
            <a:cxnLst/>
            <a:rect l="l" t="t" r="r" b="b"/>
            <a:pathLst>
              <a:path w="8890" h="13969">
                <a:moveTo>
                  <a:pt x="5292" y="0"/>
                </a:moveTo>
                <a:lnTo>
                  <a:pt x="2017" y="2324"/>
                </a:lnTo>
                <a:lnTo>
                  <a:pt x="0" y="7584"/>
                </a:lnTo>
                <a:lnTo>
                  <a:pt x="449" y="13632"/>
                </a:lnTo>
                <a:lnTo>
                  <a:pt x="5225" y="13655"/>
                </a:lnTo>
                <a:lnTo>
                  <a:pt x="5837" y="9510"/>
                </a:lnTo>
                <a:lnTo>
                  <a:pt x="5796" y="4709"/>
                </a:lnTo>
                <a:lnTo>
                  <a:pt x="8615" y="2760"/>
                </a:lnTo>
                <a:lnTo>
                  <a:pt x="52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3" name="bk object 263"/>
          <p:cNvSpPr/>
          <p:nvPr/>
        </p:nvSpPr>
        <p:spPr>
          <a:xfrm>
            <a:off x="3183271" y="1282150"/>
            <a:ext cx="15675" cy="1314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6193" y="5795"/>
                </a:moveTo>
                <a:lnTo>
                  <a:pt x="4177" y="5795"/>
                </a:lnTo>
                <a:lnTo>
                  <a:pt x="6405" y="8364"/>
                </a:lnTo>
                <a:lnTo>
                  <a:pt x="8831" y="12193"/>
                </a:lnTo>
                <a:lnTo>
                  <a:pt x="13601" y="13601"/>
                </a:lnTo>
                <a:lnTo>
                  <a:pt x="14669" y="6413"/>
                </a:lnTo>
                <a:lnTo>
                  <a:pt x="6273" y="6413"/>
                </a:lnTo>
                <a:lnTo>
                  <a:pt x="6193" y="5795"/>
                </a:lnTo>
                <a:close/>
              </a:path>
              <a:path w="15239" h="13969">
                <a:moveTo>
                  <a:pt x="0" y="2730"/>
                </a:moveTo>
                <a:lnTo>
                  <a:pt x="0" y="8166"/>
                </a:lnTo>
                <a:lnTo>
                  <a:pt x="4177" y="5795"/>
                </a:lnTo>
                <a:lnTo>
                  <a:pt x="6193" y="5795"/>
                </a:lnTo>
                <a:lnTo>
                  <a:pt x="5794" y="2743"/>
                </a:lnTo>
                <a:lnTo>
                  <a:pt x="0" y="2730"/>
                </a:lnTo>
                <a:close/>
              </a:path>
              <a:path w="15239" h="13969">
                <a:moveTo>
                  <a:pt x="14871" y="5054"/>
                </a:moveTo>
                <a:lnTo>
                  <a:pt x="6273" y="6413"/>
                </a:lnTo>
                <a:lnTo>
                  <a:pt x="14669" y="6413"/>
                </a:lnTo>
                <a:lnTo>
                  <a:pt x="14871" y="5054"/>
                </a:lnTo>
                <a:close/>
              </a:path>
              <a:path w="15239" h="13969">
                <a:moveTo>
                  <a:pt x="5435" y="0"/>
                </a:moveTo>
                <a:lnTo>
                  <a:pt x="3225" y="520"/>
                </a:lnTo>
                <a:lnTo>
                  <a:pt x="2717" y="2743"/>
                </a:lnTo>
                <a:lnTo>
                  <a:pt x="5794" y="2743"/>
                </a:lnTo>
                <a:lnTo>
                  <a:pt x="543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4" name="bk object 264"/>
          <p:cNvSpPr/>
          <p:nvPr/>
        </p:nvSpPr>
        <p:spPr>
          <a:xfrm>
            <a:off x="1688443" y="1297505"/>
            <a:ext cx="12410" cy="20905"/>
          </a:xfrm>
          <a:custGeom>
            <a:avLst/>
            <a:gdLst/>
            <a:ahLst/>
            <a:cxnLst/>
            <a:rect l="l" t="t" r="r" b="b"/>
            <a:pathLst>
              <a:path w="12064" h="22225">
                <a:moveTo>
                  <a:pt x="11955" y="0"/>
                </a:moveTo>
                <a:lnTo>
                  <a:pt x="5439" y="2729"/>
                </a:lnTo>
                <a:lnTo>
                  <a:pt x="1455" y="9005"/>
                </a:lnTo>
                <a:lnTo>
                  <a:pt x="0" y="16218"/>
                </a:lnTo>
                <a:lnTo>
                  <a:pt x="1071" y="21755"/>
                </a:lnTo>
                <a:lnTo>
                  <a:pt x="5198" y="15011"/>
                </a:lnTo>
                <a:lnTo>
                  <a:pt x="11764" y="10680"/>
                </a:lnTo>
                <a:lnTo>
                  <a:pt x="119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5" name="bk object 265"/>
          <p:cNvSpPr/>
          <p:nvPr/>
        </p:nvSpPr>
        <p:spPr>
          <a:xfrm>
            <a:off x="2712027" y="1298873"/>
            <a:ext cx="13716" cy="11946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3644" y="0"/>
                </a:moveTo>
                <a:lnTo>
                  <a:pt x="0" y="3632"/>
                </a:lnTo>
                <a:lnTo>
                  <a:pt x="1269" y="12141"/>
                </a:lnTo>
                <a:lnTo>
                  <a:pt x="3454" y="10248"/>
                </a:lnTo>
                <a:lnTo>
                  <a:pt x="8724" y="7899"/>
                </a:lnTo>
                <a:lnTo>
                  <a:pt x="12302" y="7899"/>
                </a:lnTo>
                <a:lnTo>
                  <a:pt x="11683" y="5334"/>
                </a:lnTo>
                <a:lnTo>
                  <a:pt x="12153" y="1270"/>
                </a:lnTo>
                <a:lnTo>
                  <a:pt x="3644" y="0"/>
                </a:lnTo>
                <a:close/>
              </a:path>
              <a:path w="13335" h="12700">
                <a:moveTo>
                  <a:pt x="12302" y="7899"/>
                </a:moveTo>
                <a:lnTo>
                  <a:pt x="8724" y="7899"/>
                </a:lnTo>
                <a:lnTo>
                  <a:pt x="9423" y="12141"/>
                </a:lnTo>
                <a:lnTo>
                  <a:pt x="13119" y="11290"/>
                </a:lnTo>
                <a:lnTo>
                  <a:pt x="12302" y="789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6" name="bk object 266"/>
          <p:cNvSpPr/>
          <p:nvPr/>
        </p:nvSpPr>
        <p:spPr>
          <a:xfrm>
            <a:off x="1096540" y="1340990"/>
            <a:ext cx="11757" cy="23294"/>
          </a:xfrm>
          <a:custGeom>
            <a:avLst/>
            <a:gdLst/>
            <a:ahLst/>
            <a:cxnLst/>
            <a:rect l="l" t="t" r="r" b="b"/>
            <a:pathLst>
              <a:path w="11430" h="24765">
                <a:moveTo>
                  <a:pt x="10871" y="0"/>
                </a:moveTo>
                <a:lnTo>
                  <a:pt x="4505" y="2473"/>
                </a:lnTo>
                <a:lnTo>
                  <a:pt x="2163" y="8969"/>
                </a:lnTo>
                <a:lnTo>
                  <a:pt x="1457" y="17098"/>
                </a:lnTo>
                <a:lnTo>
                  <a:pt x="0" y="24472"/>
                </a:lnTo>
                <a:lnTo>
                  <a:pt x="6779" y="20459"/>
                </a:lnTo>
                <a:lnTo>
                  <a:pt x="8107" y="14236"/>
                </a:lnTo>
                <a:lnTo>
                  <a:pt x="8099" y="701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7" name="bk object 267"/>
          <p:cNvSpPr/>
          <p:nvPr/>
        </p:nvSpPr>
        <p:spPr>
          <a:xfrm>
            <a:off x="1099333" y="1343552"/>
            <a:ext cx="31351" cy="34643"/>
          </a:xfrm>
          <a:custGeom>
            <a:avLst/>
            <a:gdLst/>
            <a:ahLst/>
            <a:cxnLst/>
            <a:rect l="l" t="t" r="r" b="b"/>
            <a:pathLst>
              <a:path w="30480" h="36830">
                <a:moveTo>
                  <a:pt x="21755" y="0"/>
                </a:moveTo>
                <a:lnTo>
                  <a:pt x="13588" y="0"/>
                </a:lnTo>
                <a:lnTo>
                  <a:pt x="12301" y="10259"/>
                </a:lnTo>
                <a:lnTo>
                  <a:pt x="8299" y="17810"/>
                </a:lnTo>
                <a:lnTo>
                  <a:pt x="3544" y="24615"/>
                </a:lnTo>
                <a:lnTo>
                  <a:pt x="0" y="32638"/>
                </a:lnTo>
                <a:lnTo>
                  <a:pt x="7658" y="36753"/>
                </a:lnTo>
                <a:lnTo>
                  <a:pt x="11150" y="31724"/>
                </a:lnTo>
                <a:lnTo>
                  <a:pt x="21528" y="31724"/>
                </a:lnTo>
                <a:lnTo>
                  <a:pt x="21310" y="27647"/>
                </a:lnTo>
                <a:lnTo>
                  <a:pt x="24485" y="27203"/>
                </a:lnTo>
                <a:lnTo>
                  <a:pt x="13588" y="27203"/>
                </a:lnTo>
                <a:lnTo>
                  <a:pt x="12014" y="18351"/>
                </a:lnTo>
                <a:lnTo>
                  <a:pt x="15443" y="14541"/>
                </a:lnTo>
                <a:lnTo>
                  <a:pt x="16319" y="8153"/>
                </a:lnTo>
                <a:lnTo>
                  <a:pt x="30375" y="8153"/>
                </a:lnTo>
                <a:lnTo>
                  <a:pt x="30416" y="7659"/>
                </a:lnTo>
                <a:lnTo>
                  <a:pt x="26752" y="5881"/>
                </a:lnTo>
                <a:lnTo>
                  <a:pt x="22631" y="4563"/>
                </a:lnTo>
                <a:lnTo>
                  <a:pt x="21755" y="0"/>
                </a:lnTo>
                <a:close/>
              </a:path>
              <a:path w="30480" h="36830">
                <a:moveTo>
                  <a:pt x="21528" y="31724"/>
                </a:moveTo>
                <a:lnTo>
                  <a:pt x="11150" y="31724"/>
                </a:lnTo>
                <a:lnTo>
                  <a:pt x="21755" y="35344"/>
                </a:lnTo>
                <a:lnTo>
                  <a:pt x="21528" y="31724"/>
                </a:lnTo>
                <a:close/>
              </a:path>
              <a:path w="30480" h="36830">
                <a:moveTo>
                  <a:pt x="24066" y="20434"/>
                </a:moveTo>
                <a:lnTo>
                  <a:pt x="15265" y="26403"/>
                </a:lnTo>
                <a:lnTo>
                  <a:pt x="13588" y="27203"/>
                </a:lnTo>
                <a:lnTo>
                  <a:pt x="24485" y="27203"/>
                </a:lnTo>
                <a:lnTo>
                  <a:pt x="24066" y="20434"/>
                </a:lnTo>
                <a:close/>
              </a:path>
              <a:path w="30480" h="36830">
                <a:moveTo>
                  <a:pt x="30375" y="8153"/>
                </a:moveTo>
                <a:lnTo>
                  <a:pt x="16319" y="8153"/>
                </a:lnTo>
                <a:lnTo>
                  <a:pt x="20528" y="8701"/>
                </a:lnTo>
                <a:lnTo>
                  <a:pt x="22401" y="11591"/>
                </a:lnTo>
                <a:lnTo>
                  <a:pt x="24633" y="14125"/>
                </a:lnTo>
                <a:lnTo>
                  <a:pt x="29921" y="13601"/>
                </a:lnTo>
                <a:lnTo>
                  <a:pt x="30375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8" name="bk object 268"/>
          <p:cNvSpPr/>
          <p:nvPr/>
        </p:nvSpPr>
        <p:spPr>
          <a:xfrm>
            <a:off x="7183300" y="144842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59" h="27305">
                <a:moveTo>
                  <a:pt x="0" y="0"/>
                </a:moveTo>
                <a:lnTo>
                  <a:pt x="7837" y="7800"/>
                </a:lnTo>
                <a:lnTo>
                  <a:pt x="16168" y="15105"/>
                </a:lnTo>
                <a:lnTo>
                  <a:pt x="25254" y="21654"/>
                </a:lnTo>
                <a:lnTo>
                  <a:pt x="35356" y="27190"/>
                </a:lnTo>
                <a:lnTo>
                  <a:pt x="27687" y="19220"/>
                </a:lnTo>
                <a:lnTo>
                  <a:pt x="19711" y="11557"/>
                </a:lnTo>
                <a:lnTo>
                  <a:pt x="10719" y="4912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9" name="bk object 269"/>
          <p:cNvSpPr/>
          <p:nvPr/>
        </p:nvSpPr>
        <p:spPr>
          <a:xfrm>
            <a:off x="907098" y="1466334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12839" y="0"/>
                </a:moveTo>
                <a:lnTo>
                  <a:pt x="4686" y="0"/>
                </a:lnTo>
                <a:lnTo>
                  <a:pt x="6654" y="8318"/>
                </a:lnTo>
                <a:lnTo>
                  <a:pt x="75" y="8318"/>
                </a:lnTo>
                <a:lnTo>
                  <a:pt x="1968" y="16319"/>
                </a:lnTo>
                <a:lnTo>
                  <a:pt x="10680" y="15963"/>
                </a:lnTo>
                <a:lnTo>
                  <a:pt x="13931" y="10160"/>
                </a:lnTo>
                <a:lnTo>
                  <a:pt x="13733" y="8318"/>
                </a:lnTo>
                <a:lnTo>
                  <a:pt x="6654" y="8318"/>
                </a:lnTo>
                <a:lnTo>
                  <a:pt x="0" y="8001"/>
                </a:lnTo>
                <a:lnTo>
                  <a:pt x="13699" y="8001"/>
                </a:lnTo>
                <a:lnTo>
                  <a:pt x="128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0" name="bk object 270"/>
          <p:cNvSpPr/>
          <p:nvPr/>
        </p:nvSpPr>
        <p:spPr>
          <a:xfrm>
            <a:off x="2095145" y="1504707"/>
            <a:ext cx="14369" cy="2090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0883" y="0"/>
                </a:moveTo>
                <a:lnTo>
                  <a:pt x="3200" y="3200"/>
                </a:lnTo>
                <a:lnTo>
                  <a:pt x="2603" y="13474"/>
                </a:lnTo>
                <a:lnTo>
                  <a:pt x="0" y="21755"/>
                </a:lnTo>
                <a:lnTo>
                  <a:pt x="5977" y="18488"/>
                </a:lnTo>
                <a:lnTo>
                  <a:pt x="11190" y="13439"/>
                </a:lnTo>
                <a:lnTo>
                  <a:pt x="13528" y="7110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1" name="bk object 271"/>
          <p:cNvSpPr/>
          <p:nvPr/>
        </p:nvSpPr>
        <p:spPr>
          <a:xfrm>
            <a:off x="1432205" y="1512192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4737" y="0"/>
                </a:moveTo>
                <a:lnTo>
                  <a:pt x="0" y="203"/>
                </a:lnTo>
                <a:lnTo>
                  <a:pt x="0" y="11074"/>
                </a:lnTo>
                <a:lnTo>
                  <a:pt x="7112" y="11849"/>
                </a:lnTo>
                <a:lnTo>
                  <a:pt x="11696" y="10083"/>
                </a:lnTo>
                <a:lnTo>
                  <a:pt x="10871" y="2920"/>
                </a:lnTo>
                <a:lnTo>
                  <a:pt x="8458" y="800"/>
                </a:lnTo>
                <a:lnTo>
                  <a:pt x="47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2" name="bk object 272"/>
          <p:cNvSpPr/>
          <p:nvPr/>
        </p:nvSpPr>
        <p:spPr>
          <a:xfrm>
            <a:off x="7062009" y="1517420"/>
            <a:ext cx="14369" cy="17321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0"/>
                </a:moveTo>
                <a:lnTo>
                  <a:pt x="4914" y="11252"/>
                </a:lnTo>
                <a:lnTo>
                  <a:pt x="3695" y="16395"/>
                </a:lnTo>
                <a:lnTo>
                  <a:pt x="13119" y="18313"/>
                </a:lnTo>
                <a:lnTo>
                  <a:pt x="13462" y="6858"/>
                </a:lnTo>
                <a:lnTo>
                  <a:pt x="9144" y="279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3" name="bk object 273"/>
          <p:cNvSpPr/>
          <p:nvPr/>
        </p:nvSpPr>
        <p:spPr>
          <a:xfrm>
            <a:off x="2112781" y="1522609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3833" y="5435"/>
                </a:moveTo>
                <a:lnTo>
                  <a:pt x="7340" y="5435"/>
                </a:lnTo>
                <a:lnTo>
                  <a:pt x="5792" y="12236"/>
                </a:lnTo>
                <a:lnTo>
                  <a:pt x="7340" y="19037"/>
                </a:lnTo>
                <a:lnTo>
                  <a:pt x="14490" y="15455"/>
                </a:lnTo>
                <a:lnTo>
                  <a:pt x="15659" y="10109"/>
                </a:lnTo>
                <a:lnTo>
                  <a:pt x="13833" y="5435"/>
                </a:lnTo>
                <a:close/>
              </a:path>
              <a:path w="15875" h="19050">
                <a:moveTo>
                  <a:pt x="5435" y="10668"/>
                </a:moveTo>
                <a:lnTo>
                  <a:pt x="5435" y="13804"/>
                </a:lnTo>
                <a:lnTo>
                  <a:pt x="5792" y="12236"/>
                </a:lnTo>
                <a:lnTo>
                  <a:pt x="5435" y="10668"/>
                </a:lnTo>
                <a:close/>
              </a:path>
              <a:path w="15875" h="19050">
                <a:moveTo>
                  <a:pt x="4610" y="0"/>
                </a:moveTo>
                <a:lnTo>
                  <a:pt x="0" y="1778"/>
                </a:lnTo>
                <a:lnTo>
                  <a:pt x="2920" y="6261"/>
                </a:lnTo>
                <a:lnTo>
                  <a:pt x="7340" y="5435"/>
                </a:lnTo>
                <a:lnTo>
                  <a:pt x="13833" y="5435"/>
                </a:lnTo>
                <a:lnTo>
                  <a:pt x="12949" y="3175"/>
                </a:lnTo>
                <a:lnTo>
                  <a:pt x="5067" y="3175"/>
                </a:lnTo>
                <a:lnTo>
                  <a:pt x="4610" y="0"/>
                </a:lnTo>
                <a:close/>
              </a:path>
              <a:path w="15875" h="19050">
                <a:moveTo>
                  <a:pt x="12776" y="2730"/>
                </a:moveTo>
                <a:lnTo>
                  <a:pt x="5067" y="3175"/>
                </a:lnTo>
                <a:lnTo>
                  <a:pt x="12949" y="3175"/>
                </a:lnTo>
                <a:lnTo>
                  <a:pt x="12776" y="273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4" name="bk object 274"/>
          <p:cNvSpPr/>
          <p:nvPr/>
        </p:nvSpPr>
        <p:spPr>
          <a:xfrm>
            <a:off x="2807926" y="1670971"/>
            <a:ext cx="11757" cy="13737"/>
          </a:xfrm>
          <a:custGeom>
            <a:avLst/>
            <a:gdLst/>
            <a:ahLst/>
            <a:cxnLst/>
            <a:rect l="l" t="t" r="r" b="b"/>
            <a:pathLst>
              <a:path w="11430" h="14605">
                <a:moveTo>
                  <a:pt x="5943" y="0"/>
                </a:moveTo>
                <a:lnTo>
                  <a:pt x="0" y="406"/>
                </a:lnTo>
                <a:lnTo>
                  <a:pt x="101" y="6858"/>
                </a:lnTo>
                <a:lnTo>
                  <a:pt x="495" y="13601"/>
                </a:lnTo>
                <a:lnTo>
                  <a:pt x="11429" y="13995"/>
                </a:lnTo>
                <a:lnTo>
                  <a:pt x="7696" y="6629"/>
                </a:lnTo>
                <a:lnTo>
                  <a:pt x="59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5" name="bk object 275"/>
          <p:cNvSpPr/>
          <p:nvPr/>
        </p:nvSpPr>
        <p:spPr>
          <a:xfrm>
            <a:off x="2783115" y="1704001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0286" y="0"/>
                </a:moveTo>
                <a:lnTo>
                  <a:pt x="2870" y="241"/>
                </a:lnTo>
                <a:lnTo>
                  <a:pt x="0" y="7124"/>
                </a:lnTo>
                <a:lnTo>
                  <a:pt x="12039" y="12306"/>
                </a:lnTo>
                <a:lnTo>
                  <a:pt x="13741" y="5676"/>
                </a:lnTo>
                <a:lnTo>
                  <a:pt x="13741" y="4775"/>
                </a:lnTo>
                <a:lnTo>
                  <a:pt x="8343" y="4775"/>
                </a:lnTo>
                <a:lnTo>
                  <a:pt x="10286" y="0"/>
                </a:lnTo>
                <a:close/>
              </a:path>
              <a:path w="13969" h="12700">
                <a:moveTo>
                  <a:pt x="13741" y="241"/>
                </a:moveTo>
                <a:lnTo>
                  <a:pt x="8343" y="4775"/>
                </a:lnTo>
                <a:lnTo>
                  <a:pt x="13741" y="4775"/>
                </a:lnTo>
                <a:lnTo>
                  <a:pt x="13741" y="24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6" name="bk object 276"/>
          <p:cNvSpPr/>
          <p:nvPr/>
        </p:nvSpPr>
        <p:spPr>
          <a:xfrm>
            <a:off x="3804246" y="1738682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24956" y="0"/>
                </a:moveTo>
                <a:lnTo>
                  <a:pt x="17732" y="1959"/>
                </a:lnTo>
                <a:lnTo>
                  <a:pt x="9122" y="5702"/>
                </a:lnTo>
                <a:lnTo>
                  <a:pt x="0" y="6891"/>
                </a:lnTo>
                <a:lnTo>
                  <a:pt x="6503" y="9508"/>
                </a:lnTo>
                <a:lnTo>
                  <a:pt x="13903" y="7850"/>
                </a:lnTo>
                <a:lnTo>
                  <a:pt x="21831" y="5030"/>
                </a:lnTo>
                <a:lnTo>
                  <a:pt x="29921" y="4161"/>
                </a:lnTo>
                <a:lnTo>
                  <a:pt x="249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7" name="bk object 277"/>
          <p:cNvSpPr/>
          <p:nvPr/>
        </p:nvSpPr>
        <p:spPr>
          <a:xfrm>
            <a:off x="1211220" y="2064919"/>
            <a:ext cx="11757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0"/>
                </a:moveTo>
                <a:lnTo>
                  <a:pt x="939" y="6311"/>
                </a:lnTo>
                <a:lnTo>
                  <a:pt x="1765" y="12738"/>
                </a:lnTo>
                <a:lnTo>
                  <a:pt x="10871" y="10871"/>
                </a:lnTo>
                <a:lnTo>
                  <a:pt x="10541" y="3949"/>
                </a:lnTo>
                <a:lnTo>
                  <a:pt x="6921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8" name="bk object 278"/>
          <p:cNvSpPr/>
          <p:nvPr/>
        </p:nvSpPr>
        <p:spPr>
          <a:xfrm>
            <a:off x="1185578" y="2093016"/>
            <a:ext cx="17635" cy="20905"/>
          </a:xfrm>
          <a:custGeom>
            <a:avLst/>
            <a:gdLst/>
            <a:ahLst/>
            <a:cxnLst/>
            <a:rect l="l" t="t" r="r" b="b"/>
            <a:pathLst>
              <a:path w="17144" h="22225">
                <a:moveTo>
                  <a:pt x="5291" y="0"/>
                </a:moveTo>
                <a:lnTo>
                  <a:pt x="2016" y="2324"/>
                </a:lnTo>
                <a:lnTo>
                  <a:pt x="0" y="7584"/>
                </a:lnTo>
                <a:lnTo>
                  <a:pt x="454" y="13632"/>
                </a:lnTo>
                <a:lnTo>
                  <a:pt x="6017" y="15587"/>
                </a:lnTo>
                <a:lnTo>
                  <a:pt x="11211" y="22166"/>
                </a:lnTo>
                <a:lnTo>
                  <a:pt x="16774" y="16362"/>
                </a:lnTo>
                <a:lnTo>
                  <a:pt x="11146" y="14089"/>
                </a:lnTo>
                <a:lnTo>
                  <a:pt x="5390" y="10842"/>
                </a:lnTo>
                <a:lnTo>
                  <a:pt x="3285" y="6956"/>
                </a:lnTo>
                <a:lnTo>
                  <a:pt x="8608" y="2760"/>
                </a:lnTo>
                <a:lnTo>
                  <a:pt x="52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9" name="bk object 279"/>
          <p:cNvSpPr/>
          <p:nvPr/>
        </p:nvSpPr>
        <p:spPr>
          <a:xfrm>
            <a:off x="1157588" y="2093049"/>
            <a:ext cx="20247" cy="7765"/>
          </a:xfrm>
          <a:custGeom>
            <a:avLst/>
            <a:gdLst/>
            <a:ahLst/>
            <a:cxnLst/>
            <a:rect l="l" t="t" r="r" b="b"/>
            <a:pathLst>
              <a:path w="19684" h="8255">
                <a:moveTo>
                  <a:pt x="3187" y="0"/>
                </a:moveTo>
                <a:lnTo>
                  <a:pt x="0" y="444"/>
                </a:lnTo>
                <a:lnTo>
                  <a:pt x="901" y="4965"/>
                </a:lnTo>
                <a:lnTo>
                  <a:pt x="469" y="8166"/>
                </a:lnTo>
                <a:lnTo>
                  <a:pt x="19507" y="8166"/>
                </a:lnTo>
                <a:lnTo>
                  <a:pt x="17253" y="4679"/>
                </a:lnTo>
                <a:lnTo>
                  <a:pt x="6212" y="4679"/>
                </a:lnTo>
                <a:lnTo>
                  <a:pt x="3187" y="0"/>
                </a:lnTo>
                <a:close/>
              </a:path>
              <a:path w="19684" h="8255">
                <a:moveTo>
                  <a:pt x="16482" y="3486"/>
                </a:moveTo>
                <a:lnTo>
                  <a:pt x="6212" y="4679"/>
                </a:lnTo>
                <a:lnTo>
                  <a:pt x="17253" y="4679"/>
                </a:lnTo>
                <a:lnTo>
                  <a:pt x="16482" y="348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0" name="bk object 280"/>
          <p:cNvSpPr/>
          <p:nvPr/>
        </p:nvSpPr>
        <p:spPr>
          <a:xfrm>
            <a:off x="3096547" y="2478843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208" y="0"/>
                </a:moveTo>
                <a:lnTo>
                  <a:pt x="6756" y="101"/>
                </a:lnTo>
                <a:lnTo>
                  <a:pt x="0" y="507"/>
                </a:lnTo>
                <a:lnTo>
                  <a:pt x="1981" y="6032"/>
                </a:lnTo>
                <a:lnTo>
                  <a:pt x="8191" y="11607"/>
                </a:lnTo>
                <a:lnTo>
                  <a:pt x="13601" y="5943"/>
                </a:lnTo>
                <a:lnTo>
                  <a:pt x="132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1" name="bk object 281"/>
          <p:cNvSpPr/>
          <p:nvPr/>
        </p:nvSpPr>
        <p:spPr>
          <a:xfrm>
            <a:off x="3117624" y="2483250"/>
            <a:ext cx="13063" cy="1194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3632" y="0"/>
                </a:moveTo>
                <a:lnTo>
                  <a:pt x="0" y="3619"/>
                </a:lnTo>
                <a:lnTo>
                  <a:pt x="1269" y="12128"/>
                </a:lnTo>
                <a:lnTo>
                  <a:pt x="4457" y="8077"/>
                </a:lnTo>
                <a:lnTo>
                  <a:pt x="12524" y="8077"/>
                </a:lnTo>
                <a:lnTo>
                  <a:pt x="12141" y="1257"/>
                </a:lnTo>
                <a:lnTo>
                  <a:pt x="3632" y="0"/>
                </a:lnTo>
                <a:close/>
              </a:path>
              <a:path w="12700" h="12700">
                <a:moveTo>
                  <a:pt x="12524" y="8077"/>
                </a:moveTo>
                <a:lnTo>
                  <a:pt x="4457" y="8077"/>
                </a:lnTo>
                <a:lnTo>
                  <a:pt x="12572" y="8940"/>
                </a:lnTo>
                <a:lnTo>
                  <a:pt x="12524" y="807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2" name="bk object 282"/>
          <p:cNvSpPr/>
          <p:nvPr/>
        </p:nvSpPr>
        <p:spPr>
          <a:xfrm>
            <a:off x="290680" y="2676042"/>
            <a:ext cx="11103" cy="16127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0" y="0"/>
                </a:moveTo>
                <a:lnTo>
                  <a:pt x="190" y="5306"/>
                </a:lnTo>
                <a:lnTo>
                  <a:pt x="241" y="16573"/>
                </a:lnTo>
                <a:lnTo>
                  <a:pt x="4676" y="13643"/>
                </a:lnTo>
                <a:lnTo>
                  <a:pt x="8805" y="9828"/>
                </a:lnTo>
                <a:lnTo>
                  <a:pt x="10694" y="5306"/>
                </a:lnTo>
                <a:lnTo>
                  <a:pt x="840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3" name="bk object 283"/>
          <p:cNvSpPr/>
          <p:nvPr/>
        </p:nvSpPr>
        <p:spPr>
          <a:xfrm>
            <a:off x="7200084" y="2879046"/>
            <a:ext cx="81643" cy="15530"/>
          </a:xfrm>
          <a:custGeom>
            <a:avLst/>
            <a:gdLst/>
            <a:ahLst/>
            <a:cxnLst/>
            <a:rect l="l" t="t" r="r" b="b"/>
            <a:pathLst>
              <a:path w="79375" h="16510">
                <a:moveTo>
                  <a:pt x="62318" y="0"/>
                </a:moveTo>
                <a:lnTo>
                  <a:pt x="41662" y="4257"/>
                </a:lnTo>
                <a:lnTo>
                  <a:pt x="19891" y="10787"/>
                </a:lnTo>
                <a:lnTo>
                  <a:pt x="0" y="15601"/>
                </a:lnTo>
                <a:lnTo>
                  <a:pt x="19597" y="16405"/>
                </a:lnTo>
                <a:lnTo>
                  <a:pt x="39990" y="12753"/>
                </a:lnTo>
                <a:lnTo>
                  <a:pt x="78867" y="2000"/>
                </a:lnTo>
                <a:lnTo>
                  <a:pt x="6231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4" name="bk object 284"/>
          <p:cNvSpPr/>
          <p:nvPr/>
        </p:nvSpPr>
        <p:spPr>
          <a:xfrm>
            <a:off x="1574274" y="2896271"/>
            <a:ext cx="28738" cy="15530"/>
          </a:xfrm>
          <a:custGeom>
            <a:avLst/>
            <a:gdLst/>
            <a:ahLst/>
            <a:cxnLst/>
            <a:rect l="l" t="t" r="r" b="b"/>
            <a:pathLst>
              <a:path w="27940" h="16510">
                <a:moveTo>
                  <a:pt x="6007" y="0"/>
                </a:moveTo>
                <a:lnTo>
                  <a:pt x="0" y="342"/>
                </a:lnTo>
                <a:lnTo>
                  <a:pt x="4864" y="11544"/>
                </a:lnTo>
                <a:lnTo>
                  <a:pt x="3289" y="16319"/>
                </a:lnTo>
                <a:lnTo>
                  <a:pt x="10063" y="14259"/>
                </a:lnTo>
                <a:lnTo>
                  <a:pt x="18516" y="13873"/>
                </a:lnTo>
                <a:lnTo>
                  <a:pt x="25474" y="11988"/>
                </a:lnTo>
                <a:lnTo>
                  <a:pt x="26895" y="7918"/>
                </a:lnTo>
                <a:lnTo>
                  <a:pt x="14331" y="7918"/>
                </a:lnTo>
                <a:lnTo>
                  <a:pt x="8509" y="5949"/>
                </a:lnTo>
                <a:lnTo>
                  <a:pt x="6007" y="0"/>
                </a:lnTo>
                <a:close/>
              </a:path>
              <a:path w="27940" h="16510">
                <a:moveTo>
                  <a:pt x="27762" y="5435"/>
                </a:moveTo>
                <a:lnTo>
                  <a:pt x="21430" y="7286"/>
                </a:lnTo>
                <a:lnTo>
                  <a:pt x="14331" y="7918"/>
                </a:lnTo>
                <a:lnTo>
                  <a:pt x="26895" y="7918"/>
                </a:lnTo>
                <a:lnTo>
                  <a:pt x="27762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5" name="bk object 285"/>
          <p:cNvSpPr/>
          <p:nvPr/>
        </p:nvSpPr>
        <p:spPr>
          <a:xfrm>
            <a:off x="1032200" y="2896271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10871" y="0"/>
                </a:moveTo>
                <a:lnTo>
                  <a:pt x="6567" y="5689"/>
                </a:lnTo>
                <a:lnTo>
                  <a:pt x="2006" y="11087"/>
                </a:lnTo>
                <a:lnTo>
                  <a:pt x="0" y="19037"/>
                </a:lnTo>
                <a:lnTo>
                  <a:pt x="6642" y="13335"/>
                </a:lnTo>
                <a:lnTo>
                  <a:pt x="16776" y="13335"/>
                </a:lnTo>
                <a:lnTo>
                  <a:pt x="17627" y="7772"/>
                </a:lnTo>
                <a:lnTo>
                  <a:pt x="12429" y="5676"/>
                </a:lnTo>
                <a:lnTo>
                  <a:pt x="10871" y="0"/>
                </a:lnTo>
                <a:close/>
              </a:path>
              <a:path w="17780" h="19050">
                <a:moveTo>
                  <a:pt x="16776" y="13335"/>
                </a:moveTo>
                <a:lnTo>
                  <a:pt x="6642" y="13335"/>
                </a:lnTo>
                <a:lnTo>
                  <a:pt x="5791" y="15151"/>
                </a:lnTo>
                <a:lnTo>
                  <a:pt x="16319" y="16319"/>
                </a:lnTo>
                <a:lnTo>
                  <a:pt x="16776" y="133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6" name="bk object 286"/>
          <p:cNvSpPr/>
          <p:nvPr/>
        </p:nvSpPr>
        <p:spPr>
          <a:xfrm>
            <a:off x="1037003" y="2913411"/>
            <a:ext cx="10450" cy="11946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1752" y="0"/>
                </a:moveTo>
                <a:lnTo>
                  <a:pt x="0" y="4584"/>
                </a:lnTo>
                <a:lnTo>
                  <a:pt x="762" y="11696"/>
                </a:lnTo>
                <a:lnTo>
                  <a:pt x="7937" y="12522"/>
                </a:lnTo>
                <a:lnTo>
                  <a:pt x="9690" y="7937"/>
                </a:lnTo>
                <a:lnTo>
                  <a:pt x="8928" y="812"/>
                </a:lnTo>
                <a:lnTo>
                  <a:pt x="1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7" name="bk object 287"/>
          <p:cNvSpPr/>
          <p:nvPr/>
        </p:nvSpPr>
        <p:spPr>
          <a:xfrm>
            <a:off x="1572053" y="2921853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10">
                <a:moveTo>
                  <a:pt x="13601" y="0"/>
                </a:moveTo>
                <a:lnTo>
                  <a:pt x="4254" y="622"/>
                </a:lnTo>
                <a:lnTo>
                  <a:pt x="1752" y="8102"/>
                </a:lnTo>
                <a:lnTo>
                  <a:pt x="0" y="16319"/>
                </a:lnTo>
                <a:lnTo>
                  <a:pt x="4457" y="10795"/>
                </a:lnTo>
                <a:lnTo>
                  <a:pt x="12433" y="8801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8" name="bk object 288"/>
          <p:cNvSpPr/>
          <p:nvPr/>
        </p:nvSpPr>
        <p:spPr>
          <a:xfrm>
            <a:off x="6553932" y="3001160"/>
            <a:ext cx="47679" cy="9557"/>
          </a:xfrm>
          <a:custGeom>
            <a:avLst/>
            <a:gdLst/>
            <a:ahLst/>
            <a:cxnLst/>
            <a:rect l="l" t="t" r="r" b="b"/>
            <a:pathLst>
              <a:path w="46354" h="10160">
                <a:moveTo>
                  <a:pt x="46227" y="0"/>
                </a:moveTo>
                <a:lnTo>
                  <a:pt x="36968" y="2190"/>
                </a:lnTo>
                <a:lnTo>
                  <a:pt x="24942" y="2303"/>
                </a:lnTo>
                <a:lnTo>
                  <a:pt x="12002" y="2623"/>
                </a:lnTo>
                <a:lnTo>
                  <a:pt x="0" y="5435"/>
                </a:lnTo>
                <a:lnTo>
                  <a:pt x="9264" y="9770"/>
                </a:lnTo>
                <a:lnTo>
                  <a:pt x="23890" y="10066"/>
                </a:lnTo>
                <a:lnTo>
                  <a:pt x="38127" y="6687"/>
                </a:lnTo>
                <a:lnTo>
                  <a:pt x="4622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9" name="bk object 289"/>
          <p:cNvSpPr/>
          <p:nvPr/>
        </p:nvSpPr>
        <p:spPr>
          <a:xfrm>
            <a:off x="2509136" y="3084497"/>
            <a:ext cx="25473" cy="11349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18261" y="0"/>
                </a:moveTo>
                <a:lnTo>
                  <a:pt x="10879" y="2012"/>
                </a:lnTo>
                <a:lnTo>
                  <a:pt x="4175" y="6311"/>
                </a:lnTo>
                <a:lnTo>
                  <a:pt x="0" y="12026"/>
                </a:lnTo>
                <a:lnTo>
                  <a:pt x="5034" y="11992"/>
                </a:lnTo>
                <a:lnTo>
                  <a:pt x="12026" y="9589"/>
                </a:lnTo>
                <a:lnTo>
                  <a:pt x="19123" y="5684"/>
                </a:lnTo>
                <a:lnTo>
                  <a:pt x="24472" y="1142"/>
                </a:lnTo>
                <a:lnTo>
                  <a:pt x="182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0" name="bk object 290"/>
          <p:cNvSpPr/>
          <p:nvPr/>
        </p:nvSpPr>
        <p:spPr>
          <a:xfrm>
            <a:off x="2545503" y="3092249"/>
            <a:ext cx="26126" cy="11349"/>
          </a:xfrm>
          <a:custGeom>
            <a:avLst/>
            <a:gdLst/>
            <a:ahLst/>
            <a:cxnLst/>
            <a:rect l="l" t="t" r="r" b="b"/>
            <a:pathLst>
              <a:path w="25400" h="12064">
                <a:moveTo>
                  <a:pt x="8451" y="0"/>
                </a:moveTo>
                <a:lnTo>
                  <a:pt x="4258" y="343"/>
                </a:lnTo>
                <a:lnTo>
                  <a:pt x="0" y="3784"/>
                </a:lnTo>
                <a:lnTo>
                  <a:pt x="3886" y="8046"/>
                </a:lnTo>
                <a:lnTo>
                  <a:pt x="9850" y="10237"/>
                </a:lnTo>
                <a:lnTo>
                  <a:pt x="17007" y="11240"/>
                </a:lnTo>
                <a:lnTo>
                  <a:pt x="24472" y="11938"/>
                </a:lnTo>
                <a:lnTo>
                  <a:pt x="24815" y="7061"/>
                </a:lnTo>
                <a:lnTo>
                  <a:pt x="21145" y="6197"/>
                </a:lnTo>
                <a:lnTo>
                  <a:pt x="21742" y="1054"/>
                </a:lnTo>
                <a:lnTo>
                  <a:pt x="13855" y="866"/>
                </a:lnTo>
                <a:lnTo>
                  <a:pt x="84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1" name="bk object 291"/>
          <p:cNvSpPr/>
          <p:nvPr/>
        </p:nvSpPr>
        <p:spPr>
          <a:xfrm>
            <a:off x="2534304" y="3096323"/>
            <a:ext cx="16982" cy="16127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4851" y="0"/>
                </a:moveTo>
                <a:lnTo>
                  <a:pt x="0" y="4889"/>
                </a:lnTo>
                <a:lnTo>
                  <a:pt x="4368" y="8470"/>
                </a:lnTo>
                <a:lnTo>
                  <a:pt x="10172" y="16522"/>
                </a:lnTo>
                <a:lnTo>
                  <a:pt x="16319" y="10325"/>
                </a:lnTo>
                <a:lnTo>
                  <a:pt x="10655" y="8026"/>
                </a:lnTo>
                <a:lnTo>
                  <a:pt x="48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2" name="bk object 292"/>
          <p:cNvSpPr/>
          <p:nvPr/>
        </p:nvSpPr>
        <p:spPr>
          <a:xfrm>
            <a:off x="2842003" y="3111150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16319" y="0"/>
                </a:moveTo>
                <a:lnTo>
                  <a:pt x="11803" y="2284"/>
                </a:lnTo>
                <a:lnTo>
                  <a:pt x="6221" y="3502"/>
                </a:lnTo>
                <a:lnTo>
                  <a:pt x="1608" y="5686"/>
                </a:lnTo>
                <a:lnTo>
                  <a:pt x="0" y="10871"/>
                </a:lnTo>
                <a:lnTo>
                  <a:pt x="10147" y="11963"/>
                </a:lnTo>
                <a:lnTo>
                  <a:pt x="15951" y="8712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3" name="bk object 293"/>
          <p:cNvSpPr/>
          <p:nvPr/>
        </p:nvSpPr>
        <p:spPr>
          <a:xfrm>
            <a:off x="7583307" y="3195572"/>
            <a:ext cx="39189" cy="10751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6724" y="6290"/>
                </a:lnTo>
                <a:lnTo>
                  <a:pt x="17865" y="9993"/>
                </a:lnTo>
                <a:lnTo>
                  <a:pt x="29592" y="11417"/>
                </a:lnTo>
                <a:lnTo>
                  <a:pt x="38074" y="10871"/>
                </a:lnTo>
                <a:lnTo>
                  <a:pt x="32011" y="4695"/>
                </a:lnTo>
                <a:lnTo>
                  <a:pt x="22618" y="1849"/>
                </a:lnTo>
                <a:lnTo>
                  <a:pt x="11435" y="79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4" name="bk object 294"/>
          <p:cNvSpPr/>
          <p:nvPr/>
        </p:nvSpPr>
        <p:spPr>
          <a:xfrm>
            <a:off x="2837705" y="321602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4174" y="0"/>
                </a:moveTo>
                <a:lnTo>
                  <a:pt x="0" y="2678"/>
                </a:lnTo>
                <a:lnTo>
                  <a:pt x="307" y="7505"/>
                </a:lnTo>
                <a:lnTo>
                  <a:pt x="3910" y="11980"/>
                </a:lnTo>
                <a:lnTo>
                  <a:pt x="9622" y="13601"/>
                </a:lnTo>
                <a:lnTo>
                  <a:pt x="10041" y="6845"/>
                </a:lnTo>
                <a:lnTo>
                  <a:pt x="5342" y="5194"/>
                </a:lnTo>
                <a:lnTo>
                  <a:pt x="41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5" name="bk object 295"/>
          <p:cNvSpPr/>
          <p:nvPr/>
        </p:nvSpPr>
        <p:spPr>
          <a:xfrm>
            <a:off x="7748346" y="3226265"/>
            <a:ext cx="28085" cy="11349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0" y="0"/>
                </a:moveTo>
                <a:lnTo>
                  <a:pt x="16422" y="8733"/>
                </a:lnTo>
                <a:lnTo>
                  <a:pt x="26890" y="12028"/>
                </a:lnTo>
                <a:lnTo>
                  <a:pt x="26890" y="5825"/>
                </a:lnTo>
                <a:lnTo>
                  <a:pt x="17865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6" name="bk object 296"/>
          <p:cNvSpPr/>
          <p:nvPr/>
        </p:nvSpPr>
        <p:spPr>
          <a:xfrm>
            <a:off x="1464916" y="3302578"/>
            <a:ext cx="9797" cy="18516"/>
          </a:xfrm>
          <a:custGeom>
            <a:avLst/>
            <a:gdLst/>
            <a:ahLst/>
            <a:cxnLst/>
            <a:rect l="l" t="t" r="r" b="b"/>
            <a:pathLst>
              <a:path w="9525" h="19685">
                <a:moveTo>
                  <a:pt x="3542" y="0"/>
                </a:moveTo>
                <a:lnTo>
                  <a:pt x="272" y="5134"/>
                </a:lnTo>
                <a:lnTo>
                  <a:pt x="0" y="12691"/>
                </a:lnTo>
                <a:lnTo>
                  <a:pt x="3543" y="19497"/>
                </a:lnTo>
                <a:lnTo>
                  <a:pt x="6372" y="14616"/>
                </a:lnTo>
                <a:lnTo>
                  <a:pt x="5377" y="9087"/>
                </a:lnTo>
                <a:lnTo>
                  <a:pt x="4827" y="4004"/>
                </a:lnTo>
                <a:lnTo>
                  <a:pt x="8992" y="459"/>
                </a:lnTo>
                <a:lnTo>
                  <a:pt x="35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7" name="bk object 297"/>
          <p:cNvSpPr/>
          <p:nvPr/>
        </p:nvSpPr>
        <p:spPr>
          <a:xfrm>
            <a:off x="2590251" y="3335407"/>
            <a:ext cx="13063" cy="29267"/>
          </a:xfrm>
          <a:custGeom>
            <a:avLst/>
            <a:gdLst/>
            <a:ahLst/>
            <a:cxnLst/>
            <a:rect l="l" t="t" r="r" b="b"/>
            <a:pathLst>
              <a:path w="12700" h="31114">
                <a:moveTo>
                  <a:pt x="7915" y="0"/>
                </a:moveTo>
                <a:lnTo>
                  <a:pt x="0" y="902"/>
                </a:lnTo>
                <a:lnTo>
                  <a:pt x="6327" y="6697"/>
                </a:lnTo>
                <a:lnTo>
                  <a:pt x="6597" y="15296"/>
                </a:lnTo>
                <a:lnTo>
                  <a:pt x="6286" y="24178"/>
                </a:lnTo>
                <a:lnTo>
                  <a:pt x="10871" y="30823"/>
                </a:lnTo>
                <a:lnTo>
                  <a:pt x="12135" y="22717"/>
                </a:lnTo>
                <a:lnTo>
                  <a:pt x="11555" y="9857"/>
                </a:lnTo>
                <a:lnTo>
                  <a:pt x="79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8" name="bk object 298"/>
          <p:cNvSpPr/>
          <p:nvPr/>
        </p:nvSpPr>
        <p:spPr>
          <a:xfrm>
            <a:off x="2566872" y="3351609"/>
            <a:ext cx="15021" cy="13737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9131" y="0"/>
                </a:moveTo>
                <a:lnTo>
                  <a:pt x="0" y="2476"/>
                </a:lnTo>
                <a:lnTo>
                  <a:pt x="7785" y="5054"/>
                </a:lnTo>
                <a:lnTo>
                  <a:pt x="6426" y="13601"/>
                </a:lnTo>
                <a:lnTo>
                  <a:pt x="10820" y="14363"/>
                </a:lnTo>
                <a:lnTo>
                  <a:pt x="11099" y="11010"/>
                </a:lnTo>
                <a:lnTo>
                  <a:pt x="14566" y="10871"/>
                </a:lnTo>
                <a:lnTo>
                  <a:pt x="14566" y="6438"/>
                </a:lnTo>
                <a:lnTo>
                  <a:pt x="9956" y="6438"/>
                </a:lnTo>
                <a:lnTo>
                  <a:pt x="9448" y="3314"/>
                </a:lnTo>
                <a:lnTo>
                  <a:pt x="9131" y="0"/>
                </a:lnTo>
                <a:close/>
              </a:path>
              <a:path w="14605" h="14604">
                <a:moveTo>
                  <a:pt x="14566" y="5435"/>
                </a:moveTo>
                <a:lnTo>
                  <a:pt x="9956" y="6438"/>
                </a:lnTo>
                <a:lnTo>
                  <a:pt x="14566" y="6438"/>
                </a:lnTo>
                <a:lnTo>
                  <a:pt x="14566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9" name="bk object 299"/>
          <p:cNvSpPr/>
          <p:nvPr/>
        </p:nvSpPr>
        <p:spPr>
          <a:xfrm>
            <a:off x="839186" y="3431340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7696" y="0"/>
                </a:moveTo>
                <a:lnTo>
                  <a:pt x="0" y="2260"/>
                </a:lnTo>
                <a:lnTo>
                  <a:pt x="2717" y="5880"/>
                </a:lnTo>
                <a:lnTo>
                  <a:pt x="7353" y="7594"/>
                </a:lnTo>
                <a:lnTo>
                  <a:pt x="8166" y="13131"/>
                </a:lnTo>
                <a:lnTo>
                  <a:pt x="10363" y="12623"/>
                </a:lnTo>
                <a:lnTo>
                  <a:pt x="10871" y="10413"/>
                </a:lnTo>
                <a:lnTo>
                  <a:pt x="13601" y="10413"/>
                </a:lnTo>
                <a:lnTo>
                  <a:pt x="13601" y="6095"/>
                </a:lnTo>
                <a:lnTo>
                  <a:pt x="7035" y="6095"/>
                </a:lnTo>
                <a:lnTo>
                  <a:pt x="7696" y="0"/>
                </a:lnTo>
                <a:close/>
              </a:path>
              <a:path w="13969" h="13335">
                <a:moveTo>
                  <a:pt x="13601" y="10413"/>
                </a:moveTo>
                <a:lnTo>
                  <a:pt x="10871" y="10413"/>
                </a:lnTo>
                <a:lnTo>
                  <a:pt x="13601" y="10426"/>
                </a:lnTo>
                <a:close/>
              </a:path>
              <a:path w="13969" h="13335">
                <a:moveTo>
                  <a:pt x="13601" y="4978"/>
                </a:moveTo>
                <a:lnTo>
                  <a:pt x="7035" y="6095"/>
                </a:lnTo>
                <a:lnTo>
                  <a:pt x="13601" y="6095"/>
                </a:lnTo>
                <a:lnTo>
                  <a:pt x="13601" y="497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0" name="bk object 300"/>
          <p:cNvSpPr/>
          <p:nvPr/>
        </p:nvSpPr>
        <p:spPr>
          <a:xfrm>
            <a:off x="897933" y="3446256"/>
            <a:ext cx="15021" cy="31059"/>
          </a:xfrm>
          <a:custGeom>
            <a:avLst/>
            <a:gdLst/>
            <a:ahLst/>
            <a:cxnLst/>
            <a:rect l="l" t="t" r="r" b="b"/>
            <a:pathLst>
              <a:path w="14605" h="33020">
                <a:moveTo>
                  <a:pt x="13601" y="0"/>
                </a:moveTo>
                <a:lnTo>
                  <a:pt x="8547" y="4468"/>
                </a:lnTo>
                <a:lnTo>
                  <a:pt x="8143" y="13584"/>
                </a:lnTo>
                <a:lnTo>
                  <a:pt x="7068" y="22025"/>
                </a:lnTo>
                <a:lnTo>
                  <a:pt x="0" y="24472"/>
                </a:lnTo>
                <a:lnTo>
                  <a:pt x="1415" y="27136"/>
                </a:lnTo>
                <a:lnTo>
                  <a:pt x="5262" y="27370"/>
                </a:lnTo>
                <a:lnTo>
                  <a:pt x="8517" y="28196"/>
                </a:lnTo>
                <a:lnTo>
                  <a:pt x="8153" y="32638"/>
                </a:lnTo>
                <a:lnTo>
                  <a:pt x="13033" y="27990"/>
                </a:lnTo>
                <a:lnTo>
                  <a:pt x="13982" y="19419"/>
                </a:lnTo>
                <a:lnTo>
                  <a:pt x="13379" y="929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1" name="bk object 301"/>
          <p:cNvSpPr/>
          <p:nvPr/>
        </p:nvSpPr>
        <p:spPr>
          <a:xfrm>
            <a:off x="861571" y="3467961"/>
            <a:ext cx="32004" cy="14335"/>
          </a:xfrm>
          <a:custGeom>
            <a:avLst/>
            <a:gdLst/>
            <a:ahLst/>
            <a:cxnLst/>
            <a:rect l="l" t="t" r="r" b="b"/>
            <a:pathLst>
              <a:path w="31115" h="15239">
                <a:moveTo>
                  <a:pt x="28493" y="12504"/>
                </a:moveTo>
                <a:lnTo>
                  <a:pt x="22428" y="12504"/>
                </a:lnTo>
                <a:lnTo>
                  <a:pt x="27190" y="14993"/>
                </a:lnTo>
                <a:lnTo>
                  <a:pt x="28493" y="12504"/>
                </a:lnTo>
                <a:close/>
              </a:path>
              <a:path w="31115" h="15239">
                <a:moveTo>
                  <a:pt x="30364" y="8010"/>
                </a:moveTo>
                <a:lnTo>
                  <a:pt x="12676" y="8010"/>
                </a:lnTo>
                <a:lnTo>
                  <a:pt x="10871" y="9558"/>
                </a:lnTo>
                <a:lnTo>
                  <a:pt x="13627" y="14054"/>
                </a:lnTo>
                <a:lnTo>
                  <a:pt x="22428" y="12504"/>
                </a:lnTo>
                <a:lnTo>
                  <a:pt x="28493" y="12504"/>
                </a:lnTo>
                <a:lnTo>
                  <a:pt x="30721" y="8250"/>
                </a:lnTo>
                <a:lnTo>
                  <a:pt x="30364" y="8010"/>
                </a:lnTo>
                <a:close/>
              </a:path>
              <a:path w="31115" h="15239">
                <a:moveTo>
                  <a:pt x="16000" y="0"/>
                </a:moveTo>
                <a:lnTo>
                  <a:pt x="8661" y="501"/>
                </a:lnTo>
                <a:lnTo>
                  <a:pt x="0" y="4122"/>
                </a:lnTo>
                <a:lnTo>
                  <a:pt x="2323" y="8820"/>
                </a:lnTo>
                <a:lnTo>
                  <a:pt x="8188" y="8940"/>
                </a:lnTo>
                <a:lnTo>
                  <a:pt x="12676" y="8010"/>
                </a:lnTo>
                <a:lnTo>
                  <a:pt x="30364" y="8010"/>
                </a:lnTo>
                <a:lnTo>
                  <a:pt x="21120" y="1798"/>
                </a:lnTo>
                <a:lnTo>
                  <a:pt x="27190" y="1392"/>
                </a:lnTo>
                <a:lnTo>
                  <a:pt x="22136" y="877"/>
                </a:lnTo>
                <a:lnTo>
                  <a:pt x="160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2" name="bk object 302"/>
          <p:cNvSpPr/>
          <p:nvPr/>
        </p:nvSpPr>
        <p:spPr>
          <a:xfrm>
            <a:off x="897577" y="3475971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16112" y="11912"/>
                </a:moveTo>
                <a:lnTo>
                  <a:pt x="5791" y="11912"/>
                </a:lnTo>
                <a:lnTo>
                  <a:pt x="8877" y="12433"/>
                </a:lnTo>
                <a:lnTo>
                  <a:pt x="7302" y="14655"/>
                </a:lnTo>
                <a:lnTo>
                  <a:pt x="5804" y="14655"/>
                </a:lnTo>
                <a:lnTo>
                  <a:pt x="8769" y="17584"/>
                </a:lnTo>
                <a:lnTo>
                  <a:pt x="12561" y="14655"/>
                </a:lnTo>
                <a:lnTo>
                  <a:pt x="7302" y="14655"/>
                </a:lnTo>
                <a:lnTo>
                  <a:pt x="12577" y="14643"/>
                </a:lnTo>
                <a:lnTo>
                  <a:pt x="16112" y="11912"/>
                </a:lnTo>
                <a:close/>
              </a:path>
              <a:path w="25400" h="17779">
                <a:moveTo>
                  <a:pt x="11353" y="0"/>
                </a:moveTo>
                <a:lnTo>
                  <a:pt x="355" y="3759"/>
                </a:lnTo>
                <a:lnTo>
                  <a:pt x="0" y="8636"/>
                </a:lnTo>
                <a:lnTo>
                  <a:pt x="3670" y="9486"/>
                </a:lnTo>
                <a:lnTo>
                  <a:pt x="3186" y="13576"/>
                </a:lnTo>
                <a:lnTo>
                  <a:pt x="3120" y="14655"/>
                </a:lnTo>
                <a:lnTo>
                  <a:pt x="5384" y="15138"/>
                </a:lnTo>
                <a:lnTo>
                  <a:pt x="5626" y="13576"/>
                </a:lnTo>
                <a:lnTo>
                  <a:pt x="5791" y="11912"/>
                </a:lnTo>
                <a:lnTo>
                  <a:pt x="16112" y="11912"/>
                </a:lnTo>
                <a:lnTo>
                  <a:pt x="16394" y="11694"/>
                </a:lnTo>
                <a:lnTo>
                  <a:pt x="23702" y="11694"/>
                </a:lnTo>
                <a:lnTo>
                  <a:pt x="22766" y="9664"/>
                </a:lnTo>
                <a:lnTo>
                  <a:pt x="8940" y="9664"/>
                </a:lnTo>
                <a:lnTo>
                  <a:pt x="11353" y="0"/>
                </a:lnTo>
                <a:close/>
              </a:path>
              <a:path w="25400" h="17779">
                <a:moveTo>
                  <a:pt x="23702" y="11694"/>
                </a:moveTo>
                <a:lnTo>
                  <a:pt x="16394" y="11694"/>
                </a:lnTo>
                <a:lnTo>
                  <a:pt x="19380" y="14643"/>
                </a:lnTo>
                <a:lnTo>
                  <a:pt x="25272" y="15100"/>
                </a:lnTo>
                <a:lnTo>
                  <a:pt x="23702" y="11694"/>
                </a:lnTo>
                <a:close/>
              </a:path>
              <a:path w="25400" h="17779">
                <a:moveTo>
                  <a:pt x="14566" y="571"/>
                </a:moveTo>
                <a:lnTo>
                  <a:pt x="12763" y="5219"/>
                </a:lnTo>
                <a:lnTo>
                  <a:pt x="16662" y="9207"/>
                </a:lnTo>
                <a:lnTo>
                  <a:pt x="8940" y="9664"/>
                </a:lnTo>
                <a:lnTo>
                  <a:pt x="22766" y="9664"/>
                </a:lnTo>
                <a:lnTo>
                  <a:pt x="20612" y="4991"/>
                </a:lnTo>
                <a:lnTo>
                  <a:pt x="22097" y="1041"/>
                </a:lnTo>
                <a:lnTo>
                  <a:pt x="14566" y="57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3" name="bk object 303"/>
          <p:cNvSpPr/>
          <p:nvPr/>
        </p:nvSpPr>
        <p:spPr>
          <a:xfrm>
            <a:off x="791636" y="3482065"/>
            <a:ext cx="20247" cy="23294"/>
          </a:xfrm>
          <a:custGeom>
            <a:avLst/>
            <a:gdLst/>
            <a:ahLst/>
            <a:cxnLst/>
            <a:rect l="l" t="t" r="r" b="b"/>
            <a:pathLst>
              <a:path w="19684" h="24764">
                <a:moveTo>
                  <a:pt x="0" y="0"/>
                </a:moveTo>
                <a:lnTo>
                  <a:pt x="2737" y="3528"/>
                </a:lnTo>
                <a:lnTo>
                  <a:pt x="5289" y="8956"/>
                </a:lnTo>
                <a:lnTo>
                  <a:pt x="5879" y="14666"/>
                </a:lnTo>
                <a:lnTo>
                  <a:pt x="2730" y="19037"/>
                </a:lnTo>
                <a:lnTo>
                  <a:pt x="5410" y="24155"/>
                </a:lnTo>
                <a:lnTo>
                  <a:pt x="19278" y="17691"/>
                </a:lnTo>
                <a:lnTo>
                  <a:pt x="19037" y="10871"/>
                </a:lnTo>
                <a:lnTo>
                  <a:pt x="13499" y="10287"/>
                </a:lnTo>
                <a:lnTo>
                  <a:pt x="10056" y="7092"/>
                </a:lnTo>
                <a:lnTo>
                  <a:pt x="6344" y="307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4" name="bk object 304"/>
          <p:cNvSpPr/>
          <p:nvPr/>
        </p:nvSpPr>
        <p:spPr>
          <a:xfrm>
            <a:off x="956669" y="3563924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9037" y="0"/>
                </a:moveTo>
                <a:lnTo>
                  <a:pt x="8318" y="1054"/>
                </a:lnTo>
                <a:lnTo>
                  <a:pt x="4927" y="9461"/>
                </a:lnTo>
                <a:lnTo>
                  <a:pt x="0" y="16319"/>
                </a:lnTo>
                <a:lnTo>
                  <a:pt x="9194" y="13728"/>
                </a:lnTo>
                <a:lnTo>
                  <a:pt x="15938" y="8686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5" name="bk object 305"/>
          <p:cNvSpPr/>
          <p:nvPr/>
        </p:nvSpPr>
        <p:spPr>
          <a:xfrm>
            <a:off x="6869784" y="3566792"/>
            <a:ext cx="9144" cy="17919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3568" y="0"/>
                </a:moveTo>
                <a:lnTo>
                  <a:pt x="38" y="6726"/>
                </a:lnTo>
                <a:lnTo>
                  <a:pt x="0" y="15363"/>
                </a:lnTo>
                <a:lnTo>
                  <a:pt x="5661" y="18705"/>
                </a:lnTo>
                <a:lnTo>
                  <a:pt x="1178" y="14489"/>
                </a:lnTo>
                <a:lnTo>
                  <a:pt x="4506" y="6005"/>
                </a:lnTo>
                <a:lnTo>
                  <a:pt x="8379" y="2386"/>
                </a:lnTo>
                <a:lnTo>
                  <a:pt x="35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6" name="bk object 306"/>
          <p:cNvSpPr/>
          <p:nvPr/>
        </p:nvSpPr>
        <p:spPr>
          <a:xfrm>
            <a:off x="886742" y="3597182"/>
            <a:ext cx="11757" cy="7765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10883" y="0"/>
                </a:moveTo>
                <a:lnTo>
                  <a:pt x="0" y="0"/>
                </a:lnTo>
                <a:lnTo>
                  <a:pt x="1095" y="5886"/>
                </a:lnTo>
                <a:lnTo>
                  <a:pt x="5437" y="7848"/>
                </a:lnTo>
                <a:lnTo>
                  <a:pt x="9781" y="5886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7" name="bk object 307"/>
          <p:cNvSpPr/>
          <p:nvPr/>
        </p:nvSpPr>
        <p:spPr>
          <a:xfrm>
            <a:off x="2733328" y="3641034"/>
            <a:ext cx="8491" cy="12543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1198" y="3058"/>
                </a:moveTo>
                <a:lnTo>
                  <a:pt x="0" y="5131"/>
                </a:lnTo>
                <a:lnTo>
                  <a:pt x="909" y="11579"/>
                </a:lnTo>
                <a:lnTo>
                  <a:pt x="7753" y="13207"/>
                </a:lnTo>
                <a:lnTo>
                  <a:pt x="6953" y="11543"/>
                </a:lnTo>
                <a:lnTo>
                  <a:pt x="1198" y="3058"/>
                </a:lnTo>
                <a:close/>
              </a:path>
              <a:path w="8255" h="13335">
                <a:moveTo>
                  <a:pt x="1396" y="2716"/>
                </a:moveTo>
                <a:lnTo>
                  <a:pt x="984" y="2742"/>
                </a:lnTo>
                <a:lnTo>
                  <a:pt x="1198" y="3058"/>
                </a:lnTo>
                <a:lnTo>
                  <a:pt x="1396" y="2716"/>
                </a:lnTo>
                <a:close/>
              </a:path>
              <a:path w="8255" h="13335">
                <a:moveTo>
                  <a:pt x="2967" y="0"/>
                </a:moveTo>
                <a:lnTo>
                  <a:pt x="1396" y="2716"/>
                </a:lnTo>
                <a:lnTo>
                  <a:pt x="7753" y="2323"/>
                </a:lnTo>
                <a:lnTo>
                  <a:pt x="29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8" name="bk object 308"/>
          <p:cNvSpPr/>
          <p:nvPr/>
        </p:nvSpPr>
        <p:spPr>
          <a:xfrm>
            <a:off x="7351012" y="3691829"/>
            <a:ext cx="6531" cy="62716"/>
          </a:xfrm>
          <a:custGeom>
            <a:avLst/>
            <a:gdLst/>
            <a:ahLst/>
            <a:cxnLst/>
            <a:rect l="l" t="t" r="r" b="b"/>
            <a:pathLst>
              <a:path w="6350" h="66675">
                <a:moveTo>
                  <a:pt x="5561" y="0"/>
                </a:moveTo>
                <a:lnTo>
                  <a:pt x="3135" y="1206"/>
                </a:lnTo>
                <a:lnTo>
                  <a:pt x="696" y="2387"/>
                </a:lnTo>
                <a:lnTo>
                  <a:pt x="112" y="5435"/>
                </a:lnTo>
                <a:lnTo>
                  <a:pt x="0" y="64235"/>
                </a:lnTo>
                <a:lnTo>
                  <a:pt x="1477" y="66614"/>
                </a:lnTo>
                <a:lnTo>
                  <a:pt x="2955" y="64235"/>
                </a:lnTo>
                <a:lnTo>
                  <a:pt x="2843" y="32638"/>
                </a:lnTo>
                <a:lnTo>
                  <a:pt x="4196" y="25146"/>
                </a:lnTo>
                <a:lnTo>
                  <a:pt x="5297" y="17405"/>
                </a:lnTo>
                <a:lnTo>
                  <a:pt x="5850" y="9121"/>
                </a:lnTo>
                <a:lnTo>
                  <a:pt x="55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9" name="bk object 309"/>
          <p:cNvSpPr/>
          <p:nvPr/>
        </p:nvSpPr>
        <p:spPr>
          <a:xfrm>
            <a:off x="355274" y="3694303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10388" y="0"/>
                </a:moveTo>
                <a:lnTo>
                  <a:pt x="0" y="82"/>
                </a:lnTo>
                <a:lnTo>
                  <a:pt x="2737" y="2569"/>
                </a:lnTo>
                <a:lnTo>
                  <a:pt x="9428" y="6301"/>
                </a:lnTo>
                <a:lnTo>
                  <a:pt x="16164" y="11682"/>
                </a:lnTo>
                <a:lnTo>
                  <a:pt x="19037" y="19120"/>
                </a:lnTo>
                <a:lnTo>
                  <a:pt x="21658" y="11273"/>
                </a:lnTo>
                <a:lnTo>
                  <a:pt x="18191" y="4315"/>
                </a:lnTo>
                <a:lnTo>
                  <a:pt x="1038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0" name="bk object 310"/>
          <p:cNvSpPr/>
          <p:nvPr/>
        </p:nvSpPr>
        <p:spPr>
          <a:xfrm>
            <a:off x="7344669" y="3970649"/>
            <a:ext cx="6531" cy="2090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286" y="0"/>
                </a:moveTo>
                <a:lnTo>
                  <a:pt x="0" y="2781"/>
                </a:lnTo>
                <a:lnTo>
                  <a:pt x="660" y="12496"/>
                </a:lnTo>
                <a:lnTo>
                  <a:pt x="850" y="21755"/>
                </a:lnTo>
                <a:lnTo>
                  <a:pt x="5095" y="17995"/>
                </a:lnTo>
                <a:lnTo>
                  <a:pt x="5364" y="13106"/>
                </a:lnTo>
                <a:lnTo>
                  <a:pt x="4735" y="7103"/>
                </a:lnTo>
                <a:lnTo>
                  <a:pt x="628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1" name="bk object 311"/>
          <p:cNvSpPr/>
          <p:nvPr/>
        </p:nvSpPr>
        <p:spPr>
          <a:xfrm>
            <a:off x="4436424" y="0"/>
            <a:ext cx="16982" cy="8362"/>
          </a:xfrm>
          <a:custGeom>
            <a:avLst/>
            <a:gdLst/>
            <a:ahLst/>
            <a:cxnLst/>
            <a:rect l="l" t="t" r="r" b="b"/>
            <a:pathLst>
              <a:path w="16510" h="8890">
                <a:moveTo>
                  <a:pt x="16409" y="0"/>
                </a:moveTo>
                <a:lnTo>
                  <a:pt x="12240" y="0"/>
                </a:lnTo>
                <a:lnTo>
                  <a:pt x="11966" y="256"/>
                </a:lnTo>
                <a:lnTo>
                  <a:pt x="0" y="8776"/>
                </a:lnTo>
                <a:lnTo>
                  <a:pt x="11123" y="4507"/>
                </a:lnTo>
                <a:lnTo>
                  <a:pt x="164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2" name="bk object 312"/>
          <p:cNvSpPr/>
          <p:nvPr/>
        </p:nvSpPr>
        <p:spPr>
          <a:xfrm>
            <a:off x="7395891" y="580"/>
            <a:ext cx="67274" cy="17919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14959" y="6117"/>
                </a:lnTo>
                <a:lnTo>
                  <a:pt x="30984" y="11166"/>
                </a:lnTo>
                <a:lnTo>
                  <a:pt x="47834" y="15391"/>
                </a:lnTo>
                <a:lnTo>
                  <a:pt x="65265" y="19037"/>
                </a:lnTo>
                <a:lnTo>
                  <a:pt x="50683" y="12547"/>
                </a:lnTo>
                <a:lnTo>
                  <a:pt x="34228" y="7927"/>
                </a:lnTo>
                <a:lnTo>
                  <a:pt x="16975" y="410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3" name="bk object 313"/>
          <p:cNvSpPr/>
          <p:nvPr/>
        </p:nvSpPr>
        <p:spPr>
          <a:xfrm>
            <a:off x="4397265" y="1592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60" h="27305">
                <a:moveTo>
                  <a:pt x="35356" y="0"/>
                </a:moveTo>
                <a:lnTo>
                  <a:pt x="26571" y="2537"/>
                </a:lnTo>
                <a:lnTo>
                  <a:pt x="17497" y="10023"/>
                </a:lnTo>
                <a:lnTo>
                  <a:pt x="8514" y="19295"/>
                </a:lnTo>
                <a:lnTo>
                  <a:pt x="0" y="27190"/>
                </a:lnTo>
                <a:lnTo>
                  <a:pt x="7837" y="23711"/>
                </a:lnTo>
                <a:lnTo>
                  <a:pt x="16340" y="15657"/>
                </a:lnTo>
                <a:lnTo>
                  <a:pt x="25512" y="6572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4" name="bk object 314"/>
          <p:cNvSpPr/>
          <p:nvPr/>
        </p:nvSpPr>
        <p:spPr>
          <a:xfrm>
            <a:off x="5619651" y="28717"/>
            <a:ext cx="19594" cy="16127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0" y="10883"/>
                </a:moveTo>
                <a:lnTo>
                  <a:pt x="2311" y="14909"/>
                </a:lnTo>
                <a:lnTo>
                  <a:pt x="6845" y="16725"/>
                </a:lnTo>
                <a:lnTo>
                  <a:pt x="13601" y="16319"/>
                </a:lnTo>
                <a:lnTo>
                  <a:pt x="12786" y="12849"/>
                </a:lnTo>
                <a:lnTo>
                  <a:pt x="0" y="10883"/>
                </a:lnTo>
                <a:close/>
              </a:path>
              <a:path w="19050" h="17145">
                <a:moveTo>
                  <a:pt x="12070" y="6716"/>
                </a:moveTo>
                <a:lnTo>
                  <a:pt x="11391" y="6908"/>
                </a:lnTo>
                <a:lnTo>
                  <a:pt x="12786" y="12849"/>
                </a:lnTo>
                <a:lnTo>
                  <a:pt x="13055" y="12890"/>
                </a:lnTo>
                <a:lnTo>
                  <a:pt x="12070" y="6716"/>
                </a:lnTo>
                <a:close/>
              </a:path>
              <a:path w="19050" h="17145">
                <a:moveTo>
                  <a:pt x="13601" y="0"/>
                </a:moveTo>
                <a:lnTo>
                  <a:pt x="11328" y="2070"/>
                </a:lnTo>
                <a:lnTo>
                  <a:pt x="12070" y="6716"/>
                </a:lnTo>
                <a:lnTo>
                  <a:pt x="18681" y="483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5" name="bk object 315"/>
          <p:cNvSpPr/>
          <p:nvPr/>
        </p:nvSpPr>
        <p:spPr>
          <a:xfrm>
            <a:off x="4537129" y="77024"/>
            <a:ext cx="25473" cy="23892"/>
          </a:xfrm>
          <a:custGeom>
            <a:avLst/>
            <a:gdLst/>
            <a:ahLst/>
            <a:cxnLst/>
            <a:rect l="l" t="t" r="r" b="b"/>
            <a:pathLst>
              <a:path w="24764" h="25400">
                <a:moveTo>
                  <a:pt x="0" y="319"/>
                </a:moveTo>
                <a:lnTo>
                  <a:pt x="0" y="24792"/>
                </a:lnTo>
                <a:lnTo>
                  <a:pt x="9182" y="24005"/>
                </a:lnTo>
                <a:lnTo>
                  <a:pt x="9715" y="14556"/>
                </a:lnTo>
                <a:lnTo>
                  <a:pt x="22523" y="14556"/>
                </a:lnTo>
                <a:lnTo>
                  <a:pt x="23228" y="12676"/>
                </a:lnTo>
                <a:lnTo>
                  <a:pt x="18580" y="2580"/>
                </a:lnTo>
                <a:lnTo>
                  <a:pt x="23588" y="2580"/>
                </a:lnTo>
                <a:lnTo>
                  <a:pt x="22204" y="1864"/>
                </a:lnTo>
                <a:lnTo>
                  <a:pt x="5479" y="1864"/>
                </a:lnTo>
                <a:lnTo>
                  <a:pt x="0" y="319"/>
                </a:lnTo>
                <a:close/>
              </a:path>
              <a:path w="24764" h="25400">
                <a:moveTo>
                  <a:pt x="22523" y="14556"/>
                </a:moveTo>
                <a:lnTo>
                  <a:pt x="9715" y="14556"/>
                </a:lnTo>
                <a:lnTo>
                  <a:pt x="21742" y="16639"/>
                </a:lnTo>
                <a:lnTo>
                  <a:pt x="22523" y="14556"/>
                </a:lnTo>
                <a:close/>
              </a:path>
              <a:path w="24764" h="25400">
                <a:moveTo>
                  <a:pt x="23588" y="2580"/>
                </a:moveTo>
                <a:lnTo>
                  <a:pt x="18580" y="2580"/>
                </a:lnTo>
                <a:lnTo>
                  <a:pt x="24472" y="3037"/>
                </a:lnTo>
                <a:lnTo>
                  <a:pt x="23588" y="2580"/>
                </a:lnTo>
                <a:close/>
              </a:path>
              <a:path w="24764" h="25400">
                <a:moveTo>
                  <a:pt x="18600" y="0"/>
                </a:moveTo>
                <a:lnTo>
                  <a:pt x="11974" y="683"/>
                </a:lnTo>
                <a:lnTo>
                  <a:pt x="5479" y="1864"/>
                </a:lnTo>
                <a:lnTo>
                  <a:pt x="22204" y="1864"/>
                </a:lnTo>
                <a:lnTo>
                  <a:pt x="186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6" name="bk object 316"/>
          <p:cNvSpPr/>
          <p:nvPr/>
        </p:nvSpPr>
        <p:spPr>
          <a:xfrm>
            <a:off x="3201216" y="113132"/>
            <a:ext cx="18288" cy="15530"/>
          </a:xfrm>
          <a:custGeom>
            <a:avLst/>
            <a:gdLst/>
            <a:ahLst/>
            <a:cxnLst/>
            <a:rect l="l" t="t" r="r" b="b"/>
            <a:pathLst>
              <a:path w="17780" h="16510">
                <a:moveTo>
                  <a:pt x="7023" y="0"/>
                </a:moveTo>
                <a:lnTo>
                  <a:pt x="2298" y="2476"/>
                </a:lnTo>
                <a:lnTo>
                  <a:pt x="0" y="9525"/>
                </a:lnTo>
                <a:lnTo>
                  <a:pt x="4292" y="13601"/>
                </a:lnTo>
                <a:lnTo>
                  <a:pt x="9372" y="16205"/>
                </a:lnTo>
                <a:lnTo>
                  <a:pt x="12268" y="8476"/>
                </a:lnTo>
                <a:lnTo>
                  <a:pt x="11121" y="8166"/>
                </a:lnTo>
                <a:lnTo>
                  <a:pt x="4292" y="8166"/>
                </a:lnTo>
                <a:lnTo>
                  <a:pt x="5740" y="5969"/>
                </a:lnTo>
                <a:lnTo>
                  <a:pt x="7137" y="3746"/>
                </a:lnTo>
                <a:lnTo>
                  <a:pt x="7023" y="0"/>
                </a:lnTo>
                <a:close/>
              </a:path>
              <a:path w="17780" h="16510">
                <a:moveTo>
                  <a:pt x="14175" y="8993"/>
                </a:moveTo>
                <a:lnTo>
                  <a:pt x="15189" y="13601"/>
                </a:lnTo>
                <a:lnTo>
                  <a:pt x="17447" y="11425"/>
                </a:lnTo>
                <a:lnTo>
                  <a:pt x="14808" y="9164"/>
                </a:lnTo>
                <a:lnTo>
                  <a:pt x="14175" y="8993"/>
                </a:lnTo>
                <a:close/>
              </a:path>
              <a:path w="17780" h="16510">
                <a:moveTo>
                  <a:pt x="13398" y="5461"/>
                </a:moveTo>
                <a:lnTo>
                  <a:pt x="12268" y="8476"/>
                </a:lnTo>
                <a:lnTo>
                  <a:pt x="14175" y="8993"/>
                </a:lnTo>
                <a:lnTo>
                  <a:pt x="13398" y="5461"/>
                </a:lnTo>
                <a:close/>
              </a:path>
              <a:path w="17780" h="16510">
                <a:moveTo>
                  <a:pt x="9634" y="7763"/>
                </a:moveTo>
                <a:lnTo>
                  <a:pt x="4292" y="8166"/>
                </a:lnTo>
                <a:lnTo>
                  <a:pt x="11121" y="8166"/>
                </a:lnTo>
                <a:lnTo>
                  <a:pt x="9634" y="77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7" name="bk object 317"/>
          <p:cNvSpPr/>
          <p:nvPr/>
        </p:nvSpPr>
        <p:spPr>
          <a:xfrm>
            <a:off x="3205637" y="135833"/>
            <a:ext cx="25473" cy="29267"/>
          </a:xfrm>
          <a:custGeom>
            <a:avLst/>
            <a:gdLst/>
            <a:ahLst/>
            <a:cxnLst/>
            <a:rect l="l" t="t" r="r" b="b"/>
            <a:pathLst>
              <a:path w="24764" h="31114">
                <a:moveTo>
                  <a:pt x="10883" y="27546"/>
                </a:moveTo>
                <a:lnTo>
                  <a:pt x="14741" y="30840"/>
                </a:lnTo>
                <a:lnTo>
                  <a:pt x="18018" y="28513"/>
                </a:lnTo>
                <a:lnTo>
                  <a:pt x="18379" y="28028"/>
                </a:lnTo>
                <a:lnTo>
                  <a:pt x="16814" y="28028"/>
                </a:lnTo>
                <a:lnTo>
                  <a:pt x="10883" y="27546"/>
                </a:lnTo>
                <a:close/>
              </a:path>
              <a:path w="24764" h="31114">
                <a:moveTo>
                  <a:pt x="23190" y="19380"/>
                </a:moveTo>
                <a:lnTo>
                  <a:pt x="19049" y="19380"/>
                </a:lnTo>
                <a:lnTo>
                  <a:pt x="19532" y="25311"/>
                </a:lnTo>
                <a:lnTo>
                  <a:pt x="16814" y="28028"/>
                </a:lnTo>
                <a:lnTo>
                  <a:pt x="18379" y="28028"/>
                </a:lnTo>
                <a:lnTo>
                  <a:pt x="21128" y="24340"/>
                </a:lnTo>
                <a:lnTo>
                  <a:pt x="24485" y="22098"/>
                </a:lnTo>
                <a:lnTo>
                  <a:pt x="23190" y="19380"/>
                </a:lnTo>
                <a:close/>
              </a:path>
              <a:path w="24764" h="31114">
                <a:moveTo>
                  <a:pt x="0" y="3060"/>
                </a:moveTo>
                <a:lnTo>
                  <a:pt x="5795" y="7280"/>
                </a:lnTo>
                <a:lnTo>
                  <a:pt x="5853" y="11002"/>
                </a:lnTo>
                <a:lnTo>
                  <a:pt x="2984" y="15514"/>
                </a:lnTo>
                <a:lnTo>
                  <a:pt x="0" y="22098"/>
                </a:lnTo>
                <a:lnTo>
                  <a:pt x="8381" y="24130"/>
                </a:lnTo>
                <a:lnTo>
                  <a:pt x="5232" y="14630"/>
                </a:lnTo>
                <a:lnTo>
                  <a:pt x="20696" y="14630"/>
                </a:lnTo>
                <a:lnTo>
                  <a:pt x="15636" y="10796"/>
                </a:lnTo>
                <a:lnTo>
                  <a:pt x="11241" y="6901"/>
                </a:lnTo>
                <a:lnTo>
                  <a:pt x="11065" y="3670"/>
                </a:lnTo>
                <a:lnTo>
                  <a:pt x="5156" y="3670"/>
                </a:lnTo>
                <a:lnTo>
                  <a:pt x="0" y="3060"/>
                </a:lnTo>
                <a:close/>
              </a:path>
              <a:path w="24764" h="31114">
                <a:moveTo>
                  <a:pt x="20696" y="14630"/>
                </a:moveTo>
                <a:lnTo>
                  <a:pt x="5232" y="14630"/>
                </a:lnTo>
                <a:lnTo>
                  <a:pt x="15798" y="17183"/>
                </a:lnTo>
                <a:lnTo>
                  <a:pt x="16306" y="19392"/>
                </a:lnTo>
                <a:lnTo>
                  <a:pt x="23190" y="19380"/>
                </a:lnTo>
                <a:lnTo>
                  <a:pt x="21056" y="14903"/>
                </a:lnTo>
                <a:lnTo>
                  <a:pt x="20696" y="14630"/>
                </a:lnTo>
                <a:close/>
              </a:path>
              <a:path w="24764" h="31114">
                <a:moveTo>
                  <a:pt x="6007" y="0"/>
                </a:moveTo>
                <a:lnTo>
                  <a:pt x="5156" y="3670"/>
                </a:lnTo>
                <a:lnTo>
                  <a:pt x="11065" y="3670"/>
                </a:lnTo>
                <a:lnTo>
                  <a:pt x="10883" y="342"/>
                </a:lnTo>
                <a:lnTo>
                  <a:pt x="600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8" name="bk object 318"/>
          <p:cNvSpPr/>
          <p:nvPr/>
        </p:nvSpPr>
        <p:spPr>
          <a:xfrm>
            <a:off x="1018216" y="137035"/>
            <a:ext cx="22860" cy="13737"/>
          </a:xfrm>
          <a:custGeom>
            <a:avLst/>
            <a:gdLst/>
            <a:ahLst/>
            <a:cxnLst/>
            <a:rect l="l" t="t" r="r" b="b"/>
            <a:pathLst>
              <a:path w="22225" h="14605">
                <a:moveTo>
                  <a:pt x="20374" y="5982"/>
                </a:moveTo>
                <a:lnTo>
                  <a:pt x="17855" y="5982"/>
                </a:lnTo>
                <a:lnTo>
                  <a:pt x="13588" y="12668"/>
                </a:lnTo>
                <a:lnTo>
                  <a:pt x="13404" y="14022"/>
                </a:lnTo>
                <a:lnTo>
                  <a:pt x="17043" y="10379"/>
                </a:lnTo>
                <a:lnTo>
                  <a:pt x="20374" y="5982"/>
                </a:lnTo>
                <a:close/>
              </a:path>
              <a:path w="22225" h="14605">
                <a:moveTo>
                  <a:pt x="17425" y="0"/>
                </a:moveTo>
                <a:lnTo>
                  <a:pt x="11796" y="2050"/>
                </a:lnTo>
                <a:lnTo>
                  <a:pt x="5708" y="5326"/>
                </a:lnTo>
                <a:lnTo>
                  <a:pt x="0" y="7220"/>
                </a:lnTo>
                <a:lnTo>
                  <a:pt x="6034" y="8427"/>
                </a:lnTo>
                <a:lnTo>
                  <a:pt x="13662" y="6291"/>
                </a:lnTo>
                <a:lnTo>
                  <a:pt x="17855" y="5982"/>
                </a:lnTo>
                <a:lnTo>
                  <a:pt x="20374" y="5982"/>
                </a:lnTo>
                <a:lnTo>
                  <a:pt x="20997" y="5160"/>
                </a:lnTo>
                <a:lnTo>
                  <a:pt x="21755" y="1784"/>
                </a:lnTo>
                <a:lnTo>
                  <a:pt x="1742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9" name="bk object 319"/>
          <p:cNvSpPr/>
          <p:nvPr/>
        </p:nvSpPr>
        <p:spPr>
          <a:xfrm>
            <a:off x="3152487" y="173120"/>
            <a:ext cx="67274" cy="32851"/>
          </a:xfrm>
          <a:custGeom>
            <a:avLst/>
            <a:gdLst/>
            <a:ahLst/>
            <a:cxnLst/>
            <a:rect l="l" t="t" r="r" b="b"/>
            <a:pathLst>
              <a:path w="65405" h="34925">
                <a:moveTo>
                  <a:pt x="12668" y="26441"/>
                </a:moveTo>
                <a:lnTo>
                  <a:pt x="9766" y="26441"/>
                </a:lnTo>
                <a:lnTo>
                  <a:pt x="13157" y="34823"/>
                </a:lnTo>
                <a:lnTo>
                  <a:pt x="17917" y="29857"/>
                </a:lnTo>
                <a:lnTo>
                  <a:pt x="14566" y="29857"/>
                </a:lnTo>
                <a:lnTo>
                  <a:pt x="12668" y="26441"/>
                </a:lnTo>
                <a:close/>
              </a:path>
              <a:path w="65405" h="34925">
                <a:moveTo>
                  <a:pt x="32240" y="12369"/>
                </a:moveTo>
                <a:lnTo>
                  <a:pt x="21767" y="12369"/>
                </a:lnTo>
                <a:lnTo>
                  <a:pt x="28054" y="15151"/>
                </a:lnTo>
                <a:lnTo>
                  <a:pt x="27393" y="24866"/>
                </a:lnTo>
                <a:lnTo>
                  <a:pt x="27203" y="34124"/>
                </a:lnTo>
                <a:lnTo>
                  <a:pt x="36033" y="30722"/>
                </a:lnTo>
                <a:lnTo>
                  <a:pt x="45331" y="27784"/>
                </a:lnTo>
                <a:lnTo>
                  <a:pt x="52444" y="25971"/>
                </a:lnTo>
                <a:lnTo>
                  <a:pt x="46240" y="25971"/>
                </a:lnTo>
                <a:lnTo>
                  <a:pt x="36206" y="18068"/>
                </a:lnTo>
                <a:lnTo>
                  <a:pt x="32240" y="12369"/>
                </a:lnTo>
                <a:close/>
              </a:path>
              <a:path w="65405" h="34925">
                <a:moveTo>
                  <a:pt x="16319" y="24942"/>
                </a:moveTo>
                <a:lnTo>
                  <a:pt x="14566" y="29857"/>
                </a:lnTo>
                <a:lnTo>
                  <a:pt x="17917" y="29857"/>
                </a:lnTo>
                <a:lnTo>
                  <a:pt x="19037" y="28689"/>
                </a:lnTo>
                <a:lnTo>
                  <a:pt x="16319" y="24942"/>
                </a:lnTo>
                <a:close/>
              </a:path>
              <a:path w="65405" h="34925">
                <a:moveTo>
                  <a:pt x="13601" y="1498"/>
                </a:moveTo>
                <a:lnTo>
                  <a:pt x="12852" y="7696"/>
                </a:lnTo>
                <a:lnTo>
                  <a:pt x="14262" y="11722"/>
                </a:lnTo>
                <a:lnTo>
                  <a:pt x="19037" y="12369"/>
                </a:lnTo>
                <a:lnTo>
                  <a:pt x="11429" y="16522"/>
                </a:lnTo>
                <a:lnTo>
                  <a:pt x="2438" y="19329"/>
                </a:lnTo>
                <a:lnTo>
                  <a:pt x="0" y="28689"/>
                </a:lnTo>
                <a:lnTo>
                  <a:pt x="9766" y="26441"/>
                </a:lnTo>
                <a:lnTo>
                  <a:pt x="12668" y="26441"/>
                </a:lnTo>
                <a:lnTo>
                  <a:pt x="10896" y="23253"/>
                </a:lnTo>
                <a:lnTo>
                  <a:pt x="14525" y="21563"/>
                </a:lnTo>
                <a:lnTo>
                  <a:pt x="18080" y="21059"/>
                </a:lnTo>
                <a:lnTo>
                  <a:pt x="20760" y="18931"/>
                </a:lnTo>
                <a:lnTo>
                  <a:pt x="21767" y="12369"/>
                </a:lnTo>
                <a:lnTo>
                  <a:pt x="32240" y="12369"/>
                </a:lnTo>
                <a:lnTo>
                  <a:pt x="31354" y="11096"/>
                </a:lnTo>
                <a:lnTo>
                  <a:pt x="25786" y="5443"/>
                </a:lnTo>
                <a:lnTo>
                  <a:pt x="13601" y="1498"/>
                </a:lnTo>
                <a:close/>
              </a:path>
              <a:path w="65405" h="34925">
                <a:moveTo>
                  <a:pt x="61632" y="3200"/>
                </a:moveTo>
                <a:lnTo>
                  <a:pt x="56349" y="3200"/>
                </a:lnTo>
                <a:lnTo>
                  <a:pt x="62560" y="6934"/>
                </a:lnTo>
                <a:lnTo>
                  <a:pt x="60477" y="16637"/>
                </a:lnTo>
                <a:lnTo>
                  <a:pt x="53276" y="21221"/>
                </a:lnTo>
                <a:lnTo>
                  <a:pt x="46240" y="25971"/>
                </a:lnTo>
                <a:lnTo>
                  <a:pt x="52444" y="25971"/>
                </a:lnTo>
                <a:lnTo>
                  <a:pt x="55083" y="25298"/>
                </a:lnTo>
                <a:lnTo>
                  <a:pt x="65277" y="23253"/>
                </a:lnTo>
                <a:lnTo>
                  <a:pt x="64071" y="16932"/>
                </a:lnTo>
                <a:lnTo>
                  <a:pt x="65391" y="11722"/>
                </a:lnTo>
                <a:lnTo>
                  <a:pt x="65318" y="6680"/>
                </a:lnTo>
                <a:lnTo>
                  <a:pt x="61632" y="3200"/>
                </a:lnTo>
                <a:close/>
              </a:path>
              <a:path w="65405" h="34925">
                <a:moveTo>
                  <a:pt x="55029" y="6735"/>
                </a:moveTo>
                <a:lnTo>
                  <a:pt x="51676" y="6934"/>
                </a:lnTo>
                <a:lnTo>
                  <a:pt x="52336" y="13944"/>
                </a:lnTo>
                <a:lnTo>
                  <a:pt x="55029" y="6735"/>
                </a:lnTo>
                <a:close/>
              </a:path>
              <a:path w="65405" h="34925">
                <a:moveTo>
                  <a:pt x="55537" y="5376"/>
                </a:moveTo>
                <a:lnTo>
                  <a:pt x="55029" y="6735"/>
                </a:lnTo>
                <a:lnTo>
                  <a:pt x="55956" y="6680"/>
                </a:lnTo>
                <a:lnTo>
                  <a:pt x="55537" y="5376"/>
                </a:lnTo>
                <a:close/>
              </a:path>
              <a:path w="65405" h="34925">
                <a:moveTo>
                  <a:pt x="53809" y="0"/>
                </a:moveTo>
                <a:lnTo>
                  <a:pt x="55537" y="5376"/>
                </a:lnTo>
                <a:lnTo>
                  <a:pt x="56349" y="3200"/>
                </a:lnTo>
                <a:lnTo>
                  <a:pt x="61632" y="3200"/>
                </a:lnTo>
                <a:lnTo>
                  <a:pt x="59829" y="1498"/>
                </a:lnTo>
                <a:lnTo>
                  <a:pt x="538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0" name="bk object 320"/>
          <p:cNvSpPr/>
          <p:nvPr/>
        </p:nvSpPr>
        <p:spPr>
          <a:xfrm>
            <a:off x="4078374" y="181841"/>
            <a:ext cx="67274" cy="48977"/>
          </a:xfrm>
          <a:custGeom>
            <a:avLst/>
            <a:gdLst/>
            <a:ahLst/>
            <a:cxnLst/>
            <a:rect l="l" t="t" r="r" b="b"/>
            <a:pathLst>
              <a:path w="65404" h="52070">
                <a:moveTo>
                  <a:pt x="10210" y="34156"/>
                </a:moveTo>
                <a:lnTo>
                  <a:pt x="6388" y="37585"/>
                </a:lnTo>
                <a:lnTo>
                  <a:pt x="0" y="38461"/>
                </a:lnTo>
                <a:lnTo>
                  <a:pt x="7823" y="43453"/>
                </a:lnTo>
                <a:lnTo>
                  <a:pt x="6146" y="45243"/>
                </a:lnTo>
                <a:lnTo>
                  <a:pt x="8166" y="52050"/>
                </a:lnTo>
                <a:lnTo>
                  <a:pt x="11822" y="46487"/>
                </a:lnTo>
                <a:lnTo>
                  <a:pt x="15986" y="40459"/>
                </a:lnTo>
                <a:lnTo>
                  <a:pt x="20718" y="35744"/>
                </a:lnTo>
                <a:lnTo>
                  <a:pt x="19049" y="35744"/>
                </a:lnTo>
                <a:lnTo>
                  <a:pt x="10210" y="34156"/>
                </a:lnTo>
                <a:close/>
              </a:path>
              <a:path w="65404" h="52070">
                <a:moveTo>
                  <a:pt x="44599" y="30295"/>
                </a:moveTo>
                <a:lnTo>
                  <a:pt x="29921" y="30295"/>
                </a:lnTo>
                <a:lnTo>
                  <a:pt x="31885" y="32360"/>
                </a:lnTo>
                <a:lnTo>
                  <a:pt x="29597" y="34861"/>
                </a:lnTo>
                <a:lnTo>
                  <a:pt x="27470" y="37800"/>
                </a:lnTo>
                <a:lnTo>
                  <a:pt x="29921" y="41179"/>
                </a:lnTo>
                <a:lnTo>
                  <a:pt x="43522" y="41179"/>
                </a:lnTo>
                <a:lnTo>
                  <a:pt x="41960" y="36404"/>
                </a:lnTo>
                <a:lnTo>
                  <a:pt x="44599" y="30295"/>
                </a:lnTo>
                <a:close/>
              </a:path>
              <a:path w="65404" h="52070">
                <a:moveTo>
                  <a:pt x="46312" y="21672"/>
                </a:moveTo>
                <a:lnTo>
                  <a:pt x="22212" y="21672"/>
                </a:lnTo>
                <a:lnTo>
                  <a:pt x="17564" y="31781"/>
                </a:lnTo>
                <a:lnTo>
                  <a:pt x="19049" y="35744"/>
                </a:lnTo>
                <a:lnTo>
                  <a:pt x="20718" y="35744"/>
                </a:lnTo>
                <a:lnTo>
                  <a:pt x="21678" y="34788"/>
                </a:lnTo>
                <a:lnTo>
                  <a:pt x="29921" y="30295"/>
                </a:lnTo>
                <a:lnTo>
                  <a:pt x="44599" y="30295"/>
                </a:lnTo>
                <a:lnTo>
                  <a:pt x="46799" y="25203"/>
                </a:lnTo>
                <a:lnTo>
                  <a:pt x="40792" y="24860"/>
                </a:lnTo>
                <a:lnTo>
                  <a:pt x="46312" y="21672"/>
                </a:lnTo>
                <a:close/>
              </a:path>
              <a:path w="65404" h="52070">
                <a:moveTo>
                  <a:pt x="55987" y="8121"/>
                </a:moveTo>
                <a:lnTo>
                  <a:pt x="34874" y="8121"/>
                </a:lnTo>
                <a:lnTo>
                  <a:pt x="38087" y="8540"/>
                </a:lnTo>
                <a:lnTo>
                  <a:pt x="30665" y="13320"/>
                </a:lnTo>
                <a:lnTo>
                  <a:pt x="21396" y="15844"/>
                </a:lnTo>
                <a:lnTo>
                  <a:pt x="12312" y="19476"/>
                </a:lnTo>
                <a:lnTo>
                  <a:pt x="5448" y="27578"/>
                </a:lnTo>
                <a:lnTo>
                  <a:pt x="11645" y="28340"/>
                </a:lnTo>
                <a:lnTo>
                  <a:pt x="15671" y="26917"/>
                </a:lnTo>
                <a:lnTo>
                  <a:pt x="16319" y="22142"/>
                </a:lnTo>
                <a:lnTo>
                  <a:pt x="22212" y="21672"/>
                </a:lnTo>
                <a:lnTo>
                  <a:pt x="46312" y="21672"/>
                </a:lnTo>
                <a:lnTo>
                  <a:pt x="48090" y="20645"/>
                </a:lnTo>
                <a:lnTo>
                  <a:pt x="52254" y="12909"/>
                </a:lnTo>
                <a:lnTo>
                  <a:pt x="55987" y="8121"/>
                </a:lnTo>
                <a:close/>
              </a:path>
              <a:path w="65404" h="52070">
                <a:moveTo>
                  <a:pt x="50204" y="0"/>
                </a:moveTo>
                <a:lnTo>
                  <a:pt x="39240" y="2061"/>
                </a:lnTo>
                <a:lnTo>
                  <a:pt x="29921" y="5822"/>
                </a:lnTo>
                <a:lnTo>
                  <a:pt x="30365" y="9010"/>
                </a:lnTo>
                <a:lnTo>
                  <a:pt x="34874" y="8121"/>
                </a:lnTo>
                <a:lnTo>
                  <a:pt x="55987" y="8121"/>
                </a:lnTo>
                <a:lnTo>
                  <a:pt x="56808" y="7068"/>
                </a:lnTo>
                <a:lnTo>
                  <a:pt x="64141" y="7068"/>
                </a:lnTo>
                <a:lnTo>
                  <a:pt x="59866" y="1529"/>
                </a:lnTo>
                <a:lnTo>
                  <a:pt x="50204" y="0"/>
                </a:lnTo>
                <a:close/>
              </a:path>
              <a:path w="65404" h="52070">
                <a:moveTo>
                  <a:pt x="64141" y="7068"/>
                </a:moveTo>
                <a:lnTo>
                  <a:pt x="56808" y="7068"/>
                </a:lnTo>
                <a:lnTo>
                  <a:pt x="65277" y="8540"/>
                </a:lnTo>
                <a:lnTo>
                  <a:pt x="64141" y="70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1" name="bk object 321"/>
          <p:cNvSpPr/>
          <p:nvPr/>
        </p:nvSpPr>
        <p:spPr>
          <a:xfrm>
            <a:off x="3949705" y="309971"/>
            <a:ext cx="19594" cy="8362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7966" y="0"/>
                </a:moveTo>
                <a:lnTo>
                  <a:pt x="1799" y="1834"/>
                </a:lnTo>
                <a:lnTo>
                  <a:pt x="0" y="8297"/>
                </a:lnTo>
                <a:lnTo>
                  <a:pt x="4456" y="7099"/>
                </a:lnTo>
                <a:lnTo>
                  <a:pt x="9188" y="4419"/>
                </a:lnTo>
                <a:lnTo>
                  <a:pt x="12044" y="2998"/>
                </a:lnTo>
                <a:lnTo>
                  <a:pt x="16336" y="2998"/>
                </a:lnTo>
                <a:lnTo>
                  <a:pt x="14909" y="1634"/>
                </a:lnTo>
                <a:lnTo>
                  <a:pt x="7966" y="0"/>
                </a:lnTo>
                <a:close/>
              </a:path>
              <a:path w="19050" h="8889">
                <a:moveTo>
                  <a:pt x="16185" y="7688"/>
                </a:moveTo>
                <a:lnTo>
                  <a:pt x="14211" y="7688"/>
                </a:lnTo>
                <a:lnTo>
                  <a:pt x="16319" y="8297"/>
                </a:lnTo>
                <a:lnTo>
                  <a:pt x="16185" y="7688"/>
                </a:lnTo>
                <a:close/>
              </a:path>
              <a:path w="19050" h="8889">
                <a:moveTo>
                  <a:pt x="16336" y="2998"/>
                </a:moveTo>
                <a:lnTo>
                  <a:pt x="12044" y="2998"/>
                </a:lnTo>
                <a:lnTo>
                  <a:pt x="10871" y="5580"/>
                </a:lnTo>
                <a:lnTo>
                  <a:pt x="10947" y="8221"/>
                </a:lnTo>
                <a:lnTo>
                  <a:pt x="14211" y="7688"/>
                </a:lnTo>
                <a:lnTo>
                  <a:pt x="16185" y="7688"/>
                </a:lnTo>
                <a:lnTo>
                  <a:pt x="15811" y="5986"/>
                </a:lnTo>
                <a:lnTo>
                  <a:pt x="17373" y="5732"/>
                </a:lnTo>
                <a:lnTo>
                  <a:pt x="19037" y="5580"/>
                </a:lnTo>
                <a:lnTo>
                  <a:pt x="16336" y="299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2" name="bk object 322"/>
          <p:cNvSpPr/>
          <p:nvPr/>
        </p:nvSpPr>
        <p:spPr>
          <a:xfrm>
            <a:off x="285342" y="350360"/>
            <a:ext cx="25473" cy="34046"/>
          </a:xfrm>
          <a:custGeom>
            <a:avLst/>
            <a:gdLst/>
            <a:ahLst/>
            <a:cxnLst/>
            <a:rect l="l" t="t" r="r" b="b"/>
            <a:pathLst>
              <a:path w="24764" h="36195">
                <a:moveTo>
                  <a:pt x="14465" y="29629"/>
                </a:moveTo>
                <a:lnTo>
                  <a:pt x="7340" y="29629"/>
                </a:lnTo>
                <a:lnTo>
                  <a:pt x="7848" y="32753"/>
                </a:lnTo>
                <a:lnTo>
                  <a:pt x="8166" y="36068"/>
                </a:lnTo>
                <a:lnTo>
                  <a:pt x="13541" y="32392"/>
                </a:lnTo>
                <a:lnTo>
                  <a:pt x="14465" y="29629"/>
                </a:lnTo>
                <a:close/>
              </a:path>
              <a:path w="24764" h="36195">
                <a:moveTo>
                  <a:pt x="21755" y="6159"/>
                </a:moveTo>
                <a:lnTo>
                  <a:pt x="15949" y="6678"/>
                </a:lnTo>
                <a:lnTo>
                  <a:pt x="14643" y="8572"/>
                </a:lnTo>
                <a:lnTo>
                  <a:pt x="13017" y="11023"/>
                </a:lnTo>
                <a:lnTo>
                  <a:pt x="16306" y="11595"/>
                </a:lnTo>
                <a:lnTo>
                  <a:pt x="8195" y="13015"/>
                </a:lnTo>
                <a:lnTo>
                  <a:pt x="6805" y="17332"/>
                </a:lnTo>
                <a:lnTo>
                  <a:pt x="6089" y="23539"/>
                </a:lnTo>
                <a:lnTo>
                  <a:pt x="0" y="30632"/>
                </a:lnTo>
                <a:lnTo>
                  <a:pt x="508" y="33718"/>
                </a:lnTo>
                <a:lnTo>
                  <a:pt x="2717" y="32143"/>
                </a:lnTo>
                <a:lnTo>
                  <a:pt x="2705" y="30632"/>
                </a:lnTo>
                <a:lnTo>
                  <a:pt x="7340" y="29629"/>
                </a:lnTo>
                <a:lnTo>
                  <a:pt x="14465" y="29629"/>
                </a:lnTo>
                <a:lnTo>
                  <a:pt x="15019" y="27971"/>
                </a:lnTo>
                <a:lnTo>
                  <a:pt x="17147" y="24198"/>
                </a:lnTo>
                <a:lnTo>
                  <a:pt x="24472" y="22466"/>
                </a:lnTo>
                <a:lnTo>
                  <a:pt x="24536" y="16065"/>
                </a:lnTo>
                <a:lnTo>
                  <a:pt x="19786" y="14465"/>
                </a:lnTo>
                <a:lnTo>
                  <a:pt x="21755" y="6159"/>
                </a:lnTo>
                <a:close/>
              </a:path>
              <a:path w="24764" h="36195">
                <a:moveTo>
                  <a:pt x="13398" y="0"/>
                </a:moveTo>
                <a:lnTo>
                  <a:pt x="5435" y="711"/>
                </a:lnTo>
                <a:lnTo>
                  <a:pt x="6083" y="5499"/>
                </a:lnTo>
                <a:lnTo>
                  <a:pt x="10109" y="6908"/>
                </a:lnTo>
                <a:lnTo>
                  <a:pt x="13769" y="6466"/>
                </a:lnTo>
                <a:lnTo>
                  <a:pt x="13398" y="0"/>
                </a:lnTo>
                <a:close/>
              </a:path>
              <a:path w="24764" h="36195">
                <a:moveTo>
                  <a:pt x="16306" y="6159"/>
                </a:moveTo>
                <a:lnTo>
                  <a:pt x="13769" y="6466"/>
                </a:lnTo>
                <a:lnTo>
                  <a:pt x="13792" y="6870"/>
                </a:lnTo>
                <a:lnTo>
                  <a:pt x="15949" y="6678"/>
                </a:lnTo>
                <a:lnTo>
                  <a:pt x="16306" y="615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3" name="bk object 323"/>
          <p:cNvSpPr/>
          <p:nvPr/>
        </p:nvSpPr>
        <p:spPr>
          <a:xfrm>
            <a:off x="2332910" y="438007"/>
            <a:ext cx="64661" cy="38824"/>
          </a:xfrm>
          <a:custGeom>
            <a:avLst/>
            <a:gdLst/>
            <a:ahLst/>
            <a:cxnLst/>
            <a:rect l="l" t="t" r="r" b="b"/>
            <a:pathLst>
              <a:path w="62864" h="41275">
                <a:moveTo>
                  <a:pt x="33309" y="35369"/>
                </a:moveTo>
                <a:lnTo>
                  <a:pt x="21742" y="35369"/>
                </a:lnTo>
                <a:lnTo>
                  <a:pt x="24472" y="40792"/>
                </a:lnTo>
                <a:lnTo>
                  <a:pt x="32400" y="35797"/>
                </a:lnTo>
                <a:lnTo>
                  <a:pt x="33309" y="35369"/>
                </a:lnTo>
                <a:close/>
              </a:path>
              <a:path w="62864" h="41275">
                <a:moveTo>
                  <a:pt x="37374" y="21918"/>
                </a:moveTo>
                <a:lnTo>
                  <a:pt x="29002" y="23542"/>
                </a:lnTo>
                <a:lnTo>
                  <a:pt x="21089" y="26990"/>
                </a:lnTo>
                <a:lnTo>
                  <a:pt x="13601" y="27190"/>
                </a:lnTo>
                <a:lnTo>
                  <a:pt x="12458" y="36499"/>
                </a:lnTo>
                <a:lnTo>
                  <a:pt x="21742" y="35369"/>
                </a:lnTo>
                <a:lnTo>
                  <a:pt x="33309" y="35369"/>
                </a:lnTo>
                <a:lnTo>
                  <a:pt x="41186" y="31662"/>
                </a:lnTo>
                <a:lnTo>
                  <a:pt x="51133" y="28692"/>
                </a:lnTo>
                <a:lnTo>
                  <a:pt x="62547" y="27190"/>
                </a:lnTo>
                <a:lnTo>
                  <a:pt x="46240" y="27190"/>
                </a:lnTo>
                <a:lnTo>
                  <a:pt x="37374" y="21918"/>
                </a:lnTo>
                <a:close/>
              </a:path>
              <a:path w="62864" h="41275">
                <a:moveTo>
                  <a:pt x="54535" y="16319"/>
                </a:moveTo>
                <a:lnTo>
                  <a:pt x="46240" y="16319"/>
                </a:lnTo>
                <a:lnTo>
                  <a:pt x="48437" y="16827"/>
                </a:lnTo>
                <a:lnTo>
                  <a:pt x="48933" y="19037"/>
                </a:lnTo>
                <a:lnTo>
                  <a:pt x="51676" y="19037"/>
                </a:lnTo>
                <a:lnTo>
                  <a:pt x="51790" y="23685"/>
                </a:lnTo>
                <a:lnTo>
                  <a:pt x="49656" y="26073"/>
                </a:lnTo>
                <a:lnTo>
                  <a:pt x="46240" y="27190"/>
                </a:lnTo>
                <a:lnTo>
                  <a:pt x="62547" y="27190"/>
                </a:lnTo>
                <a:lnTo>
                  <a:pt x="58150" y="18675"/>
                </a:lnTo>
                <a:lnTo>
                  <a:pt x="54535" y="16319"/>
                </a:lnTo>
                <a:close/>
              </a:path>
              <a:path w="62864" h="41275">
                <a:moveTo>
                  <a:pt x="38074" y="0"/>
                </a:moveTo>
                <a:lnTo>
                  <a:pt x="27501" y="4383"/>
                </a:lnTo>
                <a:lnTo>
                  <a:pt x="16441" y="8281"/>
                </a:lnTo>
                <a:lnTo>
                  <a:pt x="6679" y="13478"/>
                </a:lnTo>
                <a:lnTo>
                  <a:pt x="0" y="21755"/>
                </a:lnTo>
                <a:lnTo>
                  <a:pt x="7639" y="18070"/>
                </a:lnTo>
                <a:lnTo>
                  <a:pt x="16462" y="16654"/>
                </a:lnTo>
                <a:lnTo>
                  <a:pt x="25213" y="14388"/>
                </a:lnTo>
                <a:lnTo>
                  <a:pt x="32638" y="8153"/>
                </a:lnTo>
                <a:lnTo>
                  <a:pt x="42337" y="8153"/>
                </a:lnTo>
                <a:lnTo>
                  <a:pt x="38074" y="0"/>
                </a:lnTo>
                <a:close/>
              </a:path>
              <a:path w="62864" h="41275">
                <a:moveTo>
                  <a:pt x="42337" y="8153"/>
                </a:moveTo>
                <a:lnTo>
                  <a:pt x="32638" y="8153"/>
                </a:lnTo>
                <a:lnTo>
                  <a:pt x="35241" y="12978"/>
                </a:lnTo>
                <a:lnTo>
                  <a:pt x="39587" y="18575"/>
                </a:lnTo>
                <a:lnTo>
                  <a:pt x="43860" y="21003"/>
                </a:lnTo>
                <a:lnTo>
                  <a:pt x="46240" y="16319"/>
                </a:lnTo>
                <a:lnTo>
                  <a:pt x="54535" y="16319"/>
                </a:lnTo>
                <a:lnTo>
                  <a:pt x="42507" y="8479"/>
                </a:lnTo>
                <a:lnTo>
                  <a:pt x="42337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4" name="bk object 324"/>
          <p:cNvSpPr/>
          <p:nvPr/>
        </p:nvSpPr>
        <p:spPr>
          <a:xfrm>
            <a:off x="1395746" y="469296"/>
            <a:ext cx="36576" cy="68689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2725" y="31994"/>
                </a:moveTo>
                <a:lnTo>
                  <a:pt x="10957" y="31994"/>
                </a:lnTo>
                <a:lnTo>
                  <a:pt x="16634" y="37417"/>
                </a:lnTo>
                <a:lnTo>
                  <a:pt x="14980" y="39252"/>
                </a:lnTo>
                <a:lnTo>
                  <a:pt x="16673" y="42305"/>
                </a:lnTo>
                <a:lnTo>
                  <a:pt x="16401" y="53630"/>
                </a:lnTo>
                <a:lnTo>
                  <a:pt x="12731" y="64339"/>
                </a:lnTo>
                <a:lnTo>
                  <a:pt x="8252" y="72799"/>
                </a:lnTo>
                <a:lnTo>
                  <a:pt x="19445" y="71478"/>
                </a:lnTo>
                <a:lnTo>
                  <a:pt x="24480" y="59617"/>
                </a:lnTo>
                <a:lnTo>
                  <a:pt x="27519" y="44146"/>
                </a:lnTo>
                <a:lnTo>
                  <a:pt x="32725" y="31994"/>
                </a:lnTo>
                <a:close/>
              </a:path>
              <a:path w="35559" h="73025">
                <a:moveTo>
                  <a:pt x="10868" y="12157"/>
                </a:moveTo>
                <a:lnTo>
                  <a:pt x="5522" y="12970"/>
                </a:lnTo>
                <a:lnTo>
                  <a:pt x="4098" y="22379"/>
                </a:lnTo>
                <a:lnTo>
                  <a:pt x="5288" y="29045"/>
                </a:lnTo>
                <a:lnTo>
                  <a:pt x="6595" y="35830"/>
                </a:lnTo>
                <a:lnTo>
                  <a:pt x="5522" y="45596"/>
                </a:lnTo>
                <a:lnTo>
                  <a:pt x="11046" y="43615"/>
                </a:lnTo>
                <a:lnTo>
                  <a:pt x="14980" y="39252"/>
                </a:lnTo>
                <a:lnTo>
                  <a:pt x="10957" y="31994"/>
                </a:lnTo>
                <a:lnTo>
                  <a:pt x="32725" y="31994"/>
                </a:lnTo>
                <a:lnTo>
                  <a:pt x="31901" y="25911"/>
                </a:lnTo>
                <a:lnTo>
                  <a:pt x="24305" y="25911"/>
                </a:lnTo>
                <a:lnTo>
                  <a:pt x="21841" y="21123"/>
                </a:lnTo>
                <a:lnTo>
                  <a:pt x="23564" y="18405"/>
                </a:lnTo>
                <a:lnTo>
                  <a:pt x="13688" y="18405"/>
                </a:lnTo>
                <a:lnTo>
                  <a:pt x="10919" y="16640"/>
                </a:lnTo>
                <a:lnTo>
                  <a:pt x="10868" y="12157"/>
                </a:lnTo>
                <a:close/>
              </a:path>
              <a:path w="35559" h="73025">
                <a:moveTo>
                  <a:pt x="10957" y="31994"/>
                </a:moveTo>
                <a:lnTo>
                  <a:pt x="14980" y="39252"/>
                </a:lnTo>
                <a:lnTo>
                  <a:pt x="16634" y="37417"/>
                </a:lnTo>
                <a:lnTo>
                  <a:pt x="10957" y="31994"/>
                </a:lnTo>
                <a:close/>
              </a:path>
              <a:path w="35559" h="73025">
                <a:moveTo>
                  <a:pt x="31861" y="25619"/>
                </a:moveTo>
                <a:lnTo>
                  <a:pt x="24305" y="25911"/>
                </a:lnTo>
                <a:lnTo>
                  <a:pt x="31901" y="25911"/>
                </a:lnTo>
                <a:lnTo>
                  <a:pt x="31861" y="25619"/>
                </a:lnTo>
                <a:close/>
              </a:path>
              <a:path w="35559" h="73025">
                <a:moveTo>
                  <a:pt x="86" y="2086"/>
                </a:moveTo>
                <a:lnTo>
                  <a:pt x="0" y="6555"/>
                </a:lnTo>
                <a:lnTo>
                  <a:pt x="6042" y="8693"/>
                </a:lnTo>
                <a:lnTo>
                  <a:pt x="13866" y="9569"/>
                </a:lnTo>
                <a:lnTo>
                  <a:pt x="19123" y="10252"/>
                </a:lnTo>
                <a:lnTo>
                  <a:pt x="18171" y="13808"/>
                </a:lnTo>
                <a:lnTo>
                  <a:pt x="14335" y="14519"/>
                </a:lnTo>
                <a:lnTo>
                  <a:pt x="13688" y="18405"/>
                </a:lnTo>
                <a:lnTo>
                  <a:pt x="23564" y="18405"/>
                </a:lnTo>
                <a:lnTo>
                  <a:pt x="25359" y="15573"/>
                </a:lnTo>
                <a:lnTo>
                  <a:pt x="34901" y="15573"/>
                </a:lnTo>
                <a:lnTo>
                  <a:pt x="32828" y="5312"/>
                </a:lnTo>
                <a:lnTo>
                  <a:pt x="492" y="5312"/>
                </a:lnTo>
                <a:lnTo>
                  <a:pt x="238" y="3750"/>
                </a:lnTo>
                <a:lnTo>
                  <a:pt x="86" y="2086"/>
                </a:lnTo>
                <a:close/>
              </a:path>
              <a:path w="35559" h="73025">
                <a:moveTo>
                  <a:pt x="34901" y="15573"/>
                </a:moveTo>
                <a:lnTo>
                  <a:pt x="25359" y="15573"/>
                </a:lnTo>
                <a:lnTo>
                  <a:pt x="35024" y="16183"/>
                </a:lnTo>
                <a:lnTo>
                  <a:pt x="34901" y="15573"/>
                </a:lnTo>
                <a:close/>
              </a:path>
              <a:path w="35559" h="73025">
                <a:moveTo>
                  <a:pt x="8392" y="0"/>
                </a:moveTo>
                <a:lnTo>
                  <a:pt x="2817" y="4804"/>
                </a:lnTo>
                <a:lnTo>
                  <a:pt x="492" y="5312"/>
                </a:lnTo>
                <a:lnTo>
                  <a:pt x="32828" y="5312"/>
                </a:lnTo>
                <a:lnTo>
                  <a:pt x="32769" y="5022"/>
                </a:lnTo>
                <a:lnTo>
                  <a:pt x="22556" y="5022"/>
                </a:lnTo>
                <a:lnTo>
                  <a:pt x="14708" y="1746"/>
                </a:lnTo>
                <a:lnTo>
                  <a:pt x="8392" y="0"/>
                </a:lnTo>
                <a:close/>
              </a:path>
              <a:path w="35559" h="73025">
                <a:moveTo>
                  <a:pt x="32725" y="4804"/>
                </a:moveTo>
                <a:lnTo>
                  <a:pt x="22556" y="5022"/>
                </a:lnTo>
                <a:lnTo>
                  <a:pt x="32769" y="5022"/>
                </a:lnTo>
                <a:lnTo>
                  <a:pt x="32725" y="480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5" name="bk object 325"/>
          <p:cNvSpPr/>
          <p:nvPr/>
        </p:nvSpPr>
        <p:spPr>
          <a:xfrm>
            <a:off x="2377659" y="476368"/>
            <a:ext cx="37229" cy="13140"/>
          </a:xfrm>
          <a:custGeom>
            <a:avLst/>
            <a:gdLst/>
            <a:ahLst/>
            <a:cxnLst/>
            <a:rect l="l" t="t" r="r" b="b"/>
            <a:pathLst>
              <a:path w="36194" h="13970">
                <a:moveTo>
                  <a:pt x="34209" y="11761"/>
                </a:moveTo>
                <a:lnTo>
                  <a:pt x="24797" y="11761"/>
                </a:lnTo>
                <a:lnTo>
                  <a:pt x="32638" y="13601"/>
                </a:lnTo>
                <a:lnTo>
                  <a:pt x="34209" y="11761"/>
                </a:lnTo>
                <a:close/>
              </a:path>
              <a:path w="36194" h="13970">
                <a:moveTo>
                  <a:pt x="6265" y="2488"/>
                </a:moveTo>
                <a:lnTo>
                  <a:pt x="0" y="5448"/>
                </a:lnTo>
                <a:lnTo>
                  <a:pt x="5590" y="12139"/>
                </a:lnTo>
                <a:lnTo>
                  <a:pt x="14819" y="12758"/>
                </a:lnTo>
                <a:lnTo>
                  <a:pt x="24797" y="11761"/>
                </a:lnTo>
                <a:lnTo>
                  <a:pt x="34209" y="11761"/>
                </a:lnTo>
                <a:lnTo>
                  <a:pt x="34959" y="10883"/>
                </a:lnTo>
                <a:lnTo>
                  <a:pt x="21767" y="10883"/>
                </a:lnTo>
                <a:lnTo>
                  <a:pt x="16759" y="7907"/>
                </a:lnTo>
                <a:lnTo>
                  <a:pt x="11722" y="4208"/>
                </a:lnTo>
                <a:lnTo>
                  <a:pt x="6265" y="2488"/>
                </a:lnTo>
                <a:close/>
              </a:path>
              <a:path w="36194" h="13970">
                <a:moveTo>
                  <a:pt x="27203" y="0"/>
                </a:moveTo>
                <a:lnTo>
                  <a:pt x="22415" y="660"/>
                </a:lnTo>
                <a:lnTo>
                  <a:pt x="21173" y="4208"/>
                </a:lnTo>
                <a:lnTo>
                  <a:pt x="21099" y="5448"/>
                </a:lnTo>
                <a:lnTo>
                  <a:pt x="21767" y="10883"/>
                </a:lnTo>
                <a:lnTo>
                  <a:pt x="34959" y="10883"/>
                </a:lnTo>
                <a:lnTo>
                  <a:pt x="35875" y="9810"/>
                </a:lnTo>
                <a:lnTo>
                  <a:pt x="34121" y="5967"/>
                </a:lnTo>
                <a:lnTo>
                  <a:pt x="30203" y="2488"/>
                </a:lnTo>
                <a:lnTo>
                  <a:pt x="272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6" name="bk object 326"/>
          <p:cNvSpPr/>
          <p:nvPr/>
        </p:nvSpPr>
        <p:spPr>
          <a:xfrm>
            <a:off x="1359966" y="476372"/>
            <a:ext cx="30698" cy="17919"/>
          </a:xfrm>
          <a:custGeom>
            <a:avLst/>
            <a:gdLst/>
            <a:ahLst/>
            <a:cxnLst/>
            <a:rect l="l" t="t" r="r" b="b"/>
            <a:pathLst>
              <a:path w="29844" h="19050">
                <a:moveTo>
                  <a:pt x="16608" y="14082"/>
                </a:moveTo>
                <a:lnTo>
                  <a:pt x="15794" y="14503"/>
                </a:lnTo>
                <a:lnTo>
                  <a:pt x="15836" y="19037"/>
                </a:lnTo>
                <a:lnTo>
                  <a:pt x="16608" y="14082"/>
                </a:lnTo>
                <a:close/>
              </a:path>
              <a:path w="29844" h="19050">
                <a:moveTo>
                  <a:pt x="12448" y="2730"/>
                </a:moveTo>
                <a:lnTo>
                  <a:pt x="10401" y="2730"/>
                </a:lnTo>
                <a:lnTo>
                  <a:pt x="10515" y="7365"/>
                </a:lnTo>
                <a:lnTo>
                  <a:pt x="8382" y="9766"/>
                </a:lnTo>
                <a:lnTo>
                  <a:pt x="4965" y="10883"/>
                </a:lnTo>
                <a:lnTo>
                  <a:pt x="5689" y="16484"/>
                </a:lnTo>
                <a:lnTo>
                  <a:pt x="17005" y="11531"/>
                </a:lnTo>
                <a:lnTo>
                  <a:pt x="21968" y="11531"/>
                </a:lnTo>
                <a:lnTo>
                  <a:pt x="25609" y="10068"/>
                </a:lnTo>
                <a:lnTo>
                  <a:pt x="27876" y="7333"/>
                </a:lnTo>
                <a:lnTo>
                  <a:pt x="21419" y="7333"/>
                </a:lnTo>
                <a:lnTo>
                  <a:pt x="16530" y="5581"/>
                </a:lnTo>
                <a:lnTo>
                  <a:pt x="12448" y="2730"/>
                </a:lnTo>
                <a:close/>
              </a:path>
              <a:path w="29844" h="19050">
                <a:moveTo>
                  <a:pt x="21968" y="11531"/>
                </a:moveTo>
                <a:lnTo>
                  <a:pt x="17005" y="11531"/>
                </a:lnTo>
                <a:lnTo>
                  <a:pt x="16608" y="14082"/>
                </a:lnTo>
                <a:lnTo>
                  <a:pt x="20056" y="12299"/>
                </a:lnTo>
                <a:lnTo>
                  <a:pt x="21968" y="11531"/>
                </a:lnTo>
                <a:close/>
              </a:path>
              <a:path w="29844" h="19050">
                <a:moveTo>
                  <a:pt x="29438" y="5448"/>
                </a:moveTo>
                <a:lnTo>
                  <a:pt x="21419" y="7333"/>
                </a:lnTo>
                <a:lnTo>
                  <a:pt x="27876" y="7333"/>
                </a:lnTo>
                <a:lnTo>
                  <a:pt x="29438" y="5448"/>
                </a:lnTo>
                <a:close/>
              </a:path>
              <a:path w="29844" h="19050">
                <a:moveTo>
                  <a:pt x="4965" y="0"/>
                </a:moveTo>
                <a:lnTo>
                  <a:pt x="0" y="2120"/>
                </a:lnTo>
                <a:lnTo>
                  <a:pt x="6578" y="2921"/>
                </a:lnTo>
                <a:lnTo>
                  <a:pt x="10401" y="2730"/>
                </a:lnTo>
                <a:lnTo>
                  <a:pt x="12448" y="2730"/>
                </a:lnTo>
                <a:lnTo>
                  <a:pt x="11977" y="2401"/>
                </a:lnTo>
                <a:lnTo>
                  <a:pt x="49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7" name="bk object 327"/>
          <p:cNvSpPr/>
          <p:nvPr/>
        </p:nvSpPr>
        <p:spPr>
          <a:xfrm>
            <a:off x="1370662" y="499392"/>
            <a:ext cx="20901" cy="22100"/>
          </a:xfrm>
          <a:custGeom>
            <a:avLst/>
            <a:gdLst/>
            <a:ahLst/>
            <a:cxnLst/>
            <a:rect l="l" t="t" r="r" b="b"/>
            <a:pathLst>
              <a:path w="20319" h="23495">
                <a:moveTo>
                  <a:pt x="19037" y="0"/>
                </a:moveTo>
                <a:lnTo>
                  <a:pt x="13487" y="3972"/>
                </a:lnTo>
                <a:lnTo>
                  <a:pt x="8756" y="8761"/>
                </a:lnTo>
                <a:lnTo>
                  <a:pt x="4406" y="13928"/>
                </a:lnTo>
                <a:lnTo>
                  <a:pt x="0" y="19037"/>
                </a:lnTo>
                <a:lnTo>
                  <a:pt x="1193" y="23075"/>
                </a:lnTo>
                <a:lnTo>
                  <a:pt x="3479" y="17970"/>
                </a:lnTo>
                <a:lnTo>
                  <a:pt x="8166" y="17970"/>
                </a:lnTo>
                <a:lnTo>
                  <a:pt x="8166" y="10883"/>
                </a:lnTo>
                <a:lnTo>
                  <a:pt x="14973" y="10540"/>
                </a:lnTo>
                <a:lnTo>
                  <a:pt x="16662" y="5689"/>
                </a:lnTo>
                <a:lnTo>
                  <a:pt x="19941" y="5689"/>
                </a:lnTo>
                <a:lnTo>
                  <a:pt x="19037" y="0"/>
                </a:lnTo>
                <a:close/>
              </a:path>
              <a:path w="20319" h="23495">
                <a:moveTo>
                  <a:pt x="8166" y="17970"/>
                </a:moveTo>
                <a:lnTo>
                  <a:pt x="3479" y="17970"/>
                </a:lnTo>
                <a:lnTo>
                  <a:pt x="8166" y="19037"/>
                </a:lnTo>
                <a:lnTo>
                  <a:pt x="8166" y="17970"/>
                </a:lnTo>
                <a:close/>
              </a:path>
              <a:path w="20319" h="23495">
                <a:moveTo>
                  <a:pt x="19941" y="5689"/>
                </a:moveTo>
                <a:lnTo>
                  <a:pt x="16662" y="5689"/>
                </a:lnTo>
                <a:lnTo>
                  <a:pt x="19037" y="13601"/>
                </a:lnTo>
                <a:lnTo>
                  <a:pt x="18614" y="15323"/>
                </a:lnTo>
                <a:lnTo>
                  <a:pt x="19527" y="12811"/>
                </a:lnTo>
                <a:lnTo>
                  <a:pt x="20196" y="7293"/>
                </a:lnTo>
                <a:lnTo>
                  <a:pt x="19941" y="568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8" name="bk object 328"/>
          <p:cNvSpPr/>
          <p:nvPr/>
        </p:nvSpPr>
        <p:spPr>
          <a:xfrm>
            <a:off x="3816591" y="517819"/>
            <a:ext cx="97318" cy="76453"/>
          </a:xfrm>
          <a:custGeom>
            <a:avLst/>
            <a:gdLst/>
            <a:ahLst/>
            <a:cxnLst/>
            <a:rect l="l" t="t" r="r" b="b"/>
            <a:pathLst>
              <a:path w="94614" h="81279">
                <a:moveTo>
                  <a:pt x="91979" y="60923"/>
                </a:moveTo>
                <a:lnTo>
                  <a:pt x="66706" y="60923"/>
                </a:lnTo>
                <a:lnTo>
                  <a:pt x="65649" y="71804"/>
                </a:lnTo>
                <a:lnTo>
                  <a:pt x="66033" y="71895"/>
                </a:lnTo>
                <a:lnTo>
                  <a:pt x="66338" y="80658"/>
                </a:lnTo>
                <a:lnTo>
                  <a:pt x="75025" y="81039"/>
                </a:lnTo>
                <a:lnTo>
                  <a:pt x="70364" y="74092"/>
                </a:lnTo>
                <a:lnTo>
                  <a:pt x="78136" y="71514"/>
                </a:lnTo>
                <a:lnTo>
                  <a:pt x="72307" y="67438"/>
                </a:lnTo>
                <a:lnTo>
                  <a:pt x="76231" y="61405"/>
                </a:lnTo>
                <a:lnTo>
                  <a:pt x="91371" y="61405"/>
                </a:lnTo>
                <a:lnTo>
                  <a:pt x="91979" y="60923"/>
                </a:lnTo>
                <a:close/>
              </a:path>
              <a:path w="94614" h="81279">
                <a:moveTo>
                  <a:pt x="58718" y="70155"/>
                </a:moveTo>
                <a:lnTo>
                  <a:pt x="65398" y="74385"/>
                </a:lnTo>
                <a:lnTo>
                  <a:pt x="65649" y="71804"/>
                </a:lnTo>
                <a:lnTo>
                  <a:pt x="58718" y="70155"/>
                </a:lnTo>
                <a:close/>
              </a:path>
              <a:path w="94614" h="81279">
                <a:moveTo>
                  <a:pt x="31515" y="42965"/>
                </a:moveTo>
                <a:lnTo>
                  <a:pt x="25571" y="43371"/>
                </a:lnTo>
                <a:lnTo>
                  <a:pt x="25650" y="48400"/>
                </a:lnTo>
                <a:lnTo>
                  <a:pt x="25773" y="51474"/>
                </a:lnTo>
                <a:lnTo>
                  <a:pt x="26079" y="56554"/>
                </a:lnTo>
                <a:lnTo>
                  <a:pt x="34252" y="59571"/>
                </a:lnTo>
                <a:lnTo>
                  <a:pt x="43751" y="62531"/>
                </a:lnTo>
                <a:lnTo>
                  <a:pt x="53250" y="63864"/>
                </a:lnTo>
                <a:lnTo>
                  <a:pt x="61423" y="62002"/>
                </a:lnTo>
                <a:lnTo>
                  <a:pt x="66706" y="60923"/>
                </a:lnTo>
                <a:lnTo>
                  <a:pt x="91979" y="60923"/>
                </a:lnTo>
                <a:lnTo>
                  <a:pt x="93982" y="59335"/>
                </a:lnTo>
                <a:lnTo>
                  <a:pt x="78708" y="59335"/>
                </a:lnTo>
                <a:lnTo>
                  <a:pt x="69589" y="59272"/>
                </a:lnTo>
                <a:lnTo>
                  <a:pt x="70517" y="53836"/>
                </a:lnTo>
                <a:lnTo>
                  <a:pt x="36950" y="53836"/>
                </a:lnTo>
                <a:lnTo>
                  <a:pt x="32175" y="53188"/>
                </a:lnTo>
                <a:lnTo>
                  <a:pt x="30765" y="49162"/>
                </a:lnTo>
                <a:lnTo>
                  <a:pt x="31515" y="42965"/>
                </a:lnTo>
                <a:close/>
              </a:path>
              <a:path w="94614" h="81279">
                <a:moveTo>
                  <a:pt x="91371" y="61405"/>
                </a:moveTo>
                <a:lnTo>
                  <a:pt x="76231" y="61405"/>
                </a:lnTo>
                <a:lnTo>
                  <a:pt x="88487" y="63691"/>
                </a:lnTo>
                <a:lnTo>
                  <a:pt x="91371" y="61405"/>
                </a:lnTo>
                <a:close/>
              </a:path>
              <a:path w="94614" h="81279">
                <a:moveTo>
                  <a:pt x="86030" y="49127"/>
                </a:moveTo>
                <a:lnTo>
                  <a:pt x="87725" y="59272"/>
                </a:lnTo>
                <a:lnTo>
                  <a:pt x="78708" y="59335"/>
                </a:lnTo>
                <a:lnTo>
                  <a:pt x="93982" y="59335"/>
                </a:lnTo>
                <a:lnTo>
                  <a:pt x="92627" y="50750"/>
                </a:lnTo>
                <a:lnTo>
                  <a:pt x="86030" y="49127"/>
                </a:lnTo>
                <a:close/>
              </a:path>
              <a:path w="94614" h="81279">
                <a:moveTo>
                  <a:pt x="41215" y="32094"/>
                </a:moveTo>
                <a:lnTo>
                  <a:pt x="31515" y="32094"/>
                </a:lnTo>
                <a:lnTo>
                  <a:pt x="33882" y="38595"/>
                </a:lnTo>
                <a:lnTo>
                  <a:pt x="38071" y="40984"/>
                </a:lnTo>
                <a:lnTo>
                  <a:pt x="40341" y="44363"/>
                </a:lnTo>
                <a:lnTo>
                  <a:pt x="36950" y="53836"/>
                </a:lnTo>
                <a:lnTo>
                  <a:pt x="64154" y="53836"/>
                </a:lnTo>
                <a:lnTo>
                  <a:pt x="58524" y="48588"/>
                </a:lnTo>
                <a:lnTo>
                  <a:pt x="52265" y="43971"/>
                </a:lnTo>
                <a:lnTo>
                  <a:pt x="45832" y="39531"/>
                </a:lnTo>
                <a:lnTo>
                  <a:pt x="39681" y="34811"/>
                </a:lnTo>
                <a:lnTo>
                  <a:pt x="41215" y="32094"/>
                </a:lnTo>
                <a:close/>
              </a:path>
              <a:path w="94614" h="81279">
                <a:moveTo>
                  <a:pt x="83191" y="40247"/>
                </a:moveTo>
                <a:lnTo>
                  <a:pt x="77196" y="45136"/>
                </a:lnTo>
                <a:lnTo>
                  <a:pt x="68713" y="47537"/>
                </a:lnTo>
                <a:lnTo>
                  <a:pt x="64154" y="53836"/>
                </a:lnTo>
                <a:lnTo>
                  <a:pt x="70517" y="53836"/>
                </a:lnTo>
                <a:lnTo>
                  <a:pt x="70910" y="51537"/>
                </a:lnTo>
                <a:lnTo>
                  <a:pt x="79914" y="51474"/>
                </a:lnTo>
                <a:lnTo>
                  <a:pt x="84991" y="48871"/>
                </a:lnTo>
                <a:lnTo>
                  <a:pt x="84626" y="48781"/>
                </a:lnTo>
                <a:lnTo>
                  <a:pt x="83191" y="40247"/>
                </a:lnTo>
                <a:close/>
              </a:path>
              <a:path w="94614" h="81279">
                <a:moveTo>
                  <a:pt x="85909" y="48400"/>
                </a:moveTo>
                <a:lnTo>
                  <a:pt x="84991" y="48871"/>
                </a:lnTo>
                <a:lnTo>
                  <a:pt x="86030" y="49127"/>
                </a:lnTo>
                <a:lnTo>
                  <a:pt x="85909" y="48400"/>
                </a:lnTo>
                <a:close/>
              </a:path>
              <a:path w="94614" h="81279">
                <a:moveTo>
                  <a:pt x="51396" y="30571"/>
                </a:moveTo>
                <a:lnTo>
                  <a:pt x="46359" y="30571"/>
                </a:lnTo>
                <a:lnTo>
                  <a:pt x="50069" y="33967"/>
                </a:lnTo>
                <a:lnTo>
                  <a:pt x="50552" y="40247"/>
                </a:lnTo>
                <a:lnTo>
                  <a:pt x="55216" y="37382"/>
                </a:lnTo>
                <a:lnTo>
                  <a:pt x="54868" y="33481"/>
                </a:lnTo>
                <a:lnTo>
                  <a:pt x="51396" y="30571"/>
                </a:lnTo>
                <a:close/>
              </a:path>
              <a:path w="94614" h="81279">
                <a:moveTo>
                  <a:pt x="21414" y="34367"/>
                </a:moveTo>
                <a:lnTo>
                  <a:pt x="4768" y="34367"/>
                </a:lnTo>
                <a:lnTo>
                  <a:pt x="6445" y="35408"/>
                </a:lnTo>
                <a:lnTo>
                  <a:pt x="7029" y="37529"/>
                </a:lnTo>
                <a:lnTo>
                  <a:pt x="14532" y="37542"/>
                </a:lnTo>
                <a:lnTo>
                  <a:pt x="19705" y="35235"/>
                </a:lnTo>
                <a:lnTo>
                  <a:pt x="21414" y="34367"/>
                </a:lnTo>
                <a:close/>
              </a:path>
              <a:path w="94614" h="81279">
                <a:moveTo>
                  <a:pt x="14437" y="0"/>
                </a:moveTo>
                <a:lnTo>
                  <a:pt x="1593" y="4890"/>
                </a:lnTo>
                <a:lnTo>
                  <a:pt x="104" y="11837"/>
                </a:lnTo>
                <a:lnTo>
                  <a:pt x="0" y="15365"/>
                </a:lnTo>
                <a:lnTo>
                  <a:pt x="121" y="19206"/>
                </a:lnTo>
                <a:lnTo>
                  <a:pt x="1045" y="25946"/>
                </a:lnTo>
                <a:lnTo>
                  <a:pt x="1593" y="34811"/>
                </a:lnTo>
                <a:lnTo>
                  <a:pt x="4768" y="34367"/>
                </a:lnTo>
                <a:lnTo>
                  <a:pt x="21414" y="34367"/>
                </a:lnTo>
                <a:lnTo>
                  <a:pt x="24662" y="32716"/>
                </a:lnTo>
                <a:lnTo>
                  <a:pt x="31515" y="32094"/>
                </a:lnTo>
                <a:lnTo>
                  <a:pt x="41215" y="32094"/>
                </a:lnTo>
                <a:lnTo>
                  <a:pt x="42028" y="30655"/>
                </a:lnTo>
                <a:lnTo>
                  <a:pt x="46359" y="30571"/>
                </a:lnTo>
                <a:lnTo>
                  <a:pt x="51396" y="30571"/>
                </a:lnTo>
                <a:lnTo>
                  <a:pt x="51004" y="30242"/>
                </a:lnTo>
                <a:lnTo>
                  <a:pt x="45116" y="29363"/>
                </a:lnTo>
                <a:lnTo>
                  <a:pt x="23361" y="29363"/>
                </a:lnTo>
                <a:lnTo>
                  <a:pt x="15311" y="27214"/>
                </a:lnTo>
                <a:lnTo>
                  <a:pt x="9318" y="23010"/>
                </a:lnTo>
                <a:lnTo>
                  <a:pt x="5588" y="16544"/>
                </a:lnTo>
                <a:lnTo>
                  <a:pt x="4324" y="7608"/>
                </a:lnTo>
                <a:lnTo>
                  <a:pt x="12442" y="6163"/>
                </a:lnTo>
                <a:lnTo>
                  <a:pt x="37043" y="6163"/>
                </a:lnTo>
                <a:lnTo>
                  <a:pt x="27371" y="2112"/>
                </a:lnTo>
                <a:lnTo>
                  <a:pt x="14437" y="0"/>
                </a:lnTo>
                <a:close/>
              </a:path>
              <a:path w="94614" h="81279">
                <a:moveTo>
                  <a:pt x="38158" y="26721"/>
                </a:moveTo>
                <a:lnTo>
                  <a:pt x="23285" y="26721"/>
                </a:lnTo>
                <a:lnTo>
                  <a:pt x="23361" y="29363"/>
                </a:lnTo>
                <a:lnTo>
                  <a:pt x="39681" y="29363"/>
                </a:lnTo>
                <a:lnTo>
                  <a:pt x="38158" y="26721"/>
                </a:lnTo>
                <a:close/>
              </a:path>
              <a:path w="94614" h="81279">
                <a:moveTo>
                  <a:pt x="45943" y="28191"/>
                </a:moveTo>
                <a:lnTo>
                  <a:pt x="39681" y="29363"/>
                </a:lnTo>
                <a:lnTo>
                  <a:pt x="45116" y="29363"/>
                </a:lnTo>
                <a:lnTo>
                  <a:pt x="45943" y="28191"/>
                </a:lnTo>
                <a:close/>
              </a:path>
              <a:path w="94614" h="81279">
                <a:moveTo>
                  <a:pt x="53219" y="26422"/>
                </a:moveTo>
                <a:lnTo>
                  <a:pt x="47191" y="26422"/>
                </a:lnTo>
                <a:lnTo>
                  <a:pt x="50500" y="27955"/>
                </a:lnTo>
                <a:lnTo>
                  <a:pt x="53158" y="28833"/>
                </a:lnTo>
                <a:lnTo>
                  <a:pt x="53219" y="26422"/>
                </a:lnTo>
                <a:close/>
              </a:path>
              <a:path w="94614" h="81279">
                <a:moveTo>
                  <a:pt x="46958" y="17362"/>
                </a:moveTo>
                <a:lnTo>
                  <a:pt x="45999" y="28112"/>
                </a:lnTo>
                <a:lnTo>
                  <a:pt x="47191" y="26422"/>
                </a:lnTo>
                <a:lnTo>
                  <a:pt x="53219" y="26422"/>
                </a:lnTo>
                <a:lnTo>
                  <a:pt x="53282" y="23927"/>
                </a:lnTo>
                <a:lnTo>
                  <a:pt x="46958" y="17362"/>
                </a:lnTo>
                <a:close/>
              </a:path>
              <a:path w="94614" h="81279">
                <a:moveTo>
                  <a:pt x="47834" y="10326"/>
                </a:moveTo>
                <a:lnTo>
                  <a:pt x="23361" y="10326"/>
                </a:lnTo>
                <a:lnTo>
                  <a:pt x="20377" y="11837"/>
                </a:lnTo>
                <a:lnTo>
                  <a:pt x="22866" y="20841"/>
                </a:lnTo>
                <a:lnTo>
                  <a:pt x="17926" y="26645"/>
                </a:lnTo>
                <a:lnTo>
                  <a:pt x="20034" y="27255"/>
                </a:lnTo>
                <a:lnTo>
                  <a:pt x="23285" y="26721"/>
                </a:lnTo>
                <a:lnTo>
                  <a:pt x="38158" y="26721"/>
                </a:lnTo>
                <a:lnTo>
                  <a:pt x="36224" y="23367"/>
                </a:lnTo>
                <a:lnTo>
                  <a:pt x="39743" y="19206"/>
                </a:lnTo>
                <a:lnTo>
                  <a:pt x="45269" y="15365"/>
                </a:lnTo>
                <a:lnTo>
                  <a:pt x="47834" y="10326"/>
                </a:lnTo>
                <a:close/>
              </a:path>
              <a:path w="94614" h="81279">
                <a:moveTo>
                  <a:pt x="37043" y="6163"/>
                </a:moveTo>
                <a:lnTo>
                  <a:pt x="12442" y="6163"/>
                </a:lnTo>
                <a:lnTo>
                  <a:pt x="16071" y="8314"/>
                </a:lnTo>
                <a:lnTo>
                  <a:pt x="18586" y="10792"/>
                </a:lnTo>
                <a:lnTo>
                  <a:pt x="23361" y="10326"/>
                </a:lnTo>
                <a:lnTo>
                  <a:pt x="47834" y="10326"/>
                </a:lnTo>
                <a:lnTo>
                  <a:pt x="38977" y="6973"/>
                </a:lnTo>
                <a:lnTo>
                  <a:pt x="37043" y="61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9" name="bk object 329"/>
          <p:cNvSpPr/>
          <p:nvPr/>
        </p:nvSpPr>
        <p:spPr>
          <a:xfrm>
            <a:off x="3916136" y="556024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5181" y="5404"/>
                </a:moveTo>
                <a:lnTo>
                  <a:pt x="0" y="10510"/>
                </a:lnTo>
                <a:lnTo>
                  <a:pt x="3949" y="14713"/>
                </a:lnTo>
                <a:lnTo>
                  <a:pt x="10617" y="16212"/>
                </a:lnTo>
                <a:lnTo>
                  <a:pt x="19037" y="15945"/>
                </a:lnTo>
                <a:lnTo>
                  <a:pt x="19037" y="10510"/>
                </a:lnTo>
                <a:lnTo>
                  <a:pt x="13601" y="10510"/>
                </a:lnTo>
                <a:lnTo>
                  <a:pt x="6832" y="10205"/>
                </a:lnTo>
                <a:lnTo>
                  <a:pt x="5181" y="5404"/>
                </a:lnTo>
                <a:close/>
              </a:path>
              <a:path w="19050" h="16509">
                <a:moveTo>
                  <a:pt x="11637" y="0"/>
                </a:moveTo>
                <a:lnTo>
                  <a:pt x="10982" y="3098"/>
                </a:lnTo>
                <a:lnTo>
                  <a:pt x="11637" y="7860"/>
                </a:lnTo>
                <a:lnTo>
                  <a:pt x="13601" y="10510"/>
                </a:lnTo>
                <a:lnTo>
                  <a:pt x="19037" y="10510"/>
                </a:lnTo>
                <a:lnTo>
                  <a:pt x="19037" y="8783"/>
                </a:lnTo>
                <a:lnTo>
                  <a:pt x="14414" y="8783"/>
                </a:lnTo>
                <a:lnTo>
                  <a:pt x="13919" y="5658"/>
                </a:lnTo>
                <a:lnTo>
                  <a:pt x="13601" y="2344"/>
                </a:lnTo>
                <a:lnTo>
                  <a:pt x="11637" y="0"/>
                </a:lnTo>
                <a:close/>
              </a:path>
              <a:path w="19050" h="16509">
                <a:moveTo>
                  <a:pt x="19037" y="7792"/>
                </a:moveTo>
                <a:lnTo>
                  <a:pt x="14414" y="8783"/>
                </a:lnTo>
                <a:lnTo>
                  <a:pt x="19037" y="8783"/>
                </a:lnTo>
                <a:lnTo>
                  <a:pt x="19037" y="779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0" name="bk object 330"/>
          <p:cNvSpPr/>
          <p:nvPr/>
        </p:nvSpPr>
        <p:spPr>
          <a:xfrm>
            <a:off x="3790254" y="559779"/>
            <a:ext cx="86868" cy="60327"/>
          </a:xfrm>
          <a:custGeom>
            <a:avLst/>
            <a:gdLst/>
            <a:ahLst/>
            <a:cxnLst/>
            <a:rect l="l" t="t" r="r" b="b"/>
            <a:pathLst>
              <a:path w="84454" h="64134">
                <a:moveTo>
                  <a:pt x="75510" y="41808"/>
                </a:moveTo>
                <a:lnTo>
                  <a:pt x="12636" y="41808"/>
                </a:lnTo>
                <a:lnTo>
                  <a:pt x="19037" y="41871"/>
                </a:lnTo>
                <a:lnTo>
                  <a:pt x="18326" y="52655"/>
                </a:lnTo>
                <a:lnTo>
                  <a:pt x="29390" y="54544"/>
                </a:lnTo>
                <a:lnTo>
                  <a:pt x="42079" y="55536"/>
                </a:lnTo>
                <a:lnTo>
                  <a:pt x="46240" y="63626"/>
                </a:lnTo>
                <a:lnTo>
                  <a:pt x="60423" y="60081"/>
                </a:lnTo>
                <a:lnTo>
                  <a:pt x="67278" y="52220"/>
                </a:lnTo>
                <a:lnTo>
                  <a:pt x="73133" y="43261"/>
                </a:lnTo>
                <a:lnTo>
                  <a:pt x="75510" y="41808"/>
                </a:lnTo>
                <a:close/>
              </a:path>
              <a:path w="84454" h="64134">
                <a:moveTo>
                  <a:pt x="13741" y="0"/>
                </a:moveTo>
                <a:lnTo>
                  <a:pt x="6222" y="1092"/>
                </a:lnTo>
                <a:lnTo>
                  <a:pt x="0" y="6515"/>
                </a:lnTo>
                <a:lnTo>
                  <a:pt x="4878" y="9862"/>
                </a:lnTo>
                <a:lnTo>
                  <a:pt x="5041" y="14696"/>
                </a:lnTo>
                <a:lnTo>
                  <a:pt x="5154" y="20481"/>
                </a:lnTo>
                <a:lnTo>
                  <a:pt x="3630" y="32863"/>
                </a:lnTo>
                <a:lnTo>
                  <a:pt x="2730" y="44589"/>
                </a:lnTo>
                <a:lnTo>
                  <a:pt x="11036" y="46558"/>
                </a:lnTo>
                <a:lnTo>
                  <a:pt x="12636" y="41808"/>
                </a:lnTo>
                <a:lnTo>
                  <a:pt x="75510" y="41808"/>
                </a:lnTo>
                <a:lnTo>
                  <a:pt x="78085" y="40233"/>
                </a:lnTo>
                <a:lnTo>
                  <a:pt x="65443" y="40233"/>
                </a:lnTo>
                <a:lnTo>
                  <a:pt x="65548" y="39141"/>
                </a:lnTo>
                <a:lnTo>
                  <a:pt x="29921" y="39141"/>
                </a:lnTo>
                <a:lnTo>
                  <a:pt x="21666" y="33870"/>
                </a:lnTo>
                <a:lnTo>
                  <a:pt x="19099" y="30987"/>
                </a:lnTo>
                <a:lnTo>
                  <a:pt x="10896" y="30987"/>
                </a:lnTo>
                <a:lnTo>
                  <a:pt x="12888" y="24975"/>
                </a:lnTo>
                <a:lnTo>
                  <a:pt x="16946" y="23877"/>
                </a:lnTo>
                <a:lnTo>
                  <a:pt x="24793" y="23877"/>
                </a:lnTo>
                <a:lnTo>
                  <a:pt x="29921" y="22834"/>
                </a:lnTo>
                <a:lnTo>
                  <a:pt x="28386" y="19096"/>
                </a:lnTo>
                <a:lnTo>
                  <a:pt x="13990" y="19096"/>
                </a:lnTo>
                <a:lnTo>
                  <a:pt x="8166" y="17398"/>
                </a:lnTo>
                <a:lnTo>
                  <a:pt x="15024" y="13207"/>
                </a:lnTo>
                <a:lnTo>
                  <a:pt x="18491" y="7581"/>
                </a:lnTo>
                <a:lnTo>
                  <a:pt x="19037" y="3797"/>
                </a:lnTo>
                <a:lnTo>
                  <a:pt x="13741" y="0"/>
                </a:lnTo>
                <a:close/>
              </a:path>
              <a:path w="84454" h="64134">
                <a:moveTo>
                  <a:pt x="81000" y="28193"/>
                </a:moveTo>
                <a:lnTo>
                  <a:pt x="73939" y="38353"/>
                </a:lnTo>
                <a:lnTo>
                  <a:pt x="70726" y="39141"/>
                </a:lnTo>
                <a:lnTo>
                  <a:pt x="65443" y="40233"/>
                </a:lnTo>
                <a:lnTo>
                  <a:pt x="78085" y="40233"/>
                </a:lnTo>
                <a:lnTo>
                  <a:pt x="84315" y="36423"/>
                </a:lnTo>
                <a:lnTo>
                  <a:pt x="81000" y="28193"/>
                </a:lnTo>
                <a:close/>
              </a:path>
              <a:path w="84454" h="64134">
                <a:moveTo>
                  <a:pt x="35369" y="11950"/>
                </a:moveTo>
                <a:lnTo>
                  <a:pt x="31976" y="20481"/>
                </a:lnTo>
                <a:lnTo>
                  <a:pt x="32683" y="28193"/>
                </a:lnTo>
                <a:lnTo>
                  <a:pt x="33335" y="34253"/>
                </a:lnTo>
                <a:lnTo>
                  <a:pt x="29921" y="39141"/>
                </a:lnTo>
                <a:lnTo>
                  <a:pt x="65548" y="39141"/>
                </a:lnTo>
                <a:lnTo>
                  <a:pt x="66070" y="33705"/>
                </a:lnTo>
                <a:lnTo>
                  <a:pt x="54394" y="33705"/>
                </a:lnTo>
                <a:lnTo>
                  <a:pt x="51203" y="26702"/>
                </a:lnTo>
                <a:lnTo>
                  <a:pt x="47698" y="19965"/>
                </a:lnTo>
                <a:lnTo>
                  <a:pt x="42817" y="14696"/>
                </a:lnTo>
                <a:lnTo>
                  <a:pt x="35369" y="11950"/>
                </a:lnTo>
                <a:close/>
              </a:path>
              <a:path w="84454" h="64134">
                <a:moveTo>
                  <a:pt x="66576" y="28442"/>
                </a:moveTo>
                <a:lnTo>
                  <a:pt x="64169" y="29236"/>
                </a:lnTo>
                <a:lnTo>
                  <a:pt x="59308" y="32354"/>
                </a:lnTo>
                <a:lnTo>
                  <a:pt x="54394" y="33705"/>
                </a:lnTo>
                <a:lnTo>
                  <a:pt x="66070" y="33705"/>
                </a:lnTo>
                <a:lnTo>
                  <a:pt x="66576" y="28442"/>
                </a:lnTo>
                <a:close/>
              </a:path>
              <a:path w="84454" h="64134">
                <a:moveTo>
                  <a:pt x="19088" y="30975"/>
                </a:moveTo>
                <a:lnTo>
                  <a:pt x="10896" y="30987"/>
                </a:lnTo>
                <a:lnTo>
                  <a:pt x="19099" y="30987"/>
                </a:lnTo>
                <a:close/>
              </a:path>
              <a:path w="84454" h="64134">
                <a:moveTo>
                  <a:pt x="68903" y="27674"/>
                </a:moveTo>
                <a:lnTo>
                  <a:pt x="68433" y="27829"/>
                </a:lnTo>
                <a:lnTo>
                  <a:pt x="73431" y="30987"/>
                </a:lnTo>
                <a:lnTo>
                  <a:pt x="68903" y="27674"/>
                </a:lnTo>
                <a:close/>
              </a:path>
              <a:path w="84454" h="64134">
                <a:moveTo>
                  <a:pt x="66738" y="26758"/>
                </a:moveTo>
                <a:lnTo>
                  <a:pt x="66576" y="28442"/>
                </a:lnTo>
                <a:lnTo>
                  <a:pt x="68433" y="27829"/>
                </a:lnTo>
                <a:lnTo>
                  <a:pt x="66738" y="26758"/>
                </a:lnTo>
                <a:close/>
              </a:path>
              <a:path w="84454" h="64134">
                <a:moveTo>
                  <a:pt x="24793" y="23877"/>
                </a:moveTo>
                <a:lnTo>
                  <a:pt x="16946" y="23877"/>
                </a:lnTo>
                <a:lnTo>
                  <a:pt x="22735" y="24296"/>
                </a:lnTo>
                <a:lnTo>
                  <a:pt x="24793" y="23877"/>
                </a:lnTo>
                <a:close/>
              </a:path>
              <a:path w="84454" h="64134">
                <a:moveTo>
                  <a:pt x="26811" y="15257"/>
                </a:moveTo>
                <a:lnTo>
                  <a:pt x="20853" y="16197"/>
                </a:lnTo>
                <a:lnTo>
                  <a:pt x="13990" y="19096"/>
                </a:lnTo>
                <a:lnTo>
                  <a:pt x="28386" y="19096"/>
                </a:lnTo>
                <a:lnTo>
                  <a:pt x="26811" y="1525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1" name="bk object 331"/>
          <p:cNvSpPr/>
          <p:nvPr/>
        </p:nvSpPr>
        <p:spPr>
          <a:xfrm>
            <a:off x="741028" y="587450"/>
            <a:ext cx="14369" cy="22100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0" y="16687"/>
                </a:moveTo>
                <a:lnTo>
                  <a:pt x="5689" y="23329"/>
                </a:lnTo>
                <a:lnTo>
                  <a:pt x="7481" y="19588"/>
                </a:lnTo>
                <a:lnTo>
                  <a:pt x="7542" y="17526"/>
                </a:lnTo>
                <a:lnTo>
                  <a:pt x="1803" y="17526"/>
                </a:lnTo>
                <a:lnTo>
                  <a:pt x="0" y="16687"/>
                </a:lnTo>
                <a:close/>
              </a:path>
              <a:path w="13970" h="23495">
                <a:moveTo>
                  <a:pt x="2971" y="7010"/>
                </a:moveTo>
                <a:lnTo>
                  <a:pt x="1803" y="17526"/>
                </a:lnTo>
                <a:lnTo>
                  <a:pt x="7542" y="17526"/>
                </a:lnTo>
                <a:lnTo>
                  <a:pt x="7623" y="14803"/>
                </a:lnTo>
                <a:lnTo>
                  <a:pt x="8760" y="10490"/>
                </a:lnTo>
                <a:lnTo>
                  <a:pt x="2971" y="7010"/>
                </a:lnTo>
                <a:close/>
              </a:path>
              <a:path w="13970" h="23495">
                <a:moveTo>
                  <a:pt x="9556" y="9742"/>
                </a:moveTo>
                <a:lnTo>
                  <a:pt x="8836" y="10201"/>
                </a:lnTo>
                <a:lnTo>
                  <a:pt x="8760" y="10490"/>
                </a:lnTo>
                <a:lnTo>
                  <a:pt x="9182" y="10744"/>
                </a:lnTo>
                <a:lnTo>
                  <a:pt x="9556" y="9742"/>
                </a:lnTo>
                <a:close/>
              </a:path>
              <a:path w="13970" h="23495">
                <a:moveTo>
                  <a:pt x="13195" y="0"/>
                </a:moveTo>
                <a:lnTo>
                  <a:pt x="9556" y="9742"/>
                </a:lnTo>
                <a:lnTo>
                  <a:pt x="13843" y="7010"/>
                </a:lnTo>
                <a:lnTo>
                  <a:pt x="1319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2" name="bk object 332"/>
          <p:cNvSpPr/>
          <p:nvPr/>
        </p:nvSpPr>
        <p:spPr>
          <a:xfrm>
            <a:off x="2585399" y="640086"/>
            <a:ext cx="17635" cy="7168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2002" y="0"/>
                </a:moveTo>
                <a:lnTo>
                  <a:pt x="0" y="5112"/>
                </a:lnTo>
                <a:lnTo>
                  <a:pt x="4100" y="7050"/>
                </a:lnTo>
                <a:lnTo>
                  <a:pt x="10549" y="6141"/>
                </a:lnTo>
                <a:lnTo>
                  <a:pt x="15054" y="3082"/>
                </a:lnTo>
                <a:lnTo>
                  <a:pt x="5725" y="3082"/>
                </a:lnTo>
                <a:lnTo>
                  <a:pt x="2002" y="0"/>
                </a:lnTo>
                <a:close/>
              </a:path>
              <a:path w="17144" h="7620">
                <a:moveTo>
                  <a:pt x="17025" y="292"/>
                </a:moveTo>
                <a:lnTo>
                  <a:pt x="12235" y="1797"/>
                </a:lnTo>
                <a:lnTo>
                  <a:pt x="5725" y="3082"/>
                </a:lnTo>
                <a:lnTo>
                  <a:pt x="15054" y="3082"/>
                </a:lnTo>
                <a:lnTo>
                  <a:pt x="15591" y="2717"/>
                </a:lnTo>
                <a:lnTo>
                  <a:pt x="17025" y="29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3" name="bk object 333"/>
          <p:cNvSpPr/>
          <p:nvPr/>
        </p:nvSpPr>
        <p:spPr>
          <a:xfrm>
            <a:off x="3448998" y="672878"/>
            <a:ext cx="14369" cy="21503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0" y="19532"/>
                </a:moveTo>
                <a:lnTo>
                  <a:pt x="2150" y="22399"/>
                </a:lnTo>
                <a:lnTo>
                  <a:pt x="5133" y="21194"/>
                </a:lnTo>
                <a:lnTo>
                  <a:pt x="7393" y="19989"/>
                </a:lnTo>
                <a:lnTo>
                  <a:pt x="6807" y="19989"/>
                </a:lnTo>
                <a:lnTo>
                  <a:pt x="0" y="19532"/>
                </a:lnTo>
                <a:close/>
              </a:path>
              <a:path w="13970" h="22859">
                <a:moveTo>
                  <a:pt x="5841" y="0"/>
                </a:moveTo>
                <a:lnTo>
                  <a:pt x="5600" y="1549"/>
                </a:lnTo>
                <a:lnTo>
                  <a:pt x="5435" y="3213"/>
                </a:lnTo>
                <a:lnTo>
                  <a:pt x="5956" y="5524"/>
                </a:lnTo>
                <a:lnTo>
                  <a:pt x="4381" y="5778"/>
                </a:lnTo>
                <a:lnTo>
                  <a:pt x="2730" y="5930"/>
                </a:lnTo>
                <a:lnTo>
                  <a:pt x="4724" y="8470"/>
                </a:lnTo>
                <a:lnTo>
                  <a:pt x="7670" y="10058"/>
                </a:lnTo>
                <a:lnTo>
                  <a:pt x="10883" y="11366"/>
                </a:lnTo>
                <a:lnTo>
                  <a:pt x="8521" y="15354"/>
                </a:lnTo>
                <a:lnTo>
                  <a:pt x="6807" y="19989"/>
                </a:lnTo>
                <a:lnTo>
                  <a:pt x="7393" y="19989"/>
                </a:lnTo>
                <a:lnTo>
                  <a:pt x="8951" y="19159"/>
                </a:lnTo>
                <a:lnTo>
                  <a:pt x="13614" y="19159"/>
                </a:lnTo>
                <a:lnTo>
                  <a:pt x="13881" y="11099"/>
                </a:lnTo>
                <a:lnTo>
                  <a:pt x="10274" y="6540"/>
                </a:lnTo>
                <a:lnTo>
                  <a:pt x="8166" y="495"/>
                </a:lnTo>
                <a:lnTo>
                  <a:pt x="5841" y="0"/>
                </a:lnTo>
                <a:close/>
              </a:path>
              <a:path w="13970" h="22859">
                <a:moveTo>
                  <a:pt x="13614" y="19159"/>
                </a:moveTo>
                <a:lnTo>
                  <a:pt x="8951" y="19159"/>
                </a:lnTo>
                <a:lnTo>
                  <a:pt x="13601" y="19532"/>
                </a:lnTo>
                <a:lnTo>
                  <a:pt x="13614" y="1915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4" name="bk object 334"/>
          <p:cNvSpPr/>
          <p:nvPr/>
        </p:nvSpPr>
        <p:spPr>
          <a:xfrm>
            <a:off x="3488160" y="688692"/>
            <a:ext cx="16982" cy="10154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0" y="0"/>
                </a:moveTo>
                <a:lnTo>
                  <a:pt x="4107" y="3256"/>
                </a:lnTo>
                <a:lnTo>
                  <a:pt x="7578" y="7724"/>
                </a:lnTo>
                <a:lnTo>
                  <a:pt x="11340" y="10369"/>
                </a:lnTo>
                <a:lnTo>
                  <a:pt x="16319" y="8153"/>
                </a:lnTo>
                <a:lnTo>
                  <a:pt x="14872" y="2108"/>
                </a:lnTo>
                <a:lnTo>
                  <a:pt x="6045" y="2108"/>
                </a:lnTo>
                <a:lnTo>
                  <a:pt x="0" y="0"/>
                </a:lnTo>
                <a:close/>
              </a:path>
              <a:path w="16510" h="10795">
                <a:moveTo>
                  <a:pt x="14744" y="1574"/>
                </a:moveTo>
                <a:lnTo>
                  <a:pt x="6045" y="2108"/>
                </a:lnTo>
                <a:lnTo>
                  <a:pt x="14872" y="2108"/>
                </a:lnTo>
                <a:lnTo>
                  <a:pt x="14744" y="157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5" name="bk object 335"/>
          <p:cNvSpPr/>
          <p:nvPr/>
        </p:nvSpPr>
        <p:spPr>
          <a:xfrm>
            <a:off x="6190354" y="693811"/>
            <a:ext cx="81643" cy="46589"/>
          </a:xfrm>
          <a:custGeom>
            <a:avLst/>
            <a:gdLst/>
            <a:ahLst/>
            <a:cxnLst/>
            <a:rect l="l" t="t" r="r" b="b"/>
            <a:pathLst>
              <a:path w="79375" h="49529">
                <a:moveTo>
                  <a:pt x="56051" y="45008"/>
                </a:moveTo>
                <a:lnTo>
                  <a:pt x="51012" y="45008"/>
                </a:lnTo>
                <a:lnTo>
                  <a:pt x="54327" y="48945"/>
                </a:lnTo>
                <a:lnTo>
                  <a:pt x="56051" y="45008"/>
                </a:lnTo>
                <a:close/>
              </a:path>
              <a:path w="79375" h="49529">
                <a:moveTo>
                  <a:pt x="46435" y="37983"/>
                </a:moveTo>
                <a:lnTo>
                  <a:pt x="43443" y="38074"/>
                </a:lnTo>
                <a:lnTo>
                  <a:pt x="43469" y="45313"/>
                </a:lnTo>
                <a:lnTo>
                  <a:pt x="51012" y="45008"/>
                </a:lnTo>
                <a:lnTo>
                  <a:pt x="56051" y="45008"/>
                </a:lnTo>
                <a:lnTo>
                  <a:pt x="57898" y="40792"/>
                </a:lnTo>
                <a:lnTo>
                  <a:pt x="51609" y="40792"/>
                </a:lnTo>
                <a:lnTo>
                  <a:pt x="46435" y="37983"/>
                </a:lnTo>
                <a:close/>
              </a:path>
              <a:path w="79375" h="49529">
                <a:moveTo>
                  <a:pt x="11287" y="24053"/>
                </a:moveTo>
                <a:lnTo>
                  <a:pt x="8086" y="24472"/>
                </a:lnTo>
                <a:lnTo>
                  <a:pt x="13209" y="28661"/>
                </a:lnTo>
                <a:lnTo>
                  <a:pt x="18086" y="31972"/>
                </a:lnTo>
                <a:lnTo>
                  <a:pt x="22722" y="36292"/>
                </a:lnTo>
                <a:lnTo>
                  <a:pt x="27124" y="43510"/>
                </a:lnTo>
                <a:lnTo>
                  <a:pt x="29321" y="42062"/>
                </a:lnTo>
                <a:lnTo>
                  <a:pt x="31543" y="40678"/>
                </a:lnTo>
                <a:lnTo>
                  <a:pt x="35179" y="40678"/>
                </a:lnTo>
                <a:lnTo>
                  <a:pt x="32944" y="38375"/>
                </a:lnTo>
                <a:lnTo>
                  <a:pt x="29183" y="37374"/>
                </a:lnTo>
                <a:lnTo>
                  <a:pt x="26433" y="35361"/>
                </a:lnTo>
                <a:lnTo>
                  <a:pt x="27124" y="29908"/>
                </a:lnTo>
                <a:lnTo>
                  <a:pt x="62997" y="29908"/>
                </a:lnTo>
                <a:lnTo>
                  <a:pt x="65404" y="24942"/>
                </a:lnTo>
                <a:lnTo>
                  <a:pt x="15808" y="24942"/>
                </a:lnTo>
                <a:lnTo>
                  <a:pt x="11287" y="24053"/>
                </a:lnTo>
                <a:close/>
              </a:path>
              <a:path w="79375" h="49529">
                <a:moveTo>
                  <a:pt x="35179" y="40678"/>
                </a:moveTo>
                <a:lnTo>
                  <a:pt x="31543" y="40678"/>
                </a:lnTo>
                <a:lnTo>
                  <a:pt x="35290" y="40792"/>
                </a:lnTo>
                <a:close/>
              </a:path>
              <a:path w="79375" h="49529">
                <a:moveTo>
                  <a:pt x="47190" y="37960"/>
                </a:moveTo>
                <a:lnTo>
                  <a:pt x="46435" y="37983"/>
                </a:lnTo>
                <a:lnTo>
                  <a:pt x="51609" y="40792"/>
                </a:lnTo>
                <a:lnTo>
                  <a:pt x="49412" y="39344"/>
                </a:lnTo>
                <a:lnTo>
                  <a:pt x="47190" y="37960"/>
                </a:lnTo>
                <a:close/>
              </a:path>
              <a:path w="79375" h="49529">
                <a:moveTo>
                  <a:pt x="59139" y="37960"/>
                </a:moveTo>
                <a:lnTo>
                  <a:pt x="47190" y="37960"/>
                </a:lnTo>
                <a:lnTo>
                  <a:pt x="49412" y="39344"/>
                </a:lnTo>
                <a:lnTo>
                  <a:pt x="51609" y="40792"/>
                </a:lnTo>
                <a:lnTo>
                  <a:pt x="57898" y="40792"/>
                </a:lnTo>
                <a:lnTo>
                  <a:pt x="59139" y="37960"/>
                </a:lnTo>
                <a:close/>
              </a:path>
              <a:path w="79375" h="49529">
                <a:moveTo>
                  <a:pt x="62997" y="29908"/>
                </a:moveTo>
                <a:lnTo>
                  <a:pt x="48891" y="29908"/>
                </a:lnTo>
                <a:lnTo>
                  <a:pt x="54594" y="30670"/>
                </a:lnTo>
                <a:lnTo>
                  <a:pt x="44942" y="37172"/>
                </a:lnTo>
                <a:lnTo>
                  <a:pt x="46435" y="37983"/>
                </a:lnTo>
                <a:lnTo>
                  <a:pt x="47190" y="37960"/>
                </a:lnTo>
                <a:lnTo>
                  <a:pt x="59139" y="37960"/>
                </a:lnTo>
                <a:lnTo>
                  <a:pt x="59517" y="37095"/>
                </a:lnTo>
                <a:lnTo>
                  <a:pt x="62997" y="29908"/>
                </a:lnTo>
                <a:close/>
              </a:path>
              <a:path w="79375" h="49529">
                <a:moveTo>
                  <a:pt x="48891" y="29908"/>
                </a:moveTo>
                <a:lnTo>
                  <a:pt x="27124" y="29908"/>
                </a:lnTo>
                <a:lnTo>
                  <a:pt x="33427" y="31867"/>
                </a:lnTo>
                <a:lnTo>
                  <a:pt x="39165" y="34132"/>
                </a:lnTo>
                <a:lnTo>
                  <a:pt x="44324" y="34285"/>
                </a:lnTo>
                <a:lnTo>
                  <a:pt x="48891" y="29908"/>
                </a:lnTo>
                <a:close/>
              </a:path>
              <a:path w="79375" h="49529">
                <a:moveTo>
                  <a:pt x="20755" y="12463"/>
                </a:moveTo>
                <a:lnTo>
                  <a:pt x="13927" y="13411"/>
                </a:lnTo>
                <a:lnTo>
                  <a:pt x="7582" y="15807"/>
                </a:lnTo>
                <a:lnTo>
                  <a:pt x="24" y="18986"/>
                </a:lnTo>
                <a:lnTo>
                  <a:pt x="0" y="20193"/>
                </a:lnTo>
                <a:lnTo>
                  <a:pt x="276" y="25044"/>
                </a:lnTo>
                <a:lnTo>
                  <a:pt x="11465" y="20193"/>
                </a:lnTo>
                <a:lnTo>
                  <a:pt x="25402" y="20193"/>
                </a:lnTo>
                <a:lnTo>
                  <a:pt x="26171" y="18986"/>
                </a:lnTo>
                <a:lnTo>
                  <a:pt x="30667" y="18935"/>
                </a:lnTo>
                <a:lnTo>
                  <a:pt x="29854" y="13589"/>
                </a:lnTo>
                <a:lnTo>
                  <a:pt x="20755" y="12463"/>
                </a:lnTo>
                <a:close/>
              </a:path>
              <a:path w="79375" h="49529">
                <a:moveTo>
                  <a:pt x="25402" y="20193"/>
                </a:moveTo>
                <a:lnTo>
                  <a:pt x="11465" y="20193"/>
                </a:lnTo>
                <a:lnTo>
                  <a:pt x="16252" y="21755"/>
                </a:lnTo>
                <a:lnTo>
                  <a:pt x="15808" y="24942"/>
                </a:lnTo>
                <a:lnTo>
                  <a:pt x="65404" y="24942"/>
                </a:lnTo>
                <a:lnTo>
                  <a:pt x="65649" y="24472"/>
                </a:lnTo>
                <a:lnTo>
                  <a:pt x="40725" y="24472"/>
                </a:lnTo>
                <a:lnTo>
                  <a:pt x="37930" y="21755"/>
                </a:lnTo>
                <a:lnTo>
                  <a:pt x="24406" y="21755"/>
                </a:lnTo>
                <a:lnTo>
                  <a:pt x="25402" y="20193"/>
                </a:lnTo>
                <a:close/>
              </a:path>
              <a:path w="79375" h="49529">
                <a:moveTo>
                  <a:pt x="78800" y="0"/>
                </a:moveTo>
                <a:lnTo>
                  <a:pt x="65671" y="3557"/>
                </a:lnTo>
                <a:lnTo>
                  <a:pt x="52114" y="7793"/>
                </a:lnTo>
                <a:lnTo>
                  <a:pt x="42381" y="14249"/>
                </a:lnTo>
                <a:lnTo>
                  <a:pt x="40725" y="24472"/>
                </a:lnTo>
                <a:lnTo>
                  <a:pt x="65649" y="24472"/>
                </a:lnTo>
                <a:lnTo>
                  <a:pt x="71925" y="12463"/>
                </a:lnTo>
                <a:lnTo>
                  <a:pt x="78800" y="0"/>
                </a:lnTo>
                <a:close/>
              </a:path>
              <a:path w="79375" h="49529">
                <a:moveTo>
                  <a:pt x="37512" y="21348"/>
                </a:moveTo>
                <a:lnTo>
                  <a:pt x="31111" y="21399"/>
                </a:lnTo>
                <a:lnTo>
                  <a:pt x="24406" y="21755"/>
                </a:lnTo>
                <a:lnTo>
                  <a:pt x="37930" y="21755"/>
                </a:lnTo>
                <a:lnTo>
                  <a:pt x="37512" y="213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6" name="bk object 336"/>
          <p:cNvSpPr/>
          <p:nvPr/>
        </p:nvSpPr>
        <p:spPr>
          <a:xfrm>
            <a:off x="3503778" y="708970"/>
            <a:ext cx="20901" cy="14335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11307" y="0"/>
                </a:moveTo>
                <a:lnTo>
                  <a:pt x="1134" y="190"/>
                </a:lnTo>
                <a:lnTo>
                  <a:pt x="6506" y="6515"/>
                </a:lnTo>
                <a:lnTo>
                  <a:pt x="6506" y="7480"/>
                </a:lnTo>
                <a:lnTo>
                  <a:pt x="1134" y="13792"/>
                </a:lnTo>
                <a:lnTo>
                  <a:pt x="0" y="14967"/>
                </a:lnTo>
                <a:lnTo>
                  <a:pt x="4505" y="12776"/>
                </a:lnTo>
                <a:lnTo>
                  <a:pt x="12084" y="10413"/>
                </a:lnTo>
                <a:lnTo>
                  <a:pt x="19819" y="10413"/>
                </a:lnTo>
                <a:lnTo>
                  <a:pt x="16705" y="4571"/>
                </a:lnTo>
                <a:lnTo>
                  <a:pt x="11307" y="0"/>
                </a:lnTo>
                <a:close/>
              </a:path>
              <a:path w="20320" h="15240">
                <a:moveTo>
                  <a:pt x="19819" y="10413"/>
                </a:moveTo>
                <a:lnTo>
                  <a:pt x="12084" y="10413"/>
                </a:lnTo>
                <a:lnTo>
                  <a:pt x="20172" y="11074"/>
                </a:lnTo>
                <a:lnTo>
                  <a:pt x="19819" y="104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7" name="bk object 337"/>
          <p:cNvSpPr/>
          <p:nvPr/>
        </p:nvSpPr>
        <p:spPr>
          <a:xfrm>
            <a:off x="3474170" y="714271"/>
            <a:ext cx="28085" cy="17919"/>
          </a:xfrm>
          <a:custGeom>
            <a:avLst/>
            <a:gdLst/>
            <a:ahLst/>
            <a:cxnLst/>
            <a:rect l="l" t="t" r="r" b="b"/>
            <a:pathLst>
              <a:path w="27304" h="19050">
                <a:moveTo>
                  <a:pt x="5448" y="0"/>
                </a:moveTo>
                <a:lnTo>
                  <a:pt x="1803" y="1790"/>
                </a:lnTo>
                <a:lnTo>
                  <a:pt x="381" y="5816"/>
                </a:lnTo>
                <a:lnTo>
                  <a:pt x="0" y="10871"/>
                </a:lnTo>
                <a:lnTo>
                  <a:pt x="6946" y="11176"/>
                </a:lnTo>
                <a:lnTo>
                  <a:pt x="9525" y="15862"/>
                </a:lnTo>
                <a:lnTo>
                  <a:pt x="13601" y="19037"/>
                </a:lnTo>
                <a:lnTo>
                  <a:pt x="21297" y="16751"/>
                </a:lnTo>
                <a:lnTo>
                  <a:pt x="22860" y="8343"/>
                </a:lnTo>
                <a:lnTo>
                  <a:pt x="25853" y="4466"/>
                </a:lnTo>
                <a:lnTo>
                  <a:pt x="11033" y="4466"/>
                </a:lnTo>
                <a:lnTo>
                  <a:pt x="5448" y="0"/>
                </a:lnTo>
                <a:close/>
              </a:path>
              <a:path w="27304" h="19050">
                <a:moveTo>
                  <a:pt x="22704" y="1616"/>
                </a:moveTo>
                <a:lnTo>
                  <a:pt x="17049" y="3602"/>
                </a:lnTo>
                <a:lnTo>
                  <a:pt x="11033" y="4466"/>
                </a:lnTo>
                <a:lnTo>
                  <a:pt x="25853" y="4466"/>
                </a:lnTo>
                <a:lnTo>
                  <a:pt x="27203" y="2717"/>
                </a:lnTo>
                <a:lnTo>
                  <a:pt x="22704" y="161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8" name="bk object 338"/>
          <p:cNvSpPr/>
          <p:nvPr/>
        </p:nvSpPr>
        <p:spPr>
          <a:xfrm>
            <a:off x="3614036" y="805792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10" h="14605">
                <a:moveTo>
                  <a:pt x="10707" y="6045"/>
                </a:moveTo>
                <a:lnTo>
                  <a:pt x="8166" y="6045"/>
                </a:lnTo>
                <a:lnTo>
                  <a:pt x="8166" y="14198"/>
                </a:lnTo>
                <a:lnTo>
                  <a:pt x="16103" y="11747"/>
                </a:lnTo>
                <a:lnTo>
                  <a:pt x="10707" y="6045"/>
                </a:lnTo>
                <a:close/>
              </a:path>
              <a:path w="16510" h="14605">
                <a:moveTo>
                  <a:pt x="5143" y="0"/>
                </a:moveTo>
                <a:lnTo>
                  <a:pt x="0" y="596"/>
                </a:lnTo>
                <a:lnTo>
                  <a:pt x="1193" y="3949"/>
                </a:lnTo>
                <a:lnTo>
                  <a:pt x="3479" y="6184"/>
                </a:lnTo>
                <a:lnTo>
                  <a:pt x="8166" y="6045"/>
                </a:lnTo>
                <a:lnTo>
                  <a:pt x="10707" y="6045"/>
                </a:lnTo>
                <a:lnTo>
                  <a:pt x="8953" y="4190"/>
                </a:lnTo>
                <a:lnTo>
                  <a:pt x="11756" y="3670"/>
                </a:lnTo>
                <a:lnTo>
                  <a:pt x="5994" y="3670"/>
                </a:lnTo>
                <a:lnTo>
                  <a:pt x="5143" y="0"/>
                </a:lnTo>
                <a:close/>
              </a:path>
              <a:path w="16510" h="14605">
                <a:moveTo>
                  <a:pt x="13081" y="241"/>
                </a:moveTo>
                <a:lnTo>
                  <a:pt x="10871" y="1816"/>
                </a:lnTo>
                <a:lnTo>
                  <a:pt x="10871" y="3327"/>
                </a:lnTo>
                <a:lnTo>
                  <a:pt x="5994" y="3670"/>
                </a:lnTo>
                <a:lnTo>
                  <a:pt x="11756" y="3670"/>
                </a:lnTo>
                <a:lnTo>
                  <a:pt x="13601" y="3327"/>
                </a:lnTo>
                <a:lnTo>
                  <a:pt x="13081" y="24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9" name="bk object 339"/>
          <p:cNvSpPr/>
          <p:nvPr/>
        </p:nvSpPr>
        <p:spPr>
          <a:xfrm>
            <a:off x="6167910" y="877989"/>
            <a:ext cx="39189" cy="2090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38074" y="0"/>
                </a:moveTo>
                <a:lnTo>
                  <a:pt x="29412" y="1984"/>
                </a:lnTo>
                <a:lnTo>
                  <a:pt x="19346" y="7800"/>
                </a:lnTo>
                <a:lnTo>
                  <a:pt x="0" y="21755"/>
                </a:lnTo>
                <a:lnTo>
                  <a:pt x="8488" y="19604"/>
                </a:lnTo>
                <a:lnTo>
                  <a:pt x="17827" y="13063"/>
                </a:lnTo>
                <a:lnTo>
                  <a:pt x="27771" y="5429"/>
                </a:lnTo>
                <a:lnTo>
                  <a:pt x="380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0" name="bk object 340"/>
          <p:cNvSpPr/>
          <p:nvPr/>
        </p:nvSpPr>
        <p:spPr>
          <a:xfrm>
            <a:off x="3325926" y="893341"/>
            <a:ext cx="33963" cy="54354"/>
          </a:xfrm>
          <a:custGeom>
            <a:avLst/>
            <a:gdLst/>
            <a:ahLst/>
            <a:cxnLst/>
            <a:rect l="l" t="t" r="r" b="b"/>
            <a:pathLst>
              <a:path w="33020" h="57784">
                <a:moveTo>
                  <a:pt x="27190" y="0"/>
                </a:moveTo>
                <a:lnTo>
                  <a:pt x="18816" y="3858"/>
                </a:lnTo>
                <a:lnTo>
                  <a:pt x="13033" y="10310"/>
                </a:lnTo>
                <a:lnTo>
                  <a:pt x="7531" y="17046"/>
                </a:lnTo>
                <a:lnTo>
                  <a:pt x="0" y="21755"/>
                </a:lnTo>
                <a:lnTo>
                  <a:pt x="1048" y="27757"/>
                </a:lnTo>
                <a:lnTo>
                  <a:pt x="1243" y="35740"/>
                </a:lnTo>
                <a:lnTo>
                  <a:pt x="816" y="43529"/>
                </a:lnTo>
                <a:lnTo>
                  <a:pt x="0" y="48945"/>
                </a:lnTo>
                <a:lnTo>
                  <a:pt x="4813" y="57315"/>
                </a:lnTo>
                <a:lnTo>
                  <a:pt x="11493" y="53479"/>
                </a:lnTo>
                <a:lnTo>
                  <a:pt x="18544" y="53479"/>
                </a:lnTo>
                <a:lnTo>
                  <a:pt x="16535" y="52073"/>
                </a:lnTo>
                <a:lnTo>
                  <a:pt x="13820" y="51663"/>
                </a:lnTo>
                <a:lnTo>
                  <a:pt x="5435" y="51663"/>
                </a:lnTo>
                <a:lnTo>
                  <a:pt x="13801" y="41642"/>
                </a:lnTo>
                <a:lnTo>
                  <a:pt x="21302" y="30330"/>
                </a:lnTo>
                <a:lnTo>
                  <a:pt x="25629" y="23567"/>
                </a:lnTo>
                <a:lnTo>
                  <a:pt x="32610" y="23567"/>
                </a:lnTo>
                <a:lnTo>
                  <a:pt x="32626" y="21755"/>
                </a:lnTo>
                <a:lnTo>
                  <a:pt x="30776" y="19063"/>
                </a:lnTo>
                <a:lnTo>
                  <a:pt x="27431" y="14897"/>
                </a:lnTo>
                <a:lnTo>
                  <a:pt x="25325" y="8721"/>
                </a:lnTo>
                <a:lnTo>
                  <a:pt x="27190" y="0"/>
                </a:lnTo>
                <a:close/>
              </a:path>
              <a:path w="33020" h="57784">
                <a:moveTo>
                  <a:pt x="18544" y="53479"/>
                </a:moveTo>
                <a:lnTo>
                  <a:pt x="11493" y="53479"/>
                </a:lnTo>
                <a:lnTo>
                  <a:pt x="16319" y="57111"/>
                </a:lnTo>
                <a:lnTo>
                  <a:pt x="19419" y="54092"/>
                </a:lnTo>
                <a:lnTo>
                  <a:pt x="18544" y="53479"/>
                </a:lnTo>
                <a:close/>
              </a:path>
              <a:path w="33020" h="57784">
                <a:moveTo>
                  <a:pt x="10822" y="51211"/>
                </a:moveTo>
                <a:lnTo>
                  <a:pt x="5435" y="51663"/>
                </a:lnTo>
                <a:lnTo>
                  <a:pt x="13820" y="51663"/>
                </a:lnTo>
                <a:lnTo>
                  <a:pt x="10822" y="51211"/>
                </a:lnTo>
                <a:close/>
              </a:path>
              <a:path w="33020" h="57784">
                <a:moveTo>
                  <a:pt x="32586" y="26473"/>
                </a:moveTo>
                <a:lnTo>
                  <a:pt x="27218" y="26473"/>
                </a:lnTo>
                <a:lnTo>
                  <a:pt x="30330" y="29759"/>
                </a:lnTo>
                <a:lnTo>
                  <a:pt x="32552" y="30401"/>
                </a:lnTo>
                <a:lnTo>
                  <a:pt x="32586" y="26473"/>
                </a:lnTo>
                <a:close/>
              </a:path>
              <a:path w="33020" h="57784">
                <a:moveTo>
                  <a:pt x="32610" y="23567"/>
                </a:moveTo>
                <a:lnTo>
                  <a:pt x="25629" y="23567"/>
                </a:lnTo>
                <a:lnTo>
                  <a:pt x="24472" y="27190"/>
                </a:lnTo>
                <a:lnTo>
                  <a:pt x="27218" y="26473"/>
                </a:lnTo>
                <a:lnTo>
                  <a:pt x="32586" y="26473"/>
                </a:lnTo>
                <a:lnTo>
                  <a:pt x="32610" y="2356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1" name="bk object 341"/>
          <p:cNvSpPr/>
          <p:nvPr/>
        </p:nvSpPr>
        <p:spPr>
          <a:xfrm>
            <a:off x="5076992" y="921475"/>
            <a:ext cx="25473" cy="10751"/>
          </a:xfrm>
          <a:custGeom>
            <a:avLst/>
            <a:gdLst/>
            <a:ahLst/>
            <a:cxnLst/>
            <a:rect l="l" t="t" r="r" b="b"/>
            <a:pathLst>
              <a:path w="24764" h="11430">
                <a:moveTo>
                  <a:pt x="0" y="0"/>
                </a:moveTo>
                <a:lnTo>
                  <a:pt x="168" y="484"/>
                </a:lnTo>
                <a:lnTo>
                  <a:pt x="7288" y="3740"/>
                </a:lnTo>
                <a:lnTo>
                  <a:pt x="16882" y="7843"/>
                </a:lnTo>
                <a:lnTo>
                  <a:pt x="24472" y="10871"/>
                </a:lnTo>
                <a:lnTo>
                  <a:pt x="20377" y="6127"/>
                </a:lnTo>
                <a:lnTo>
                  <a:pt x="14589" y="3078"/>
                </a:lnTo>
                <a:lnTo>
                  <a:pt x="7624" y="120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2" name="bk object 342"/>
          <p:cNvSpPr/>
          <p:nvPr/>
        </p:nvSpPr>
        <p:spPr>
          <a:xfrm>
            <a:off x="6086785" y="926589"/>
            <a:ext cx="39189" cy="2090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38074" y="0"/>
                </a:moveTo>
                <a:lnTo>
                  <a:pt x="29223" y="1793"/>
                </a:lnTo>
                <a:lnTo>
                  <a:pt x="19375" y="7824"/>
                </a:lnTo>
                <a:lnTo>
                  <a:pt x="9358" y="15382"/>
                </a:lnTo>
                <a:lnTo>
                  <a:pt x="0" y="21755"/>
                </a:lnTo>
                <a:lnTo>
                  <a:pt x="8756" y="19866"/>
                </a:lnTo>
                <a:lnTo>
                  <a:pt x="18237" y="13468"/>
                </a:lnTo>
                <a:lnTo>
                  <a:pt x="28117" y="5774"/>
                </a:lnTo>
                <a:lnTo>
                  <a:pt x="380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3" name="bk object 343"/>
          <p:cNvSpPr/>
          <p:nvPr/>
        </p:nvSpPr>
        <p:spPr>
          <a:xfrm>
            <a:off x="3314747" y="952373"/>
            <a:ext cx="22860" cy="7168"/>
          </a:xfrm>
          <a:custGeom>
            <a:avLst/>
            <a:gdLst/>
            <a:ahLst/>
            <a:cxnLst/>
            <a:rect l="l" t="t" r="r" b="b"/>
            <a:pathLst>
              <a:path w="22225" h="7619">
                <a:moveTo>
                  <a:pt x="0" y="2501"/>
                </a:moveTo>
                <a:lnTo>
                  <a:pt x="4452" y="6773"/>
                </a:lnTo>
                <a:lnTo>
                  <a:pt x="10361" y="7378"/>
                </a:lnTo>
                <a:lnTo>
                  <a:pt x="14118" y="6261"/>
                </a:lnTo>
                <a:lnTo>
                  <a:pt x="11861" y="6261"/>
                </a:lnTo>
                <a:lnTo>
                  <a:pt x="0" y="2501"/>
                </a:lnTo>
                <a:close/>
              </a:path>
              <a:path w="22225" h="7619">
                <a:moveTo>
                  <a:pt x="16802" y="0"/>
                </a:moveTo>
                <a:lnTo>
                  <a:pt x="11861" y="6261"/>
                </a:lnTo>
                <a:lnTo>
                  <a:pt x="14118" y="6261"/>
                </a:lnTo>
                <a:lnTo>
                  <a:pt x="16525" y="5545"/>
                </a:lnTo>
                <a:lnTo>
                  <a:pt x="21742" y="2501"/>
                </a:lnTo>
                <a:lnTo>
                  <a:pt x="1680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4" name="bk object 344"/>
          <p:cNvSpPr/>
          <p:nvPr/>
        </p:nvSpPr>
        <p:spPr>
          <a:xfrm>
            <a:off x="5154166" y="1061889"/>
            <a:ext cx="38535" cy="5973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21592" y="0"/>
                </a:moveTo>
                <a:lnTo>
                  <a:pt x="4959" y="3021"/>
                </a:lnTo>
                <a:lnTo>
                  <a:pt x="0" y="6037"/>
                </a:lnTo>
                <a:lnTo>
                  <a:pt x="20145" y="5729"/>
                </a:lnTo>
                <a:lnTo>
                  <a:pt x="22609" y="5526"/>
                </a:lnTo>
                <a:lnTo>
                  <a:pt x="37074" y="5119"/>
                </a:lnTo>
                <a:lnTo>
                  <a:pt x="36465" y="293"/>
                </a:lnTo>
                <a:lnTo>
                  <a:pt x="215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5" name="bk object 345"/>
          <p:cNvSpPr/>
          <p:nvPr/>
        </p:nvSpPr>
        <p:spPr>
          <a:xfrm>
            <a:off x="6198677" y="1126113"/>
            <a:ext cx="42454" cy="13140"/>
          </a:xfrm>
          <a:custGeom>
            <a:avLst/>
            <a:gdLst/>
            <a:ahLst/>
            <a:cxnLst/>
            <a:rect l="l" t="t" r="r" b="b"/>
            <a:pathLst>
              <a:path w="41275" h="13969">
                <a:moveTo>
                  <a:pt x="0" y="0"/>
                </a:moveTo>
                <a:lnTo>
                  <a:pt x="8393" y="5206"/>
                </a:lnTo>
                <a:lnTo>
                  <a:pt x="18829" y="8367"/>
                </a:lnTo>
                <a:lnTo>
                  <a:pt x="30048" y="10745"/>
                </a:lnTo>
                <a:lnTo>
                  <a:pt x="40792" y="13601"/>
                </a:lnTo>
                <a:lnTo>
                  <a:pt x="41076" y="11974"/>
                </a:lnTo>
                <a:lnTo>
                  <a:pt x="29549" y="7605"/>
                </a:lnTo>
                <a:lnTo>
                  <a:pt x="13446" y="28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6" name="bk object 346"/>
          <p:cNvSpPr/>
          <p:nvPr/>
        </p:nvSpPr>
        <p:spPr>
          <a:xfrm>
            <a:off x="3713000" y="1131523"/>
            <a:ext cx="24166" cy="28073"/>
          </a:xfrm>
          <a:custGeom>
            <a:avLst/>
            <a:gdLst/>
            <a:ahLst/>
            <a:cxnLst/>
            <a:rect l="l" t="t" r="r" b="b"/>
            <a:pathLst>
              <a:path w="23495" h="29844">
                <a:moveTo>
                  <a:pt x="17046" y="4365"/>
                </a:moveTo>
                <a:lnTo>
                  <a:pt x="11520" y="4365"/>
                </a:lnTo>
                <a:lnTo>
                  <a:pt x="11812" y="7692"/>
                </a:lnTo>
                <a:lnTo>
                  <a:pt x="15279" y="7845"/>
                </a:lnTo>
                <a:lnTo>
                  <a:pt x="13161" y="13177"/>
                </a:lnTo>
                <a:lnTo>
                  <a:pt x="13138" y="13314"/>
                </a:lnTo>
                <a:lnTo>
                  <a:pt x="13698" y="18621"/>
                </a:lnTo>
                <a:lnTo>
                  <a:pt x="14379" y="23361"/>
                </a:lnTo>
                <a:lnTo>
                  <a:pt x="12574" y="26882"/>
                </a:lnTo>
                <a:lnTo>
                  <a:pt x="12066" y="29193"/>
                </a:lnTo>
                <a:lnTo>
                  <a:pt x="13628" y="29447"/>
                </a:lnTo>
                <a:lnTo>
                  <a:pt x="15279" y="29613"/>
                </a:lnTo>
                <a:lnTo>
                  <a:pt x="23445" y="29613"/>
                </a:lnTo>
                <a:lnTo>
                  <a:pt x="20860" y="21531"/>
                </a:lnTo>
                <a:lnTo>
                  <a:pt x="17746" y="13177"/>
                </a:lnTo>
                <a:lnTo>
                  <a:pt x="16123" y="6240"/>
                </a:lnTo>
                <a:lnTo>
                  <a:pt x="17046" y="4365"/>
                </a:lnTo>
                <a:close/>
              </a:path>
              <a:path w="23495" h="29844">
                <a:moveTo>
                  <a:pt x="18435" y="0"/>
                </a:moveTo>
                <a:lnTo>
                  <a:pt x="0" y="19305"/>
                </a:lnTo>
                <a:lnTo>
                  <a:pt x="2253" y="23645"/>
                </a:lnTo>
                <a:lnTo>
                  <a:pt x="9844" y="26882"/>
                </a:lnTo>
                <a:lnTo>
                  <a:pt x="5539" y="17649"/>
                </a:lnTo>
                <a:lnTo>
                  <a:pt x="3430" y="17649"/>
                </a:lnTo>
                <a:lnTo>
                  <a:pt x="7138" y="5127"/>
                </a:lnTo>
                <a:lnTo>
                  <a:pt x="11520" y="4365"/>
                </a:lnTo>
                <a:lnTo>
                  <a:pt x="17046" y="4365"/>
                </a:lnTo>
                <a:lnTo>
                  <a:pt x="18010" y="2409"/>
                </a:lnTo>
                <a:lnTo>
                  <a:pt x="18435" y="0"/>
                </a:lnTo>
                <a:close/>
              </a:path>
              <a:path w="23495" h="29844">
                <a:moveTo>
                  <a:pt x="5373" y="17294"/>
                </a:moveTo>
                <a:lnTo>
                  <a:pt x="3430" y="17649"/>
                </a:lnTo>
                <a:lnTo>
                  <a:pt x="5539" y="17649"/>
                </a:lnTo>
                <a:lnTo>
                  <a:pt x="5373" y="172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7" name="bk object 347"/>
          <p:cNvSpPr/>
          <p:nvPr/>
        </p:nvSpPr>
        <p:spPr>
          <a:xfrm>
            <a:off x="3149708" y="1252685"/>
            <a:ext cx="16982" cy="23294"/>
          </a:xfrm>
          <a:custGeom>
            <a:avLst/>
            <a:gdLst/>
            <a:ahLst/>
            <a:cxnLst/>
            <a:rect l="l" t="t" r="r" b="b"/>
            <a:pathLst>
              <a:path w="16510" h="24765">
                <a:moveTo>
                  <a:pt x="10337" y="0"/>
                </a:moveTo>
                <a:lnTo>
                  <a:pt x="5419" y="4822"/>
                </a:lnTo>
                <a:lnTo>
                  <a:pt x="1869" y="12702"/>
                </a:lnTo>
                <a:lnTo>
                  <a:pt x="0" y="20456"/>
                </a:lnTo>
                <a:lnTo>
                  <a:pt x="6184" y="24177"/>
                </a:lnTo>
                <a:lnTo>
                  <a:pt x="10223" y="13445"/>
                </a:lnTo>
                <a:lnTo>
                  <a:pt x="10373" y="13445"/>
                </a:lnTo>
                <a:lnTo>
                  <a:pt x="9355" y="10227"/>
                </a:lnTo>
                <a:lnTo>
                  <a:pt x="9476" y="4273"/>
                </a:lnTo>
                <a:lnTo>
                  <a:pt x="16306" y="1418"/>
                </a:lnTo>
                <a:lnTo>
                  <a:pt x="10337" y="0"/>
                </a:lnTo>
                <a:close/>
              </a:path>
              <a:path w="16510" h="24765">
                <a:moveTo>
                  <a:pt x="10373" y="13445"/>
                </a:moveTo>
                <a:lnTo>
                  <a:pt x="10223" y="13445"/>
                </a:lnTo>
                <a:lnTo>
                  <a:pt x="10871" y="20456"/>
                </a:lnTo>
                <a:lnTo>
                  <a:pt x="11350" y="16536"/>
                </a:lnTo>
                <a:lnTo>
                  <a:pt x="10373" y="1344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8" name="bk object 348"/>
          <p:cNvSpPr/>
          <p:nvPr/>
        </p:nvSpPr>
        <p:spPr>
          <a:xfrm>
            <a:off x="3156941" y="1273915"/>
            <a:ext cx="24166" cy="22100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22945" y="11099"/>
                </a:moveTo>
                <a:lnTo>
                  <a:pt x="18389" y="11099"/>
                </a:lnTo>
                <a:lnTo>
                  <a:pt x="14706" y="16916"/>
                </a:lnTo>
                <a:lnTo>
                  <a:pt x="17132" y="23444"/>
                </a:lnTo>
                <a:lnTo>
                  <a:pt x="22945" y="11099"/>
                </a:lnTo>
                <a:close/>
              </a:path>
              <a:path w="23494" h="23494">
                <a:moveTo>
                  <a:pt x="22946" y="9232"/>
                </a:moveTo>
                <a:lnTo>
                  <a:pt x="6083" y="9232"/>
                </a:lnTo>
                <a:lnTo>
                  <a:pt x="3835" y="16916"/>
                </a:lnTo>
                <a:lnTo>
                  <a:pt x="8712" y="12941"/>
                </a:lnTo>
                <a:lnTo>
                  <a:pt x="18389" y="11099"/>
                </a:lnTo>
                <a:lnTo>
                  <a:pt x="22945" y="11099"/>
                </a:lnTo>
                <a:lnTo>
                  <a:pt x="22946" y="9232"/>
                </a:lnTo>
                <a:close/>
              </a:path>
              <a:path w="23494" h="23494">
                <a:moveTo>
                  <a:pt x="4762" y="0"/>
                </a:moveTo>
                <a:lnTo>
                  <a:pt x="1117" y="3314"/>
                </a:lnTo>
                <a:lnTo>
                  <a:pt x="0" y="9880"/>
                </a:lnTo>
                <a:lnTo>
                  <a:pt x="6083" y="9232"/>
                </a:lnTo>
                <a:lnTo>
                  <a:pt x="22946" y="9232"/>
                </a:lnTo>
                <a:lnTo>
                  <a:pt x="22872" y="6045"/>
                </a:lnTo>
                <a:lnTo>
                  <a:pt x="16865" y="3568"/>
                </a:lnTo>
                <a:lnTo>
                  <a:pt x="476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9" name="bk object 349"/>
          <p:cNvSpPr/>
          <p:nvPr/>
        </p:nvSpPr>
        <p:spPr>
          <a:xfrm>
            <a:off x="3135711" y="1277037"/>
            <a:ext cx="33963" cy="31059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13601" y="0"/>
                </a:moveTo>
                <a:lnTo>
                  <a:pt x="6845" y="1422"/>
                </a:lnTo>
                <a:lnTo>
                  <a:pt x="3911" y="6642"/>
                </a:lnTo>
                <a:lnTo>
                  <a:pt x="0" y="10883"/>
                </a:lnTo>
                <a:lnTo>
                  <a:pt x="6743" y="14109"/>
                </a:lnTo>
                <a:lnTo>
                  <a:pt x="10083" y="20739"/>
                </a:lnTo>
                <a:lnTo>
                  <a:pt x="8153" y="32638"/>
                </a:lnTo>
                <a:lnTo>
                  <a:pt x="14190" y="30513"/>
                </a:lnTo>
                <a:lnTo>
                  <a:pt x="19253" y="27414"/>
                </a:lnTo>
                <a:lnTo>
                  <a:pt x="24887" y="24889"/>
                </a:lnTo>
                <a:lnTo>
                  <a:pt x="32638" y="24485"/>
                </a:lnTo>
                <a:lnTo>
                  <a:pt x="31399" y="20688"/>
                </a:lnTo>
                <a:lnTo>
                  <a:pt x="18300" y="20688"/>
                </a:lnTo>
                <a:lnTo>
                  <a:pt x="13601" y="16319"/>
                </a:lnTo>
                <a:lnTo>
                  <a:pt x="13627" y="10909"/>
                </a:lnTo>
                <a:lnTo>
                  <a:pt x="20499" y="10909"/>
                </a:lnTo>
                <a:lnTo>
                  <a:pt x="19305" y="6438"/>
                </a:lnTo>
                <a:lnTo>
                  <a:pt x="14414" y="6438"/>
                </a:lnTo>
                <a:lnTo>
                  <a:pt x="13906" y="3327"/>
                </a:lnTo>
                <a:lnTo>
                  <a:pt x="13601" y="0"/>
                </a:lnTo>
                <a:close/>
              </a:path>
              <a:path w="33019" h="33019">
                <a:moveTo>
                  <a:pt x="30403" y="17640"/>
                </a:moveTo>
                <a:lnTo>
                  <a:pt x="18300" y="20688"/>
                </a:lnTo>
                <a:lnTo>
                  <a:pt x="31399" y="20688"/>
                </a:lnTo>
                <a:lnTo>
                  <a:pt x="30403" y="17640"/>
                </a:lnTo>
                <a:close/>
              </a:path>
              <a:path w="33019" h="33019">
                <a:moveTo>
                  <a:pt x="20499" y="10909"/>
                </a:moveTo>
                <a:lnTo>
                  <a:pt x="13627" y="10909"/>
                </a:lnTo>
                <a:lnTo>
                  <a:pt x="21018" y="12852"/>
                </a:lnTo>
                <a:lnTo>
                  <a:pt x="20499" y="10909"/>
                </a:lnTo>
                <a:close/>
              </a:path>
              <a:path w="33019" h="33019">
                <a:moveTo>
                  <a:pt x="19037" y="5435"/>
                </a:moveTo>
                <a:lnTo>
                  <a:pt x="14414" y="6438"/>
                </a:lnTo>
                <a:lnTo>
                  <a:pt x="19305" y="6438"/>
                </a:lnTo>
                <a:lnTo>
                  <a:pt x="19037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0" name="bk object 350"/>
          <p:cNvSpPr/>
          <p:nvPr/>
        </p:nvSpPr>
        <p:spPr>
          <a:xfrm>
            <a:off x="1712324" y="1302620"/>
            <a:ext cx="41801" cy="20905"/>
          </a:xfrm>
          <a:custGeom>
            <a:avLst/>
            <a:gdLst/>
            <a:ahLst/>
            <a:cxnLst/>
            <a:rect l="l" t="t" r="r" b="b"/>
            <a:pathLst>
              <a:path w="40639" h="22225">
                <a:moveTo>
                  <a:pt x="34905" y="14170"/>
                </a:moveTo>
                <a:lnTo>
                  <a:pt x="23987" y="14170"/>
                </a:lnTo>
                <a:lnTo>
                  <a:pt x="29900" y="15651"/>
                </a:lnTo>
                <a:lnTo>
                  <a:pt x="34963" y="21755"/>
                </a:lnTo>
                <a:lnTo>
                  <a:pt x="39179" y="21107"/>
                </a:lnTo>
                <a:lnTo>
                  <a:pt x="34905" y="14170"/>
                </a:lnTo>
                <a:close/>
              </a:path>
              <a:path w="40639" h="22225">
                <a:moveTo>
                  <a:pt x="34377" y="11137"/>
                </a:moveTo>
                <a:lnTo>
                  <a:pt x="6616" y="11137"/>
                </a:lnTo>
                <a:lnTo>
                  <a:pt x="7772" y="16319"/>
                </a:lnTo>
                <a:lnTo>
                  <a:pt x="23987" y="14170"/>
                </a:lnTo>
                <a:lnTo>
                  <a:pt x="34905" y="14170"/>
                </a:lnTo>
                <a:lnTo>
                  <a:pt x="33350" y="11645"/>
                </a:lnTo>
                <a:lnTo>
                  <a:pt x="34377" y="11137"/>
                </a:lnTo>
                <a:close/>
              </a:path>
              <a:path w="40639" h="22225">
                <a:moveTo>
                  <a:pt x="2336" y="2730"/>
                </a:moveTo>
                <a:lnTo>
                  <a:pt x="0" y="11391"/>
                </a:lnTo>
                <a:lnTo>
                  <a:pt x="6616" y="11137"/>
                </a:lnTo>
                <a:lnTo>
                  <a:pt x="34377" y="11137"/>
                </a:lnTo>
                <a:lnTo>
                  <a:pt x="34916" y="10871"/>
                </a:lnTo>
                <a:lnTo>
                  <a:pt x="7772" y="10871"/>
                </a:lnTo>
                <a:lnTo>
                  <a:pt x="5633" y="9604"/>
                </a:lnTo>
                <a:lnTo>
                  <a:pt x="7073" y="6205"/>
                </a:lnTo>
                <a:lnTo>
                  <a:pt x="7504" y="3104"/>
                </a:lnTo>
                <a:lnTo>
                  <a:pt x="2336" y="2730"/>
                </a:lnTo>
                <a:close/>
              </a:path>
              <a:path w="40639" h="22225">
                <a:moveTo>
                  <a:pt x="29527" y="0"/>
                </a:moveTo>
                <a:lnTo>
                  <a:pt x="24165" y="3257"/>
                </a:lnTo>
                <a:lnTo>
                  <a:pt x="18549" y="4259"/>
                </a:lnTo>
                <a:lnTo>
                  <a:pt x="12984" y="5848"/>
                </a:lnTo>
                <a:lnTo>
                  <a:pt x="7772" y="10871"/>
                </a:lnTo>
                <a:lnTo>
                  <a:pt x="34916" y="10871"/>
                </a:lnTo>
                <a:lnTo>
                  <a:pt x="40411" y="8153"/>
                </a:lnTo>
                <a:lnTo>
                  <a:pt x="38487" y="5391"/>
                </a:lnTo>
                <a:lnTo>
                  <a:pt x="33654" y="5391"/>
                </a:lnTo>
                <a:lnTo>
                  <a:pt x="29510" y="4777"/>
                </a:lnTo>
                <a:lnTo>
                  <a:pt x="29527" y="0"/>
                </a:lnTo>
                <a:close/>
              </a:path>
              <a:path w="40639" h="22225">
                <a:moveTo>
                  <a:pt x="38457" y="5347"/>
                </a:moveTo>
                <a:lnTo>
                  <a:pt x="33654" y="5391"/>
                </a:lnTo>
                <a:lnTo>
                  <a:pt x="38487" y="539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1" name="bk object 351"/>
          <p:cNvSpPr/>
          <p:nvPr/>
        </p:nvSpPr>
        <p:spPr>
          <a:xfrm>
            <a:off x="3770677" y="1468784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9182" y="0"/>
                </a:moveTo>
                <a:lnTo>
                  <a:pt x="5435" y="114"/>
                </a:lnTo>
                <a:lnTo>
                  <a:pt x="6210" y="6311"/>
                </a:lnTo>
                <a:lnTo>
                  <a:pt x="4787" y="10337"/>
                </a:lnTo>
                <a:lnTo>
                  <a:pt x="0" y="10998"/>
                </a:lnTo>
                <a:lnTo>
                  <a:pt x="1879" y="17779"/>
                </a:lnTo>
                <a:lnTo>
                  <a:pt x="7264" y="5943"/>
                </a:lnTo>
                <a:lnTo>
                  <a:pt x="13601" y="5943"/>
                </a:lnTo>
                <a:lnTo>
                  <a:pt x="13601" y="2832"/>
                </a:lnTo>
                <a:lnTo>
                  <a:pt x="11417" y="1396"/>
                </a:lnTo>
                <a:lnTo>
                  <a:pt x="9182" y="0"/>
                </a:lnTo>
                <a:close/>
              </a:path>
              <a:path w="13970" h="17780">
                <a:moveTo>
                  <a:pt x="13601" y="5943"/>
                </a:moveTo>
                <a:lnTo>
                  <a:pt x="7264" y="5943"/>
                </a:lnTo>
                <a:lnTo>
                  <a:pt x="13601" y="8267"/>
                </a:lnTo>
                <a:lnTo>
                  <a:pt x="13601" y="594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2" name="bk object 352"/>
          <p:cNvSpPr/>
          <p:nvPr/>
        </p:nvSpPr>
        <p:spPr>
          <a:xfrm>
            <a:off x="3851804" y="1610638"/>
            <a:ext cx="28085" cy="8362"/>
          </a:xfrm>
          <a:custGeom>
            <a:avLst/>
            <a:gdLst/>
            <a:ahLst/>
            <a:cxnLst/>
            <a:rect l="l" t="t" r="r" b="b"/>
            <a:pathLst>
              <a:path w="27304" h="8889">
                <a:moveTo>
                  <a:pt x="21715" y="0"/>
                </a:moveTo>
                <a:lnTo>
                  <a:pt x="14866" y="2204"/>
                </a:lnTo>
                <a:lnTo>
                  <a:pt x="7382" y="5465"/>
                </a:lnTo>
                <a:lnTo>
                  <a:pt x="0" y="7036"/>
                </a:lnTo>
                <a:lnTo>
                  <a:pt x="5414" y="8571"/>
                </a:lnTo>
                <a:lnTo>
                  <a:pt x="13200" y="7304"/>
                </a:lnTo>
                <a:lnTo>
                  <a:pt x="21183" y="4545"/>
                </a:lnTo>
                <a:lnTo>
                  <a:pt x="27190" y="1600"/>
                </a:lnTo>
                <a:lnTo>
                  <a:pt x="217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3" name="bk object 353"/>
          <p:cNvSpPr/>
          <p:nvPr/>
        </p:nvSpPr>
        <p:spPr>
          <a:xfrm>
            <a:off x="7168161" y="1632612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120" y="0"/>
                </a:moveTo>
                <a:lnTo>
                  <a:pt x="0" y="5669"/>
                </a:lnTo>
                <a:lnTo>
                  <a:pt x="4712" y="10694"/>
                </a:lnTo>
                <a:lnTo>
                  <a:pt x="11709" y="15132"/>
                </a:lnTo>
                <a:lnTo>
                  <a:pt x="17439" y="19037"/>
                </a:lnTo>
                <a:lnTo>
                  <a:pt x="17711" y="18105"/>
                </a:lnTo>
                <a:lnTo>
                  <a:pt x="5734" y="6003"/>
                </a:lnTo>
                <a:lnTo>
                  <a:pt x="11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4" name="bk object 354"/>
          <p:cNvSpPr/>
          <p:nvPr/>
        </p:nvSpPr>
        <p:spPr>
          <a:xfrm>
            <a:off x="3208440" y="1640281"/>
            <a:ext cx="42454" cy="41213"/>
          </a:xfrm>
          <a:custGeom>
            <a:avLst/>
            <a:gdLst/>
            <a:ahLst/>
            <a:cxnLst/>
            <a:rect l="l" t="t" r="r" b="b"/>
            <a:pathLst>
              <a:path w="41275" h="43814">
                <a:moveTo>
                  <a:pt x="28125" y="21964"/>
                </a:moveTo>
                <a:lnTo>
                  <a:pt x="27203" y="24485"/>
                </a:lnTo>
                <a:lnTo>
                  <a:pt x="20211" y="25044"/>
                </a:lnTo>
                <a:lnTo>
                  <a:pt x="40792" y="43510"/>
                </a:lnTo>
                <a:lnTo>
                  <a:pt x="39239" y="38491"/>
                </a:lnTo>
                <a:lnTo>
                  <a:pt x="34651" y="31291"/>
                </a:lnTo>
                <a:lnTo>
                  <a:pt x="29055" y="23402"/>
                </a:lnTo>
                <a:lnTo>
                  <a:pt x="28125" y="21964"/>
                </a:lnTo>
                <a:close/>
              </a:path>
              <a:path w="41275" h="43814">
                <a:moveTo>
                  <a:pt x="18726" y="23705"/>
                </a:moveTo>
                <a:lnTo>
                  <a:pt x="18313" y="25196"/>
                </a:lnTo>
                <a:lnTo>
                  <a:pt x="20211" y="25044"/>
                </a:lnTo>
                <a:lnTo>
                  <a:pt x="18726" y="23705"/>
                </a:lnTo>
                <a:close/>
              </a:path>
              <a:path w="41275" h="43814">
                <a:moveTo>
                  <a:pt x="0" y="0"/>
                </a:moveTo>
                <a:lnTo>
                  <a:pt x="8411" y="12667"/>
                </a:lnTo>
                <a:lnTo>
                  <a:pt x="18581" y="23574"/>
                </a:lnTo>
                <a:lnTo>
                  <a:pt x="18726" y="23705"/>
                </a:lnTo>
                <a:lnTo>
                  <a:pt x="20129" y="18640"/>
                </a:lnTo>
                <a:lnTo>
                  <a:pt x="16598" y="17843"/>
                </a:lnTo>
                <a:lnTo>
                  <a:pt x="20563" y="17076"/>
                </a:lnTo>
                <a:lnTo>
                  <a:pt x="21437" y="13919"/>
                </a:lnTo>
                <a:lnTo>
                  <a:pt x="13601" y="13588"/>
                </a:lnTo>
                <a:lnTo>
                  <a:pt x="17336" y="12121"/>
                </a:lnTo>
                <a:lnTo>
                  <a:pt x="15082" y="7285"/>
                </a:lnTo>
                <a:lnTo>
                  <a:pt x="8688" y="2203"/>
                </a:lnTo>
                <a:lnTo>
                  <a:pt x="0" y="0"/>
                </a:lnTo>
                <a:close/>
              </a:path>
              <a:path w="41275" h="43814">
                <a:moveTo>
                  <a:pt x="26974" y="20185"/>
                </a:moveTo>
                <a:lnTo>
                  <a:pt x="28125" y="21964"/>
                </a:lnTo>
                <a:lnTo>
                  <a:pt x="28638" y="20561"/>
                </a:lnTo>
                <a:lnTo>
                  <a:pt x="26974" y="20185"/>
                </a:lnTo>
                <a:close/>
              </a:path>
              <a:path w="41275" h="43814">
                <a:moveTo>
                  <a:pt x="24472" y="16319"/>
                </a:moveTo>
                <a:lnTo>
                  <a:pt x="20563" y="17076"/>
                </a:lnTo>
                <a:lnTo>
                  <a:pt x="20129" y="18640"/>
                </a:lnTo>
                <a:lnTo>
                  <a:pt x="26974" y="20185"/>
                </a:lnTo>
                <a:lnTo>
                  <a:pt x="24472" y="16319"/>
                </a:lnTo>
                <a:close/>
              </a:path>
              <a:path w="41275" h="43814">
                <a:moveTo>
                  <a:pt x="20563" y="17076"/>
                </a:moveTo>
                <a:lnTo>
                  <a:pt x="16598" y="17843"/>
                </a:lnTo>
                <a:lnTo>
                  <a:pt x="20129" y="18640"/>
                </a:lnTo>
                <a:lnTo>
                  <a:pt x="20563" y="1707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5" name="bk object 355"/>
          <p:cNvSpPr/>
          <p:nvPr/>
        </p:nvSpPr>
        <p:spPr>
          <a:xfrm>
            <a:off x="7197287" y="1655630"/>
            <a:ext cx="45067" cy="38824"/>
          </a:xfrm>
          <a:custGeom>
            <a:avLst/>
            <a:gdLst/>
            <a:ahLst/>
            <a:cxnLst/>
            <a:rect l="l" t="t" r="r" b="b"/>
            <a:pathLst>
              <a:path w="43815" h="41275">
                <a:moveTo>
                  <a:pt x="0" y="0"/>
                </a:moveTo>
                <a:lnTo>
                  <a:pt x="6301" y="10451"/>
                </a:lnTo>
                <a:lnTo>
                  <a:pt x="18421" y="20334"/>
                </a:lnTo>
                <a:lnTo>
                  <a:pt x="32207" y="30248"/>
                </a:lnTo>
                <a:lnTo>
                  <a:pt x="43510" y="40792"/>
                </a:lnTo>
                <a:lnTo>
                  <a:pt x="37352" y="30194"/>
                </a:lnTo>
                <a:lnTo>
                  <a:pt x="25426" y="20115"/>
                </a:lnTo>
                <a:lnTo>
                  <a:pt x="11665" y="1017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6" name="bk object 356"/>
          <p:cNvSpPr/>
          <p:nvPr/>
        </p:nvSpPr>
        <p:spPr>
          <a:xfrm>
            <a:off x="2741298" y="1665862"/>
            <a:ext cx="42454" cy="38824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31522" y="31982"/>
                </a:moveTo>
                <a:lnTo>
                  <a:pt x="31724" y="40805"/>
                </a:lnTo>
                <a:lnTo>
                  <a:pt x="40805" y="40792"/>
                </a:lnTo>
                <a:lnTo>
                  <a:pt x="37748" y="36910"/>
                </a:lnTo>
                <a:lnTo>
                  <a:pt x="32612" y="33366"/>
                </a:lnTo>
                <a:lnTo>
                  <a:pt x="31522" y="31982"/>
                </a:lnTo>
                <a:close/>
              </a:path>
              <a:path w="41275" h="41275">
                <a:moveTo>
                  <a:pt x="22787" y="19972"/>
                </a:moveTo>
                <a:lnTo>
                  <a:pt x="13726" y="19972"/>
                </a:lnTo>
                <a:lnTo>
                  <a:pt x="16998" y="21447"/>
                </a:lnTo>
                <a:lnTo>
                  <a:pt x="20614" y="23755"/>
                </a:lnTo>
                <a:lnTo>
                  <a:pt x="27203" y="24472"/>
                </a:lnTo>
                <a:lnTo>
                  <a:pt x="25425" y="27241"/>
                </a:lnTo>
                <a:lnTo>
                  <a:pt x="20942" y="27279"/>
                </a:lnTo>
                <a:lnTo>
                  <a:pt x="21767" y="32626"/>
                </a:lnTo>
                <a:lnTo>
                  <a:pt x="31499" y="31954"/>
                </a:lnTo>
                <a:lnTo>
                  <a:pt x="29530" y="29455"/>
                </a:lnTo>
                <a:lnTo>
                  <a:pt x="32639" y="24472"/>
                </a:lnTo>
                <a:lnTo>
                  <a:pt x="24522" y="21034"/>
                </a:lnTo>
                <a:lnTo>
                  <a:pt x="22787" y="19972"/>
                </a:lnTo>
                <a:close/>
              </a:path>
              <a:path w="41275" h="41275">
                <a:moveTo>
                  <a:pt x="14876" y="13357"/>
                </a:moveTo>
                <a:lnTo>
                  <a:pt x="4053" y="13357"/>
                </a:lnTo>
                <a:lnTo>
                  <a:pt x="4935" y="15290"/>
                </a:lnTo>
                <a:lnTo>
                  <a:pt x="5391" y="18414"/>
                </a:lnTo>
                <a:lnTo>
                  <a:pt x="8166" y="21755"/>
                </a:lnTo>
                <a:lnTo>
                  <a:pt x="13726" y="19972"/>
                </a:lnTo>
                <a:lnTo>
                  <a:pt x="22787" y="19972"/>
                </a:lnTo>
                <a:lnTo>
                  <a:pt x="17354" y="16646"/>
                </a:lnTo>
                <a:lnTo>
                  <a:pt x="14876" y="13357"/>
                </a:lnTo>
                <a:close/>
              </a:path>
              <a:path w="41275" h="41275">
                <a:moveTo>
                  <a:pt x="0" y="2717"/>
                </a:moveTo>
                <a:lnTo>
                  <a:pt x="0" y="13588"/>
                </a:lnTo>
                <a:lnTo>
                  <a:pt x="4053" y="13357"/>
                </a:lnTo>
                <a:lnTo>
                  <a:pt x="14876" y="13357"/>
                </a:lnTo>
                <a:lnTo>
                  <a:pt x="12386" y="10053"/>
                </a:lnTo>
                <a:lnTo>
                  <a:pt x="11313" y="2933"/>
                </a:lnTo>
                <a:lnTo>
                  <a:pt x="4737" y="2933"/>
                </a:lnTo>
                <a:lnTo>
                  <a:pt x="0" y="2717"/>
                </a:lnTo>
                <a:close/>
              </a:path>
              <a:path w="41275" h="41275">
                <a:moveTo>
                  <a:pt x="10871" y="0"/>
                </a:moveTo>
                <a:lnTo>
                  <a:pt x="8470" y="2108"/>
                </a:lnTo>
                <a:lnTo>
                  <a:pt x="4737" y="2933"/>
                </a:lnTo>
                <a:lnTo>
                  <a:pt x="11313" y="293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7" name="bk object 357"/>
          <p:cNvSpPr/>
          <p:nvPr/>
        </p:nvSpPr>
        <p:spPr>
          <a:xfrm>
            <a:off x="2816826" y="1684696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4744" y="7270"/>
                </a:moveTo>
                <a:lnTo>
                  <a:pt x="7412" y="7270"/>
                </a:lnTo>
                <a:lnTo>
                  <a:pt x="10510" y="7927"/>
                </a:lnTo>
                <a:lnTo>
                  <a:pt x="8166" y="9899"/>
                </a:lnTo>
                <a:lnTo>
                  <a:pt x="9904" y="12355"/>
                </a:lnTo>
                <a:lnTo>
                  <a:pt x="11934" y="10201"/>
                </a:lnTo>
                <a:lnTo>
                  <a:pt x="14744" y="7270"/>
                </a:lnTo>
                <a:close/>
              </a:path>
              <a:path w="19050" h="12700">
                <a:moveTo>
                  <a:pt x="7575" y="0"/>
                </a:moveTo>
                <a:lnTo>
                  <a:pt x="1677" y="2029"/>
                </a:lnTo>
                <a:lnTo>
                  <a:pt x="0" y="9899"/>
                </a:lnTo>
                <a:lnTo>
                  <a:pt x="2649" y="7927"/>
                </a:lnTo>
                <a:lnTo>
                  <a:pt x="7412" y="7270"/>
                </a:lnTo>
                <a:lnTo>
                  <a:pt x="14744" y="7270"/>
                </a:lnTo>
                <a:lnTo>
                  <a:pt x="19037" y="7169"/>
                </a:lnTo>
                <a:lnTo>
                  <a:pt x="14444" y="2237"/>
                </a:lnTo>
                <a:lnTo>
                  <a:pt x="757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8" name="bk object 358"/>
          <p:cNvSpPr/>
          <p:nvPr/>
        </p:nvSpPr>
        <p:spPr>
          <a:xfrm>
            <a:off x="7250436" y="1694003"/>
            <a:ext cx="36576" cy="33448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4537" y="8849"/>
                </a:lnTo>
                <a:lnTo>
                  <a:pt x="14468" y="17486"/>
                </a:lnTo>
                <a:lnTo>
                  <a:pt x="26021" y="26230"/>
                </a:lnTo>
                <a:lnTo>
                  <a:pt x="35356" y="35344"/>
                </a:lnTo>
                <a:lnTo>
                  <a:pt x="31686" y="25658"/>
                </a:lnTo>
                <a:lnTo>
                  <a:pt x="21631" y="17114"/>
                </a:lnTo>
                <a:lnTo>
                  <a:pt x="958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9" name="bk object 359"/>
          <p:cNvSpPr/>
          <p:nvPr/>
        </p:nvSpPr>
        <p:spPr>
          <a:xfrm>
            <a:off x="2805638" y="1693999"/>
            <a:ext cx="47026" cy="33448"/>
          </a:xfrm>
          <a:custGeom>
            <a:avLst/>
            <a:gdLst/>
            <a:ahLst/>
            <a:cxnLst/>
            <a:rect l="l" t="t" r="r" b="b"/>
            <a:pathLst>
              <a:path w="45719" h="35560">
                <a:moveTo>
                  <a:pt x="0" y="13601"/>
                </a:moveTo>
                <a:lnTo>
                  <a:pt x="308" y="22808"/>
                </a:lnTo>
                <a:lnTo>
                  <a:pt x="3887" y="28744"/>
                </a:lnTo>
                <a:lnTo>
                  <a:pt x="9602" y="32545"/>
                </a:lnTo>
                <a:lnTo>
                  <a:pt x="16319" y="35344"/>
                </a:lnTo>
                <a:lnTo>
                  <a:pt x="16715" y="27584"/>
                </a:lnTo>
                <a:lnTo>
                  <a:pt x="17542" y="27203"/>
                </a:lnTo>
                <a:lnTo>
                  <a:pt x="10883" y="27203"/>
                </a:lnTo>
                <a:lnTo>
                  <a:pt x="8674" y="26682"/>
                </a:lnTo>
                <a:lnTo>
                  <a:pt x="8169" y="24472"/>
                </a:lnTo>
                <a:lnTo>
                  <a:pt x="5448" y="24472"/>
                </a:lnTo>
                <a:lnTo>
                  <a:pt x="9499" y="21285"/>
                </a:lnTo>
                <a:lnTo>
                  <a:pt x="13119" y="17640"/>
                </a:lnTo>
                <a:lnTo>
                  <a:pt x="13793" y="16789"/>
                </a:lnTo>
                <a:lnTo>
                  <a:pt x="7213" y="16789"/>
                </a:lnTo>
                <a:lnTo>
                  <a:pt x="0" y="13601"/>
                </a:lnTo>
                <a:close/>
              </a:path>
              <a:path w="45719" h="35560">
                <a:moveTo>
                  <a:pt x="41532" y="19037"/>
                </a:moveTo>
                <a:lnTo>
                  <a:pt x="32638" y="19037"/>
                </a:lnTo>
                <a:lnTo>
                  <a:pt x="36321" y="19875"/>
                </a:lnTo>
                <a:lnTo>
                  <a:pt x="35098" y="25009"/>
                </a:lnTo>
                <a:lnTo>
                  <a:pt x="34993" y="26682"/>
                </a:lnTo>
                <a:lnTo>
                  <a:pt x="35356" y="29908"/>
                </a:lnTo>
                <a:lnTo>
                  <a:pt x="39206" y="23226"/>
                </a:lnTo>
                <a:lnTo>
                  <a:pt x="41532" y="19037"/>
                </a:lnTo>
                <a:close/>
              </a:path>
              <a:path w="45719" h="35560">
                <a:moveTo>
                  <a:pt x="43510" y="0"/>
                </a:moveTo>
                <a:lnTo>
                  <a:pt x="39460" y="10904"/>
                </a:lnTo>
                <a:lnTo>
                  <a:pt x="30687" y="17087"/>
                </a:lnTo>
                <a:lnTo>
                  <a:pt x="20169" y="21527"/>
                </a:lnTo>
                <a:lnTo>
                  <a:pt x="10883" y="27203"/>
                </a:lnTo>
                <a:lnTo>
                  <a:pt x="17542" y="27203"/>
                </a:lnTo>
                <a:lnTo>
                  <a:pt x="22298" y="25009"/>
                </a:lnTo>
                <a:lnTo>
                  <a:pt x="28971" y="23524"/>
                </a:lnTo>
                <a:lnTo>
                  <a:pt x="32638" y="19037"/>
                </a:lnTo>
                <a:lnTo>
                  <a:pt x="41532" y="19037"/>
                </a:lnTo>
                <a:lnTo>
                  <a:pt x="43395" y="15682"/>
                </a:lnTo>
                <a:lnTo>
                  <a:pt x="45604" y="7775"/>
                </a:lnTo>
                <a:lnTo>
                  <a:pt x="43510" y="0"/>
                </a:lnTo>
                <a:close/>
              </a:path>
              <a:path w="45719" h="35560">
                <a:moveTo>
                  <a:pt x="8166" y="24460"/>
                </a:moveTo>
                <a:lnTo>
                  <a:pt x="5448" y="24472"/>
                </a:lnTo>
                <a:lnTo>
                  <a:pt x="8169" y="24472"/>
                </a:lnTo>
                <a:close/>
              </a:path>
              <a:path w="45719" h="35560">
                <a:moveTo>
                  <a:pt x="16014" y="8382"/>
                </a:moveTo>
                <a:lnTo>
                  <a:pt x="7213" y="16789"/>
                </a:lnTo>
                <a:lnTo>
                  <a:pt x="13793" y="16789"/>
                </a:lnTo>
                <a:lnTo>
                  <a:pt x="16319" y="13601"/>
                </a:lnTo>
                <a:lnTo>
                  <a:pt x="16014" y="838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0" name="bk object 360"/>
          <p:cNvSpPr/>
          <p:nvPr/>
        </p:nvSpPr>
        <p:spPr>
          <a:xfrm>
            <a:off x="3837811" y="1719583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394" y="0"/>
                </a:moveTo>
                <a:lnTo>
                  <a:pt x="39781" y="3742"/>
                </a:lnTo>
                <a:lnTo>
                  <a:pt x="26582" y="8899"/>
                </a:lnTo>
                <a:lnTo>
                  <a:pt x="13690" y="14366"/>
                </a:lnTo>
                <a:lnTo>
                  <a:pt x="0" y="19037"/>
                </a:lnTo>
                <a:lnTo>
                  <a:pt x="13260" y="18254"/>
                </a:lnTo>
                <a:lnTo>
                  <a:pt x="28378" y="14085"/>
                </a:lnTo>
                <a:lnTo>
                  <a:pt x="42905" y="7634"/>
                </a:lnTo>
                <a:lnTo>
                  <a:pt x="543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1" name="bk object 361"/>
          <p:cNvSpPr/>
          <p:nvPr/>
        </p:nvSpPr>
        <p:spPr>
          <a:xfrm>
            <a:off x="3616850" y="1797784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4">
                <a:moveTo>
                  <a:pt x="25374" y="0"/>
                </a:moveTo>
                <a:lnTo>
                  <a:pt x="17281" y="2287"/>
                </a:lnTo>
                <a:lnTo>
                  <a:pt x="7345" y="6053"/>
                </a:lnTo>
                <a:lnTo>
                  <a:pt x="0" y="9327"/>
                </a:lnTo>
                <a:lnTo>
                  <a:pt x="5705" y="10479"/>
                </a:lnTo>
                <a:lnTo>
                  <a:pt x="12900" y="7935"/>
                </a:lnTo>
                <a:lnTo>
                  <a:pt x="20441" y="4046"/>
                </a:lnTo>
                <a:lnTo>
                  <a:pt x="27190" y="1161"/>
                </a:lnTo>
                <a:lnTo>
                  <a:pt x="253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2" name="bk object 362"/>
          <p:cNvSpPr/>
          <p:nvPr/>
        </p:nvSpPr>
        <p:spPr>
          <a:xfrm>
            <a:off x="3583263" y="1808751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24315" y="0"/>
                </a:moveTo>
                <a:lnTo>
                  <a:pt x="15946" y="2054"/>
                </a:lnTo>
                <a:lnTo>
                  <a:pt x="7084" y="5310"/>
                </a:lnTo>
                <a:lnTo>
                  <a:pt x="0" y="8542"/>
                </a:lnTo>
                <a:lnTo>
                  <a:pt x="6139" y="9450"/>
                </a:lnTo>
                <a:lnTo>
                  <a:pt x="13903" y="6787"/>
                </a:lnTo>
                <a:lnTo>
                  <a:pt x="22195" y="2961"/>
                </a:lnTo>
                <a:lnTo>
                  <a:pt x="29921" y="376"/>
                </a:lnTo>
                <a:lnTo>
                  <a:pt x="243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3" name="bk object 363"/>
          <p:cNvSpPr/>
          <p:nvPr/>
        </p:nvSpPr>
        <p:spPr>
          <a:xfrm>
            <a:off x="7477014" y="1857717"/>
            <a:ext cx="117474" cy="869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4" name="bk object 364"/>
          <p:cNvSpPr/>
          <p:nvPr/>
        </p:nvSpPr>
        <p:spPr>
          <a:xfrm>
            <a:off x="2914736" y="2761442"/>
            <a:ext cx="22860" cy="19711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434" y="0"/>
                </a:moveTo>
                <a:lnTo>
                  <a:pt x="9763" y="1035"/>
                </a:lnTo>
                <a:lnTo>
                  <a:pt x="2649" y="7277"/>
                </a:lnTo>
                <a:lnTo>
                  <a:pt x="0" y="15523"/>
                </a:lnTo>
                <a:lnTo>
                  <a:pt x="4381" y="16241"/>
                </a:lnTo>
                <a:lnTo>
                  <a:pt x="6035" y="18912"/>
                </a:lnTo>
                <a:lnTo>
                  <a:pt x="7390" y="20572"/>
                </a:lnTo>
                <a:lnTo>
                  <a:pt x="10871" y="18253"/>
                </a:lnTo>
                <a:lnTo>
                  <a:pt x="10820" y="16132"/>
                </a:lnTo>
                <a:lnTo>
                  <a:pt x="7543" y="16132"/>
                </a:lnTo>
                <a:lnTo>
                  <a:pt x="5435" y="15523"/>
                </a:lnTo>
                <a:lnTo>
                  <a:pt x="6057" y="5109"/>
                </a:lnTo>
                <a:lnTo>
                  <a:pt x="13525" y="3483"/>
                </a:lnTo>
                <a:lnTo>
                  <a:pt x="19476" y="3483"/>
                </a:lnTo>
                <a:lnTo>
                  <a:pt x="17434" y="0"/>
                </a:lnTo>
                <a:close/>
              </a:path>
              <a:path w="22225" h="20955">
                <a:moveTo>
                  <a:pt x="10807" y="15599"/>
                </a:moveTo>
                <a:lnTo>
                  <a:pt x="7543" y="16132"/>
                </a:lnTo>
                <a:lnTo>
                  <a:pt x="10820" y="16132"/>
                </a:lnTo>
                <a:lnTo>
                  <a:pt x="10807" y="15599"/>
                </a:lnTo>
                <a:close/>
              </a:path>
              <a:path w="22225" h="20955">
                <a:moveTo>
                  <a:pt x="19476" y="3483"/>
                </a:moveTo>
                <a:lnTo>
                  <a:pt x="13525" y="3483"/>
                </a:lnTo>
                <a:lnTo>
                  <a:pt x="21755" y="7369"/>
                </a:lnTo>
                <a:lnTo>
                  <a:pt x="19476" y="348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5" name="bk object 365"/>
          <p:cNvSpPr/>
          <p:nvPr/>
        </p:nvSpPr>
        <p:spPr>
          <a:xfrm>
            <a:off x="1286745" y="2741319"/>
            <a:ext cx="70539" cy="40019"/>
          </a:xfrm>
          <a:custGeom>
            <a:avLst/>
            <a:gdLst/>
            <a:ahLst/>
            <a:cxnLst/>
            <a:rect l="l" t="t" r="r" b="b"/>
            <a:pathLst>
              <a:path w="68580" h="42544">
                <a:moveTo>
                  <a:pt x="46505" y="34921"/>
                </a:moveTo>
                <a:lnTo>
                  <a:pt x="26288" y="34921"/>
                </a:lnTo>
                <a:lnTo>
                  <a:pt x="32545" y="36437"/>
                </a:lnTo>
                <a:lnTo>
                  <a:pt x="38166" y="39556"/>
                </a:lnTo>
                <a:lnTo>
                  <a:pt x="46228" y="42367"/>
                </a:lnTo>
                <a:lnTo>
                  <a:pt x="51333" y="37172"/>
                </a:lnTo>
                <a:lnTo>
                  <a:pt x="46532" y="35534"/>
                </a:lnTo>
                <a:lnTo>
                  <a:pt x="46505" y="34921"/>
                </a:lnTo>
                <a:close/>
              </a:path>
              <a:path w="68580" h="42544">
                <a:moveTo>
                  <a:pt x="17830" y="25412"/>
                </a:moveTo>
                <a:lnTo>
                  <a:pt x="16445" y="28486"/>
                </a:lnTo>
                <a:lnTo>
                  <a:pt x="16319" y="36918"/>
                </a:lnTo>
                <a:lnTo>
                  <a:pt x="26288" y="34921"/>
                </a:lnTo>
                <a:lnTo>
                  <a:pt x="46505" y="34921"/>
                </a:lnTo>
                <a:lnTo>
                  <a:pt x="46318" y="30784"/>
                </a:lnTo>
                <a:lnTo>
                  <a:pt x="26847" y="30784"/>
                </a:lnTo>
                <a:lnTo>
                  <a:pt x="17830" y="25412"/>
                </a:lnTo>
                <a:close/>
              </a:path>
              <a:path w="68580" h="42544">
                <a:moveTo>
                  <a:pt x="60971" y="17881"/>
                </a:moveTo>
                <a:lnTo>
                  <a:pt x="24472" y="17881"/>
                </a:lnTo>
                <a:lnTo>
                  <a:pt x="26847" y="30784"/>
                </a:lnTo>
                <a:lnTo>
                  <a:pt x="46318" y="30784"/>
                </a:lnTo>
                <a:lnTo>
                  <a:pt x="46228" y="28765"/>
                </a:lnTo>
                <a:lnTo>
                  <a:pt x="51452" y="25813"/>
                </a:lnTo>
                <a:lnTo>
                  <a:pt x="67769" y="25813"/>
                </a:lnTo>
                <a:lnTo>
                  <a:pt x="64315" y="22242"/>
                </a:lnTo>
                <a:lnTo>
                  <a:pt x="61026" y="18049"/>
                </a:lnTo>
                <a:lnTo>
                  <a:pt x="60971" y="17881"/>
                </a:lnTo>
                <a:close/>
              </a:path>
              <a:path w="68580" h="42544">
                <a:moveTo>
                  <a:pt x="25240" y="6873"/>
                </a:moveTo>
                <a:lnTo>
                  <a:pt x="19037" y="7010"/>
                </a:lnTo>
                <a:lnTo>
                  <a:pt x="14796" y="12970"/>
                </a:lnTo>
                <a:lnTo>
                  <a:pt x="9009" y="17383"/>
                </a:lnTo>
                <a:lnTo>
                  <a:pt x="3476" y="22047"/>
                </a:lnTo>
                <a:lnTo>
                  <a:pt x="0" y="28765"/>
                </a:lnTo>
                <a:lnTo>
                  <a:pt x="8567" y="28486"/>
                </a:lnTo>
                <a:lnTo>
                  <a:pt x="14541" y="25619"/>
                </a:lnTo>
                <a:lnTo>
                  <a:pt x="19363" y="21603"/>
                </a:lnTo>
                <a:lnTo>
                  <a:pt x="24472" y="17881"/>
                </a:lnTo>
                <a:lnTo>
                  <a:pt x="60971" y="17881"/>
                </a:lnTo>
                <a:lnTo>
                  <a:pt x="59180" y="12413"/>
                </a:lnTo>
                <a:lnTo>
                  <a:pt x="59518" y="8183"/>
                </a:lnTo>
                <a:lnTo>
                  <a:pt x="31686" y="8183"/>
                </a:lnTo>
                <a:lnTo>
                  <a:pt x="25240" y="6873"/>
                </a:lnTo>
                <a:close/>
              </a:path>
              <a:path w="68580" h="42544">
                <a:moveTo>
                  <a:pt x="67769" y="25813"/>
                </a:moveTo>
                <a:lnTo>
                  <a:pt x="51452" y="25813"/>
                </a:lnTo>
                <a:lnTo>
                  <a:pt x="57145" y="26516"/>
                </a:lnTo>
                <a:lnTo>
                  <a:pt x="62821" y="27663"/>
                </a:lnTo>
                <a:lnTo>
                  <a:pt x="67995" y="26047"/>
                </a:lnTo>
                <a:lnTo>
                  <a:pt x="67769" y="25813"/>
                </a:lnTo>
                <a:close/>
              </a:path>
              <a:path w="68580" h="42544">
                <a:moveTo>
                  <a:pt x="49618" y="0"/>
                </a:moveTo>
                <a:lnTo>
                  <a:pt x="40792" y="1574"/>
                </a:lnTo>
                <a:lnTo>
                  <a:pt x="37246" y="7547"/>
                </a:lnTo>
                <a:lnTo>
                  <a:pt x="31686" y="8183"/>
                </a:lnTo>
                <a:lnTo>
                  <a:pt x="59518" y="8183"/>
                </a:lnTo>
                <a:lnTo>
                  <a:pt x="59829" y="4279"/>
                </a:lnTo>
                <a:lnTo>
                  <a:pt x="53441" y="3429"/>
                </a:lnTo>
                <a:lnTo>
                  <a:pt x="4961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6" name="bk object 366"/>
          <p:cNvSpPr/>
          <p:nvPr/>
        </p:nvSpPr>
        <p:spPr>
          <a:xfrm>
            <a:off x="2874034" y="3154633"/>
            <a:ext cx="38535" cy="46589"/>
          </a:xfrm>
          <a:custGeom>
            <a:avLst/>
            <a:gdLst/>
            <a:ahLst/>
            <a:cxnLst/>
            <a:rect l="l" t="t" r="r" b="b"/>
            <a:pathLst>
              <a:path w="37464" h="49529">
                <a:moveTo>
                  <a:pt x="18230" y="18580"/>
                </a:moveTo>
                <a:lnTo>
                  <a:pt x="14884" y="18580"/>
                </a:lnTo>
                <a:lnTo>
                  <a:pt x="20535" y="24472"/>
                </a:lnTo>
                <a:lnTo>
                  <a:pt x="17048" y="27050"/>
                </a:lnTo>
                <a:lnTo>
                  <a:pt x="16890" y="29637"/>
                </a:lnTo>
                <a:lnTo>
                  <a:pt x="16513" y="31682"/>
                </a:lnTo>
                <a:lnTo>
                  <a:pt x="12369" y="32639"/>
                </a:lnTo>
                <a:lnTo>
                  <a:pt x="14878" y="36255"/>
                </a:lnTo>
                <a:lnTo>
                  <a:pt x="18472" y="38784"/>
                </a:lnTo>
                <a:lnTo>
                  <a:pt x="21056" y="42320"/>
                </a:lnTo>
                <a:lnTo>
                  <a:pt x="20535" y="48958"/>
                </a:lnTo>
                <a:lnTo>
                  <a:pt x="27419" y="45872"/>
                </a:lnTo>
                <a:lnTo>
                  <a:pt x="28313" y="37872"/>
                </a:lnTo>
                <a:lnTo>
                  <a:pt x="28440" y="36255"/>
                </a:lnTo>
                <a:lnTo>
                  <a:pt x="28689" y="27203"/>
                </a:lnTo>
                <a:lnTo>
                  <a:pt x="34493" y="25933"/>
                </a:lnTo>
                <a:lnTo>
                  <a:pt x="36899" y="25933"/>
                </a:lnTo>
                <a:lnTo>
                  <a:pt x="36842" y="24472"/>
                </a:lnTo>
                <a:lnTo>
                  <a:pt x="29689" y="24270"/>
                </a:lnTo>
                <a:lnTo>
                  <a:pt x="25333" y="20688"/>
                </a:lnTo>
                <a:lnTo>
                  <a:pt x="23513" y="19037"/>
                </a:lnTo>
                <a:lnTo>
                  <a:pt x="17805" y="19037"/>
                </a:lnTo>
                <a:lnTo>
                  <a:pt x="18230" y="18580"/>
                </a:lnTo>
                <a:close/>
              </a:path>
              <a:path w="37464" h="49529">
                <a:moveTo>
                  <a:pt x="36899" y="25933"/>
                </a:moveTo>
                <a:lnTo>
                  <a:pt x="34493" y="25933"/>
                </a:lnTo>
                <a:lnTo>
                  <a:pt x="34046" y="29637"/>
                </a:lnTo>
                <a:lnTo>
                  <a:pt x="33967" y="32639"/>
                </a:lnTo>
                <a:lnTo>
                  <a:pt x="34137" y="35356"/>
                </a:lnTo>
                <a:lnTo>
                  <a:pt x="35930" y="37872"/>
                </a:lnTo>
                <a:lnTo>
                  <a:pt x="36799" y="34558"/>
                </a:lnTo>
                <a:lnTo>
                  <a:pt x="36909" y="31682"/>
                </a:lnTo>
                <a:lnTo>
                  <a:pt x="36899" y="25933"/>
                </a:lnTo>
                <a:close/>
              </a:path>
              <a:path w="37464" h="49529">
                <a:moveTo>
                  <a:pt x="8983" y="22910"/>
                </a:moveTo>
                <a:lnTo>
                  <a:pt x="6692" y="22910"/>
                </a:lnTo>
                <a:lnTo>
                  <a:pt x="6934" y="27203"/>
                </a:lnTo>
                <a:lnTo>
                  <a:pt x="10021" y="25672"/>
                </a:lnTo>
                <a:lnTo>
                  <a:pt x="8983" y="22910"/>
                </a:lnTo>
                <a:close/>
              </a:path>
              <a:path w="37464" h="49529">
                <a:moveTo>
                  <a:pt x="11032" y="25170"/>
                </a:moveTo>
                <a:lnTo>
                  <a:pt x="10021" y="25672"/>
                </a:lnTo>
                <a:lnTo>
                  <a:pt x="10591" y="27190"/>
                </a:lnTo>
                <a:lnTo>
                  <a:pt x="11032" y="25170"/>
                </a:lnTo>
                <a:close/>
              </a:path>
              <a:path w="37464" h="49529">
                <a:moveTo>
                  <a:pt x="12369" y="0"/>
                </a:moveTo>
                <a:lnTo>
                  <a:pt x="7579" y="3294"/>
                </a:lnTo>
                <a:lnTo>
                  <a:pt x="7007" y="8999"/>
                </a:lnTo>
                <a:lnTo>
                  <a:pt x="9115" y="14964"/>
                </a:lnTo>
                <a:lnTo>
                  <a:pt x="12369" y="19037"/>
                </a:lnTo>
                <a:lnTo>
                  <a:pt x="11032" y="25170"/>
                </a:lnTo>
                <a:lnTo>
                  <a:pt x="11747" y="24815"/>
                </a:lnTo>
                <a:lnTo>
                  <a:pt x="14884" y="18580"/>
                </a:lnTo>
                <a:lnTo>
                  <a:pt x="18230" y="18580"/>
                </a:lnTo>
                <a:lnTo>
                  <a:pt x="22034" y="14490"/>
                </a:lnTo>
                <a:lnTo>
                  <a:pt x="12725" y="8153"/>
                </a:lnTo>
                <a:lnTo>
                  <a:pt x="12369" y="0"/>
                </a:lnTo>
                <a:close/>
              </a:path>
              <a:path w="37464" h="49529">
                <a:moveTo>
                  <a:pt x="6553" y="16446"/>
                </a:moveTo>
                <a:lnTo>
                  <a:pt x="1498" y="19037"/>
                </a:lnTo>
                <a:lnTo>
                  <a:pt x="0" y="25069"/>
                </a:lnTo>
                <a:lnTo>
                  <a:pt x="6692" y="22910"/>
                </a:lnTo>
                <a:lnTo>
                  <a:pt x="8983" y="22910"/>
                </a:lnTo>
                <a:lnTo>
                  <a:pt x="6553" y="16446"/>
                </a:lnTo>
                <a:close/>
              </a:path>
              <a:path w="37464" h="49529">
                <a:moveTo>
                  <a:pt x="21972" y="17639"/>
                </a:moveTo>
                <a:lnTo>
                  <a:pt x="17805" y="19037"/>
                </a:lnTo>
                <a:lnTo>
                  <a:pt x="23513" y="19037"/>
                </a:lnTo>
                <a:lnTo>
                  <a:pt x="21972" y="176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7" name="bk object 367"/>
          <p:cNvSpPr/>
          <p:nvPr/>
        </p:nvSpPr>
        <p:spPr>
          <a:xfrm>
            <a:off x="2573865" y="3331141"/>
            <a:ext cx="16329" cy="25684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12337" y="16750"/>
                </a:moveTo>
                <a:lnTo>
                  <a:pt x="7609" y="16750"/>
                </a:lnTo>
                <a:lnTo>
                  <a:pt x="9188" y="18637"/>
                </a:lnTo>
                <a:lnTo>
                  <a:pt x="10062" y="22762"/>
                </a:lnTo>
                <a:lnTo>
                  <a:pt x="13220" y="27190"/>
                </a:lnTo>
                <a:lnTo>
                  <a:pt x="15400" y="21125"/>
                </a:lnTo>
                <a:lnTo>
                  <a:pt x="12337" y="16750"/>
                </a:lnTo>
                <a:close/>
              </a:path>
              <a:path w="15875" h="27304">
                <a:moveTo>
                  <a:pt x="7772" y="0"/>
                </a:moveTo>
                <a:lnTo>
                  <a:pt x="0" y="381"/>
                </a:lnTo>
                <a:lnTo>
                  <a:pt x="2806" y="11341"/>
                </a:lnTo>
                <a:lnTo>
                  <a:pt x="2336" y="19037"/>
                </a:lnTo>
                <a:lnTo>
                  <a:pt x="7609" y="16750"/>
                </a:lnTo>
                <a:lnTo>
                  <a:pt x="12337" y="16750"/>
                </a:lnTo>
                <a:lnTo>
                  <a:pt x="11672" y="15800"/>
                </a:lnTo>
                <a:lnTo>
                  <a:pt x="7357" y="9372"/>
                </a:lnTo>
                <a:lnTo>
                  <a:pt x="77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8" name="bk object 368"/>
          <p:cNvSpPr/>
          <p:nvPr/>
        </p:nvSpPr>
        <p:spPr>
          <a:xfrm>
            <a:off x="885787" y="3426305"/>
            <a:ext cx="23513" cy="14932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17589" y="0"/>
                </a:moveTo>
                <a:lnTo>
                  <a:pt x="7790" y="1489"/>
                </a:lnTo>
                <a:lnTo>
                  <a:pt x="0" y="8082"/>
                </a:lnTo>
                <a:lnTo>
                  <a:pt x="928" y="15778"/>
                </a:lnTo>
                <a:lnTo>
                  <a:pt x="5588" y="12286"/>
                </a:lnTo>
                <a:lnTo>
                  <a:pt x="6389" y="4920"/>
                </a:lnTo>
                <a:lnTo>
                  <a:pt x="11811" y="2177"/>
                </a:lnTo>
                <a:lnTo>
                  <a:pt x="15980" y="2079"/>
                </a:lnTo>
                <a:lnTo>
                  <a:pt x="18980" y="2079"/>
                </a:lnTo>
                <a:lnTo>
                  <a:pt x="17589" y="0"/>
                </a:lnTo>
                <a:close/>
              </a:path>
              <a:path w="22859" h="15875">
                <a:moveTo>
                  <a:pt x="18980" y="2079"/>
                </a:moveTo>
                <a:lnTo>
                  <a:pt x="15980" y="2079"/>
                </a:lnTo>
                <a:lnTo>
                  <a:pt x="18507" y="7709"/>
                </a:lnTo>
                <a:lnTo>
                  <a:pt x="22683" y="7612"/>
                </a:lnTo>
                <a:lnTo>
                  <a:pt x="18980" y="207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9" name="bk object 369"/>
          <p:cNvSpPr/>
          <p:nvPr/>
        </p:nvSpPr>
        <p:spPr>
          <a:xfrm>
            <a:off x="6959517" y="3553695"/>
            <a:ext cx="111896" cy="767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0" name="bk object 370"/>
          <p:cNvSpPr/>
          <p:nvPr/>
        </p:nvSpPr>
        <p:spPr>
          <a:xfrm>
            <a:off x="7278409" y="3952744"/>
            <a:ext cx="20901" cy="35838"/>
          </a:xfrm>
          <a:custGeom>
            <a:avLst/>
            <a:gdLst/>
            <a:ahLst/>
            <a:cxnLst/>
            <a:rect l="l" t="t" r="r" b="b"/>
            <a:pathLst>
              <a:path w="20320" h="38100">
                <a:moveTo>
                  <a:pt x="13589" y="0"/>
                </a:moveTo>
                <a:lnTo>
                  <a:pt x="10844" y="6088"/>
                </a:lnTo>
                <a:lnTo>
                  <a:pt x="7889" y="11972"/>
                </a:lnTo>
                <a:lnTo>
                  <a:pt x="4387" y="17309"/>
                </a:lnTo>
                <a:lnTo>
                  <a:pt x="0" y="21755"/>
                </a:lnTo>
                <a:lnTo>
                  <a:pt x="2781" y="30759"/>
                </a:lnTo>
                <a:lnTo>
                  <a:pt x="7531" y="37795"/>
                </a:lnTo>
                <a:lnTo>
                  <a:pt x="19037" y="38074"/>
                </a:lnTo>
                <a:lnTo>
                  <a:pt x="19735" y="29197"/>
                </a:lnTo>
                <a:lnTo>
                  <a:pt x="15811" y="24980"/>
                </a:lnTo>
                <a:lnTo>
                  <a:pt x="8153" y="24472"/>
                </a:lnTo>
                <a:lnTo>
                  <a:pt x="11854" y="20650"/>
                </a:lnTo>
                <a:lnTo>
                  <a:pt x="10385" y="15986"/>
                </a:lnTo>
                <a:lnTo>
                  <a:pt x="10521" y="12164"/>
                </a:lnTo>
                <a:lnTo>
                  <a:pt x="19037" y="10871"/>
                </a:lnTo>
                <a:lnTo>
                  <a:pt x="19012" y="7416"/>
                </a:lnTo>
                <a:lnTo>
                  <a:pt x="11620" y="7416"/>
                </a:lnTo>
                <a:lnTo>
                  <a:pt x="13589" y="0"/>
                </a:lnTo>
                <a:close/>
              </a:path>
              <a:path w="20320" h="38100">
                <a:moveTo>
                  <a:pt x="18999" y="5473"/>
                </a:moveTo>
                <a:lnTo>
                  <a:pt x="11620" y="7416"/>
                </a:lnTo>
                <a:lnTo>
                  <a:pt x="19012" y="7416"/>
                </a:lnTo>
                <a:lnTo>
                  <a:pt x="18999" y="547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1" name="bk object 371"/>
          <p:cNvSpPr/>
          <p:nvPr/>
        </p:nvSpPr>
        <p:spPr>
          <a:xfrm>
            <a:off x="3828799" y="494283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4211" y="0"/>
                </a:moveTo>
                <a:lnTo>
                  <a:pt x="3327" y="0"/>
                </a:lnTo>
                <a:lnTo>
                  <a:pt x="3670" y="4876"/>
                </a:lnTo>
                <a:lnTo>
                  <a:pt x="0" y="5740"/>
                </a:lnTo>
                <a:lnTo>
                  <a:pt x="609" y="10871"/>
                </a:lnTo>
                <a:lnTo>
                  <a:pt x="9906" y="12014"/>
                </a:lnTo>
                <a:lnTo>
                  <a:pt x="16103" y="10045"/>
                </a:lnTo>
                <a:lnTo>
                  <a:pt x="142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2" name="bk object 372"/>
          <p:cNvSpPr/>
          <p:nvPr/>
        </p:nvSpPr>
        <p:spPr>
          <a:xfrm>
            <a:off x="3784661" y="624804"/>
            <a:ext cx="31351" cy="31059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321" y="0"/>
                </a:moveTo>
                <a:lnTo>
                  <a:pt x="9195" y="661"/>
                </a:lnTo>
                <a:lnTo>
                  <a:pt x="2730" y="2647"/>
                </a:lnTo>
                <a:lnTo>
                  <a:pt x="2973" y="11052"/>
                </a:lnTo>
                <a:lnTo>
                  <a:pt x="1579" y="17818"/>
                </a:lnTo>
                <a:lnTo>
                  <a:pt x="95" y="24403"/>
                </a:lnTo>
                <a:lnTo>
                  <a:pt x="0" y="32569"/>
                </a:lnTo>
                <a:lnTo>
                  <a:pt x="5880" y="30283"/>
                </a:lnTo>
                <a:lnTo>
                  <a:pt x="9283" y="25520"/>
                </a:lnTo>
                <a:lnTo>
                  <a:pt x="17639" y="25520"/>
                </a:lnTo>
                <a:lnTo>
                  <a:pt x="16929" y="24707"/>
                </a:lnTo>
                <a:lnTo>
                  <a:pt x="16116" y="20986"/>
                </a:lnTo>
                <a:lnTo>
                  <a:pt x="16332" y="16249"/>
                </a:lnTo>
                <a:lnTo>
                  <a:pt x="22266" y="15748"/>
                </a:lnTo>
                <a:lnTo>
                  <a:pt x="29921" y="15748"/>
                </a:lnTo>
                <a:lnTo>
                  <a:pt x="29921" y="2647"/>
                </a:lnTo>
                <a:lnTo>
                  <a:pt x="23449" y="661"/>
                </a:lnTo>
                <a:lnTo>
                  <a:pt x="16321" y="0"/>
                </a:lnTo>
                <a:close/>
              </a:path>
              <a:path w="30479" h="33020">
                <a:moveTo>
                  <a:pt x="17639" y="25520"/>
                </a:moveTo>
                <a:lnTo>
                  <a:pt x="9283" y="25520"/>
                </a:lnTo>
                <a:lnTo>
                  <a:pt x="19037" y="27120"/>
                </a:lnTo>
                <a:lnTo>
                  <a:pt x="17639" y="25520"/>
                </a:lnTo>
                <a:close/>
              </a:path>
              <a:path w="30479" h="33020">
                <a:moveTo>
                  <a:pt x="29921" y="15748"/>
                </a:moveTo>
                <a:lnTo>
                  <a:pt x="22266" y="15748"/>
                </a:lnTo>
                <a:lnTo>
                  <a:pt x="24041" y="19411"/>
                </a:lnTo>
                <a:lnTo>
                  <a:pt x="25358" y="23532"/>
                </a:lnTo>
                <a:lnTo>
                  <a:pt x="29921" y="24403"/>
                </a:lnTo>
                <a:lnTo>
                  <a:pt x="29921" y="157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3" name="bk object 373"/>
          <p:cNvSpPr/>
          <p:nvPr/>
        </p:nvSpPr>
        <p:spPr>
          <a:xfrm>
            <a:off x="3471389" y="629418"/>
            <a:ext cx="28085" cy="54354"/>
          </a:xfrm>
          <a:custGeom>
            <a:avLst/>
            <a:gdLst/>
            <a:ahLst/>
            <a:cxnLst/>
            <a:rect l="l" t="t" r="r" b="b"/>
            <a:pathLst>
              <a:path w="27304" h="57784">
                <a:moveTo>
                  <a:pt x="19024" y="469"/>
                </a:moveTo>
                <a:lnTo>
                  <a:pt x="16004" y="6027"/>
                </a:lnTo>
                <a:lnTo>
                  <a:pt x="12593" y="7867"/>
                </a:lnTo>
                <a:lnTo>
                  <a:pt x="8317" y="10088"/>
                </a:lnTo>
                <a:lnTo>
                  <a:pt x="2705" y="16789"/>
                </a:lnTo>
                <a:lnTo>
                  <a:pt x="11976" y="21424"/>
                </a:lnTo>
                <a:lnTo>
                  <a:pt x="5664" y="26415"/>
                </a:lnTo>
                <a:lnTo>
                  <a:pt x="0" y="30378"/>
                </a:lnTo>
                <a:lnTo>
                  <a:pt x="4511" y="36804"/>
                </a:lnTo>
                <a:lnTo>
                  <a:pt x="6148" y="43226"/>
                </a:lnTo>
                <a:lnTo>
                  <a:pt x="6749" y="50021"/>
                </a:lnTo>
                <a:lnTo>
                  <a:pt x="8153" y="57569"/>
                </a:lnTo>
                <a:lnTo>
                  <a:pt x="19481" y="47155"/>
                </a:lnTo>
                <a:lnTo>
                  <a:pt x="21637" y="38988"/>
                </a:lnTo>
                <a:lnTo>
                  <a:pt x="14046" y="38988"/>
                </a:lnTo>
                <a:lnTo>
                  <a:pt x="13589" y="35826"/>
                </a:lnTo>
                <a:lnTo>
                  <a:pt x="19946" y="31655"/>
                </a:lnTo>
                <a:lnTo>
                  <a:pt x="20989" y="22126"/>
                </a:lnTo>
                <a:lnTo>
                  <a:pt x="21732" y="11287"/>
                </a:lnTo>
                <a:lnTo>
                  <a:pt x="27190" y="3187"/>
                </a:lnTo>
                <a:lnTo>
                  <a:pt x="26870" y="888"/>
                </a:lnTo>
                <a:lnTo>
                  <a:pt x="22225" y="888"/>
                </a:lnTo>
                <a:lnTo>
                  <a:pt x="19024" y="469"/>
                </a:lnTo>
                <a:close/>
              </a:path>
              <a:path w="27304" h="57784">
                <a:moveTo>
                  <a:pt x="21755" y="38544"/>
                </a:moveTo>
                <a:lnTo>
                  <a:pt x="14046" y="38988"/>
                </a:lnTo>
                <a:lnTo>
                  <a:pt x="21637" y="38988"/>
                </a:lnTo>
                <a:lnTo>
                  <a:pt x="21755" y="38544"/>
                </a:lnTo>
                <a:close/>
              </a:path>
              <a:path w="27304" h="57784">
                <a:moveTo>
                  <a:pt x="26746" y="0"/>
                </a:moveTo>
                <a:lnTo>
                  <a:pt x="22225" y="888"/>
                </a:lnTo>
                <a:lnTo>
                  <a:pt x="26870" y="888"/>
                </a:lnTo>
                <a:lnTo>
                  <a:pt x="267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4" name="bk object 374"/>
          <p:cNvSpPr/>
          <p:nvPr/>
        </p:nvSpPr>
        <p:spPr>
          <a:xfrm>
            <a:off x="4945519" y="1202231"/>
            <a:ext cx="78377" cy="13737"/>
          </a:xfrm>
          <a:custGeom>
            <a:avLst/>
            <a:gdLst/>
            <a:ahLst/>
            <a:cxnLst/>
            <a:rect l="l" t="t" r="r" b="b"/>
            <a:pathLst>
              <a:path w="76200" h="14605">
                <a:moveTo>
                  <a:pt x="63650" y="6779"/>
                </a:moveTo>
                <a:lnTo>
                  <a:pt x="13173" y="6779"/>
                </a:lnTo>
                <a:lnTo>
                  <a:pt x="52202" y="14066"/>
                </a:lnTo>
                <a:lnTo>
                  <a:pt x="76149" y="14262"/>
                </a:lnTo>
                <a:lnTo>
                  <a:pt x="63650" y="6779"/>
                </a:lnTo>
                <a:close/>
              </a:path>
              <a:path w="76200" h="14605">
                <a:moveTo>
                  <a:pt x="8603" y="0"/>
                </a:moveTo>
                <a:lnTo>
                  <a:pt x="0" y="8826"/>
                </a:lnTo>
                <a:lnTo>
                  <a:pt x="13173" y="6779"/>
                </a:lnTo>
                <a:lnTo>
                  <a:pt x="63650" y="6779"/>
                </a:lnTo>
                <a:lnTo>
                  <a:pt x="62709" y="6215"/>
                </a:lnTo>
                <a:lnTo>
                  <a:pt x="34850" y="295"/>
                </a:lnTo>
                <a:lnTo>
                  <a:pt x="86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5" name="bk object 375"/>
          <p:cNvSpPr/>
          <p:nvPr/>
        </p:nvSpPr>
        <p:spPr>
          <a:xfrm>
            <a:off x="1102131" y="1323087"/>
            <a:ext cx="19594" cy="18516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5435" y="0"/>
                </a:moveTo>
                <a:lnTo>
                  <a:pt x="614" y="2659"/>
                </a:lnTo>
                <a:lnTo>
                  <a:pt x="2994" y="7072"/>
                </a:lnTo>
                <a:lnTo>
                  <a:pt x="5124" y="11137"/>
                </a:lnTo>
                <a:lnTo>
                  <a:pt x="5137" y="11391"/>
                </a:lnTo>
                <a:lnTo>
                  <a:pt x="0" y="13601"/>
                </a:lnTo>
                <a:lnTo>
                  <a:pt x="1168" y="19672"/>
                </a:lnTo>
                <a:lnTo>
                  <a:pt x="13398" y="14693"/>
                </a:lnTo>
                <a:lnTo>
                  <a:pt x="18672" y="14693"/>
                </a:lnTo>
                <a:lnTo>
                  <a:pt x="17926" y="11391"/>
                </a:lnTo>
                <a:lnTo>
                  <a:pt x="11264" y="11391"/>
                </a:lnTo>
                <a:lnTo>
                  <a:pt x="13481" y="3162"/>
                </a:lnTo>
                <a:lnTo>
                  <a:pt x="5892" y="3162"/>
                </a:lnTo>
                <a:lnTo>
                  <a:pt x="5435" y="0"/>
                </a:lnTo>
                <a:close/>
              </a:path>
              <a:path w="19050" h="19684">
                <a:moveTo>
                  <a:pt x="18672" y="14693"/>
                </a:moveTo>
                <a:lnTo>
                  <a:pt x="13398" y="14693"/>
                </a:lnTo>
                <a:lnTo>
                  <a:pt x="19037" y="16306"/>
                </a:lnTo>
                <a:lnTo>
                  <a:pt x="18672" y="14693"/>
                </a:lnTo>
                <a:close/>
              </a:path>
              <a:path w="19050" h="19684">
                <a:moveTo>
                  <a:pt x="17868" y="11137"/>
                </a:moveTo>
                <a:lnTo>
                  <a:pt x="11264" y="11391"/>
                </a:lnTo>
                <a:lnTo>
                  <a:pt x="17926" y="11391"/>
                </a:lnTo>
                <a:lnTo>
                  <a:pt x="17868" y="11137"/>
                </a:lnTo>
                <a:close/>
              </a:path>
              <a:path w="19050" h="19684">
                <a:moveTo>
                  <a:pt x="13601" y="2717"/>
                </a:moveTo>
                <a:lnTo>
                  <a:pt x="5892" y="3162"/>
                </a:lnTo>
                <a:lnTo>
                  <a:pt x="13481" y="3162"/>
                </a:lnTo>
                <a:lnTo>
                  <a:pt x="1360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6" name="bk object 376"/>
          <p:cNvSpPr/>
          <p:nvPr/>
        </p:nvSpPr>
        <p:spPr>
          <a:xfrm>
            <a:off x="0" y="1"/>
            <a:ext cx="7775992" cy="9335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7" name="bk object 377"/>
          <p:cNvSpPr/>
          <p:nvPr/>
        </p:nvSpPr>
        <p:spPr>
          <a:xfrm>
            <a:off x="86134" y="33559"/>
            <a:ext cx="21554" cy="13737"/>
          </a:xfrm>
          <a:custGeom>
            <a:avLst/>
            <a:gdLst/>
            <a:ahLst/>
            <a:cxnLst/>
            <a:rect l="l" t="t" r="r" b="b"/>
            <a:pathLst>
              <a:path w="20955" h="14604">
                <a:moveTo>
                  <a:pt x="8823" y="0"/>
                </a:moveTo>
                <a:lnTo>
                  <a:pt x="0" y="255"/>
                </a:lnTo>
                <a:lnTo>
                  <a:pt x="2947" y="5822"/>
                </a:lnTo>
                <a:lnTo>
                  <a:pt x="8609" y="8700"/>
                </a:lnTo>
                <a:lnTo>
                  <a:pt x="15067" y="10788"/>
                </a:lnTo>
                <a:lnTo>
                  <a:pt x="20408" y="13983"/>
                </a:lnTo>
                <a:lnTo>
                  <a:pt x="20293" y="5609"/>
                </a:lnTo>
                <a:lnTo>
                  <a:pt x="16009" y="1366"/>
                </a:lnTo>
                <a:lnTo>
                  <a:pt x="882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8" name="bk object 378"/>
          <p:cNvSpPr/>
          <p:nvPr/>
        </p:nvSpPr>
        <p:spPr>
          <a:xfrm>
            <a:off x="0" y="104631"/>
            <a:ext cx="19594" cy="9557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0"/>
                </a:moveTo>
                <a:lnTo>
                  <a:pt x="0" y="5575"/>
                </a:lnTo>
                <a:lnTo>
                  <a:pt x="3381" y="7757"/>
                </a:lnTo>
                <a:lnTo>
                  <a:pt x="10205" y="9481"/>
                </a:lnTo>
                <a:lnTo>
                  <a:pt x="18566" y="9678"/>
                </a:lnTo>
                <a:lnTo>
                  <a:pt x="13216" y="6489"/>
                </a:lnTo>
                <a:lnTo>
                  <a:pt x="8153" y="3018"/>
                </a:lnTo>
                <a:lnTo>
                  <a:pt x="2340" y="29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9" name="bk object 379"/>
          <p:cNvSpPr/>
          <p:nvPr/>
        </p:nvSpPr>
        <p:spPr>
          <a:xfrm>
            <a:off x="1344948" y="147222"/>
            <a:ext cx="24819" cy="9557"/>
          </a:xfrm>
          <a:custGeom>
            <a:avLst/>
            <a:gdLst/>
            <a:ahLst/>
            <a:cxnLst/>
            <a:rect l="l" t="t" r="r" b="b"/>
            <a:pathLst>
              <a:path w="24130" h="10160">
                <a:moveTo>
                  <a:pt x="23422" y="5106"/>
                </a:moveTo>
                <a:lnTo>
                  <a:pt x="7183" y="5106"/>
                </a:lnTo>
                <a:lnTo>
                  <a:pt x="14820" y="7839"/>
                </a:lnTo>
                <a:lnTo>
                  <a:pt x="21020" y="9594"/>
                </a:lnTo>
                <a:lnTo>
                  <a:pt x="23422" y="5106"/>
                </a:lnTo>
                <a:close/>
              </a:path>
              <a:path w="24130" h="10160">
                <a:moveTo>
                  <a:pt x="9863" y="0"/>
                </a:moveTo>
                <a:lnTo>
                  <a:pt x="2187" y="1220"/>
                </a:lnTo>
                <a:lnTo>
                  <a:pt x="0" y="7537"/>
                </a:lnTo>
                <a:lnTo>
                  <a:pt x="7183" y="5106"/>
                </a:lnTo>
                <a:lnTo>
                  <a:pt x="23422" y="5106"/>
                </a:lnTo>
                <a:lnTo>
                  <a:pt x="23888" y="4235"/>
                </a:lnTo>
                <a:lnTo>
                  <a:pt x="18579" y="1722"/>
                </a:lnTo>
                <a:lnTo>
                  <a:pt x="986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0" name="bk object 380"/>
          <p:cNvSpPr/>
          <p:nvPr/>
        </p:nvSpPr>
        <p:spPr>
          <a:xfrm>
            <a:off x="945057" y="149253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7325" y="0"/>
                </a:moveTo>
                <a:lnTo>
                  <a:pt x="0" y="271"/>
                </a:lnTo>
                <a:lnTo>
                  <a:pt x="450" y="5768"/>
                </a:lnTo>
                <a:lnTo>
                  <a:pt x="4333" y="7860"/>
                </a:lnTo>
                <a:lnTo>
                  <a:pt x="8593" y="9580"/>
                </a:lnTo>
                <a:lnTo>
                  <a:pt x="10172" y="13962"/>
                </a:lnTo>
                <a:lnTo>
                  <a:pt x="13919" y="9548"/>
                </a:lnTo>
                <a:lnTo>
                  <a:pt x="12468" y="3992"/>
                </a:lnTo>
                <a:lnTo>
                  <a:pt x="73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1" name="bk object 381"/>
          <p:cNvSpPr/>
          <p:nvPr/>
        </p:nvSpPr>
        <p:spPr>
          <a:xfrm>
            <a:off x="267996" y="147811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4" h="7619">
                <a:moveTo>
                  <a:pt x="14193" y="0"/>
                </a:moveTo>
                <a:lnTo>
                  <a:pt x="7927" y="1139"/>
                </a:lnTo>
                <a:lnTo>
                  <a:pt x="0" y="2343"/>
                </a:lnTo>
                <a:lnTo>
                  <a:pt x="6648" y="5027"/>
                </a:lnTo>
                <a:lnTo>
                  <a:pt x="16832" y="7348"/>
                </a:lnTo>
                <a:lnTo>
                  <a:pt x="25422" y="7195"/>
                </a:lnTo>
                <a:lnTo>
                  <a:pt x="27292" y="2457"/>
                </a:lnTo>
                <a:lnTo>
                  <a:pt x="20186" y="60"/>
                </a:lnTo>
                <a:lnTo>
                  <a:pt x="141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2" name="bk object 382"/>
          <p:cNvSpPr/>
          <p:nvPr/>
        </p:nvSpPr>
        <p:spPr>
          <a:xfrm>
            <a:off x="1004503" y="178674"/>
            <a:ext cx="18288" cy="25684"/>
          </a:xfrm>
          <a:custGeom>
            <a:avLst/>
            <a:gdLst/>
            <a:ahLst/>
            <a:cxnLst/>
            <a:rect l="l" t="t" r="r" b="b"/>
            <a:pathLst>
              <a:path w="17780" h="27304">
                <a:moveTo>
                  <a:pt x="15658" y="8114"/>
                </a:moveTo>
                <a:lnTo>
                  <a:pt x="8552" y="8114"/>
                </a:lnTo>
                <a:lnTo>
                  <a:pt x="11966" y="11099"/>
                </a:lnTo>
                <a:lnTo>
                  <a:pt x="11937" y="17895"/>
                </a:lnTo>
                <a:lnTo>
                  <a:pt x="10160" y="27266"/>
                </a:lnTo>
                <a:lnTo>
                  <a:pt x="16887" y="24142"/>
                </a:lnTo>
                <a:lnTo>
                  <a:pt x="17526" y="16119"/>
                </a:lnTo>
                <a:lnTo>
                  <a:pt x="15658" y="8114"/>
                </a:lnTo>
                <a:close/>
              </a:path>
              <a:path w="17780" h="27304">
                <a:moveTo>
                  <a:pt x="13690" y="0"/>
                </a:moveTo>
                <a:lnTo>
                  <a:pt x="10058" y="2327"/>
                </a:lnTo>
                <a:lnTo>
                  <a:pt x="4768" y="2986"/>
                </a:lnTo>
                <a:lnTo>
                  <a:pt x="517" y="4695"/>
                </a:lnTo>
                <a:lnTo>
                  <a:pt x="0" y="10172"/>
                </a:lnTo>
                <a:lnTo>
                  <a:pt x="8552" y="8114"/>
                </a:lnTo>
                <a:lnTo>
                  <a:pt x="15658" y="8114"/>
                </a:lnTo>
                <a:lnTo>
                  <a:pt x="1369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3" name="bk object 383"/>
          <p:cNvSpPr/>
          <p:nvPr/>
        </p:nvSpPr>
        <p:spPr>
          <a:xfrm>
            <a:off x="930546" y="248625"/>
            <a:ext cx="24819" cy="7168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10579" y="0"/>
                </a:moveTo>
                <a:lnTo>
                  <a:pt x="0" y="292"/>
                </a:lnTo>
                <a:lnTo>
                  <a:pt x="2551" y="5401"/>
                </a:lnTo>
                <a:lnTo>
                  <a:pt x="8467" y="7178"/>
                </a:lnTo>
                <a:lnTo>
                  <a:pt x="16112" y="7246"/>
                </a:lnTo>
                <a:lnTo>
                  <a:pt x="23850" y="7226"/>
                </a:lnTo>
                <a:lnTo>
                  <a:pt x="18910" y="1917"/>
                </a:lnTo>
                <a:lnTo>
                  <a:pt x="10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4" name="bk object 384"/>
          <p:cNvSpPr/>
          <p:nvPr/>
        </p:nvSpPr>
        <p:spPr>
          <a:xfrm>
            <a:off x="3080896" y="266680"/>
            <a:ext cx="24819" cy="7168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23669" y="6605"/>
                </a:moveTo>
                <a:lnTo>
                  <a:pt x="14292" y="6605"/>
                </a:lnTo>
                <a:lnTo>
                  <a:pt x="23850" y="7370"/>
                </a:lnTo>
                <a:lnTo>
                  <a:pt x="23669" y="6605"/>
                </a:lnTo>
                <a:close/>
              </a:path>
              <a:path w="24130" h="7620">
                <a:moveTo>
                  <a:pt x="15868" y="0"/>
                </a:moveTo>
                <a:lnTo>
                  <a:pt x="7380" y="771"/>
                </a:lnTo>
                <a:lnTo>
                  <a:pt x="113" y="771"/>
                </a:lnTo>
                <a:lnTo>
                  <a:pt x="1806" y="5565"/>
                </a:lnTo>
                <a:lnTo>
                  <a:pt x="6757" y="6810"/>
                </a:lnTo>
                <a:lnTo>
                  <a:pt x="14292" y="6605"/>
                </a:lnTo>
                <a:lnTo>
                  <a:pt x="23669" y="6605"/>
                </a:lnTo>
                <a:lnTo>
                  <a:pt x="22384" y="1183"/>
                </a:lnTo>
                <a:lnTo>
                  <a:pt x="20118" y="771"/>
                </a:lnTo>
                <a:lnTo>
                  <a:pt x="7380" y="771"/>
                </a:lnTo>
                <a:lnTo>
                  <a:pt x="0" y="449"/>
                </a:lnTo>
                <a:lnTo>
                  <a:pt x="18342" y="449"/>
                </a:lnTo>
                <a:lnTo>
                  <a:pt x="158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5" name="bk object 385"/>
          <p:cNvSpPr/>
          <p:nvPr/>
        </p:nvSpPr>
        <p:spPr>
          <a:xfrm>
            <a:off x="1077838" y="259110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5" h="10795">
                <a:moveTo>
                  <a:pt x="0" y="0"/>
                </a:moveTo>
                <a:lnTo>
                  <a:pt x="2450" y="6912"/>
                </a:lnTo>
                <a:lnTo>
                  <a:pt x="8986" y="9771"/>
                </a:lnTo>
                <a:lnTo>
                  <a:pt x="17839" y="10331"/>
                </a:lnTo>
                <a:lnTo>
                  <a:pt x="27241" y="10350"/>
                </a:lnTo>
                <a:lnTo>
                  <a:pt x="21575" y="6627"/>
                </a:lnTo>
                <a:lnTo>
                  <a:pt x="14739" y="40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6" name="bk object 386"/>
          <p:cNvSpPr/>
          <p:nvPr/>
        </p:nvSpPr>
        <p:spPr>
          <a:xfrm>
            <a:off x="3003690" y="271519"/>
            <a:ext cx="70539" cy="9557"/>
          </a:xfrm>
          <a:custGeom>
            <a:avLst/>
            <a:gdLst/>
            <a:ahLst/>
            <a:cxnLst/>
            <a:rect l="l" t="t" r="r" b="b"/>
            <a:pathLst>
              <a:path w="68580" h="10160">
                <a:moveTo>
                  <a:pt x="0" y="1800"/>
                </a:moveTo>
                <a:lnTo>
                  <a:pt x="5339" y="10094"/>
                </a:lnTo>
                <a:lnTo>
                  <a:pt x="22750" y="8416"/>
                </a:lnTo>
                <a:lnTo>
                  <a:pt x="45836" y="4357"/>
                </a:lnTo>
                <a:lnTo>
                  <a:pt x="65001" y="4357"/>
                </a:lnTo>
                <a:lnTo>
                  <a:pt x="62046" y="3294"/>
                </a:lnTo>
                <a:lnTo>
                  <a:pt x="15554" y="3294"/>
                </a:lnTo>
                <a:lnTo>
                  <a:pt x="0" y="1800"/>
                </a:lnTo>
                <a:close/>
              </a:path>
              <a:path w="68580" h="10160">
                <a:moveTo>
                  <a:pt x="65001" y="4357"/>
                </a:moveTo>
                <a:lnTo>
                  <a:pt x="45836" y="4357"/>
                </a:lnTo>
                <a:lnTo>
                  <a:pt x="68199" y="5508"/>
                </a:lnTo>
                <a:lnTo>
                  <a:pt x="65001" y="4357"/>
                </a:lnTo>
                <a:close/>
              </a:path>
              <a:path w="68580" h="10160">
                <a:moveTo>
                  <a:pt x="52894" y="0"/>
                </a:moveTo>
                <a:lnTo>
                  <a:pt x="34266" y="977"/>
                </a:lnTo>
                <a:lnTo>
                  <a:pt x="15554" y="3294"/>
                </a:lnTo>
                <a:lnTo>
                  <a:pt x="62046" y="3294"/>
                </a:lnTo>
                <a:lnTo>
                  <a:pt x="528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7" name="bk object 387"/>
          <p:cNvSpPr/>
          <p:nvPr/>
        </p:nvSpPr>
        <p:spPr>
          <a:xfrm>
            <a:off x="3487411" y="355338"/>
            <a:ext cx="98625" cy="45394"/>
          </a:xfrm>
          <a:custGeom>
            <a:avLst/>
            <a:gdLst/>
            <a:ahLst/>
            <a:cxnLst/>
            <a:rect l="l" t="t" r="r" b="b"/>
            <a:pathLst>
              <a:path w="95885" h="48259">
                <a:moveTo>
                  <a:pt x="0" y="0"/>
                </a:moveTo>
                <a:lnTo>
                  <a:pt x="16436" y="15124"/>
                </a:lnTo>
                <a:lnTo>
                  <a:pt x="34139" y="28986"/>
                </a:lnTo>
                <a:lnTo>
                  <a:pt x="54330" y="40378"/>
                </a:lnTo>
                <a:lnTo>
                  <a:pt x="78232" y="48094"/>
                </a:lnTo>
                <a:lnTo>
                  <a:pt x="81368" y="42125"/>
                </a:lnTo>
                <a:lnTo>
                  <a:pt x="84632" y="36271"/>
                </a:lnTo>
                <a:lnTo>
                  <a:pt x="91849" y="36271"/>
                </a:lnTo>
                <a:lnTo>
                  <a:pt x="87894" y="34378"/>
                </a:lnTo>
                <a:lnTo>
                  <a:pt x="61239" y="34378"/>
                </a:lnTo>
                <a:lnTo>
                  <a:pt x="60757" y="27700"/>
                </a:lnTo>
                <a:lnTo>
                  <a:pt x="51557" y="25557"/>
                </a:lnTo>
                <a:lnTo>
                  <a:pt x="38691" y="23525"/>
                </a:lnTo>
                <a:lnTo>
                  <a:pt x="27216" y="17183"/>
                </a:lnTo>
                <a:lnTo>
                  <a:pt x="33130" y="12817"/>
                </a:lnTo>
                <a:lnTo>
                  <a:pt x="25576" y="8158"/>
                </a:lnTo>
                <a:lnTo>
                  <a:pt x="12037" y="3715"/>
                </a:lnTo>
                <a:lnTo>
                  <a:pt x="0" y="0"/>
                </a:lnTo>
                <a:close/>
              </a:path>
              <a:path w="95885" h="48259">
                <a:moveTo>
                  <a:pt x="91849" y="36271"/>
                </a:moveTo>
                <a:lnTo>
                  <a:pt x="84632" y="36271"/>
                </a:lnTo>
                <a:lnTo>
                  <a:pt x="95326" y="37934"/>
                </a:lnTo>
                <a:lnTo>
                  <a:pt x="91849" y="36271"/>
                </a:lnTo>
                <a:close/>
              </a:path>
              <a:path w="95885" h="48259">
                <a:moveTo>
                  <a:pt x="79463" y="33089"/>
                </a:moveTo>
                <a:lnTo>
                  <a:pt x="61239" y="34378"/>
                </a:lnTo>
                <a:lnTo>
                  <a:pt x="87894" y="34378"/>
                </a:lnTo>
                <a:lnTo>
                  <a:pt x="87185" y="34039"/>
                </a:lnTo>
                <a:lnTo>
                  <a:pt x="79463" y="3308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8" name="bk object 388"/>
          <p:cNvSpPr/>
          <p:nvPr/>
        </p:nvSpPr>
        <p:spPr>
          <a:xfrm>
            <a:off x="3746888" y="378843"/>
            <a:ext cx="52905" cy="32254"/>
          </a:xfrm>
          <a:custGeom>
            <a:avLst/>
            <a:gdLst/>
            <a:ahLst/>
            <a:cxnLst/>
            <a:rect l="l" t="t" r="r" b="b"/>
            <a:pathLst>
              <a:path w="51435" h="34290">
                <a:moveTo>
                  <a:pt x="0" y="0"/>
                </a:moveTo>
                <a:lnTo>
                  <a:pt x="12021" y="7098"/>
                </a:lnTo>
                <a:lnTo>
                  <a:pt x="19711" y="13641"/>
                </a:lnTo>
                <a:lnTo>
                  <a:pt x="26890" y="21929"/>
                </a:lnTo>
                <a:lnTo>
                  <a:pt x="37376" y="34264"/>
                </a:lnTo>
                <a:lnTo>
                  <a:pt x="46050" y="33883"/>
                </a:lnTo>
                <a:lnTo>
                  <a:pt x="50622" y="29362"/>
                </a:lnTo>
                <a:lnTo>
                  <a:pt x="51074" y="20774"/>
                </a:lnTo>
                <a:lnTo>
                  <a:pt x="45745" y="20774"/>
                </a:lnTo>
                <a:lnTo>
                  <a:pt x="43981" y="17237"/>
                </a:lnTo>
                <a:lnTo>
                  <a:pt x="45773" y="13714"/>
                </a:lnTo>
                <a:lnTo>
                  <a:pt x="50847" y="13714"/>
                </a:lnTo>
                <a:lnTo>
                  <a:pt x="40651" y="8090"/>
                </a:lnTo>
                <a:lnTo>
                  <a:pt x="28619" y="3889"/>
                </a:lnTo>
                <a:lnTo>
                  <a:pt x="15053" y="1207"/>
                </a:lnTo>
                <a:lnTo>
                  <a:pt x="0" y="0"/>
                </a:lnTo>
                <a:close/>
              </a:path>
              <a:path w="51435" h="34290">
                <a:moveTo>
                  <a:pt x="51079" y="20675"/>
                </a:moveTo>
                <a:lnTo>
                  <a:pt x="45745" y="20774"/>
                </a:lnTo>
                <a:lnTo>
                  <a:pt x="51074" y="20774"/>
                </a:lnTo>
                <a:close/>
              </a:path>
              <a:path w="51435" h="34290">
                <a:moveTo>
                  <a:pt x="50847" y="13714"/>
                </a:moveTo>
                <a:lnTo>
                  <a:pt x="45773" y="13714"/>
                </a:lnTo>
                <a:lnTo>
                  <a:pt x="51104" y="13855"/>
                </a:lnTo>
                <a:lnTo>
                  <a:pt x="50847" y="1371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9" name="bk object 389"/>
          <p:cNvSpPr/>
          <p:nvPr/>
        </p:nvSpPr>
        <p:spPr>
          <a:xfrm>
            <a:off x="237193" y="406041"/>
            <a:ext cx="15675" cy="13737"/>
          </a:xfrm>
          <a:custGeom>
            <a:avLst/>
            <a:gdLst/>
            <a:ahLst/>
            <a:cxnLst/>
            <a:rect l="l" t="t" r="r" b="b"/>
            <a:pathLst>
              <a:path w="15239" h="14604">
                <a:moveTo>
                  <a:pt x="10007" y="0"/>
                </a:moveTo>
                <a:lnTo>
                  <a:pt x="1473" y="533"/>
                </a:lnTo>
                <a:lnTo>
                  <a:pt x="0" y="7658"/>
                </a:lnTo>
                <a:lnTo>
                  <a:pt x="3771" y="9575"/>
                </a:lnTo>
                <a:lnTo>
                  <a:pt x="4825" y="14185"/>
                </a:lnTo>
                <a:lnTo>
                  <a:pt x="7569" y="12395"/>
                </a:lnTo>
                <a:lnTo>
                  <a:pt x="10375" y="10655"/>
                </a:lnTo>
                <a:lnTo>
                  <a:pt x="14977" y="10655"/>
                </a:lnTo>
                <a:lnTo>
                  <a:pt x="12128" y="5816"/>
                </a:lnTo>
                <a:lnTo>
                  <a:pt x="10007" y="0"/>
                </a:lnTo>
                <a:close/>
              </a:path>
              <a:path w="15239" h="14604">
                <a:moveTo>
                  <a:pt x="14977" y="10655"/>
                </a:moveTo>
                <a:lnTo>
                  <a:pt x="10375" y="10655"/>
                </a:lnTo>
                <a:lnTo>
                  <a:pt x="15074" y="10820"/>
                </a:lnTo>
                <a:lnTo>
                  <a:pt x="14977" y="1065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0" name="bk object 390"/>
          <p:cNvSpPr/>
          <p:nvPr/>
        </p:nvSpPr>
        <p:spPr>
          <a:xfrm>
            <a:off x="2104927" y="419628"/>
            <a:ext cx="15021" cy="14932"/>
          </a:xfrm>
          <a:custGeom>
            <a:avLst/>
            <a:gdLst/>
            <a:ahLst/>
            <a:cxnLst/>
            <a:rect l="l" t="t" r="r" b="b"/>
            <a:pathLst>
              <a:path w="14605" h="15875">
                <a:moveTo>
                  <a:pt x="14109" y="0"/>
                </a:moveTo>
                <a:lnTo>
                  <a:pt x="0" y="825"/>
                </a:lnTo>
                <a:lnTo>
                  <a:pt x="1409" y="7353"/>
                </a:lnTo>
                <a:lnTo>
                  <a:pt x="1168" y="15506"/>
                </a:lnTo>
                <a:lnTo>
                  <a:pt x="10172" y="14516"/>
                </a:lnTo>
                <a:lnTo>
                  <a:pt x="13703" y="4940"/>
                </a:lnTo>
                <a:lnTo>
                  <a:pt x="1410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1" name="bk object 391"/>
          <p:cNvSpPr/>
          <p:nvPr/>
        </p:nvSpPr>
        <p:spPr>
          <a:xfrm>
            <a:off x="3076607" y="430698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0" y="0"/>
                </a:moveTo>
                <a:lnTo>
                  <a:pt x="4085" y="4443"/>
                </a:lnTo>
                <a:lnTo>
                  <a:pt x="10574" y="6502"/>
                </a:lnTo>
                <a:lnTo>
                  <a:pt x="18589" y="7047"/>
                </a:lnTo>
                <a:lnTo>
                  <a:pt x="27254" y="6946"/>
                </a:lnTo>
                <a:lnTo>
                  <a:pt x="21908" y="3761"/>
                </a:lnTo>
                <a:lnTo>
                  <a:pt x="15432" y="1692"/>
                </a:lnTo>
                <a:lnTo>
                  <a:pt x="8053" y="51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2" name="bk object 392"/>
          <p:cNvSpPr/>
          <p:nvPr/>
        </p:nvSpPr>
        <p:spPr>
          <a:xfrm>
            <a:off x="0" y="418561"/>
            <a:ext cx="21554" cy="9557"/>
          </a:xfrm>
          <a:custGeom>
            <a:avLst/>
            <a:gdLst/>
            <a:ahLst/>
            <a:cxnLst/>
            <a:rect l="l" t="t" r="r" b="b"/>
            <a:pathLst>
              <a:path w="20955" h="10159">
                <a:moveTo>
                  <a:pt x="14882" y="0"/>
                </a:moveTo>
                <a:lnTo>
                  <a:pt x="8028" y="1890"/>
                </a:lnTo>
                <a:lnTo>
                  <a:pt x="612" y="5336"/>
                </a:lnTo>
                <a:lnTo>
                  <a:pt x="0" y="5445"/>
                </a:lnTo>
                <a:lnTo>
                  <a:pt x="0" y="10117"/>
                </a:lnTo>
                <a:lnTo>
                  <a:pt x="6695" y="9034"/>
                </a:lnTo>
                <a:lnTo>
                  <a:pt x="14322" y="5800"/>
                </a:lnTo>
                <a:lnTo>
                  <a:pt x="20551" y="3356"/>
                </a:lnTo>
                <a:lnTo>
                  <a:pt x="148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3" name="bk object 393"/>
          <p:cNvSpPr/>
          <p:nvPr/>
        </p:nvSpPr>
        <p:spPr>
          <a:xfrm>
            <a:off x="1892170" y="429206"/>
            <a:ext cx="23513" cy="13140"/>
          </a:xfrm>
          <a:custGeom>
            <a:avLst/>
            <a:gdLst/>
            <a:ahLst/>
            <a:cxnLst/>
            <a:rect l="l" t="t" r="r" b="b"/>
            <a:pathLst>
              <a:path w="22860" h="13970">
                <a:moveTo>
                  <a:pt x="5579" y="0"/>
                </a:moveTo>
                <a:lnTo>
                  <a:pt x="0" y="4647"/>
                </a:lnTo>
                <a:lnTo>
                  <a:pt x="3489" y="9696"/>
                </a:lnTo>
                <a:lnTo>
                  <a:pt x="12271" y="13326"/>
                </a:lnTo>
                <a:lnTo>
                  <a:pt x="22572" y="13716"/>
                </a:lnTo>
                <a:lnTo>
                  <a:pt x="18926" y="9686"/>
                </a:lnTo>
                <a:lnTo>
                  <a:pt x="13442" y="7486"/>
                </a:lnTo>
                <a:lnTo>
                  <a:pt x="8276" y="4972"/>
                </a:lnTo>
                <a:lnTo>
                  <a:pt x="5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4" name="bk object 394"/>
          <p:cNvSpPr/>
          <p:nvPr/>
        </p:nvSpPr>
        <p:spPr>
          <a:xfrm>
            <a:off x="2360117" y="437560"/>
            <a:ext cx="25473" cy="13140"/>
          </a:xfrm>
          <a:custGeom>
            <a:avLst/>
            <a:gdLst/>
            <a:ahLst/>
            <a:cxnLst/>
            <a:rect l="l" t="t" r="r" b="b"/>
            <a:pathLst>
              <a:path w="24764" h="13970">
                <a:moveTo>
                  <a:pt x="16814" y="0"/>
                </a:moveTo>
                <a:lnTo>
                  <a:pt x="4699" y="88"/>
                </a:lnTo>
                <a:lnTo>
                  <a:pt x="0" y="2682"/>
                </a:lnTo>
                <a:lnTo>
                  <a:pt x="14424" y="3371"/>
                </a:lnTo>
                <a:lnTo>
                  <a:pt x="20850" y="5949"/>
                </a:lnTo>
                <a:lnTo>
                  <a:pt x="16735" y="13557"/>
                </a:lnTo>
                <a:lnTo>
                  <a:pt x="24635" y="6826"/>
                </a:lnTo>
                <a:lnTo>
                  <a:pt x="1681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5" name="bk object 395"/>
          <p:cNvSpPr/>
          <p:nvPr/>
        </p:nvSpPr>
        <p:spPr>
          <a:xfrm>
            <a:off x="140331" y="430056"/>
            <a:ext cx="42454" cy="10751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37001" y="8491"/>
                </a:moveTo>
                <a:lnTo>
                  <a:pt x="15179" y="8491"/>
                </a:lnTo>
                <a:lnTo>
                  <a:pt x="27174" y="10810"/>
                </a:lnTo>
                <a:lnTo>
                  <a:pt x="35822" y="10411"/>
                </a:lnTo>
                <a:lnTo>
                  <a:pt x="37001" y="8491"/>
                </a:lnTo>
                <a:close/>
              </a:path>
              <a:path w="41275" h="11429">
                <a:moveTo>
                  <a:pt x="17516" y="0"/>
                </a:moveTo>
                <a:lnTo>
                  <a:pt x="5149" y="625"/>
                </a:lnTo>
                <a:lnTo>
                  <a:pt x="0" y="8693"/>
                </a:lnTo>
                <a:lnTo>
                  <a:pt x="15179" y="8491"/>
                </a:lnTo>
                <a:lnTo>
                  <a:pt x="37001" y="8491"/>
                </a:lnTo>
                <a:lnTo>
                  <a:pt x="40951" y="2060"/>
                </a:lnTo>
                <a:lnTo>
                  <a:pt x="31303" y="2051"/>
                </a:lnTo>
                <a:lnTo>
                  <a:pt x="1751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6" name="bk object 396"/>
          <p:cNvSpPr/>
          <p:nvPr/>
        </p:nvSpPr>
        <p:spPr>
          <a:xfrm>
            <a:off x="926077" y="444282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28834" y="4186"/>
                </a:moveTo>
                <a:lnTo>
                  <a:pt x="9172" y="4186"/>
                </a:lnTo>
                <a:lnTo>
                  <a:pt x="17548" y="4981"/>
                </a:lnTo>
                <a:lnTo>
                  <a:pt x="25671" y="7741"/>
                </a:lnTo>
                <a:lnTo>
                  <a:pt x="34086" y="10688"/>
                </a:lnTo>
                <a:lnTo>
                  <a:pt x="28885" y="4205"/>
                </a:lnTo>
                <a:close/>
              </a:path>
              <a:path w="34290" h="10795">
                <a:moveTo>
                  <a:pt x="17719" y="0"/>
                </a:moveTo>
                <a:lnTo>
                  <a:pt x="6215" y="249"/>
                </a:lnTo>
                <a:lnTo>
                  <a:pt x="0" y="7132"/>
                </a:lnTo>
                <a:lnTo>
                  <a:pt x="9172" y="4186"/>
                </a:lnTo>
                <a:lnTo>
                  <a:pt x="28834" y="4186"/>
                </a:lnTo>
                <a:lnTo>
                  <a:pt x="1771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7" name="bk object 397"/>
          <p:cNvSpPr/>
          <p:nvPr/>
        </p:nvSpPr>
        <p:spPr>
          <a:xfrm>
            <a:off x="1269875" y="449155"/>
            <a:ext cx="32004" cy="20905"/>
          </a:xfrm>
          <a:custGeom>
            <a:avLst/>
            <a:gdLst/>
            <a:ahLst/>
            <a:cxnLst/>
            <a:rect l="l" t="t" r="r" b="b"/>
            <a:pathLst>
              <a:path w="31115" h="22225">
                <a:moveTo>
                  <a:pt x="0" y="0"/>
                </a:moveTo>
                <a:lnTo>
                  <a:pt x="5012" y="5585"/>
                </a:lnTo>
                <a:lnTo>
                  <a:pt x="11923" y="8461"/>
                </a:lnTo>
                <a:lnTo>
                  <a:pt x="16260" y="12237"/>
                </a:lnTo>
                <a:lnTo>
                  <a:pt x="13550" y="20523"/>
                </a:lnTo>
                <a:lnTo>
                  <a:pt x="21450" y="21653"/>
                </a:lnTo>
                <a:lnTo>
                  <a:pt x="26657" y="20027"/>
                </a:lnTo>
                <a:lnTo>
                  <a:pt x="30619" y="17183"/>
                </a:lnTo>
                <a:lnTo>
                  <a:pt x="26919" y="8968"/>
                </a:lnTo>
                <a:lnTo>
                  <a:pt x="20048" y="3895"/>
                </a:lnTo>
                <a:lnTo>
                  <a:pt x="10808" y="117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8" name="bk object 398"/>
          <p:cNvSpPr/>
          <p:nvPr/>
        </p:nvSpPr>
        <p:spPr>
          <a:xfrm>
            <a:off x="0" y="466561"/>
            <a:ext cx="21554" cy="16127"/>
          </a:xfrm>
          <a:custGeom>
            <a:avLst/>
            <a:gdLst/>
            <a:ahLst/>
            <a:cxnLst/>
            <a:rect l="l" t="t" r="r" b="b"/>
            <a:pathLst>
              <a:path w="20955" h="17145">
                <a:moveTo>
                  <a:pt x="3289" y="0"/>
                </a:moveTo>
                <a:lnTo>
                  <a:pt x="0" y="2512"/>
                </a:lnTo>
                <a:lnTo>
                  <a:pt x="0" y="6043"/>
                </a:lnTo>
                <a:lnTo>
                  <a:pt x="274" y="7318"/>
                </a:lnTo>
                <a:lnTo>
                  <a:pt x="2691" y="12230"/>
                </a:lnTo>
                <a:lnTo>
                  <a:pt x="3213" y="17056"/>
                </a:lnTo>
                <a:lnTo>
                  <a:pt x="9664" y="13284"/>
                </a:lnTo>
                <a:lnTo>
                  <a:pt x="18910" y="12319"/>
                </a:lnTo>
                <a:lnTo>
                  <a:pt x="19764" y="7010"/>
                </a:lnTo>
                <a:lnTo>
                  <a:pt x="14770" y="7010"/>
                </a:lnTo>
                <a:lnTo>
                  <a:pt x="10083" y="6845"/>
                </a:lnTo>
                <a:lnTo>
                  <a:pt x="6970" y="5283"/>
                </a:lnTo>
                <a:lnTo>
                  <a:pt x="3987" y="3835"/>
                </a:lnTo>
                <a:lnTo>
                  <a:pt x="3289" y="0"/>
                </a:lnTo>
                <a:close/>
              </a:path>
              <a:path w="20955" h="17145">
                <a:moveTo>
                  <a:pt x="20332" y="3479"/>
                </a:moveTo>
                <a:lnTo>
                  <a:pt x="17514" y="5321"/>
                </a:lnTo>
                <a:lnTo>
                  <a:pt x="14770" y="7010"/>
                </a:lnTo>
                <a:lnTo>
                  <a:pt x="19764" y="7010"/>
                </a:lnTo>
                <a:lnTo>
                  <a:pt x="20332" y="347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9" name="bk object 399"/>
          <p:cNvSpPr/>
          <p:nvPr/>
        </p:nvSpPr>
        <p:spPr>
          <a:xfrm>
            <a:off x="1311428" y="529405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5" h="10795">
                <a:moveTo>
                  <a:pt x="10553" y="0"/>
                </a:moveTo>
                <a:lnTo>
                  <a:pt x="152" y="126"/>
                </a:lnTo>
                <a:lnTo>
                  <a:pt x="0" y="10464"/>
                </a:lnTo>
                <a:lnTo>
                  <a:pt x="12077" y="8674"/>
                </a:lnTo>
                <a:lnTo>
                  <a:pt x="19813" y="8674"/>
                </a:lnTo>
                <a:lnTo>
                  <a:pt x="17500" y="3301"/>
                </a:lnTo>
                <a:lnTo>
                  <a:pt x="10553" y="0"/>
                </a:lnTo>
                <a:close/>
              </a:path>
              <a:path w="20955" h="10795">
                <a:moveTo>
                  <a:pt x="19813" y="8674"/>
                </a:moveTo>
                <a:lnTo>
                  <a:pt x="12077" y="8674"/>
                </a:lnTo>
                <a:lnTo>
                  <a:pt x="20574" y="10439"/>
                </a:lnTo>
                <a:lnTo>
                  <a:pt x="19813" y="867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0" name="bk object 400"/>
          <p:cNvSpPr/>
          <p:nvPr/>
        </p:nvSpPr>
        <p:spPr>
          <a:xfrm>
            <a:off x="27654" y="542461"/>
            <a:ext cx="38535" cy="14335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23457" y="0"/>
                </a:moveTo>
                <a:lnTo>
                  <a:pt x="12996" y="1298"/>
                </a:lnTo>
                <a:lnTo>
                  <a:pt x="0" y="1298"/>
                </a:lnTo>
                <a:lnTo>
                  <a:pt x="9831" y="6130"/>
                </a:lnTo>
                <a:lnTo>
                  <a:pt x="19768" y="7053"/>
                </a:lnTo>
                <a:lnTo>
                  <a:pt x="29146" y="8531"/>
                </a:lnTo>
                <a:lnTo>
                  <a:pt x="37375" y="15065"/>
                </a:lnTo>
                <a:lnTo>
                  <a:pt x="35292" y="12017"/>
                </a:lnTo>
                <a:lnTo>
                  <a:pt x="33286" y="8943"/>
                </a:lnTo>
                <a:lnTo>
                  <a:pt x="37400" y="8245"/>
                </a:lnTo>
                <a:lnTo>
                  <a:pt x="31702" y="1298"/>
                </a:lnTo>
                <a:lnTo>
                  <a:pt x="12996" y="1298"/>
                </a:lnTo>
                <a:lnTo>
                  <a:pt x="31671" y="1260"/>
                </a:lnTo>
                <a:lnTo>
                  <a:pt x="31521" y="1078"/>
                </a:lnTo>
                <a:lnTo>
                  <a:pt x="234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1" name="bk object 401"/>
          <p:cNvSpPr/>
          <p:nvPr/>
        </p:nvSpPr>
        <p:spPr>
          <a:xfrm>
            <a:off x="308213" y="544647"/>
            <a:ext cx="38535" cy="13140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35640" y="8413"/>
                </a:moveTo>
                <a:lnTo>
                  <a:pt x="27542" y="8413"/>
                </a:lnTo>
                <a:lnTo>
                  <a:pt x="37452" y="13932"/>
                </a:lnTo>
                <a:lnTo>
                  <a:pt x="35640" y="8413"/>
                </a:lnTo>
                <a:close/>
              </a:path>
              <a:path w="37464" h="13970">
                <a:moveTo>
                  <a:pt x="12970" y="0"/>
                </a:moveTo>
                <a:lnTo>
                  <a:pt x="0" y="127"/>
                </a:lnTo>
                <a:lnTo>
                  <a:pt x="4966" y="8345"/>
                </a:lnTo>
                <a:lnTo>
                  <a:pt x="15430" y="8829"/>
                </a:lnTo>
                <a:lnTo>
                  <a:pt x="27542" y="8413"/>
                </a:lnTo>
                <a:lnTo>
                  <a:pt x="35640" y="8413"/>
                </a:lnTo>
                <a:lnTo>
                  <a:pt x="34297" y="4322"/>
                </a:lnTo>
                <a:lnTo>
                  <a:pt x="25269" y="538"/>
                </a:lnTo>
                <a:lnTo>
                  <a:pt x="1297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2" name="bk object 402"/>
          <p:cNvSpPr/>
          <p:nvPr/>
        </p:nvSpPr>
        <p:spPr>
          <a:xfrm>
            <a:off x="1371135" y="561657"/>
            <a:ext cx="21554" cy="7168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7422" y="0"/>
                </a:moveTo>
                <a:lnTo>
                  <a:pt x="0" y="710"/>
                </a:lnTo>
                <a:lnTo>
                  <a:pt x="2761" y="4618"/>
                </a:lnTo>
                <a:lnTo>
                  <a:pt x="20369" y="7106"/>
                </a:lnTo>
                <a:lnTo>
                  <a:pt x="742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3" name="bk object 403"/>
          <p:cNvSpPr/>
          <p:nvPr/>
        </p:nvSpPr>
        <p:spPr>
          <a:xfrm>
            <a:off x="206405" y="560400"/>
            <a:ext cx="73805" cy="38824"/>
          </a:xfrm>
          <a:custGeom>
            <a:avLst/>
            <a:gdLst/>
            <a:ahLst/>
            <a:cxnLst/>
            <a:rect l="l" t="t" r="r" b="b"/>
            <a:pathLst>
              <a:path w="71754" h="41275">
                <a:moveTo>
                  <a:pt x="59641" y="10401"/>
                </a:moveTo>
                <a:lnTo>
                  <a:pt x="37464" y="10401"/>
                </a:lnTo>
                <a:lnTo>
                  <a:pt x="43888" y="17619"/>
                </a:lnTo>
                <a:lnTo>
                  <a:pt x="51619" y="23537"/>
                </a:lnTo>
                <a:lnTo>
                  <a:pt x="58206" y="30587"/>
                </a:lnTo>
                <a:lnTo>
                  <a:pt x="61201" y="41198"/>
                </a:lnTo>
                <a:lnTo>
                  <a:pt x="65214" y="36093"/>
                </a:lnTo>
                <a:lnTo>
                  <a:pt x="71094" y="32892"/>
                </a:lnTo>
                <a:lnTo>
                  <a:pt x="71513" y="24193"/>
                </a:lnTo>
                <a:lnTo>
                  <a:pt x="61688" y="22626"/>
                </a:lnTo>
                <a:lnTo>
                  <a:pt x="59320" y="17600"/>
                </a:lnTo>
                <a:lnTo>
                  <a:pt x="59641" y="10401"/>
                </a:lnTo>
                <a:close/>
              </a:path>
              <a:path w="71754" h="41275">
                <a:moveTo>
                  <a:pt x="0" y="0"/>
                </a:moveTo>
                <a:lnTo>
                  <a:pt x="10604" y="5143"/>
                </a:lnTo>
                <a:lnTo>
                  <a:pt x="20418" y="9972"/>
                </a:lnTo>
                <a:lnTo>
                  <a:pt x="29389" y="12415"/>
                </a:lnTo>
                <a:lnTo>
                  <a:pt x="37464" y="10401"/>
                </a:lnTo>
                <a:lnTo>
                  <a:pt x="59641" y="10401"/>
                </a:lnTo>
                <a:lnTo>
                  <a:pt x="59664" y="9886"/>
                </a:lnTo>
                <a:lnTo>
                  <a:pt x="58822" y="5086"/>
                </a:lnTo>
                <a:lnTo>
                  <a:pt x="44530" y="5086"/>
                </a:lnTo>
                <a:lnTo>
                  <a:pt x="31092" y="4470"/>
                </a:lnTo>
                <a:lnTo>
                  <a:pt x="16602" y="1682"/>
                </a:lnTo>
                <a:lnTo>
                  <a:pt x="0" y="0"/>
                </a:lnTo>
                <a:close/>
              </a:path>
              <a:path w="71754" h="41275">
                <a:moveTo>
                  <a:pt x="57975" y="253"/>
                </a:moveTo>
                <a:lnTo>
                  <a:pt x="44530" y="5086"/>
                </a:lnTo>
                <a:lnTo>
                  <a:pt x="58822" y="5086"/>
                </a:lnTo>
                <a:lnTo>
                  <a:pt x="57975" y="25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4" name="bk object 404"/>
          <p:cNvSpPr/>
          <p:nvPr/>
        </p:nvSpPr>
        <p:spPr>
          <a:xfrm>
            <a:off x="1546406" y="575375"/>
            <a:ext cx="42454" cy="16724"/>
          </a:xfrm>
          <a:custGeom>
            <a:avLst/>
            <a:gdLst/>
            <a:ahLst/>
            <a:cxnLst/>
            <a:rect l="l" t="t" r="r" b="b"/>
            <a:pathLst>
              <a:path w="41275" h="17779">
                <a:moveTo>
                  <a:pt x="0" y="0"/>
                </a:moveTo>
                <a:lnTo>
                  <a:pt x="7278" y="9172"/>
                </a:lnTo>
                <a:lnTo>
                  <a:pt x="16260" y="12741"/>
                </a:lnTo>
                <a:lnTo>
                  <a:pt x="27326" y="14248"/>
                </a:lnTo>
                <a:lnTo>
                  <a:pt x="40855" y="17233"/>
                </a:lnTo>
                <a:lnTo>
                  <a:pt x="33379" y="10210"/>
                </a:lnTo>
                <a:lnTo>
                  <a:pt x="24799" y="4278"/>
                </a:lnTo>
                <a:lnTo>
                  <a:pt x="14034" y="51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5" name="bk object 405"/>
          <p:cNvSpPr/>
          <p:nvPr/>
        </p:nvSpPr>
        <p:spPr>
          <a:xfrm>
            <a:off x="681393" y="575136"/>
            <a:ext cx="50292" cy="32254"/>
          </a:xfrm>
          <a:custGeom>
            <a:avLst/>
            <a:gdLst/>
            <a:ahLst/>
            <a:cxnLst/>
            <a:rect l="l" t="t" r="r" b="b"/>
            <a:pathLst>
              <a:path w="48895" h="34290">
                <a:moveTo>
                  <a:pt x="44038" y="17170"/>
                </a:moveTo>
                <a:lnTo>
                  <a:pt x="29182" y="17170"/>
                </a:lnTo>
                <a:lnTo>
                  <a:pt x="38770" y="17856"/>
                </a:lnTo>
                <a:lnTo>
                  <a:pt x="43685" y="23177"/>
                </a:lnTo>
                <a:lnTo>
                  <a:pt x="42758" y="34290"/>
                </a:lnTo>
                <a:lnTo>
                  <a:pt x="48805" y="29698"/>
                </a:lnTo>
                <a:lnTo>
                  <a:pt x="47804" y="23177"/>
                </a:lnTo>
                <a:lnTo>
                  <a:pt x="44038" y="17170"/>
                </a:lnTo>
                <a:close/>
              </a:path>
              <a:path w="48895" h="34290">
                <a:moveTo>
                  <a:pt x="1978" y="0"/>
                </a:moveTo>
                <a:lnTo>
                  <a:pt x="0" y="7649"/>
                </a:lnTo>
                <a:lnTo>
                  <a:pt x="7904" y="11974"/>
                </a:lnTo>
                <a:lnTo>
                  <a:pt x="17078" y="17153"/>
                </a:lnTo>
                <a:lnTo>
                  <a:pt x="18907" y="27368"/>
                </a:lnTo>
                <a:lnTo>
                  <a:pt x="22412" y="24041"/>
                </a:lnTo>
                <a:lnTo>
                  <a:pt x="25841" y="20650"/>
                </a:lnTo>
                <a:lnTo>
                  <a:pt x="29182" y="17170"/>
                </a:lnTo>
                <a:lnTo>
                  <a:pt x="44038" y="17170"/>
                </a:lnTo>
                <a:lnTo>
                  <a:pt x="43474" y="16271"/>
                </a:lnTo>
                <a:lnTo>
                  <a:pt x="39456" y="10401"/>
                </a:lnTo>
                <a:lnTo>
                  <a:pt x="28353" y="9513"/>
                </a:lnTo>
                <a:lnTo>
                  <a:pt x="17478" y="8405"/>
                </a:lnTo>
                <a:lnTo>
                  <a:pt x="8223" y="5695"/>
                </a:lnTo>
                <a:lnTo>
                  <a:pt x="197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6" name="bk object 406"/>
          <p:cNvSpPr/>
          <p:nvPr/>
        </p:nvSpPr>
        <p:spPr>
          <a:xfrm>
            <a:off x="613235" y="575570"/>
            <a:ext cx="32004" cy="12543"/>
          </a:xfrm>
          <a:custGeom>
            <a:avLst/>
            <a:gdLst/>
            <a:ahLst/>
            <a:cxnLst/>
            <a:rect l="l" t="t" r="r" b="b"/>
            <a:pathLst>
              <a:path w="31115" h="13334">
                <a:moveTo>
                  <a:pt x="17802" y="0"/>
                </a:moveTo>
                <a:lnTo>
                  <a:pt x="8114" y="252"/>
                </a:lnTo>
                <a:lnTo>
                  <a:pt x="0" y="6065"/>
                </a:lnTo>
                <a:lnTo>
                  <a:pt x="6619" y="7160"/>
                </a:lnTo>
                <a:lnTo>
                  <a:pt x="13711" y="8420"/>
                </a:lnTo>
                <a:lnTo>
                  <a:pt x="21615" y="10239"/>
                </a:lnTo>
                <a:lnTo>
                  <a:pt x="30670" y="13012"/>
                </a:lnTo>
                <a:lnTo>
                  <a:pt x="26256" y="4517"/>
                </a:lnTo>
                <a:lnTo>
                  <a:pt x="1780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7" name="bk object 407"/>
          <p:cNvSpPr/>
          <p:nvPr/>
        </p:nvSpPr>
        <p:spPr>
          <a:xfrm>
            <a:off x="753574" y="578626"/>
            <a:ext cx="21554" cy="12543"/>
          </a:xfrm>
          <a:custGeom>
            <a:avLst/>
            <a:gdLst/>
            <a:ahLst/>
            <a:cxnLst/>
            <a:rect l="l" t="t" r="r" b="b"/>
            <a:pathLst>
              <a:path w="20954" h="13334">
                <a:moveTo>
                  <a:pt x="0" y="0"/>
                </a:moveTo>
                <a:lnTo>
                  <a:pt x="2021" y="7192"/>
                </a:lnTo>
                <a:lnTo>
                  <a:pt x="7529" y="11649"/>
                </a:lnTo>
                <a:lnTo>
                  <a:pt x="14378" y="12862"/>
                </a:lnTo>
                <a:lnTo>
                  <a:pt x="20421" y="10325"/>
                </a:lnTo>
                <a:lnTo>
                  <a:pt x="13982" y="6515"/>
                </a:lnTo>
                <a:lnTo>
                  <a:pt x="8496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8" name="bk object 408"/>
          <p:cNvSpPr/>
          <p:nvPr/>
        </p:nvSpPr>
        <p:spPr>
          <a:xfrm>
            <a:off x="448365" y="577606"/>
            <a:ext cx="101890" cy="38824"/>
          </a:xfrm>
          <a:custGeom>
            <a:avLst/>
            <a:gdLst/>
            <a:ahLst/>
            <a:cxnLst/>
            <a:rect l="l" t="t" r="r" b="b"/>
            <a:pathLst>
              <a:path w="99059" h="41275">
                <a:moveTo>
                  <a:pt x="86524" y="13754"/>
                </a:moveTo>
                <a:lnTo>
                  <a:pt x="74980" y="13754"/>
                </a:lnTo>
                <a:lnTo>
                  <a:pt x="76686" y="20185"/>
                </a:lnTo>
                <a:lnTo>
                  <a:pt x="80857" y="25382"/>
                </a:lnTo>
                <a:lnTo>
                  <a:pt x="85471" y="31600"/>
                </a:lnTo>
                <a:lnTo>
                  <a:pt x="88506" y="41097"/>
                </a:lnTo>
                <a:lnTo>
                  <a:pt x="96773" y="39166"/>
                </a:lnTo>
                <a:lnTo>
                  <a:pt x="96151" y="28257"/>
                </a:lnTo>
                <a:lnTo>
                  <a:pt x="98831" y="20688"/>
                </a:lnTo>
                <a:lnTo>
                  <a:pt x="87414" y="14174"/>
                </a:lnTo>
                <a:lnTo>
                  <a:pt x="86524" y="13754"/>
                </a:lnTo>
                <a:close/>
              </a:path>
              <a:path w="99059" h="41275">
                <a:moveTo>
                  <a:pt x="0" y="3200"/>
                </a:moveTo>
                <a:lnTo>
                  <a:pt x="20227" y="12417"/>
                </a:lnTo>
                <a:lnTo>
                  <a:pt x="38658" y="14603"/>
                </a:lnTo>
                <a:lnTo>
                  <a:pt x="55642" y="16282"/>
                </a:lnTo>
                <a:lnTo>
                  <a:pt x="71526" y="23977"/>
                </a:lnTo>
                <a:lnTo>
                  <a:pt x="71005" y="14312"/>
                </a:lnTo>
                <a:lnTo>
                  <a:pt x="74980" y="13754"/>
                </a:lnTo>
                <a:lnTo>
                  <a:pt x="86524" y="13754"/>
                </a:lnTo>
                <a:lnTo>
                  <a:pt x="80319" y="10819"/>
                </a:lnTo>
                <a:lnTo>
                  <a:pt x="43982" y="10819"/>
                </a:lnTo>
                <a:lnTo>
                  <a:pt x="30472" y="7788"/>
                </a:lnTo>
                <a:lnTo>
                  <a:pt x="16216" y="3380"/>
                </a:lnTo>
                <a:lnTo>
                  <a:pt x="0" y="3200"/>
                </a:lnTo>
                <a:close/>
              </a:path>
              <a:path w="99059" h="41275">
                <a:moveTo>
                  <a:pt x="70026" y="6515"/>
                </a:moveTo>
                <a:lnTo>
                  <a:pt x="52603" y="6515"/>
                </a:lnTo>
                <a:lnTo>
                  <a:pt x="57962" y="6870"/>
                </a:lnTo>
                <a:lnTo>
                  <a:pt x="43982" y="10819"/>
                </a:lnTo>
                <a:lnTo>
                  <a:pt x="80319" y="10819"/>
                </a:lnTo>
                <a:lnTo>
                  <a:pt x="75236" y="8415"/>
                </a:lnTo>
                <a:lnTo>
                  <a:pt x="70026" y="6515"/>
                </a:lnTo>
                <a:close/>
              </a:path>
              <a:path w="99059" h="41275">
                <a:moveTo>
                  <a:pt x="47764" y="0"/>
                </a:moveTo>
                <a:lnTo>
                  <a:pt x="46126" y="7264"/>
                </a:lnTo>
                <a:lnTo>
                  <a:pt x="52603" y="6515"/>
                </a:lnTo>
                <a:lnTo>
                  <a:pt x="70026" y="6515"/>
                </a:lnTo>
                <a:lnTo>
                  <a:pt x="62089" y="3620"/>
                </a:lnTo>
                <a:lnTo>
                  <a:pt x="477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9" name="bk object 409"/>
          <p:cNvSpPr/>
          <p:nvPr/>
        </p:nvSpPr>
        <p:spPr>
          <a:xfrm>
            <a:off x="1700700" y="586897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5" h="12700">
                <a:moveTo>
                  <a:pt x="5548" y="0"/>
                </a:moveTo>
                <a:lnTo>
                  <a:pt x="0" y="2048"/>
                </a:lnTo>
                <a:lnTo>
                  <a:pt x="4762" y="7509"/>
                </a:lnTo>
                <a:lnTo>
                  <a:pt x="11709" y="10811"/>
                </a:lnTo>
                <a:lnTo>
                  <a:pt x="20408" y="12360"/>
                </a:lnTo>
                <a:lnTo>
                  <a:pt x="16739" y="6814"/>
                </a:lnTo>
                <a:lnTo>
                  <a:pt x="11456" y="2141"/>
                </a:lnTo>
                <a:lnTo>
                  <a:pt x="554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0" name="bk object 410"/>
          <p:cNvSpPr/>
          <p:nvPr/>
        </p:nvSpPr>
        <p:spPr>
          <a:xfrm>
            <a:off x="571130" y="581260"/>
            <a:ext cx="42454" cy="16127"/>
          </a:xfrm>
          <a:custGeom>
            <a:avLst/>
            <a:gdLst/>
            <a:ahLst/>
            <a:cxnLst/>
            <a:rect l="l" t="t" r="r" b="b"/>
            <a:pathLst>
              <a:path w="41275" h="17145">
                <a:moveTo>
                  <a:pt x="0" y="3251"/>
                </a:moveTo>
                <a:lnTo>
                  <a:pt x="1573" y="7626"/>
                </a:lnTo>
                <a:lnTo>
                  <a:pt x="5832" y="9342"/>
                </a:lnTo>
                <a:lnTo>
                  <a:pt x="9715" y="11432"/>
                </a:lnTo>
                <a:lnTo>
                  <a:pt x="10159" y="16929"/>
                </a:lnTo>
                <a:lnTo>
                  <a:pt x="14146" y="9545"/>
                </a:lnTo>
                <a:lnTo>
                  <a:pt x="20473" y="8493"/>
                </a:lnTo>
                <a:lnTo>
                  <a:pt x="39753" y="8493"/>
                </a:lnTo>
                <a:lnTo>
                  <a:pt x="39103" y="7493"/>
                </a:lnTo>
                <a:lnTo>
                  <a:pt x="37363" y="4699"/>
                </a:lnTo>
                <a:lnTo>
                  <a:pt x="37406" y="3477"/>
                </a:lnTo>
                <a:lnTo>
                  <a:pt x="10414" y="3477"/>
                </a:lnTo>
                <a:lnTo>
                  <a:pt x="0" y="3251"/>
                </a:lnTo>
                <a:close/>
              </a:path>
              <a:path w="41275" h="17145">
                <a:moveTo>
                  <a:pt x="39753" y="8493"/>
                </a:moveTo>
                <a:lnTo>
                  <a:pt x="20473" y="8493"/>
                </a:lnTo>
                <a:lnTo>
                  <a:pt x="29328" y="9988"/>
                </a:lnTo>
                <a:lnTo>
                  <a:pt x="40893" y="10248"/>
                </a:lnTo>
                <a:lnTo>
                  <a:pt x="39753" y="8493"/>
                </a:lnTo>
                <a:close/>
              </a:path>
              <a:path w="41275" h="17145">
                <a:moveTo>
                  <a:pt x="37528" y="0"/>
                </a:moveTo>
                <a:lnTo>
                  <a:pt x="29585" y="2267"/>
                </a:lnTo>
                <a:lnTo>
                  <a:pt x="20412" y="3287"/>
                </a:lnTo>
                <a:lnTo>
                  <a:pt x="10414" y="3477"/>
                </a:lnTo>
                <a:lnTo>
                  <a:pt x="37406" y="3477"/>
                </a:lnTo>
                <a:lnTo>
                  <a:pt x="3752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1" name="bk object 411"/>
          <p:cNvSpPr/>
          <p:nvPr/>
        </p:nvSpPr>
        <p:spPr>
          <a:xfrm>
            <a:off x="2910876" y="601589"/>
            <a:ext cx="24819" cy="8959"/>
          </a:xfrm>
          <a:custGeom>
            <a:avLst/>
            <a:gdLst/>
            <a:ahLst/>
            <a:cxnLst/>
            <a:rect l="l" t="t" r="r" b="b"/>
            <a:pathLst>
              <a:path w="24130" h="9525">
                <a:moveTo>
                  <a:pt x="19681" y="0"/>
                </a:moveTo>
                <a:lnTo>
                  <a:pt x="11169" y="217"/>
                </a:lnTo>
                <a:lnTo>
                  <a:pt x="3048" y="2954"/>
                </a:lnTo>
                <a:lnTo>
                  <a:pt x="0" y="8615"/>
                </a:lnTo>
                <a:lnTo>
                  <a:pt x="10566" y="8996"/>
                </a:lnTo>
                <a:lnTo>
                  <a:pt x="16319" y="4513"/>
                </a:lnTo>
                <a:lnTo>
                  <a:pt x="23901" y="1897"/>
                </a:lnTo>
                <a:lnTo>
                  <a:pt x="1968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2" name="bk object 412"/>
          <p:cNvSpPr/>
          <p:nvPr/>
        </p:nvSpPr>
        <p:spPr>
          <a:xfrm>
            <a:off x="1073676" y="608814"/>
            <a:ext cx="16982" cy="19711"/>
          </a:xfrm>
          <a:custGeom>
            <a:avLst/>
            <a:gdLst/>
            <a:ahLst/>
            <a:cxnLst/>
            <a:rect l="l" t="t" r="r" b="b"/>
            <a:pathLst>
              <a:path w="16509" h="20954">
                <a:moveTo>
                  <a:pt x="9245" y="0"/>
                </a:moveTo>
                <a:lnTo>
                  <a:pt x="2564" y="6567"/>
                </a:lnTo>
                <a:lnTo>
                  <a:pt x="0" y="11582"/>
                </a:lnTo>
                <a:lnTo>
                  <a:pt x="3741" y="15930"/>
                </a:lnTo>
                <a:lnTo>
                  <a:pt x="15976" y="20497"/>
                </a:lnTo>
                <a:lnTo>
                  <a:pt x="12966" y="14414"/>
                </a:lnTo>
                <a:lnTo>
                  <a:pt x="6489" y="11785"/>
                </a:lnTo>
                <a:lnTo>
                  <a:pt x="92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3" name="bk object 413"/>
          <p:cNvSpPr/>
          <p:nvPr/>
        </p:nvSpPr>
        <p:spPr>
          <a:xfrm>
            <a:off x="812984" y="622446"/>
            <a:ext cx="28085" cy="23892"/>
          </a:xfrm>
          <a:custGeom>
            <a:avLst/>
            <a:gdLst/>
            <a:ahLst/>
            <a:cxnLst/>
            <a:rect l="l" t="t" r="r" b="b"/>
            <a:pathLst>
              <a:path w="27305" h="25400">
                <a:moveTo>
                  <a:pt x="6527" y="0"/>
                </a:moveTo>
                <a:lnTo>
                  <a:pt x="4610" y="3771"/>
                </a:lnTo>
                <a:lnTo>
                  <a:pt x="0" y="4825"/>
                </a:lnTo>
                <a:lnTo>
                  <a:pt x="853" y="10766"/>
                </a:lnTo>
                <a:lnTo>
                  <a:pt x="4113" y="14325"/>
                </a:lnTo>
                <a:lnTo>
                  <a:pt x="6999" y="18256"/>
                </a:lnTo>
                <a:lnTo>
                  <a:pt x="6731" y="25311"/>
                </a:lnTo>
                <a:lnTo>
                  <a:pt x="27190" y="25399"/>
                </a:lnTo>
                <a:lnTo>
                  <a:pt x="25057" y="18177"/>
                </a:lnTo>
                <a:lnTo>
                  <a:pt x="19840" y="14012"/>
                </a:lnTo>
                <a:lnTo>
                  <a:pt x="14914" y="9560"/>
                </a:lnTo>
                <a:lnTo>
                  <a:pt x="13652" y="1473"/>
                </a:lnTo>
                <a:lnTo>
                  <a:pt x="65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4" name="bk object 414"/>
          <p:cNvSpPr/>
          <p:nvPr/>
        </p:nvSpPr>
        <p:spPr>
          <a:xfrm>
            <a:off x="1763599" y="638655"/>
            <a:ext cx="32004" cy="7168"/>
          </a:xfrm>
          <a:custGeom>
            <a:avLst/>
            <a:gdLst/>
            <a:ahLst/>
            <a:cxnLst/>
            <a:rect l="l" t="t" r="r" b="b"/>
            <a:pathLst>
              <a:path w="31114" h="7620">
                <a:moveTo>
                  <a:pt x="18461" y="0"/>
                </a:moveTo>
                <a:lnTo>
                  <a:pt x="10200" y="1746"/>
                </a:lnTo>
                <a:lnTo>
                  <a:pt x="0" y="1857"/>
                </a:lnTo>
                <a:lnTo>
                  <a:pt x="4290" y="7611"/>
                </a:lnTo>
                <a:lnTo>
                  <a:pt x="11283" y="7124"/>
                </a:lnTo>
                <a:lnTo>
                  <a:pt x="20306" y="4889"/>
                </a:lnTo>
                <a:lnTo>
                  <a:pt x="30154" y="4889"/>
                </a:lnTo>
                <a:lnTo>
                  <a:pt x="25162" y="67"/>
                </a:lnTo>
                <a:lnTo>
                  <a:pt x="18461" y="0"/>
                </a:lnTo>
                <a:close/>
              </a:path>
              <a:path w="31114" h="7620">
                <a:moveTo>
                  <a:pt x="30154" y="4889"/>
                </a:moveTo>
                <a:lnTo>
                  <a:pt x="20306" y="4889"/>
                </a:lnTo>
                <a:lnTo>
                  <a:pt x="30683" y="5400"/>
                </a:lnTo>
                <a:lnTo>
                  <a:pt x="30154" y="488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5" name="bk object 415"/>
          <p:cNvSpPr/>
          <p:nvPr/>
        </p:nvSpPr>
        <p:spPr>
          <a:xfrm>
            <a:off x="837331" y="668789"/>
            <a:ext cx="17635" cy="22697"/>
          </a:xfrm>
          <a:custGeom>
            <a:avLst/>
            <a:gdLst/>
            <a:ahLst/>
            <a:cxnLst/>
            <a:rect l="l" t="t" r="r" b="b"/>
            <a:pathLst>
              <a:path w="17144" h="24129">
                <a:moveTo>
                  <a:pt x="0" y="0"/>
                </a:moveTo>
                <a:lnTo>
                  <a:pt x="2000" y="7533"/>
                </a:lnTo>
                <a:lnTo>
                  <a:pt x="2605" y="15617"/>
                </a:lnTo>
                <a:lnTo>
                  <a:pt x="6145" y="21877"/>
                </a:lnTo>
                <a:lnTo>
                  <a:pt x="16954" y="23939"/>
                </a:lnTo>
                <a:lnTo>
                  <a:pt x="14670" y="18384"/>
                </a:lnTo>
                <a:lnTo>
                  <a:pt x="9598" y="13449"/>
                </a:lnTo>
                <a:lnTo>
                  <a:pt x="6521" y="8637"/>
                </a:lnTo>
                <a:lnTo>
                  <a:pt x="10223" y="3454"/>
                </a:lnTo>
                <a:lnTo>
                  <a:pt x="10858" y="546"/>
                </a:lnTo>
                <a:lnTo>
                  <a:pt x="8902" y="228"/>
                </a:lnTo>
                <a:lnTo>
                  <a:pt x="6832" y="2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6" name="bk object 416"/>
          <p:cNvSpPr/>
          <p:nvPr/>
        </p:nvSpPr>
        <p:spPr>
          <a:xfrm>
            <a:off x="3527822" y="708219"/>
            <a:ext cx="39189" cy="5973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0" y="185"/>
                </a:moveTo>
                <a:lnTo>
                  <a:pt x="6934" y="6092"/>
                </a:lnTo>
                <a:lnTo>
                  <a:pt x="15817" y="6224"/>
                </a:lnTo>
                <a:lnTo>
                  <a:pt x="26167" y="4232"/>
                </a:lnTo>
                <a:lnTo>
                  <a:pt x="37503" y="3767"/>
                </a:lnTo>
                <a:lnTo>
                  <a:pt x="35818" y="584"/>
                </a:lnTo>
                <a:lnTo>
                  <a:pt x="32488" y="404"/>
                </a:lnTo>
                <a:lnTo>
                  <a:pt x="11056" y="404"/>
                </a:lnTo>
                <a:lnTo>
                  <a:pt x="0" y="185"/>
                </a:lnTo>
                <a:close/>
              </a:path>
              <a:path w="38100" h="6350">
                <a:moveTo>
                  <a:pt x="24999" y="0"/>
                </a:moveTo>
                <a:lnTo>
                  <a:pt x="11056" y="404"/>
                </a:lnTo>
                <a:lnTo>
                  <a:pt x="32488" y="404"/>
                </a:lnTo>
                <a:lnTo>
                  <a:pt x="249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7" name="bk object 417"/>
          <p:cNvSpPr/>
          <p:nvPr/>
        </p:nvSpPr>
        <p:spPr>
          <a:xfrm>
            <a:off x="695704" y="712267"/>
            <a:ext cx="16329" cy="11946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9994" y="0"/>
                </a:moveTo>
                <a:lnTo>
                  <a:pt x="1066" y="927"/>
                </a:lnTo>
                <a:lnTo>
                  <a:pt x="0" y="9905"/>
                </a:lnTo>
                <a:lnTo>
                  <a:pt x="5740" y="12141"/>
                </a:lnTo>
                <a:lnTo>
                  <a:pt x="14668" y="11214"/>
                </a:lnTo>
                <a:lnTo>
                  <a:pt x="15735" y="2235"/>
                </a:lnTo>
                <a:lnTo>
                  <a:pt x="99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8" name="bk object 418"/>
          <p:cNvSpPr/>
          <p:nvPr/>
        </p:nvSpPr>
        <p:spPr>
          <a:xfrm>
            <a:off x="1004701" y="762489"/>
            <a:ext cx="11757" cy="16127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558" y="0"/>
                </a:moveTo>
                <a:lnTo>
                  <a:pt x="0" y="8483"/>
                </a:lnTo>
                <a:lnTo>
                  <a:pt x="5867" y="10591"/>
                </a:lnTo>
                <a:lnTo>
                  <a:pt x="7302" y="17081"/>
                </a:lnTo>
                <a:lnTo>
                  <a:pt x="10988" y="12733"/>
                </a:lnTo>
                <a:lnTo>
                  <a:pt x="10683" y="6045"/>
                </a:lnTo>
                <a:lnTo>
                  <a:pt x="7002" y="604"/>
                </a:lnTo>
                <a:lnTo>
                  <a:pt x="5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9" name="bk object 419"/>
          <p:cNvSpPr/>
          <p:nvPr/>
        </p:nvSpPr>
        <p:spPr>
          <a:xfrm>
            <a:off x="2573294" y="778372"/>
            <a:ext cx="18941" cy="10751"/>
          </a:xfrm>
          <a:custGeom>
            <a:avLst/>
            <a:gdLst/>
            <a:ahLst/>
            <a:cxnLst/>
            <a:rect l="l" t="t" r="r" b="b"/>
            <a:pathLst>
              <a:path w="18414" h="11430">
                <a:moveTo>
                  <a:pt x="0" y="0"/>
                </a:moveTo>
                <a:lnTo>
                  <a:pt x="1790" y="2755"/>
                </a:lnTo>
                <a:lnTo>
                  <a:pt x="3543" y="5549"/>
                </a:lnTo>
                <a:lnTo>
                  <a:pt x="3365" y="10248"/>
                </a:lnTo>
                <a:lnTo>
                  <a:pt x="12293" y="11252"/>
                </a:lnTo>
                <a:lnTo>
                  <a:pt x="18046" y="9067"/>
                </a:lnTo>
                <a:lnTo>
                  <a:pt x="17757" y="6438"/>
                </a:lnTo>
                <a:lnTo>
                  <a:pt x="10528" y="6438"/>
                </a:lnTo>
                <a:lnTo>
                  <a:pt x="8483" y="406"/>
                </a:lnTo>
                <a:lnTo>
                  <a:pt x="0" y="0"/>
                </a:lnTo>
                <a:close/>
              </a:path>
              <a:path w="18414" h="11430">
                <a:moveTo>
                  <a:pt x="17056" y="76"/>
                </a:moveTo>
                <a:lnTo>
                  <a:pt x="10528" y="6438"/>
                </a:lnTo>
                <a:lnTo>
                  <a:pt x="17757" y="6438"/>
                </a:lnTo>
                <a:lnTo>
                  <a:pt x="17056" y="7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0" name="bk object 420"/>
          <p:cNvSpPr/>
          <p:nvPr/>
        </p:nvSpPr>
        <p:spPr>
          <a:xfrm>
            <a:off x="2513611" y="781371"/>
            <a:ext cx="42454" cy="10154"/>
          </a:xfrm>
          <a:custGeom>
            <a:avLst/>
            <a:gdLst/>
            <a:ahLst/>
            <a:cxnLst/>
            <a:rect l="l" t="t" r="r" b="b"/>
            <a:pathLst>
              <a:path w="41275" h="10794">
                <a:moveTo>
                  <a:pt x="39329" y="8835"/>
                </a:moveTo>
                <a:lnTo>
                  <a:pt x="30150" y="8835"/>
                </a:lnTo>
                <a:lnTo>
                  <a:pt x="40919" y="10375"/>
                </a:lnTo>
                <a:lnTo>
                  <a:pt x="39329" y="8835"/>
                </a:lnTo>
                <a:close/>
              </a:path>
              <a:path w="41275" h="10794">
                <a:moveTo>
                  <a:pt x="6857" y="0"/>
                </a:moveTo>
                <a:lnTo>
                  <a:pt x="8089" y="5803"/>
                </a:lnTo>
                <a:lnTo>
                  <a:pt x="4165" y="6413"/>
                </a:lnTo>
                <a:lnTo>
                  <a:pt x="0" y="6794"/>
                </a:lnTo>
                <a:lnTo>
                  <a:pt x="10040" y="10327"/>
                </a:lnTo>
                <a:lnTo>
                  <a:pt x="19973" y="9913"/>
                </a:lnTo>
                <a:lnTo>
                  <a:pt x="30150" y="8835"/>
                </a:lnTo>
                <a:lnTo>
                  <a:pt x="39329" y="8835"/>
                </a:lnTo>
                <a:lnTo>
                  <a:pt x="34848" y="4495"/>
                </a:lnTo>
                <a:lnTo>
                  <a:pt x="29932" y="2239"/>
                </a:lnTo>
                <a:lnTo>
                  <a:pt x="68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1" name="bk object 421"/>
          <p:cNvSpPr/>
          <p:nvPr/>
        </p:nvSpPr>
        <p:spPr>
          <a:xfrm>
            <a:off x="3688794" y="792447"/>
            <a:ext cx="38535" cy="12543"/>
          </a:xfrm>
          <a:custGeom>
            <a:avLst/>
            <a:gdLst/>
            <a:ahLst/>
            <a:cxnLst/>
            <a:rect l="l" t="t" r="r" b="b"/>
            <a:pathLst>
              <a:path w="37464" h="13334">
                <a:moveTo>
                  <a:pt x="0" y="0"/>
                </a:moveTo>
                <a:lnTo>
                  <a:pt x="5444" y="7761"/>
                </a:lnTo>
                <a:lnTo>
                  <a:pt x="15860" y="12085"/>
                </a:lnTo>
                <a:lnTo>
                  <a:pt x="27712" y="12964"/>
                </a:lnTo>
                <a:lnTo>
                  <a:pt x="37465" y="10388"/>
                </a:lnTo>
                <a:lnTo>
                  <a:pt x="29058" y="6845"/>
                </a:lnTo>
                <a:lnTo>
                  <a:pt x="19308" y="4627"/>
                </a:lnTo>
                <a:lnTo>
                  <a:pt x="9270" y="269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2" name="bk object 422"/>
          <p:cNvSpPr/>
          <p:nvPr/>
        </p:nvSpPr>
        <p:spPr>
          <a:xfrm>
            <a:off x="1847006" y="798688"/>
            <a:ext cx="35270" cy="8959"/>
          </a:xfrm>
          <a:custGeom>
            <a:avLst/>
            <a:gdLst/>
            <a:ahLst/>
            <a:cxnLst/>
            <a:rect l="l" t="t" r="r" b="b"/>
            <a:pathLst>
              <a:path w="34289" h="9525">
                <a:moveTo>
                  <a:pt x="28296" y="0"/>
                </a:moveTo>
                <a:lnTo>
                  <a:pt x="19427" y="656"/>
                </a:lnTo>
                <a:lnTo>
                  <a:pt x="9373" y="4031"/>
                </a:lnTo>
                <a:lnTo>
                  <a:pt x="0" y="6018"/>
                </a:lnTo>
                <a:lnTo>
                  <a:pt x="7591" y="8905"/>
                </a:lnTo>
                <a:lnTo>
                  <a:pt x="14693" y="8433"/>
                </a:lnTo>
                <a:lnTo>
                  <a:pt x="22977" y="6791"/>
                </a:lnTo>
                <a:lnTo>
                  <a:pt x="34112" y="6171"/>
                </a:lnTo>
                <a:lnTo>
                  <a:pt x="2829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3" name="bk object 423"/>
          <p:cNvSpPr/>
          <p:nvPr/>
        </p:nvSpPr>
        <p:spPr>
          <a:xfrm>
            <a:off x="3220218" y="813071"/>
            <a:ext cx="131935" cy="16127"/>
          </a:xfrm>
          <a:custGeom>
            <a:avLst/>
            <a:gdLst/>
            <a:ahLst/>
            <a:cxnLst/>
            <a:rect l="l" t="t" r="r" b="b"/>
            <a:pathLst>
              <a:path w="128270" h="17144">
                <a:moveTo>
                  <a:pt x="8674" y="0"/>
                </a:moveTo>
                <a:lnTo>
                  <a:pt x="4749" y="1181"/>
                </a:lnTo>
                <a:lnTo>
                  <a:pt x="0" y="5956"/>
                </a:lnTo>
                <a:lnTo>
                  <a:pt x="5232" y="6807"/>
                </a:lnTo>
                <a:lnTo>
                  <a:pt x="35148" y="11996"/>
                </a:lnTo>
                <a:lnTo>
                  <a:pt x="66513" y="16211"/>
                </a:lnTo>
                <a:lnTo>
                  <a:pt x="97929" y="16712"/>
                </a:lnTo>
                <a:lnTo>
                  <a:pt x="128003" y="10756"/>
                </a:lnTo>
                <a:lnTo>
                  <a:pt x="99285" y="9758"/>
                </a:lnTo>
                <a:lnTo>
                  <a:pt x="67690" y="9274"/>
                </a:lnTo>
                <a:lnTo>
                  <a:pt x="36420" y="6842"/>
                </a:lnTo>
                <a:lnTo>
                  <a:pt x="867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4" name="bk object 424"/>
          <p:cNvSpPr/>
          <p:nvPr/>
        </p:nvSpPr>
        <p:spPr>
          <a:xfrm>
            <a:off x="2825718" y="810985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5" h="7619">
                <a:moveTo>
                  <a:pt x="0" y="504"/>
                </a:moveTo>
                <a:lnTo>
                  <a:pt x="4872" y="4168"/>
                </a:lnTo>
                <a:lnTo>
                  <a:pt x="11188" y="6396"/>
                </a:lnTo>
                <a:lnTo>
                  <a:pt x="18723" y="7411"/>
                </a:lnTo>
                <a:lnTo>
                  <a:pt x="27254" y="7439"/>
                </a:lnTo>
                <a:lnTo>
                  <a:pt x="25103" y="1087"/>
                </a:lnTo>
                <a:lnTo>
                  <a:pt x="23811" y="898"/>
                </a:lnTo>
                <a:lnTo>
                  <a:pt x="8166" y="898"/>
                </a:lnTo>
                <a:lnTo>
                  <a:pt x="0" y="504"/>
                </a:lnTo>
                <a:close/>
              </a:path>
              <a:path w="27305" h="7619">
                <a:moveTo>
                  <a:pt x="17637" y="0"/>
                </a:moveTo>
                <a:lnTo>
                  <a:pt x="8166" y="898"/>
                </a:lnTo>
                <a:lnTo>
                  <a:pt x="23811" y="898"/>
                </a:lnTo>
                <a:lnTo>
                  <a:pt x="1763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5" name="bk object 425"/>
          <p:cNvSpPr/>
          <p:nvPr/>
        </p:nvSpPr>
        <p:spPr>
          <a:xfrm>
            <a:off x="1661023" y="814640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5" h="12700">
                <a:moveTo>
                  <a:pt x="26641" y="8626"/>
                </a:moveTo>
                <a:lnTo>
                  <a:pt x="21483" y="8626"/>
                </a:lnTo>
                <a:lnTo>
                  <a:pt x="27241" y="12260"/>
                </a:lnTo>
                <a:lnTo>
                  <a:pt x="26641" y="8626"/>
                </a:lnTo>
                <a:close/>
              </a:path>
              <a:path w="27305" h="12700">
                <a:moveTo>
                  <a:pt x="7848" y="0"/>
                </a:moveTo>
                <a:lnTo>
                  <a:pt x="0" y="1909"/>
                </a:lnTo>
                <a:lnTo>
                  <a:pt x="3379" y="7893"/>
                </a:lnTo>
                <a:lnTo>
                  <a:pt x="12034" y="8652"/>
                </a:lnTo>
                <a:lnTo>
                  <a:pt x="26641" y="8626"/>
                </a:lnTo>
                <a:lnTo>
                  <a:pt x="26130" y="5533"/>
                </a:lnTo>
                <a:lnTo>
                  <a:pt x="18111" y="1327"/>
                </a:lnTo>
                <a:lnTo>
                  <a:pt x="784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6" name="bk object 426"/>
          <p:cNvSpPr/>
          <p:nvPr/>
        </p:nvSpPr>
        <p:spPr>
          <a:xfrm>
            <a:off x="1331258" y="816657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5" h="12700">
                <a:moveTo>
                  <a:pt x="12065" y="0"/>
                </a:moveTo>
                <a:lnTo>
                  <a:pt x="0" y="1777"/>
                </a:lnTo>
                <a:lnTo>
                  <a:pt x="3060" y="8928"/>
                </a:lnTo>
                <a:lnTo>
                  <a:pt x="10020" y="12217"/>
                </a:lnTo>
                <a:lnTo>
                  <a:pt x="20421" y="12103"/>
                </a:lnTo>
                <a:lnTo>
                  <a:pt x="17564" y="4749"/>
                </a:lnTo>
                <a:lnTo>
                  <a:pt x="1206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7" name="bk object 427"/>
          <p:cNvSpPr/>
          <p:nvPr/>
        </p:nvSpPr>
        <p:spPr>
          <a:xfrm>
            <a:off x="1387653" y="828192"/>
            <a:ext cx="17635" cy="19711"/>
          </a:xfrm>
          <a:custGeom>
            <a:avLst/>
            <a:gdLst/>
            <a:ahLst/>
            <a:cxnLst/>
            <a:rect l="l" t="t" r="r" b="b"/>
            <a:pathLst>
              <a:path w="17144" h="20955">
                <a:moveTo>
                  <a:pt x="3104" y="0"/>
                </a:moveTo>
                <a:lnTo>
                  <a:pt x="0" y="6248"/>
                </a:lnTo>
                <a:lnTo>
                  <a:pt x="2936" y="12923"/>
                </a:lnTo>
                <a:lnTo>
                  <a:pt x="9344" y="18268"/>
                </a:lnTo>
                <a:lnTo>
                  <a:pt x="16655" y="20523"/>
                </a:lnTo>
                <a:lnTo>
                  <a:pt x="11181" y="14617"/>
                </a:lnTo>
                <a:lnTo>
                  <a:pt x="10013" y="4470"/>
                </a:lnTo>
                <a:lnTo>
                  <a:pt x="310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8" name="bk object 428"/>
          <p:cNvSpPr/>
          <p:nvPr/>
        </p:nvSpPr>
        <p:spPr>
          <a:xfrm>
            <a:off x="1376625" y="855526"/>
            <a:ext cx="17635" cy="11349"/>
          </a:xfrm>
          <a:custGeom>
            <a:avLst/>
            <a:gdLst/>
            <a:ahLst/>
            <a:cxnLst/>
            <a:rect l="l" t="t" r="r" b="b"/>
            <a:pathLst>
              <a:path w="17144" h="12065">
                <a:moveTo>
                  <a:pt x="10769" y="0"/>
                </a:moveTo>
                <a:lnTo>
                  <a:pt x="50" y="1574"/>
                </a:lnTo>
                <a:lnTo>
                  <a:pt x="0" y="11811"/>
                </a:lnTo>
                <a:lnTo>
                  <a:pt x="17056" y="11874"/>
                </a:lnTo>
                <a:lnTo>
                  <a:pt x="13970" y="5892"/>
                </a:lnTo>
                <a:lnTo>
                  <a:pt x="107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9" name="bk object 429"/>
          <p:cNvSpPr/>
          <p:nvPr/>
        </p:nvSpPr>
        <p:spPr>
          <a:xfrm>
            <a:off x="727598" y="876871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0" y="0"/>
                </a:moveTo>
                <a:lnTo>
                  <a:pt x="868" y="6774"/>
                </a:lnTo>
                <a:lnTo>
                  <a:pt x="5551" y="9772"/>
                </a:lnTo>
                <a:lnTo>
                  <a:pt x="12560" y="10465"/>
                </a:lnTo>
                <a:lnTo>
                  <a:pt x="20408" y="10325"/>
                </a:lnTo>
                <a:lnTo>
                  <a:pt x="20439" y="4244"/>
                </a:lnTo>
                <a:lnTo>
                  <a:pt x="10825" y="4244"/>
                </a:lnTo>
                <a:lnTo>
                  <a:pt x="0" y="0"/>
                </a:lnTo>
                <a:close/>
              </a:path>
              <a:path w="20954" h="10794">
                <a:moveTo>
                  <a:pt x="20459" y="88"/>
                </a:moveTo>
                <a:lnTo>
                  <a:pt x="14078" y="3532"/>
                </a:lnTo>
                <a:lnTo>
                  <a:pt x="10825" y="4244"/>
                </a:lnTo>
                <a:lnTo>
                  <a:pt x="20439" y="4244"/>
                </a:lnTo>
                <a:lnTo>
                  <a:pt x="20459" y="8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0" name="bk object 430"/>
          <p:cNvSpPr/>
          <p:nvPr/>
        </p:nvSpPr>
        <p:spPr>
          <a:xfrm>
            <a:off x="177521" y="887524"/>
            <a:ext cx="9797" cy="22697"/>
          </a:xfrm>
          <a:custGeom>
            <a:avLst/>
            <a:gdLst/>
            <a:ahLst/>
            <a:cxnLst/>
            <a:rect l="l" t="t" r="r" b="b"/>
            <a:pathLst>
              <a:path w="9525" h="24130">
                <a:moveTo>
                  <a:pt x="2690" y="0"/>
                </a:moveTo>
                <a:lnTo>
                  <a:pt x="0" y="5007"/>
                </a:lnTo>
                <a:lnTo>
                  <a:pt x="467" y="13269"/>
                </a:lnTo>
                <a:lnTo>
                  <a:pt x="3725" y="20872"/>
                </a:lnTo>
                <a:lnTo>
                  <a:pt x="9408" y="23901"/>
                </a:lnTo>
                <a:lnTo>
                  <a:pt x="9242" y="16421"/>
                </a:lnTo>
                <a:lnTo>
                  <a:pt x="6682" y="11317"/>
                </a:lnTo>
                <a:lnTo>
                  <a:pt x="3805" y="6529"/>
                </a:lnTo>
                <a:lnTo>
                  <a:pt x="269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1" name="bk object 431"/>
          <p:cNvSpPr/>
          <p:nvPr/>
        </p:nvSpPr>
        <p:spPr>
          <a:xfrm>
            <a:off x="615243" y="895255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10731" y="0"/>
                </a:moveTo>
                <a:lnTo>
                  <a:pt x="0" y="444"/>
                </a:lnTo>
                <a:lnTo>
                  <a:pt x="3771" y="6896"/>
                </a:lnTo>
                <a:lnTo>
                  <a:pt x="4724" y="16141"/>
                </a:lnTo>
                <a:lnTo>
                  <a:pt x="13563" y="17551"/>
                </a:lnTo>
                <a:lnTo>
                  <a:pt x="11684" y="9245"/>
                </a:lnTo>
                <a:lnTo>
                  <a:pt x="1073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2" name="bk object 432"/>
          <p:cNvSpPr/>
          <p:nvPr/>
        </p:nvSpPr>
        <p:spPr>
          <a:xfrm>
            <a:off x="2298999" y="914522"/>
            <a:ext cx="24819" cy="10154"/>
          </a:xfrm>
          <a:custGeom>
            <a:avLst/>
            <a:gdLst/>
            <a:ahLst/>
            <a:cxnLst/>
            <a:rect l="l" t="t" r="r" b="b"/>
            <a:pathLst>
              <a:path w="24130" h="10794">
                <a:moveTo>
                  <a:pt x="11952" y="0"/>
                </a:moveTo>
                <a:lnTo>
                  <a:pt x="3871" y="1017"/>
                </a:lnTo>
                <a:lnTo>
                  <a:pt x="0" y="4159"/>
                </a:lnTo>
                <a:lnTo>
                  <a:pt x="2885" y="10638"/>
                </a:lnTo>
                <a:lnTo>
                  <a:pt x="7885" y="8224"/>
                </a:lnTo>
                <a:lnTo>
                  <a:pt x="14910" y="3803"/>
                </a:lnTo>
                <a:lnTo>
                  <a:pt x="23321" y="3803"/>
                </a:lnTo>
                <a:lnTo>
                  <a:pt x="20025" y="1087"/>
                </a:lnTo>
                <a:lnTo>
                  <a:pt x="11952" y="0"/>
                </a:lnTo>
                <a:close/>
              </a:path>
              <a:path w="24130" h="10794">
                <a:moveTo>
                  <a:pt x="23321" y="3803"/>
                </a:moveTo>
                <a:lnTo>
                  <a:pt x="14910" y="3803"/>
                </a:lnTo>
                <a:lnTo>
                  <a:pt x="23875" y="4260"/>
                </a:lnTo>
                <a:lnTo>
                  <a:pt x="23321" y="38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3" name="bk object 433"/>
          <p:cNvSpPr/>
          <p:nvPr/>
        </p:nvSpPr>
        <p:spPr>
          <a:xfrm>
            <a:off x="3567878" y="398668"/>
            <a:ext cx="40495" cy="28073"/>
          </a:xfrm>
          <a:custGeom>
            <a:avLst/>
            <a:gdLst/>
            <a:ahLst/>
            <a:cxnLst/>
            <a:rect l="l" t="t" r="r" b="b"/>
            <a:pathLst>
              <a:path w="39370" h="29845">
                <a:moveTo>
                  <a:pt x="7699" y="0"/>
                </a:moveTo>
                <a:lnTo>
                  <a:pt x="0" y="2030"/>
                </a:lnTo>
                <a:lnTo>
                  <a:pt x="8210" y="10022"/>
                </a:lnTo>
                <a:lnTo>
                  <a:pt x="19038" y="15419"/>
                </a:lnTo>
                <a:lnTo>
                  <a:pt x="29698" y="20982"/>
                </a:lnTo>
                <a:lnTo>
                  <a:pt x="37401" y="29475"/>
                </a:lnTo>
                <a:lnTo>
                  <a:pt x="38814" y="25733"/>
                </a:lnTo>
                <a:lnTo>
                  <a:pt x="34561" y="21220"/>
                </a:lnTo>
                <a:lnTo>
                  <a:pt x="30048" y="14859"/>
                </a:lnTo>
                <a:lnTo>
                  <a:pt x="30683" y="5573"/>
                </a:lnTo>
                <a:lnTo>
                  <a:pt x="20504" y="5111"/>
                </a:lnTo>
                <a:lnTo>
                  <a:pt x="13689" y="2140"/>
                </a:lnTo>
                <a:lnTo>
                  <a:pt x="76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4" name="bk object 434"/>
          <p:cNvSpPr/>
          <p:nvPr/>
        </p:nvSpPr>
        <p:spPr>
          <a:xfrm>
            <a:off x="2017505" y="362310"/>
            <a:ext cx="32004" cy="23294"/>
          </a:xfrm>
          <a:custGeom>
            <a:avLst/>
            <a:gdLst/>
            <a:ahLst/>
            <a:cxnLst/>
            <a:rect l="l" t="t" r="r" b="b"/>
            <a:pathLst>
              <a:path w="31114" h="24765">
                <a:moveTo>
                  <a:pt x="0" y="0"/>
                </a:moveTo>
                <a:lnTo>
                  <a:pt x="1847" y="5808"/>
                </a:lnTo>
                <a:lnTo>
                  <a:pt x="7599" y="7748"/>
                </a:lnTo>
                <a:lnTo>
                  <a:pt x="14653" y="8395"/>
                </a:lnTo>
                <a:lnTo>
                  <a:pt x="20408" y="10325"/>
                </a:lnTo>
                <a:lnTo>
                  <a:pt x="20828" y="16446"/>
                </a:lnTo>
                <a:lnTo>
                  <a:pt x="16205" y="17500"/>
                </a:lnTo>
                <a:lnTo>
                  <a:pt x="16941" y="23952"/>
                </a:lnTo>
                <a:lnTo>
                  <a:pt x="27319" y="24144"/>
                </a:lnTo>
                <a:lnTo>
                  <a:pt x="30763" y="22475"/>
                </a:lnTo>
                <a:lnTo>
                  <a:pt x="30711" y="20586"/>
                </a:lnTo>
                <a:lnTo>
                  <a:pt x="27190" y="20586"/>
                </a:lnTo>
                <a:lnTo>
                  <a:pt x="23129" y="12726"/>
                </a:lnTo>
                <a:lnTo>
                  <a:pt x="17524" y="6397"/>
                </a:lnTo>
                <a:lnTo>
                  <a:pt x="9954" y="2016"/>
                </a:lnTo>
                <a:lnTo>
                  <a:pt x="0" y="0"/>
                </a:lnTo>
                <a:close/>
              </a:path>
              <a:path w="31114" h="24765">
                <a:moveTo>
                  <a:pt x="27724" y="16548"/>
                </a:moveTo>
                <a:lnTo>
                  <a:pt x="27393" y="18503"/>
                </a:lnTo>
                <a:lnTo>
                  <a:pt x="27190" y="20586"/>
                </a:lnTo>
                <a:lnTo>
                  <a:pt x="30711" y="20586"/>
                </a:lnTo>
                <a:lnTo>
                  <a:pt x="30619" y="17183"/>
                </a:lnTo>
                <a:lnTo>
                  <a:pt x="27724" y="1654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5" name="bk object 435"/>
          <p:cNvSpPr/>
          <p:nvPr/>
        </p:nvSpPr>
        <p:spPr>
          <a:xfrm>
            <a:off x="3588973" y="391040"/>
            <a:ext cx="91440" cy="19711"/>
          </a:xfrm>
          <a:custGeom>
            <a:avLst/>
            <a:gdLst/>
            <a:ahLst/>
            <a:cxnLst/>
            <a:rect l="l" t="t" r="r" b="b"/>
            <a:pathLst>
              <a:path w="88900" h="20954">
                <a:moveTo>
                  <a:pt x="0" y="0"/>
                </a:moveTo>
                <a:lnTo>
                  <a:pt x="13441" y="9969"/>
                </a:lnTo>
                <a:lnTo>
                  <a:pt x="34459" y="15306"/>
                </a:lnTo>
                <a:lnTo>
                  <a:pt x="78359" y="20802"/>
                </a:lnTo>
                <a:lnTo>
                  <a:pt x="80276" y="15900"/>
                </a:lnTo>
                <a:lnTo>
                  <a:pt x="82195" y="13995"/>
                </a:lnTo>
                <a:lnTo>
                  <a:pt x="81800" y="13995"/>
                </a:lnTo>
                <a:lnTo>
                  <a:pt x="80382" y="12955"/>
                </a:lnTo>
                <a:lnTo>
                  <a:pt x="57651" y="12955"/>
                </a:lnTo>
                <a:lnTo>
                  <a:pt x="41914" y="10394"/>
                </a:lnTo>
                <a:lnTo>
                  <a:pt x="19707" y="4405"/>
                </a:lnTo>
                <a:lnTo>
                  <a:pt x="0" y="0"/>
                </a:lnTo>
                <a:close/>
              </a:path>
              <a:path w="88900" h="20954">
                <a:moveTo>
                  <a:pt x="86436" y="4813"/>
                </a:moveTo>
                <a:lnTo>
                  <a:pt x="80797" y="8445"/>
                </a:lnTo>
                <a:lnTo>
                  <a:pt x="81800" y="13995"/>
                </a:lnTo>
                <a:lnTo>
                  <a:pt x="82195" y="13995"/>
                </a:lnTo>
                <a:lnTo>
                  <a:pt x="83705" y="12496"/>
                </a:lnTo>
                <a:lnTo>
                  <a:pt x="88633" y="10617"/>
                </a:lnTo>
                <a:lnTo>
                  <a:pt x="86436" y="4813"/>
                </a:lnTo>
                <a:close/>
              </a:path>
              <a:path w="88900" h="20954">
                <a:moveTo>
                  <a:pt x="57950" y="7073"/>
                </a:moveTo>
                <a:lnTo>
                  <a:pt x="57651" y="12955"/>
                </a:lnTo>
                <a:lnTo>
                  <a:pt x="80382" y="12955"/>
                </a:lnTo>
                <a:lnTo>
                  <a:pt x="76222" y="9904"/>
                </a:lnTo>
                <a:lnTo>
                  <a:pt x="71337" y="9082"/>
                </a:lnTo>
                <a:lnTo>
                  <a:pt x="65721" y="8985"/>
                </a:lnTo>
                <a:lnTo>
                  <a:pt x="57950" y="707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6" name="bk object 436"/>
          <p:cNvSpPr/>
          <p:nvPr/>
        </p:nvSpPr>
        <p:spPr>
          <a:xfrm>
            <a:off x="512422" y="388388"/>
            <a:ext cx="34617" cy="19711"/>
          </a:xfrm>
          <a:custGeom>
            <a:avLst/>
            <a:gdLst/>
            <a:ahLst/>
            <a:cxnLst/>
            <a:rect l="l" t="t" r="r" b="b"/>
            <a:pathLst>
              <a:path w="33654" h="20954">
                <a:moveTo>
                  <a:pt x="0" y="0"/>
                </a:moveTo>
                <a:lnTo>
                  <a:pt x="5314" y="9428"/>
                </a:lnTo>
                <a:lnTo>
                  <a:pt x="14408" y="11190"/>
                </a:lnTo>
                <a:lnTo>
                  <a:pt x="23949" y="12506"/>
                </a:lnTo>
                <a:lnTo>
                  <a:pt x="30606" y="20599"/>
                </a:lnTo>
                <a:lnTo>
                  <a:pt x="33201" y="18922"/>
                </a:lnTo>
                <a:lnTo>
                  <a:pt x="31826" y="15057"/>
                </a:lnTo>
                <a:lnTo>
                  <a:pt x="29860" y="9699"/>
                </a:lnTo>
                <a:lnTo>
                  <a:pt x="30387" y="5756"/>
                </a:lnTo>
                <a:lnTo>
                  <a:pt x="21140" y="5756"/>
                </a:lnTo>
                <a:lnTo>
                  <a:pt x="15536" y="4081"/>
                </a:lnTo>
                <a:lnTo>
                  <a:pt x="9835" y="1251"/>
                </a:lnTo>
                <a:lnTo>
                  <a:pt x="0" y="0"/>
                </a:lnTo>
                <a:close/>
              </a:path>
              <a:path w="33654" h="20954">
                <a:moveTo>
                  <a:pt x="30683" y="3543"/>
                </a:moveTo>
                <a:lnTo>
                  <a:pt x="21140" y="5756"/>
                </a:lnTo>
                <a:lnTo>
                  <a:pt x="30387" y="5756"/>
                </a:lnTo>
                <a:lnTo>
                  <a:pt x="30683" y="354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7" name="bk object 437"/>
          <p:cNvSpPr/>
          <p:nvPr/>
        </p:nvSpPr>
        <p:spPr>
          <a:xfrm>
            <a:off x="267948" y="425943"/>
            <a:ext cx="65314" cy="25086"/>
          </a:xfrm>
          <a:custGeom>
            <a:avLst/>
            <a:gdLst/>
            <a:ahLst/>
            <a:cxnLst/>
            <a:rect l="l" t="t" r="r" b="b"/>
            <a:pathLst>
              <a:path w="63500" h="26670">
                <a:moveTo>
                  <a:pt x="41221" y="10337"/>
                </a:moveTo>
                <a:lnTo>
                  <a:pt x="32826" y="10337"/>
                </a:lnTo>
                <a:lnTo>
                  <a:pt x="39836" y="11328"/>
                </a:lnTo>
                <a:lnTo>
                  <a:pt x="39595" y="19469"/>
                </a:lnTo>
                <a:lnTo>
                  <a:pt x="42999" y="24028"/>
                </a:lnTo>
                <a:lnTo>
                  <a:pt x="53425" y="26542"/>
                </a:lnTo>
                <a:lnTo>
                  <a:pt x="53057" y="18186"/>
                </a:lnTo>
                <a:lnTo>
                  <a:pt x="58609" y="18186"/>
                </a:lnTo>
                <a:lnTo>
                  <a:pt x="57289" y="17505"/>
                </a:lnTo>
                <a:lnTo>
                  <a:pt x="49410" y="15978"/>
                </a:lnTo>
                <a:lnTo>
                  <a:pt x="42615" y="13376"/>
                </a:lnTo>
                <a:lnTo>
                  <a:pt x="41221" y="10337"/>
                </a:lnTo>
                <a:close/>
              </a:path>
              <a:path w="63500" h="26670">
                <a:moveTo>
                  <a:pt x="19103" y="6807"/>
                </a:moveTo>
                <a:lnTo>
                  <a:pt x="5559" y="6807"/>
                </a:lnTo>
                <a:lnTo>
                  <a:pt x="15828" y="8509"/>
                </a:lnTo>
                <a:lnTo>
                  <a:pt x="22417" y="13865"/>
                </a:lnTo>
                <a:lnTo>
                  <a:pt x="28231" y="19987"/>
                </a:lnTo>
                <a:lnTo>
                  <a:pt x="36179" y="23990"/>
                </a:lnTo>
                <a:lnTo>
                  <a:pt x="35308" y="18494"/>
                </a:lnTo>
                <a:lnTo>
                  <a:pt x="31969" y="16406"/>
                </a:lnTo>
                <a:lnTo>
                  <a:pt x="29896" y="14698"/>
                </a:lnTo>
                <a:lnTo>
                  <a:pt x="32826" y="10337"/>
                </a:lnTo>
                <a:lnTo>
                  <a:pt x="41221" y="10337"/>
                </a:lnTo>
                <a:lnTo>
                  <a:pt x="40495" y="8756"/>
                </a:lnTo>
                <a:lnTo>
                  <a:pt x="30934" y="8756"/>
                </a:lnTo>
                <a:lnTo>
                  <a:pt x="23674" y="8599"/>
                </a:lnTo>
                <a:lnTo>
                  <a:pt x="19103" y="6807"/>
                </a:lnTo>
                <a:close/>
              </a:path>
              <a:path w="63500" h="26670">
                <a:moveTo>
                  <a:pt x="58609" y="18186"/>
                </a:moveTo>
                <a:lnTo>
                  <a:pt x="53057" y="18186"/>
                </a:lnTo>
                <a:lnTo>
                  <a:pt x="63484" y="20700"/>
                </a:lnTo>
                <a:lnTo>
                  <a:pt x="58609" y="18186"/>
                </a:lnTo>
                <a:close/>
              </a:path>
              <a:path w="63500" h="26670">
                <a:moveTo>
                  <a:pt x="9001" y="0"/>
                </a:moveTo>
                <a:lnTo>
                  <a:pt x="3777" y="4229"/>
                </a:lnTo>
                <a:lnTo>
                  <a:pt x="0" y="9832"/>
                </a:lnTo>
                <a:lnTo>
                  <a:pt x="703" y="14783"/>
                </a:lnTo>
                <a:lnTo>
                  <a:pt x="8924" y="17056"/>
                </a:lnTo>
                <a:lnTo>
                  <a:pt x="7134" y="14300"/>
                </a:lnTo>
                <a:lnTo>
                  <a:pt x="5394" y="11506"/>
                </a:lnTo>
                <a:lnTo>
                  <a:pt x="5559" y="6807"/>
                </a:lnTo>
                <a:lnTo>
                  <a:pt x="19103" y="6807"/>
                </a:lnTo>
                <a:lnTo>
                  <a:pt x="16745" y="5882"/>
                </a:lnTo>
                <a:lnTo>
                  <a:pt x="9001" y="0"/>
                </a:lnTo>
                <a:close/>
              </a:path>
              <a:path w="63500" h="26670">
                <a:moveTo>
                  <a:pt x="39671" y="6959"/>
                </a:moveTo>
                <a:lnTo>
                  <a:pt x="30934" y="8756"/>
                </a:lnTo>
                <a:lnTo>
                  <a:pt x="40495" y="8756"/>
                </a:lnTo>
                <a:lnTo>
                  <a:pt x="39671" y="695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8" name="bk object 438"/>
          <p:cNvSpPr/>
          <p:nvPr/>
        </p:nvSpPr>
        <p:spPr>
          <a:xfrm>
            <a:off x="2137351" y="455834"/>
            <a:ext cx="17635" cy="16127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2420" y="0"/>
                </a:moveTo>
                <a:lnTo>
                  <a:pt x="0" y="3913"/>
                </a:lnTo>
                <a:lnTo>
                  <a:pt x="3728" y="8080"/>
                </a:lnTo>
                <a:lnTo>
                  <a:pt x="9342" y="12480"/>
                </a:lnTo>
                <a:lnTo>
                  <a:pt x="12580" y="17094"/>
                </a:lnTo>
                <a:lnTo>
                  <a:pt x="16596" y="11594"/>
                </a:lnTo>
                <a:lnTo>
                  <a:pt x="12967" y="7327"/>
                </a:lnTo>
                <a:lnTo>
                  <a:pt x="6604" y="3671"/>
                </a:lnTo>
                <a:lnTo>
                  <a:pt x="242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9" name="bk object 439"/>
          <p:cNvSpPr/>
          <p:nvPr/>
        </p:nvSpPr>
        <p:spPr>
          <a:xfrm>
            <a:off x="1353947" y="468771"/>
            <a:ext cx="22207" cy="19711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6845" y="0"/>
                </a:moveTo>
                <a:lnTo>
                  <a:pt x="3136" y="825"/>
                </a:lnTo>
                <a:lnTo>
                  <a:pt x="4508" y="6769"/>
                </a:lnTo>
                <a:lnTo>
                  <a:pt x="0" y="6781"/>
                </a:lnTo>
                <a:lnTo>
                  <a:pt x="2589" y="10158"/>
                </a:lnTo>
                <a:lnTo>
                  <a:pt x="6734" y="11993"/>
                </a:lnTo>
                <a:lnTo>
                  <a:pt x="10054" y="14645"/>
                </a:lnTo>
                <a:lnTo>
                  <a:pt x="10172" y="20472"/>
                </a:lnTo>
                <a:lnTo>
                  <a:pt x="14465" y="19646"/>
                </a:lnTo>
                <a:lnTo>
                  <a:pt x="13639" y="13703"/>
                </a:lnTo>
                <a:lnTo>
                  <a:pt x="10198" y="13652"/>
                </a:lnTo>
                <a:lnTo>
                  <a:pt x="11417" y="8877"/>
                </a:lnTo>
                <a:lnTo>
                  <a:pt x="18087" y="8877"/>
                </a:lnTo>
                <a:lnTo>
                  <a:pt x="16854" y="7861"/>
                </a:lnTo>
                <a:lnTo>
                  <a:pt x="10059" y="4635"/>
                </a:lnTo>
                <a:lnTo>
                  <a:pt x="6845" y="0"/>
                </a:lnTo>
                <a:close/>
              </a:path>
              <a:path w="21590" h="20954">
                <a:moveTo>
                  <a:pt x="18087" y="8877"/>
                </a:moveTo>
                <a:lnTo>
                  <a:pt x="11417" y="8877"/>
                </a:lnTo>
                <a:lnTo>
                  <a:pt x="16205" y="13385"/>
                </a:lnTo>
                <a:lnTo>
                  <a:pt x="17005" y="17094"/>
                </a:lnTo>
                <a:lnTo>
                  <a:pt x="21184" y="11430"/>
                </a:lnTo>
                <a:lnTo>
                  <a:pt x="18087" y="887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0" name="bk object 440"/>
          <p:cNvSpPr/>
          <p:nvPr/>
        </p:nvSpPr>
        <p:spPr>
          <a:xfrm>
            <a:off x="2634100" y="523481"/>
            <a:ext cx="24819" cy="11349"/>
          </a:xfrm>
          <a:custGeom>
            <a:avLst/>
            <a:gdLst/>
            <a:ahLst/>
            <a:cxnLst/>
            <a:rect l="l" t="t" r="r" b="b"/>
            <a:pathLst>
              <a:path w="24130" h="12065">
                <a:moveTo>
                  <a:pt x="19511" y="0"/>
                </a:moveTo>
                <a:lnTo>
                  <a:pt x="12212" y="1222"/>
                </a:lnTo>
                <a:lnTo>
                  <a:pt x="4782" y="6172"/>
                </a:lnTo>
                <a:lnTo>
                  <a:pt x="0" y="12035"/>
                </a:lnTo>
                <a:lnTo>
                  <a:pt x="6531" y="10919"/>
                </a:lnTo>
                <a:lnTo>
                  <a:pt x="11322" y="8042"/>
                </a:lnTo>
                <a:lnTo>
                  <a:pt x="16427" y="5482"/>
                </a:lnTo>
                <a:lnTo>
                  <a:pt x="23901" y="5317"/>
                </a:lnTo>
                <a:lnTo>
                  <a:pt x="1951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1" name="bk object 441"/>
          <p:cNvSpPr/>
          <p:nvPr/>
        </p:nvSpPr>
        <p:spPr>
          <a:xfrm>
            <a:off x="1430815" y="538165"/>
            <a:ext cx="56170" cy="11349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17925" y="0"/>
                </a:moveTo>
                <a:lnTo>
                  <a:pt x="0" y="1552"/>
                </a:lnTo>
                <a:lnTo>
                  <a:pt x="15834" y="4679"/>
                </a:lnTo>
                <a:lnTo>
                  <a:pt x="25841" y="6866"/>
                </a:lnTo>
                <a:lnTo>
                  <a:pt x="36558" y="9012"/>
                </a:lnTo>
                <a:lnTo>
                  <a:pt x="54521" y="12017"/>
                </a:lnTo>
                <a:lnTo>
                  <a:pt x="49833" y="5147"/>
                </a:lnTo>
                <a:lnTo>
                  <a:pt x="36085" y="1170"/>
                </a:lnTo>
                <a:lnTo>
                  <a:pt x="179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2" name="bk object 442"/>
          <p:cNvSpPr/>
          <p:nvPr/>
        </p:nvSpPr>
        <p:spPr>
          <a:xfrm>
            <a:off x="339661" y="570560"/>
            <a:ext cx="140426" cy="52562"/>
          </a:xfrm>
          <a:custGeom>
            <a:avLst/>
            <a:gdLst/>
            <a:ahLst/>
            <a:cxnLst/>
            <a:rect l="l" t="t" r="r" b="b"/>
            <a:pathLst>
              <a:path w="136525" h="55879">
                <a:moveTo>
                  <a:pt x="55885" y="10426"/>
                </a:moveTo>
                <a:lnTo>
                  <a:pt x="44284" y="10426"/>
                </a:lnTo>
                <a:lnTo>
                  <a:pt x="59978" y="25039"/>
                </a:lnTo>
                <a:lnTo>
                  <a:pt x="76242" y="31384"/>
                </a:lnTo>
                <a:lnTo>
                  <a:pt x="91828" y="38401"/>
                </a:lnTo>
                <a:lnTo>
                  <a:pt x="105486" y="55029"/>
                </a:lnTo>
                <a:lnTo>
                  <a:pt x="115242" y="55447"/>
                </a:lnTo>
                <a:lnTo>
                  <a:pt x="123871" y="54730"/>
                </a:lnTo>
                <a:lnTo>
                  <a:pt x="130987" y="52489"/>
                </a:lnTo>
                <a:lnTo>
                  <a:pt x="136207" y="48336"/>
                </a:lnTo>
                <a:lnTo>
                  <a:pt x="105765" y="27251"/>
                </a:lnTo>
                <a:lnTo>
                  <a:pt x="75242" y="14828"/>
                </a:lnTo>
                <a:lnTo>
                  <a:pt x="55885" y="10426"/>
                </a:lnTo>
                <a:close/>
              </a:path>
              <a:path w="136525" h="55879">
                <a:moveTo>
                  <a:pt x="0" y="0"/>
                </a:moveTo>
                <a:lnTo>
                  <a:pt x="8869" y="9064"/>
                </a:lnTo>
                <a:lnTo>
                  <a:pt x="20589" y="13504"/>
                </a:lnTo>
                <a:lnTo>
                  <a:pt x="33086" y="13799"/>
                </a:lnTo>
                <a:lnTo>
                  <a:pt x="44284" y="10426"/>
                </a:lnTo>
                <a:lnTo>
                  <a:pt x="55885" y="10426"/>
                </a:lnTo>
                <a:lnTo>
                  <a:pt x="41150" y="707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3" name="bk object 443"/>
          <p:cNvSpPr/>
          <p:nvPr/>
        </p:nvSpPr>
        <p:spPr>
          <a:xfrm>
            <a:off x="1477409" y="584778"/>
            <a:ext cx="18288" cy="13140"/>
          </a:xfrm>
          <a:custGeom>
            <a:avLst/>
            <a:gdLst/>
            <a:ahLst/>
            <a:cxnLst/>
            <a:rect l="l" t="t" r="r" b="b"/>
            <a:pathLst>
              <a:path w="17780" h="13970">
                <a:moveTo>
                  <a:pt x="0" y="4813"/>
                </a:moveTo>
                <a:lnTo>
                  <a:pt x="2291" y="8929"/>
                </a:lnTo>
                <a:lnTo>
                  <a:pt x="7945" y="13686"/>
                </a:lnTo>
                <a:lnTo>
                  <a:pt x="15823" y="13652"/>
                </a:lnTo>
                <a:lnTo>
                  <a:pt x="16535" y="10210"/>
                </a:lnTo>
                <a:lnTo>
                  <a:pt x="9016" y="10210"/>
                </a:lnTo>
                <a:lnTo>
                  <a:pt x="6247" y="9550"/>
                </a:lnTo>
                <a:lnTo>
                  <a:pt x="5625" y="6769"/>
                </a:lnTo>
                <a:lnTo>
                  <a:pt x="2209" y="6769"/>
                </a:lnTo>
                <a:lnTo>
                  <a:pt x="0" y="4813"/>
                </a:lnTo>
                <a:close/>
              </a:path>
              <a:path w="17780" h="13970">
                <a:moveTo>
                  <a:pt x="12470" y="0"/>
                </a:moveTo>
                <a:lnTo>
                  <a:pt x="8470" y="533"/>
                </a:lnTo>
                <a:lnTo>
                  <a:pt x="9562" y="6197"/>
                </a:lnTo>
                <a:lnTo>
                  <a:pt x="9016" y="10210"/>
                </a:lnTo>
                <a:lnTo>
                  <a:pt x="16535" y="10210"/>
                </a:lnTo>
                <a:lnTo>
                  <a:pt x="17296" y="6527"/>
                </a:lnTo>
                <a:lnTo>
                  <a:pt x="13524" y="4610"/>
                </a:lnTo>
                <a:lnTo>
                  <a:pt x="1247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4" name="bk object 444"/>
          <p:cNvSpPr/>
          <p:nvPr/>
        </p:nvSpPr>
        <p:spPr>
          <a:xfrm>
            <a:off x="757002" y="594680"/>
            <a:ext cx="20247" cy="16127"/>
          </a:xfrm>
          <a:custGeom>
            <a:avLst/>
            <a:gdLst/>
            <a:ahLst/>
            <a:cxnLst/>
            <a:rect l="l" t="t" r="r" b="b"/>
            <a:pathLst>
              <a:path w="19684" h="17145">
                <a:moveTo>
                  <a:pt x="0" y="0"/>
                </a:moveTo>
                <a:lnTo>
                  <a:pt x="2367" y="8777"/>
                </a:lnTo>
                <a:lnTo>
                  <a:pt x="7442" y="11166"/>
                </a:lnTo>
                <a:lnTo>
                  <a:pt x="13040" y="12255"/>
                </a:lnTo>
                <a:lnTo>
                  <a:pt x="16979" y="17132"/>
                </a:lnTo>
                <a:lnTo>
                  <a:pt x="19143" y="16450"/>
                </a:lnTo>
                <a:lnTo>
                  <a:pt x="15848" y="9475"/>
                </a:lnTo>
                <a:lnTo>
                  <a:pt x="8873" y="204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5" name="bk object 445"/>
          <p:cNvSpPr/>
          <p:nvPr/>
        </p:nvSpPr>
        <p:spPr>
          <a:xfrm>
            <a:off x="725339" y="613804"/>
            <a:ext cx="21554" cy="19711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0" y="0"/>
                </a:moveTo>
                <a:lnTo>
                  <a:pt x="5404" y="4825"/>
                </a:lnTo>
                <a:lnTo>
                  <a:pt x="9204" y="11245"/>
                </a:lnTo>
                <a:lnTo>
                  <a:pt x="13494" y="17180"/>
                </a:lnTo>
                <a:lnTo>
                  <a:pt x="20370" y="20548"/>
                </a:lnTo>
                <a:lnTo>
                  <a:pt x="17073" y="13630"/>
                </a:lnTo>
                <a:lnTo>
                  <a:pt x="13576" y="6911"/>
                </a:lnTo>
                <a:lnTo>
                  <a:pt x="8383" y="187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6" name="bk object 446"/>
          <p:cNvSpPr/>
          <p:nvPr/>
        </p:nvSpPr>
        <p:spPr>
          <a:xfrm>
            <a:off x="2735384" y="625725"/>
            <a:ext cx="32004" cy="9557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8894" y="0"/>
                </a:moveTo>
                <a:lnTo>
                  <a:pt x="0" y="2670"/>
                </a:lnTo>
                <a:lnTo>
                  <a:pt x="6304" y="5759"/>
                </a:lnTo>
                <a:lnTo>
                  <a:pt x="14330" y="7145"/>
                </a:lnTo>
                <a:lnTo>
                  <a:pt x="22858" y="8033"/>
                </a:lnTo>
                <a:lnTo>
                  <a:pt x="30670" y="9629"/>
                </a:lnTo>
                <a:lnTo>
                  <a:pt x="23826" y="5113"/>
                </a:lnTo>
                <a:lnTo>
                  <a:pt x="16702" y="1358"/>
                </a:lnTo>
                <a:lnTo>
                  <a:pt x="88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7" name="bk object 447"/>
          <p:cNvSpPr/>
          <p:nvPr/>
        </p:nvSpPr>
        <p:spPr>
          <a:xfrm>
            <a:off x="1721545" y="630612"/>
            <a:ext cx="32004" cy="1314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5632" y="5451"/>
                </a:lnTo>
                <a:lnTo>
                  <a:pt x="13049" y="9132"/>
                </a:lnTo>
                <a:lnTo>
                  <a:pt x="21599" y="11692"/>
                </a:lnTo>
                <a:lnTo>
                  <a:pt x="30632" y="13779"/>
                </a:lnTo>
                <a:lnTo>
                  <a:pt x="25955" y="7377"/>
                </a:lnTo>
                <a:lnTo>
                  <a:pt x="17702" y="4522"/>
                </a:lnTo>
                <a:lnTo>
                  <a:pt x="8256" y="285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8" name="bk object 448"/>
          <p:cNvSpPr/>
          <p:nvPr/>
        </p:nvSpPr>
        <p:spPr>
          <a:xfrm>
            <a:off x="1009337" y="640600"/>
            <a:ext cx="32004" cy="21503"/>
          </a:xfrm>
          <a:custGeom>
            <a:avLst/>
            <a:gdLst/>
            <a:ahLst/>
            <a:cxnLst/>
            <a:rect l="l" t="t" r="r" b="b"/>
            <a:pathLst>
              <a:path w="31115" h="22859">
                <a:moveTo>
                  <a:pt x="7391" y="13144"/>
                </a:moveTo>
                <a:lnTo>
                  <a:pt x="3378" y="13652"/>
                </a:lnTo>
                <a:lnTo>
                  <a:pt x="6845" y="22774"/>
                </a:lnTo>
                <a:lnTo>
                  <a:pt x="13373" y="22737"/>
                </a:lnTo>
                <a:lnTo>
                  <a:pt x="21719" y="19040"/>
                </a:lnTo>
                <a:lnTo>
                  <a:pt x="30645" y="17183"/>
                </a:lnTo>
                <a:lnTo>
                  <a:pt x="22313" y="14287"/>
                </a:lnTo>
                <a:lnTo>
                  <a:pt x="13055" y="14287"/>
                </a:lnTo>
                <a:lnTo>
                  <a:pt x="7391" y="13144"/>
                </a:lnTo>
                <a:close/>
              </a:path>
              <a:path w="31115" h="22859">
                <a:moveTo>
                  <a:pt x="17298" y="9690"/>
                </a:moveTo>
                <a:lnTo>
                  <a:pt x="8521" y="9690"/>
                </a:lnTo>
                <a:lnTo>
                  <a:pt x="13627" y="10287"/>
                </a:lnTo>
                <a:lnTo>
                  <a:pt x="13055" y="14287"/>
                </a:lnTo>
                <a:lnTo>
                  <a:pt x="22313" y="14287"/>
                </a:lnTo>
                <a:lnTo>
                  <a:pt x="21769" y="14098"/>
                </a:lnTo>
                <a:lnTo>
                  <a:pt x="17298" y="9690"/>
                </a:lnTo>
                <a:close/>
              </a:path>
              <a:path w="31115" h="22859">
                <a:moveTo>
                  <a:pt x="25" y="0"/>
                </a:moveTo>
                <a:lnTo>
                  <a:pt x="2108" y="3048"/>
                </a:lnTo>
                <a:lnTo>
                  <a:pt x="4127" y="6121"/>
                </a:lnTo>
                <a:lnTo>
                  <a:pt x="0" y="6819"/>
                </a:lnTo>
                <a:lnTo>
                  <a:pt x="1028" y="11455"/>
                </a:lnTo>
                <a:lnTo>
                  <a:pt x="8521" y="9690"/>
                </a:lnTo>
                <a:lnTo>
                  <a:pt x="17298" y="9690"/>
                </a:lnTo>
                <a:lnTo>
                  <a:pt x="15759" y="8172"/>
                </a:lnTo>
                <a:lnTo>
                  <a:pt x="9537" y="2456"/>
                </a:lnTo>
                <a:lnTo>
                  <a:pt x="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9" name="bk object 449"/>
          <p:cNvSpPr/>
          <p:nvPr/>
        </p:nvSpPr>
        <p:spPr>
          <a:xfrm>
            <a:off x="914616" y="646637"/>
            <a:ext cx="49639" cy="13140"/>
          </a:xfrm>
          <a:custGeom>
            <a:avLst/>
            <a:gdLst/>
            <a:ahLst/>
            <a:cxnLst/>
            <a:rect l="l" t="t" r="r" b="b"/>
            <a:pathLst>
              <a:path w="48259" h="13970">
                <a:moveTo>
                  <a:pt x="0" y="0"/>
                </a:moveTo>
                <a:lnTo>
                  <a:pt x="9794" y="5572"/>
                </a:lnTo>
                <a:lnTo>
                  <a:pt x="20681" y="10061"/>
                </a:lnTo>
                <a:lnTo>
                  <a:pt x="33150" y="12983"/>
                </a:lnTo>
                <a:lnTo>
                  <a:pt x="47688" y="13855"/>
                </a:lnTo>
                <a:lnTo>
                  <a:pt x="33991" y="7911"/>
                </a:lnTo>
                <a:lnTo>
                  <a:pt x="24525" y="4079"/>
                </a:lnTo>
                <a:lnTo>
                  <a:pt x="14718" y="167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0" name="bk object 450"/>
          <p:cNvSpPr/>
          <p:nvPr/>
        </p:nvSpPr>
        <p:spPr>
          <a:xfrm>
            <a:off x="945942" y="698093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0" y="0"/>
                </a:moveTo>
                <a:lnTo>
                  <a:pt x="5211" y="5869"/>
                </a:lnTo>
                <a:lnTo>
                  <a:pt x="13173" y="9012"/>
                </a:lnTo>
                <a:lnTo>
                  <a:pt x="23063" y="10242"/>
                </a:lnTo>
                <a:lnTo>
                  <a:pt x="34061" y="10375"/>
                </a:lnTo>
                <a:lnTo>
                  <a:pt x="25753" y="7577"/>
                </a:lnTo>
                <a:lnTo>
                  <a:pt x="17287" y="4935"/>
                </a:lnTo>
                <a:lnTo>
                  <a:pt x="8693" y="241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1" name="bk object 451"/>
          <p:cNvSpPr/>
          <p:nvPr/>
        </p:nvSpPr>
        <p:spPr>
          <a:xfrm>
            <a:off x="893304" y="703988"/>
            <a:ext cx="28085" cy="14335"/>
          </a:xfrm>
          <a:custGeom>
            <a:avLst/>
            <a:gdLst/>
            <a:ahLst/>
            <a:cxnLst/>
            <a:rect l="l" t="t" r="r" b="b"/>
            <a:pathLst>
              <a:path w="27305" h="15240">
                <a:moveTo>
                  <a:pt x="0" y="327"/>
                </a:moveTo>
                <a:lnTo>
                  <a:pt x="7094" y="4932"/>
                </a:lnTo>
                <a:lnTo>
                  <a:pt x="16014" y="11364"/>
                </a:lnTo>
                <a:lnTo>
                  <a:pt x="23735" y="14866"/>
                </a:lnTo>
                <a:lnTo>
                  <a:pt x="27228" y="10677"/>
                </a:lnTo>
                <a:lnTo>
                  <a:pt x="20408" y="10652"/>
                </a:lnTo>
                <a:lnTo>
                  <a:pt x="19875" y="6677"/>
                </a:lnTo>
                <a:lnTo>
                  <a:pt x="21183" y="4581"/>
                </a:lnTo>
                <a:lnTo>
                  <a:pt x="23850" y="3844"/>
                </a:lnTo>
                <a:lnTo>
                  <a:pt x="20807" y="676"/>
                </a:lnTo>
                <a:lnTo>
                  <a:pt x="6498" y="676"/>
                </a:lnTo>
                <a:lnTo>
                  <a:pt x="0" y="327"/>
                </a:lnTo>
                <a:close/>
              </a:path>
              <a:path w="27305" h="15240">
                <a:moveTo>
                  <a:pt x="14030" y="0"/>
                </a:moveTo>
                <a:lnTo>
                  <a:pt x="6498" y="676"/>
                </a:lnTo>
                <a:lnTo>
                  <a:pt x="20807" y="676"/>
                </a:lnTo>
                <a:lnTo>
                  <a:pt x="20509" y="366"/>
                </a:lnTo>
                <a:lnTo>
                  <a:pt x="140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2" name="bk object 452"/>
          <p:cNvSpPr/>
          <p:nvPr/>
        </p:nvSpPr>
        <p:spPr>
          <a:xfrm>
            <a:off x="1278910" y="749518"/>
            <a:ext cx="35270" cy="25684"/>
          </a:xfrm>
          <a:custGeom>
            <a:avLst/>
            <a:gdLst/>
            <a:ahLst/>
            <a:cxnLst/>
            <a:rect l="l" t="t" r="r" b="b"/>
            <a:pathLst>
              <a:path w="34290" h="27305">
                <a:moveTo>
                  <a:pt x="0" y="11544"/>
                </a:moveTo>
                <a:lnTo>
                  <a:pt x="3810" y="17957"/>
                </a:lnTo>
                <a:lnTo>
                  <a:pt x="13182" y="18846"/>
                </a:lnTo>
                <a:lnTo>
                  <a:pt x="16992" y="25260"/>
                </a:lnTo>
                <a:lnTo>
                  <a:pt x="22631" y="26746"/>
                </a:lnTo>
                <a:lnTo>
                  <a:pt x="17090" y="13395"/>
                </a:lnTo>
                <a:lnTo>
                  <a:pt x="7195" y="13395"/>
                </a:lnTo>
                <a:lnTo>
                  <a:pt x="0" y="11544"/>
                </a:lnTo>
                <a:close/>
              </a:path>
              <a:path w="34290" h="27305">
                <a:moveTo>
                  <a:pt x="10261" y="4762"/>
                </a:moveTo>
                <a:lnTo>
                  <a:pt x="8302" y="10097"/>
                </a:lnTo>
                <a:lnTo>
                  <a:pt x="8621" y="12944"/>
                </a:lnTo>
                <a:lnTo>
                  <a:pt x="7195" y="13395"/>
                </a:lnTo>
                <a:lnTo>
                  <a:pt x="17090" y="13395"/>
                </a:lnTo>
                <a:lnTo>
                  <a:pt x="16738" y="12547"/>
                </a:lnTo>
                <a:lnTo>
                  <a:pt x="13639" y="11607"/>
                </a:lnTo>
                <a:lnTo>
                  <a:pt x="15886" y="8478"/>
                </a:lnTo>
                <a:lnTo>
                  <a:pt x="21195" y="7619"/>
                </a:lnTo>
                <a:lnTo>
                  <a:pt x="19888" y="7619"/>
                </a:lnTo>
                <a:lnTo>
                  <a:pt x="10261" y="4762"/>
                </a:lnTo>
                <a:close/>
              </a:path>
              <a:path w="34290" h="27305">
                <a:moveTo>
                  <a:pt x="31749" y="7459"/>
                </a:moveTo>
                <a:lnTo>
                  <a:pt x="22186" y="7459"/>
                </a:lnTo>
                <a:lnTo>
                  <a:pt x="28477" y="8534"/>
                </a:lnTo>
                <a:lnTo>
                  <a:pt x="30695" y="11683"/>
                </a:lnTo>
                <a:lnTo>
                  <a:pt x="34084" y="9977"/>
                </a:lnTo>
                <a:lnTo>
                  <a:pt x="32032" y="7686"/>
                </a:lnTo>
                <a:lnTo>
                  <a:pt x="31749" y="7459"/>
                </a:lnTo>
                <a:close/>
              </a:path>
              <a:path w="34290" h="27305">
                <a:moveTo>
                  <a:pt x="19126" y="0"/>
                </a:moveTo>
                <a:lnTo>
                  <a:pt x="19888" y="7619"/>
                </a:lnTo>
                <a:lnTo>
                  <a:pt x="21195" y="7619"/>
                </a:lnTo>
                <a:lnTo>
                  <a:pt x="22186" y="7459"/>
                </a:lnTo>
                <a:lnTo>
                  <a:pt x="31749" y="7459"/>
                </a:lnTo>
                <a:lnTo>
                  <a:pt x="28470" y="4829"/>
                </a:lnTo>
                <a:lnTo>
                  <a:pt x="27330" y="1422"/>
                </a:lnTo>
                <a:lnTo>
                  <a:pt x="191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3" name="bk object 453"/>
          <p:cNvSpPr/>
          <p:nvPr/>
        </p:nvSpPr>
        <p:spPr>
          <a:xfrm>
            <a:off x="2338292" y="767877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5" h="13969">
                <a:moveTo>
                  <a:pt x="0" y="3340"/>
                </a:moveTo>
                <a:lnTo>
                  <a:pt x="4608" y="7889"/>
                </a:lnTo>
                <a:lnTo>
                  <a:pt x="20082" y="8812"/>
                </a:lnTo>
                <a:lnTo>
                  <a:pt x="27241" y="13690"/>
                </a:lnTo>
                <a:lnTo>
                  <a:pt x="26295" y="6959"/>
                </a:lnTo>
                <a:lnTo>
                  <a:pt x="18046" y="6959"/>
                </a:lnTo>
                <a:lnTo>
                  <a:pt x="17695" y="4457"/>
                </a:lnTo>
                <a:lnTo>
                  <a:pt x="7899" y="4457"/>
                </a:lnTo>
                <a:lnTo>
                  <a:pt x="0" y="3340"/>
                </a:lnTo>
                <a:close/>
              </a:path>
              <a:path w="27305" h="13969">
                <a:moveTo>
                  <a:pt x="26263" y="6731"/>
                </a:moveTo>
                <a:lnTo>
                  <a:pt x="18046" y="6959"/>
                </a:lnTo>
                <a:lnTo>
                  <a:pt x="26295" y="6959"/>
                </a:lnTo>
                <a:lnTo>
                  <a:pt x="26263" y="6731"/>
                </a:lnTo>
                <a:close/>
              </a:path>
              <a:path w="27305" h="13969">
                <a:moveTo>
                  <a:pt x="17068" y="0"/>
                </a:moveTo>
                <a:lnTo>
                  <a:pt x="13093" y="2844"/>
                </a:lnTo>
                <a:lnTo>
                  <a:pt x="7899" y="4457"/>
                </a:lnTo>
                <a:lnTo>
                  <a:pt x="17695" y="4457"/>
                </a:lnTo>
                <a:lnTo>
                  <a:pt x="170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4" name="bk object 454"/>
          <p:cNvSpPr/>
          <p:nvPr/>
        </p:nvSpPr>
        <p:spPr>
          <a:xfrm>
            <a:off x="2657446" y="785236"/>
            <a:ext cx="91440" cy="22697"/>
          </a:xfrm>
          <a:custGeom>
            <a:avLst/>
            <a:gdLst/>
            <a:ahLst/>
            <a:cxnLst/>
            <a:rect l="l" t="t" r="r" b="b"/>
            <a:pathLst>
              <a:path w="88900" h="24130">
                <a:moveTo>
                  <a:pt x="34175" y="11636"/>
                </a:moveTo>
                <a:lnTo>
                  <a:pt x="31737" y="11636"/>
                </a:lnTo>
                <a:lnTo>
                  <a:pt x="37439" y="20510"/>
                </a:lnTo>
                <a:lnTo>
                  <a:pt x="39676" y="23672"/>
                </a:lnTo>
                <a:lnTo>
                  <a:pt x="40787" y="19521"/>
                </a:lnTo>
                <a:lnTo>
                  <a:pt x="40983" y="14973"/>
                </a:lnTo>
                <a:lnTo>
                  <a:pt x="36461" y="14973"/>
                </a:lnTo>
                <a:lnTo>
                  <a:pt x="34175" y="11636"/>
                </a:lnTo>
                <a:close/>
              </a:path>
              <a:path w="88900" h="24130">
                <a:moveTo>
                  <a:pt x="37480" y="2930"/>
                </a:moveTo>
                <a:lnTo>
                  <a:pt x="37430" y="7435"/>
                </a:lnTo>
                <a:lnTo>
                  <a:pt x="36461" y="14973"/>
                </a:lnTo>
                <a:lnTo>
                  <a:pt x="40983" y="14973"/>
                </a:lnTo>
                <a:lnTo>
                  <a:pt x="40906" y="6883"/>
                </a:lnTo>
                <a:lnTo>
                  <a:pt x="69393" y="6883"/>
                </a:lnTo>
                <a:lnTo>
                  <a:pt x="60390" y="6245"/>
                </a:lnTo>
                <a:lnTo>
                  <a:pt x="43243" y="5412"/>
                </a:lnTo>
                <a:lnTo>
                  <a:pt x="37480" y="2930"/>
                </a:lnTo>
                <a:close/>
              </a:path>
              <a:path w="88900" h="24130">
                <a:moveTo>
                  <a:pt x="85021" y="11866"/>
                </a:moveTo>
                <a:lnTo>
                  <a:pt x="71860" y="11866"/>
                </a:lnTo>
                <a:lnTo>
                  <a:pt x="88633" y="13906"/>
                </a:lnTo>
                <a:lnTo>
                  <a:pt x="85021" y="11866"/>
                </a:lnTo>
                <a:close/>
              </a:path>
              <a:path w="88900" h="24130">
                <a:moveTo>
                  <a:pt x="10731" y="1701"/>
                </a:moveTo>
                <a:lnTo>
                  <a:pt x="0" y="3289"/>
                </a:lnTo>
                <a:lnTo>
                  <a:pt x="6123" y="13320"/>
                </a:lnTo>
                <a:lnTo>
                  <a:pt x="19000" y="12671"/>
                </a:lnTo>
                <a:lnTo>
                  <a:pt x="31737" y="11636"/>
                </a:lnTo>
                <a:lnTo>
                  <a:pt x="34175" y="11636"/>
                </a:lnTo>
                <a:lnTo>
                  <a:pt x="33190" y="10198"/>
                </a:lnTo>
                <a:lnTo>
                  <a:pt x="20434" y="10198"/>
                </a:lnTo>
                <a:lnTo>
                  <a:pt x="13309" y="8204"/>
                </a:lnTo>
                <a:lnTo>
                  <a:pt x="10731" y="1701"/>
                </a:lnTo>
                <a:close/>
              </a:path>
              <a:path w="88900" h="24130">
                <a:moveTo>
                  <a:pt x="69393" y="6883"/>
                </a:moveTo>
                <a:lnTo>
                  <a:pt x="40906" y="6883"/>
                </a:lnTo>
                <a:lnTo>
                  <a:pt x="48792" y="13095"/>
                </a:lnTo>
                <a:lnTo>
                  <a:pt x="58845" y="13176"/>
                </a:lnTo>
                <a:lnTo>
                  <a:pt x="71860" y="11866"/>
                </a:lnTo>
                <a:lnTo>
                  <a:pt x="85021" y="11866"/>
                </a:lnTo>
                <a:lnTo>
                  <a:pt x="77176" y="7435"/>
                </a:lnTo>
                <a:lnTo>
                  <a:pt x="69393" y="6883"/>
                </a:lnTo>
                <a:close/>
              </a:path>
              <a:path w="88900" h="24130">
                <a:moveTo>
                  <a:pt x="27292" y="0"/>
                </a:moveTo>
                <a:lnTo>
                  <a:pt x="24104" y="2489"/>
                </a:lnTo>
                <a:lnTo>
                  <a:pt x="22067" y="6245"/>
                </a:lnTo>
                <a:lnTo>
                  <a:pt x="20434" y="10198"/>
                </a:lnTo>
                <a:lnTo>
                  <a:pt x="33190" y="10198"/>
                </a:lnTo>
                <a:lnTo>
                  <a:pt x="28282" y="3035"/>
                </a:lnTo>
                <a:lnTo>
                  <a:pt x="27292" y="0"/>
                </a:lnTo>
                <a:close/>
              </a:path>
              <a:path w="88900" h="24130">
                <a:moveTo>
                  <a:pt x="30708" y="12"/>
                </a:moveTo>
                <a:lnTo>
                  <a:pt x="31534" y="3721"/>
                </a:lnTo>
                <a:lnTo>
                  <a:pt x="36618" y="2558"/>
                </a:lnTo>
                <a:lnTo>
                  <a:pt x="30708" y="12"/>
                </a:lnTo>
                <a:close/>
              </a:path>
              <a:path w="88900" h="24130">
                <a:moveTo>
                  <a:pt x="37477" y="2362"/>
                </a:moveTo>
                <a:lnTo>
                  <a:pt x="36618" y="2558"/>
                </a:lnTo>
                <a:lnTo>
                  <a:pt x="37480" y="2930"/>
                </a:lnTo>
                <a:lnTo>
                  <a:pt x="37477" y="236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5" name="bk object 455"/>
          <p:cNvSpPr/>
          <p:nvPr/>
        </p:nvSpPr>
        <p:spPr>
          <a:xfrm>
            <a:off x="535126" y="776653"/>
            <a:ext cx="28085" cy="26281"/>
          </a:xfrm>
          <a:custGeom>
            <a:avLst/>
            <a:gdLst/>
            <a:ahLst/>
            <a:cxnLst/>
            <a:rect l="l" t="t" r="r" b="b"/>
            <a:pathLst>
              <a:path w="27304" h="27940">
                <a:moveTo>
                  <a:pt x="5976" y="11388"/>
                </a:moveTo>
                <a:lnTo>
                  <a:pt x="1863" y="12069"/>
                </a:lnTo>
                <a:lnTo>
                  <a:pt x="8699" y="19558"/>
                </a:lnTo>
                <a:lnTo>
                  <a:pt x="27165" y="27406"/>
                </a:lnTo>
                <a:lnTo>
                  <a:pt x="27101" y="23964"/>
                </a:lnTo>
                <a:lnTo>
                  <a:pt x="20358" y="23964"/>
                </a:lnTo>
                <a:lnTo>
                  <a:pt x="5976" y="11388"/>
                </a:lnTo>
                <a:close/>
              </a:path>
              <a:path w="27304" h="27940">
                <a:moveTo>
                  <a:pt x="0" y="0"/>
                </a:moveTo>
                <a:lnTo>
                  <a:pt x="7047" y="4049"/>
                </a:lnTo>
                <a:lnTo>
                  <a:pt x="13546" y="8643"/>
                </a:lnTo>
                <a:lnTo>
                  <a:pt x="18361" y="14907"/>
                </a:lnTo>
                <a:lnTo>
                  <a:pt x="20358" y="23964"/>
                </a:lnTo>
                <a:lnTo>
                  <a:pt x="27101" y="23964"/>
                </a:lnTo>
                <a:lnTo>
                  <a:pt x="26919" y="14069"/>
                </a:lnTo>
                <a:lnTo>
                  <a:pt x="21331" y="6026"/>
                </a:lnTo>
                <a:lnTo>
                  <a:pt x="11868" y="182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6" name="bk object 456"/>
          <p:cNvSpPr/>
          <p:nvPr/>
        </p:nvSpPr>
        <p:spPr>
          <a:xfrm>
            <a:off x="3734382" y="795837"/>
            <a:ext cx="63354" cy="7168"/>
          </a:xfrm>
          <a:custGeom>
            <a:avLst/>
            <a:gdLst/>
            <a:ahLst/>
            <a:cxnLst/>
            <a:rect l="l" t="t" r="r" b="b"/>
            <a:pathLst>
              <a:path w="61595" h="7619">
                <a:moveTo>
                  <a:pt x="0" y="0"/>
                </a:moveTo>
                <a:lnTo>
                  <a:pt x="12085" y="7615"/>
                </a:lnTo>
                <a:lnTo>
                  <a:pt x="29424" y="6743"/>
                </a:lnTo>
                <a:lnTo>
                  <a:pt x="47389" y="4271"/>
                </a:lnTo>
                <a:lnTo>
                  <a:pt x="57998" y="4271"/>
                </a:lnTo>
                <a:lnTo>
                  <a:pt x="55022" y="1775"/>
                </a:lnTo>
                <a:lnTo>
                  <a:pt x="38639" y="53"/>
                </a:lnTo>
                <a:lnTo>
                  <a:pt x="18053" y="53"/>
                </a:lnTo>
                <a:lnTo>
                  <a:pt x="0" y="0"/>
                </a:lnTo>
                <a:close/>
              </a:path>
              <a:path w="61595" h="7619">
                <a:moveTo>
                  <a:pt x="57998" y="4271"/>
                </a:moveTo>
                <a:lnTo>
                  <a:pt x="47389" y="4271"/>
                </a:lnTo>
                <a:lnTo>
                  <a:pt x="61353" y="7086"/>
                </a:lnTo>
                <a:lnTo>
                  <a:pt x="57998" y="4271"/>
                </a:lnTo>
                <a:close/>
              </a:path>
              <a:path w="61595" h="7619">
                <a:moveTo>
                  <a:pt x="38492" y="38"/>
                </a:moveTo>
                <a:lnTo>
                  <a:pt x="18053" y="53"/>
                </a:lnTo>
                <a:lnTo>
                  <a:pt x="38639" y="53"/>
                </a:lnTo>
                <a:lnTo>
                  <a:pt x="38492" y="3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7" name="bk object 457"/>
          <p:cNvSpPr/>
          <p:nvPr/>
        </p:nvSpPr>
        <p:spPr>
          <a:xfrm>
            <a:off x="2888908" y="802086"/>
            <a:ext cx="73805" cy="10154"/>
          </a:xfrm>
          <a:custGeom>
            <a:avLst/>
            <a:gdLst/>
            <a:ahLst/>
            <a:cxnLst/>
            <a:rect l="l" t="t" r="r" b="b"/>
            <a:pathLst>
              <a:path w="71755" h="10794">
                <a:moveTo>
                  <a:pt x="0" y="0"/>
                </a:moveTo>
                <a:lnTo>
                  <a:pt x="16788" y="6329"/>
                </a:lnTo>
                <a:lnTo>
                  <a:pt x="34388" y="8777"/>
                </a:lnTo>
                <a:lnTo>
                  <a:pt x="52688" y="9474"/>
                </a:lnTo>
                <a:lnTo>
                  <a:pt x="71577" y="10553"/>
                </a:lnTo>
                <a:lnTo>
                  <a:pt x="58041" y="6150"/>
                </a:lnTo>
                <a:lnTo>
                  <a:pt x="38317" y="3038"/>
                </a:lnTo>
                <a:lnTo>
                  <a:pt x="17329" y="104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8" name="bk object 458"/>
          <p:cNvSpPr/>
          <p:nvPr/>
        </p:nvSpPr>
        <p:spPr>
          <a:xfrm>
            <a:off x="1622031" y="804069"/>
            <a:ext cx="32004" cy="9557"/>
          </a:xfrm>
          <a:custGeom>
            <a:avLst/>
            <a:gdLst/>
            <a:ahLst/>
            <a:cxnLst/>
            <a:rect l="l" t="t" r="r" b="b"/>
            <a:pathLst>
              <a:path w="31115" h="10159">
                <a:moveTo>
                  <a:pt x="29907" y="5808"/>
                </a:moveTo>
                <a:lnTo>
                  <a:pt x="23899" y="5808"/>
                </a:lnTo>
                <a:lnTo>
                  <a:pt x="31100" y="9707"/>
                </a:lnTo>
                <a:lnTo>
                  <a:pt x="29907" y="5808"/>
                </a:lnTo>
                <a:close/>
              </a:path>
              <a:path w="31115" h="10159">
                <a:moveTo>
                  <a:pt x="12358" y="0"/>
                </a:moveTo>
                <a:lnTo>
                  <a:pt x="0" y="351"/>
                </a:lnTo>
                <a:lnTo>
                  <a:pt x="10666" y="2798"/>
                </a:lnTo>
                <a:lnTo>
                  <a:pt x="21207" y="8348"/>
                </a:lnTo>
                <a:lnTo>
                  <a:pt x="23899" y="5808"/>
                </a:lnTo>
                <a:lnTo>
                  <a:pt x="29907" y="5808"/>
                </a:lnTo>
                <a:lnTo>
                  <a:pt x="28979" y="2775"/>
                </a:lnTo>
                <a:lnTo>
                  <a:pt x="123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9" name="bk object 459"/>
          <p:cNvSpPr/>
          <p:nvPr/>
        </p:nvSpPr>
        <p:spPr>
          <a:xfrm>
            <a:off x="1353296" y="817240"/>
            <a:ext cx="37882" cy="17321"/>
          </a:xfrm>
          <a:custGeom>
            <a:avLst/>
            <a:gdLst/>
            <a:ahLst/>
            <a:cxnLst/>
            <a:rect l="l" t="t" r="r" b="b"/>
            <a:pathLst>
              <a:path w="36830" h="18415">
                <a:moveTo>
                  <a:pt x="0" y="0"/>
                </a:moveTo>
                <a:lnTo>
                  <a:pt x="2190" y="5199"/>
                </a:lnTo>
                <a:lnTo>
                  <a:pt x="7900" y="12707"/>
                </a:lnTo>
                <a:lnTo>
                  <a:pt x="12601" y="18359"/>
                </a:lnTo>
                <a:lnTo>
                  <a:pt x="17099" y="14041"/>
                </a:lnTo>
                <a:lnTo>
                  <a:pt x="23379" y="13677"/>
                </a:lnTo>
                <a:lnTo>
                  <a:pt x="30251" y="13121"/>
                </a:lnTo>
                <a:lnTo>
                  <a:pt x="36528" y="8224"/>
                </a:lnTo>
                <a:lnTo>
                  <a:pt x="35258" y="7097"/>
                </a:lnTo>
                <a:lnTo>
                  <a:pt x="7042" y="7097"/>
                </a:lnTo>
                <a:lnTo>
                  <a:pt x="5857" y="1277"/>
                </a:lnTo>
                <a:lnTo>
                  <a:pt x="0" y="0"/>
                </a:lnTo>
                <a:close/>
              </a:path>
              <a:path w="36830" h="18415">
                <a:moveTo>
                  <a:pt x="29428" y="1926"/>
                </a:moveTo>
                <a:lnTo>
                  <a:pt x="17249" y="4432"/>
                </a:lnTo>
                <a:lnTo>
                  <a:pt x="7042" y="7097"/>
                </a:lnTo>
                <a:lnTo>
                  <a:pt x="35258" y="7097"/>
                </a:lnTo>
                <a:lnTo>
                  <a:pt x="29428" y="192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0" name="bk object 460"/>
          <p:cNvSpPr/>
          <p:nvPr/>
        </p:nvSpPr>
        <p:spPr>
          <a:xfrm>
            <a:off x="500161" y="834272"/>
            <a:ext cx="27432" cy="32254"/>
          </a:xfrm>
          <a:custGeom>
            <a:avLst/>
            <a:gdLst/>
            <a:ahLst/>
            <a:cxnLst/>
            <a:rect l="l" t="t" r="r" b="b"/>
            <a:pathLst>
              <a:path w="26670" h="34290">
                <a:moveTo>
                  <a:pt x="23097" y="21259"/>
                </a:moveTo>
                <a:lnTo>
                  <a:pt x="18131" y="21259"/>
                </a:lnTo>
                <a:lnTo>
                  <a:pt x="21331" y="27139"/>
                </a:lnTo>
                <a:lnTo>
                  <a:pt x="23350" y="34201"/>
                </a:lnTo>
                <a:lnTo>
                  <a:pt x="26301" y="30569"/>
                </a:lnTo>
                <a:lnTo>
                  <a:pt x="24911" y="24953"/>
                </a:lnTo>
                <a:lnTo>
                  <a:pt x="23097" y="21259"/>
                </a:lnTo>
                <a:close/>
              </a:path>
              <a:path w="26670" h="34290">
                <a:moveTo>
                  <a:pt x="3030" y="0"/>
                </a:moveTo>
                <a:lnTo>
                  <a:pt x="0" y="6549"/>
                </a:lnTo>
                <a:lnTo>
                  <a:pt x="4500" y="11215"/>
                </a:lnTo>
                <a:lnTo>
                  <a:pt x="9092" y="16246"/>
                </a:lnTo>
                <a:lnTo>
                  <a:pt x="6332" y="23888"/>
                </a:lnTo>
                <a:lnTo>
                  <a:pt x="18131" y="21259"/>
                </a:lnTo>
                <a:lnTo>
                  <a:pt x="23097" y="21259"/>
                </a:lnTo>
                <a:lnTo>
                  <a:pt x="21909" y="18840"/>
                </a:lnTo>
                <a:lnTo>
                  <a:pt x="20023" y="13716"/>
                </a:lnTo>
                <a:lnTo>
                  <a:pt x="12408" y="13624"/>
                </a:lnTo>
                <a:lnTo>
                  <a:pt x="8074" y="10282"/>
                </a:lnTo>
                <a:lnTo>
                  <a:pt x="5466" y="5227"/>
                </a:lnTo>
                <a:lnTo>
                  <a:pt x="30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1" name="bk object 461"/>
          <p:cNvSpPr/>
          <p:nvPr/>
        </p:nvSpPr>
        <p:spPr>
          <a:xfrm>
            <a:off x="6945267" y="1"/>
            <a:ext cx="2613" cy="2986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316" y="0"/>
                </a:moveTo>
                <a:lnTo>
                  <a:pt x="0" y="0"/>
                </a:lnTo>
                <a:lnTo>
                  <a:pt x="1881" y="2623"/>
                </a:lnTo>
                <a:lnTo>
                  <a:pt x="231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2" name="bk object 462"/>
          <p:cNvSpPr/>
          <p:nvPr/>
        </p:nvSpPr>
        <p:spPr>
          <a:xfrm>
            <a:off x="7008476" y="8540"/>
            <a:ext cx="27432" cy="26281"/>
          </a:xfrm>
          <a:custGeom>
            <a:avLst/>
            <a:gdLst/>
            <a:ahLst/>
            <a:cxnLst/>
            <a:rect l="l" t="t" r="r" b="b"/>
            <a:pathLst>
              <a:path w="26670" h="27940">
                <a:moveTo>
                  <a:pt x="12141" y="2413"/>
                </a:moveTo>
                <a:lnTo>
                  <a:pt x="18948" y="10248"/>
                </a:lnTo>
                <a:lnTo>
                  <a:pt x="1892" y="10325"/>
                </a:lnTo>
                <a:lnTo>
                  <a:pt x="1570" y="17072"/>
                </a:lnTo>
                <a:lnTo>
                  <a:pt x="0" y="21707"/>
                </a:lnTo>
                <a:lnTo>
                  <a:pt x="249" y="24909"/>
                </a:lnTo>
                <a:lnTo>
                  <a:pt x="5384" y="27355"/>
                </a:lnTo>
                <a:lnTo>
                  <a:pt x="5633" y="18267"/>
                </a:lnTo>
                <a:lnTo>
                  <a:pt x="11290" y="14541"/>
                </a:lnTo>
                <a:lnTo>
                  <a:pt x="19090" y="12939"/>
                </a:lnTo>
                <a:lnTo>
                  <a:pt x="25768" y="10223"/>
                </a:lnTo>
                <a:lnTo>
                  <a:pt x="25255" y="6451"/>
                </a:lnTo>
                <a:lnTo>
                  <a:pt x="19786" y="6451"/>
                </a:lnTo>
                <a:lnTo>
                  <a:pt x="12141" y="2413"/>
                </a:lnTo>
                <a:close/>
              </a:path>
              <a:path w="26670" h="27940">
                <a:moveTo>
                  <a:pt x="22313" y="0"/>
                </a:moveTo>
                <a:lnTo>
                  <a:pt x="19786" y="6451"/>
                </a:lnTo>
                <a:lnTo>
                  <a:pt x="25255" y="6451"/>
                </a:lnTo>
                <a:lnTo>
                  <a:pt x="25222" y="6210"/>
                </a:lnTo>
                <a:lnTo>
                  <a:pt x="26314" y="533"/>
                </a:lnTo>
                <a:lnTo>
                  <a:pt x="2231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3" name="bk object 463"/>
          <p:cNvSpPr/>
          <p:nvPr/>
        </p:nvSpPr>
        <p:spPr>
          <a:xfrm>
            <a:off x="5421551" y="6371"/>
            <a:ext cx="2354441" cy="9216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4" name="bk object 464"/>
          <p:cNvSpPr/>
          <p:nvPr/>
        </p:nvSpPr>
        <p:spPr>
          <a:xfrm>
            <a:off x="5761733" y="51540"/>
            <a:ext cx="18288" cy="10154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276" y="7299"/>
                </a:moveTo>
                <a:lnTo>
                  <a:pt x="12585" y="7299"/>
                </a:lnTo>
                <a:lnTo>
                  <a:pt x="17081" y="10753"/>
                </a:lnTo>
                <a:lnTo>
                  <a:pt x="17276" y="7299"/>
                </a:lnTo>
                <a:close/>
              </a:path>
              <a:path w="17779" h="10794">
                <a:moveTo>
                  <a:pt x="11669" y="0"/>
                </a:moveTo>
                <a:lnTo>
                  <a:pt x="4270" y="409"/>
                </a:lnTo>
                <a:lnTo>
                  <a:pt x="0" y="4010"/>
                </a:lnTo>
                <a:lnTo>
                  <a:pt x="4495" y="7464"/>
                </a:lnTo>
                <a:lnTo>
                  <a:pt x="12585" y="7299"/>
                </a:lnTo>
                <a:lnTo>
                  <a:pt x="17276" y="7299"/>
                </a:lnTo>
                <a:lnTo>
                  <a:pt x="17503" y="3281"/>
                </a:lnTo>
                <a:lnTo>
                  <a:pt x="116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5" name="bk object 465"/>
          <p:cNvSpPr/>
          <p:nvPr/>
        </p:nvSpPr>
        <p:spPr>
          <a:xfrm>
            <a:off x="6587739" y="64798"/>
            <a:ext cx="13063" cy="16127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12118" y="0"/>
                </a:moveTo>
                <a:lnTo>
                  <a:pt x="3985" y="2141"/>
                </a:lnTo>
                <a:lnTo>
                  <a:pt x="0" y="7839"/>
                </a:lnTo>
                <a:lnTo>
                  <a:pt x="1239" y="13883"/>
                </a:lnTo>
                <a:lnTo>
                  <a:pt x="8778" y="17068"/>
                </a:lnTo>
                <a:lnTo>
                  <a:pt x="4943" y="6375"/>
                </a:lnTo>
                <a:lnTo>
                  <a:pt x="8193" y="6375"/>
                </a:lnTo>
                <a:lnTo>
                  <a:pt x="12118" y="0"/>
                </a:lnTo>
                <a:close/>
              </a:path>
              <a:path w="12700" h="17144">
                <a:moveTo>
                  <a:pt x="8193" y="6375"/>
                </a:moveTo>
                <a:lnTo>
                  <a:pt x="4943" y="6375"/>
                </a:lnTo>
                <a:lnTo>
                  <a:pt x="7153" y="8064"/>
                </a:lnTo>
                <a:lnTo>
                  <a:pt x="8193" y="637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6" name="bk object 466"/>
          <p:cNvSpPr/>
          <p:nvPr/>
        </p:nvSpPr>
        <p:spPr>
          <a:xfrm>
            <a:off x="7042256" y="62894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4">
                <a:moveTo>
                  <a:pt x="16335" y="2084"/>
                </a:moveTo>
                <a:lnTo>
                  <a:pt x="6840" y="3587"/>
                </a:lnTo>
                <a:lnTo>
                  <a:pt x="0" y="10388"/>
                </a:lnTo>
                <a:lnTo>
                  <a:pt x="9370" y="8493"/>
                </a:lnTo>
                <a:lnTo>
                  <a:pt x="19141" y="8493"/>
                </a:lnTo>
                <a:lnTo>
                  <a:pt x="27283" y="6952"/>
                </a:lnTo>
                <a:lnTo>
                  <a:pt x="31979" y="2135"/>
                </a:lnTo>
                <a:lnTo>
                  <a:pt x="26178" y="2135"/>
                </a:lnTo>
                <a:lnTo>
                  <a:pt x="16335" y="2084"/>
                </a:lnTo>
                <a:close/>
              </a:path>
              <a:path w="34290" h="10794">
                <a:moveTo>
                  <a:pt x="19141" y="8493"/>
                </a:moveTo>
                <a:lnTo>
                  <a:pt x="9370" y="8493"/>
                </a:lnTo>
                <a:lnTo>
                  <a:pt x="18759" y="8566"/>
                </a:lnTo>
                <a:lnTo>
                  <a:pt x="19141" y="8493"/>
                </a:lnTo>
                <a:close/>
              </a:path>
              <a:path w="34290" h="10794">
                <a:moveTo>
                  <a:pt x="34061" y="0"/>
                </a:moveTo>
                <a:lnTo>
                  <a:pt x="26178" y="2135"/>
                </a:lnTo>
                <a:lnTo>
                  <a:pt x="31979" y="2135"/>
                </a:lnTo>
                <a:lnTo>
                  <a:pt x="3406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7" name="bk object 467"/>
          <p:cNvSpPr/>
          <p:nvPr/>
        </p:nvSpPr>
        <p:spPr>
          <a:xfrm>
            <a:off x="5386702" y="114470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20421" y="0"/>
                </a:moveTo>
                <a:lnTo>
                  <a:pt x="14658" y="1929"/>
                </a:lnTo>
                <a:lnTo>
                  <a:pt x="7600" y="2576"/>
                </a:lnTo>
                <a:lnTo>
                  <a:pt x="1847" y="4516"/>
                </a:lnTo>
                <a:lnTo>
                  <a:pt x="0" y="10325"/>
                </a:lnTo>
                <a:lnTo>
                  <a:pt x="7853" y="10465"/>
                </a:lnTo>
                <a:lnTo>
                  <a:pt x="14863" y="9772"/>
                </a:lnTo>
                <a:lnTo>
                  <a:pt x="19547" y="6774"/>
                </a:lnTo>
                <a:lnTo>
                  <a:pt x="2042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8" name="bk object 468"/>
          <p:cNvSpPr/>
          <p:nvPr/>
        </p:nvSpPr>
        <p:spPr>
          <a:xfrm>
            <a:off x="5835858" y="141368"/>
            <a:ext cx="66620" cy="11946"/>
          </a:xfrm>
          <a:custGeom>
            <a:avLst/>
            <a:gdLst/>
            <a:ahLst/>
            <a:cxnLst/>
            <a:rect l="l" t="t" r="r" b="b"/>
            <a:pathLst>
              <a:path w="64770" h="12700">
                <a:moveTo>
                  <a:pt x="64757" y="0"/>
                </a:moveTo>
                <a:lnTo>
                  <a:pt x="51479" y="5514"/>
                </a:lnTo>
                <a:lnTo>
                  <a:pt x="33774" y="6638"/>
                </a:lnTo>
                <a:lnTo>
                  <a:pt x="15370" y="7072"/>
                </a:lnTo>
                <a:lnTo>
                  <a:pt x="0" y="10515"/>
                </a:lnTo>
                <a:lnTo>
                  <a:pt x="35531" y="12682"/>
                </a:lnTo>
                <a:lnTo>
                  <a:pt x="51731" y="9974"/>
                </a:lnTo>
                <a:lnTo>
                  <a:pt x="647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9" name="bk object 469"/>
          <p:cNvSpPr/>
          <p:nvPr/>
        </p:nvSpPr>
        <p:spPr>
          <a:xfrm>
            <a:off x="6523440" y="139403"/>
            <a:ext cx="98625" cy="22100"/>
          </a:xfrm>
          <a:custGeom>
            <a:avLst/>
            <a:gdLst/>
            <a:ahLst/>
            <a:cxnLst/>
            <a:rect l="l" t="t" r="r" b="b"/>
            <a:pathLst>
              <a:path w="95885" h="23494">
                <a:moveTo>
                  <a:pt x="57501" y="9161"/>
                </a:moveTo>
                <a:lnTo>
                  <a:pt x="34568" y="9161"/>
                </a:lnTo>
                <a:lnTo>
                  <a:pt x="47739" y="9485"/>
                </a:lnTo>
                <a:lnTo>
                  <a:pt x="46761" y="16445"/>
                </a:lnTo>
                <a:lnTo>
                  <a:pt x="38498" y="16445"/>
                </a:lnTo>
                <a:lnTo>
                  <a:pt x="37566" y="23163"/>
                </a:lnTo>
                <a:lnTo>
                  <a:pt x="45546" y="20890"/>
                </a:lnTo>
                <a:lnTo>
                  <a:pt x="50673" y="16445"/>
                </a:lnTo>
                <a:lnTo>
                  <a:pt x="46761" y="16445"/>
                </a:lnTo>
                <a:lnTo>
                  <a:pt x="38531" y="16204"/>
                </a:lnTo>
                <a:lnTo>
                  <a:pt x="50951" y="16204"/>
                </a:lnTo>
                <a:lnTo>
                  <a:pt x="55729" y="10608"/>
                </a:lnTo>
                <a:lnTo>
                  <a:pt x="57501" y="9161"/>
                </a:lnTo>
                <a:close/>
              </a:path>
              <a:path w="95885" h="23494">
                <a:moveTo>
                  <a:pt x="71316" y="0"/>
                </a:moveTo>
                <a:lnTo>
                  <a:pt x="43811" y="1718"/>
                </a:lnTo>
                <a:lnTo>
                  <a:pt x="18264" y="6463"/>
                </a:lnTo>
                <a:lnTo>
                  <a:pt x="0" y="13092"/>
                </a:lnTo>
                <a:lnTo>
                  <a:pt x="12527" y="12780"/>
                </a:lnTo>
                <a:lnTo>
                  <a:pt x="23441" y="10865"/>
                </a:lnTo>
                <a:lnTo>
                  <a:pt x="34568" y="9161"/>
                </a:lnTo>
                <a:lnTo>
                  <a:pt x="57501" y="9161"/>
                </a:lnTo>
                <a:lnTo>
                  <a:pt x="61366" y="6006"/>
                </a:lnTo>
                <a:lnTo>
                  <a:pt x="90871" y="6006"/>
                </a:lnTo>
                <a:lnTo>
                  <a:pt x="95453" y="2450"/>
                </a:lnTo>
                <a:lnTo>
                  <a:pt x="71316" y="0"/>
                </a:lnTo>
                <a:close/>
              </a:path>
              <a:path w="95885" h="23494">
                <a:moveTo>
                  <a:pt x="90871" y="6006"/>
                </a:moveTo>
                <a:lnTo>
                  <a:pt x="61366" y="6006"/>
                </a:lnTo>
                <a:lnTo>
                  <a:pt x="70180" y="7250"/>
                </a:lnTo>
                <a:lnTo>
                  <a:pt x="79157" y="9038"/>
                </a:lnTo>
                <a:lnTo>
                  <a:pt x="87760" y="8420"/>
                </a:lnTo>
                <a:lnTo>
                  <a:pt x="90871" y="600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0" name="bk object 470"/>
          <p:cNvSpPr/>
          <p:nvPr/>
        </p:nvSpPr>
        <p:spPr>
          <a:xfrm>
            <a:off x="5776258" y="148774"/>
            <a:ext cx="35270" cy="9557"/>
          </a:xfrm>
          <a:custGeom>
            <a:avLst/>
            <a:gdLst/>
            <a:ahLst/>
            <a:cxnLst/>
            <a:rect l="l" t="t" r="r" b="b"/>
            <a:pathLst>
              <a:path w="34289" h="10160">
                <a:moveTo>
                  <a:pt x="28607" y="0"/>
                </a:moveTo>
                <a:lnTo>
                  <a:pt x="17633" y="278"/>
                </a:lnTo>
                <a:lnTo>
                  <a:pt x="6365" y="4384"/>
                </a:lnTo>
                <a:lnTo>
                  <a:pt x="0" y="9710"/>
                </a:lnTo>
                <a:lnTo>
                  <a:pt x="14362" y="7179"/>
                </a:lnTo>
                <a:lnTo>
                  <a:pt x="22268" y="6413"/>
                </a:lnTo>
                <a:lnTo>
                  <a:pt x="34086" y="6154"/>
                </a:lnTo>
                <a:lnTo>
                  <a:pt x="2860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1" name="bk object 471"/>
          <p:cNvSpPr/>
          <p:nvPr/>
        </p:nvSpPr>
        <p:spPr>
          <a:xfrm>
            <a:off x="6856764" y="153592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7140" y="0"/>
                </a:moveTo>
                <a:lnTo>
                  <a:pt x="1199" y="2994"/>
                </a:lnTo>
                <a:lnTo>
                  <a:pt x="0" y="10240"/>
                </a:lnTo>
                <a:lnTo>
                  <a:pt x="5969" y="7104"/>
                </a:lnTo>
                <a:lnTo>
                  <a:pt x="18150" y="7104"/>
                </a:lnTo>
                <a:lnTo>
                  <a:pt x="20434" y="3332"/>
                </a:lnTo>
                <a:lnTo>
                  <a:pt x="14619" y="398"/>
                </a:lnTo>
                <a:lnTo>
                  <a:pt x="7140" y="0"/>
                </a:lnTo>
                <a:close/>
              </a:path>
              <a:path w="20954" h="10794">
                <a:moveTo>
                  <a:pt x="18150" y="7104"/>
                </a:moveTo>
                <a:lnTo>
                  <a:pt x="5969" y="7104"/>
                </a:lnTo>
                <a:lnTo>
                  <a:pt x="17005" y="8996"/>
                </a:lnTo>
                <a:lnTo>
                  <a:pt x="18150" y="710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2" name="bk object 472"/>
          <p:cNvSpPr/>
          <p:nvPr/>
        </p:nvSpPr>
        <p:spPr>
          <a:xfrm>
            <a:off x="6439360" y="161435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8782" y="0"/>
                </a:moveTo>
                <a:lnTo>
                  <a:pt x="834" y="3991"/>
                </a:lnTo>
                <a:lnTo>
                  <a:pt x="0" y="13909"/>
                </a:lnTo>
                <a:lnTo>
                  <a:pt x="7831" y="9831"/>
                </a:lnTo>
                <a:lnTo>
                  <a:pt x="15278" y="9401"/>
                </a:lnTo>
                <a:lnTo>
                  <a:pt x="21895" y="8637"/>
                </a:lnTo>
                <a:lnTo>
                  <a:pt x="27241" y="3559"/>
                </a:lnTo>
                <a:lnTo>
                  <a:pt x="19148" y="375"/>
                </a:lnTo>
                <a:lnTo>
                  <a:pt x="87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3" name="bk object 473"/>
          <p:cNvSpPr/>
          <p:nvPr/>
        </p:nvSpPr>
        <p:spPr>
          <a:xfrm>
            <a:off x="5643047" y="174385"/>
            <a:ext cx="24819" cy="7765"/>
          </a:xfrm>
          <a:custGeom>
            <a:avLst/>
            <a:gdLst/>
            <a:ahLst/>
            <a:cxnLst/>
            <a:rect l="l" t="t" r="r" b="b"/>
            <a:pathLst>
              <a:path w="24129" h="8255">
                <a:moveTo>
                  <a:pt x="4567" y="1400"/>
                </a:moveTo>
                <a:lnTo>
                  <a:pt x="0" y="3517"/>
                </a:lnTo>
                <a:lnTo>
                  <a:pt x="5703" y="7986"/>
                </a:lnTo>
                <a:lnTo>
                  <a:pt x="11853" y="8083"/>
                </a:lnTo>
                <a:lnTo>
                  <a:pt x="18039" y="5018"/>
                </a:lnTo>
                <a:lnTo>
                  <a:pt x="21795" y="1774"/>
                </a:lnTo>
                <a:lnTo>
                  <a:pt x="16118" y="1774"/>
                </a:lnTo>
                <a:lnTo>
                  <a:pt x="9815" y="1530"/>
                </a:lnTo>
                <a:lnTo>
                  <a:pt x="4567" y="1400"/>
                </a:lnTo>
                <a:close/>
              </a:path>
              <a:path w="24129" h="8255">
                <a:moveTo>
                  <a:pt x="23850" y="0"/>
                </a:moveTo>
                <a:lnTo>
                  <a:pt x="16118" y="1774"/>
                </a:lnTo>
                <a:lnTo>
                  <a:pt x="21795" y="1774"/>
                </a:lnTo>
                <a:lnTo>
                  <a:pt x="2385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4" name="bk object 474"/>
          <p:cNvSpPr/>
          <p:nvPr/>
        </p:nvSpPr>
        <p:spPr>
          <a:xfrm>
            <a:off x="6815240" y="269200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3576" y="0"/>
                </a:moveTo>
                <a:lnTo>
                  <a:pt x="4889" y="457"/>
                </a:lnTo>
                <a:lnTo>
                  <a:pt x="368" y="5029"/>
                </a:lnTo>
                <a:lnTo>
                  <a:pt x="0" y="13703"/>
                </a:lnTo>
                <a:lnTo>
                  <a:pt x="8674" y="13246"/>
                </a:lnTo>
                <a:lnTo>
                  <a:pt x="13195" y="8686"/>
                </a:lnTo>
                <a:lnTo>
                  <a:pt x="1357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5" name="bk object 475"/>
          <p:cNvSpPr/>
          <p:nvPr/>
        </p:nvSpPr>
        <p:spPr>
          <a:xfrm>
            <a:off x="7769109" y="279842"/>
            <a:ext cx="7185" cy="14932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6692" y="0"/>
                </a:moveTo>
                <a:lnTo>
                  <a:pt x="301" y="1756"/>
                </a:lnTo>
                <a:lnTo>
                  <a:pt x="42" y="5553"/>
                </a:lnTo>
                <a:lnTo>
                  <a:pt x="0" y="11683"/>
                </a:lnTo>
                <a:lnTo>
                  <a:pt x="2676" y="15396"/>
                </a:lnTo>
                <a:lnTo>
                  <a:pt x="6692" y="13640"/>
                </a:lnTo>
                <a:lnTo>
                  <a:pt x="66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6" name="bk object 476"/>
          <p:cNvSpPr/>
          <p:nvPr/>
        </p:nvSpPr>
        <p:spPr>
          <a:xfrm>
            <a:off x="6780234" y="290410"/>
            <a:ext cx="24819" cy="8362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15423" y="0"/>
                </a:moveTo>
                <a:lnTo>
                  <a:pt x="9785" y="559"/>
                </a:lnTo>
                <a:lnTo>
                  <a:pt x="5214" y="3286"/>
                </a:lnTo>
                <a:lnTo>
                  <a:pt x="0" y="8354"/>
                </a:lnTo>
                <a:lnTo>
                  <a:pt x="10769" y="8849"/>
                </a:lnTo>
                <a:lnTo>
                  <a:pt x="20586" y="8380"/>
                </a:lnTo>
                <a:lnTo>
                  <a:pt x="23837" y="1433"/>
                </a:lnTo>
                <a:lnTo>
                  <a:pt x="1542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7" name="bk object 477"/>
          <p:cNvSpPr/>
          <p:nvPr/>
        </p:nvSpPr>
        <p:spPr>
          <a:xfrm>
            <a:off x="5347933" y="306274"/>
            <a:ext cx="16329" cy="11946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5740" y="0"/>
                </a:moveTo>
                <a:lnTo>
                  <a:pt x="0" y="2222"/>
                </a:lnTo>
                <a:lnTo>
                  <a:pt x="1066" y="11201"/>
                </a:lnTo>
                <a:lnTo>
                  <a:pt x="9994" y="12128"/>
                </a:lnTo>
                <a:lnTo>
                  <a:pt x="15735" y="9893"/>
                </a:lnTo>
                <a:lnTo>
                  <a:pt x="14668" y="914"/>
                </a:lnTo>
                <a:lnTo>
                  <a:pt x="57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8" name="bk object 478"/>
          <p:cNvSpPr/>
          <p:nvPr/>
        </p:nvSpPr>
        <p:spPr>
          <a:xfrm>
            <a:off x="7053917" y="302989"/>
            <a:ext cx="28085" cy="10751"/>
          </a:xfrm>
          <a:custGeom>
            <a:avLst/>
            <a:gdLst/>
            <a:ahLst/>
            <a:cxnLst/>
            <a:rect l="l" t="t" r="r" b="b"/>
            <a:pathLst>
              <a:path w="27304" h="11429">
                <a:moveTo>
                  <a:pt x="469" y="0"/>
                </a:moveTo>
                <a:lnTo>
                  <a:pt x="0" y="7467"/>
                </a:lnTo>
                <a:lnTo>
                  <a:pt x="7087" y="8020"/>
                </a:lnTo>
                <a:lnTo>
                  <a:pt x="12946" y="9817"/>
                </a:lnTo>
                <a:lnTo>
                  <a:pt x="19154" y="11260"/>
                </a:lnTo>
                <a:lnTo>
                  <a:pt x="27292" y="10756"/>
                </a:lnTo>
                <a:lnTo>
                  <a:pt x="26414" y="6809"/>
                </a:lnTo>
                <a:lnTo>
                  <a:pt x="14612" y="6809"/>
                </a:lnTo>
                <a:lnTo>
                  <a:pt x="17018" y="571"/>
                </a:lnTo>
                <a:lnTo>
                  <a:pt x="8559" y="101"/>
                </a:lnTo>
                <a:lnTo>
                  <a:pt x="469" y="0"/>
                </a:lnTo>
                <a:close/>
              </a:path>
              <a:path w="27304" h="11429">
                <a:moveTo>
                  <a:pt x="26083" y="5318"/>
                </a:moveTo>
                <a:lnTo>
                  <a:pt x="19745" y="6197"/>
                </a:lnTo>
                <a:lnTo>
                  <a:pt x="14612" y="6809"/>
                </a:lnTo>
                <a:lnTo>
                  <a:pt x="26414" y="6809"/>
                </a:lnTo>
                <a:lnTo>
                  <a:pt x="26083" y="531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9" name="bk object 479"/>
          <p:cNvSpPr/>
          <p:nvPr/>
        </p:nvSpPr>
        <p:spPr>
          <a:xfrm>
            <a:off x="7110137" y="306497"/>
            <a:ext cx="24819" cy="25086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18897" y="18605"/>
                </a:moveTo>
                <a:lnTo>
                  <a:pt x="7264" y="24036"/>
                </a:lnTo>
                <a:lnTo>
                  <a:pt x="8364" y="24047"/>
                </a:lnTo>
                <a:lnTo>
                  <a:pt x="15206" y="26092"/>
                </a:lnTo>
                <a:lnTo>
                  <a:pt x="20407" y="26193"/>
                </a:lnTo>
                <a:lnTo>
                  <a:pt x="23850" y="20447"/>
                </a:lnTo>
                <a:lnTo>
                  <a:pt x="18897" y="18605"/>
                </a:lnTo>
                <a:close/>
              </a:path>
              <a:path w="24129" h="26670">
                <a:moveTo>
                  <a:pt x="6284" y="24026"/>
                </a:moveTo>
                <a:lnTo>
                  <a:pt x="6248" y="24511"/>
                </a:lnTo>
                <a:lnTo>
                  <a:pt x="7264" y="24036"/>
                </a:lnTo>
                <a:lnTo>
                  <a:pt x="6284" y="24026"/>
                </a:lnTo>
                <a:close/>
              </a:path>
              <a:path w="24129" h="26670">
                <a:moveTo>
                  <a:pt x="20358" y="0"/>
                </a:moveTo>
                <a:lnTo>
                  <a:pt x="17475" y="5067"/>
                </a:lnTo>
                <a:lnTo>
                  <a:pt x="11810" y="7365"/>
                </a:lnTo>
                <a:lnTo>
                  <a:pt x="3406" y="7365"/>
                </a:lnTo>
                <a:lnTo>
                  <a:pt x="4457" y="14795"/>
                </a:lnTo>
                <a:lnTo>
                  <a:pt x="2844" y="19989"/>
                </a:lnTo>
                <a:lnTo>
                  <a:pt x="0" y="23964"/>
                </a:lnTo>
                <a:lnTo>
                  <a:pt x="6284" y="24026"/>
                </a:lnTo>
                <a:lnTo>
                  <a:pt x="6794" y="17106"/>
                </a:lnTo>
                <a:lnTo>
                  <a:pt x="11340" y="12964"/>
                </a:lnTo>
                <a:lnTo>
                  <a:pt x="18648" y="9377"/>
                </a:lnTo>
                <a:lnTo>
                  <a:pt x="21048" y="7365"/>
                </a:lnTo>
                <a:lnTo>
                  <a:pt x="11810" y="7365"/>
                </a:lnTo>
                <a:lnTo>
                  <a:pt x="3340" y="6896"/>
                </a:lnTo>
                <a:lnTo>
                  <a:pt x="21609" y="6896"/>
                </a:lnTo>
                <a:lnTo>
                  <a:pt x="23419" y="5378"/>
                </a:lnTo>
                <a:lnTo>
                  <a:pt x="203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0" name="bk object 480"/>
          <p:cNvSpPr/>
          <p:nvPr/>
        </p:nvSpPr>
        <p:spPr>
          <a:xfrm>
            <a:off x="5510596" y="350544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5842" y="0"/>
                </a:moveTo>
                <a:lnTo>
                  <a:pt x="800" y="1790"/>
                </a:lnTo>
                <a:lnTo>
                  <a:pt x="0" y="7797"/>
                </a:lnTo>
                <a:lnTo>
                  <a:pt x="4622" y="8851"/>
                </a:lnTo>
                <a:lnTo>
                  <a:pt x="6540" y="12623"/>
                </a:lnTo>
                <a:lnTo>
                  <a:pt x="13665" y="11137"/>
                </a:lnTo>
                <a:lnTo>
                  <a:pt x="13614" y="914"/>
                </a:lnTo>
                <a:lnTo>
                  <a:pt x="584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1" name="bk object 481"/>
          <p:cNvSpPr/>
          <p:nvPr/>
        </p:nvSpPr>
        <p:spPr>
          <a:xfrm>
            <a:off x="6759550" y="356000"/>
            <a:ext cx="30044" cy="19711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6083" y="6223"/>
                </a:moveTo>
                <a:lnTo>
                  <a:pt x="2273" y="12636"/>
                </a:lnTo>
                <a:lnTo>
                  <a:pt x="0" y="20574"/>
                </a:lnTo>
                <a:lnTo>
                  <a:pt x="7548" y="19488"/>
                </a:lnTo>
                <a:lnTo>
                  <a:pt x="11928" y="19116"/>
                </a:lnTo>
                <a:lnTo>
                  <a:pt x="24606" y="19116"/>
                </a:lnTo>
                <a:lnTo>
                  <a:pt x="26976" y="14762"/>
                </a:lnTo>
                <a:lnTo>
                  <a:pt x="27392" y="13690"/>
                </a:lnTo>
                <a:lnTo>
                  <a:pt x="13614" y="13690"/>
                </a:lnTo>
                <a:lnTo>
                  <a:pt x="13589" y="10274"/>
                </a:lnTo>
                <a:lnTo>
                  <a:pt x="16357" y="9613"/>
                </a:lnTo>
                <a:lnTo>
                  <a:pt x="16992" y="6858"/>
                </a:lnTo>
                <a:lnTo>
                  <a:pt x="6083" y="6223"/>
                </a:lnTo>
                <a:close/>
              </a:path>
              <a:path w="29209" h="20954">
                <a:moveTo>
                  <a:pt x="24606" y="19116"/>
                </a:moveTo>
                <a:lnTo>
                  <a:pt x="11928" y="19116"/>
                </a:lnTo>
                <a:lnTo>
                  <a:pt x="16312" y="19445"/>
                </a:lnTo>
                <a:lnTo>
                  <a:pt x="23876" y="20459"/>
                </a:lnTo>
                <a:lnTo>
                  <a:pt x="24606" y="19116"/>
                </a:lnTo>
                <a:close/>
              </a:path>
              <a:path w="29209" h="20954">
                <a:moveTo>
                  <a:pt x="23787" y="0"/>
                </a:moveTo>
                <a:lnTo>
                  <a:pt x="21870" y="4576"/>
                </a:lnTo>
                <a:lnTo>
                  <a:pt x="22220" y="8936"/>
                </a:lnTo>
                <a:lnTo>
                  <a:pt x="20809" y="12249"/>
                </a:lnTo>
                <a:lnTo>
                  <a:pt x="13614" y="13690"/>
                </a:lnTo>
                <a:lnTo>
                  <a:pt x="27392" y="13690"/>
                </a:lnTo>
                <a:lnTo>
                  <a:pt x="28973" y="9613"/>
                </a:lnTo>
                <a:lnTo>
                  <a:pt x="29025" y="8936"/>
                </a:lnTo>
                <a:lnTo>
                  <a:pt x="28544" y="4396"/>
                </a:lnTo>
                <a:lnTo>
                  <a:pt x="2378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2" name="bk object 482"/>
          <p:cNvSpPr/>
          <p:nvPr/>
        </p:nvSpPr>
        <p:spPr>
          <a:xfrm>
            <a:off x="6872701" y="358817"/>
            <a:ext cx="20247" cy="20308"/>
          </a:xfrm>
          <a:custGeom>
            <a:avLst/>
            <a:gdLst/>
            <a:ahLst/>
            <a:cxnLst/>
            <a:rect l="l" t="t" r="r" b="b"/>
            <a:pathLst>
              <a:path w="19684" h="21589">
                <a:moveTo>
                  <a:pt x="9283" y="0"/>
                </a:moveTo>
                <a:lnTo>
                  <a:pt x="9270" y="6769"/>
                </a:lnTo>
                <a:lnTo>
                  <a:pt x="649" y="6769"/>
                </a:lnTo>
                <a:lnTo>
                  <a:pt x="2527" y="13677"/>
                </a:lnTo>
                <a:lnTo>
                  <a:pt x="4597" y="15633"/>
                </a:lnTo>
                <a:lnTo>
                  <a:pt x="18732" y="21590"/>
                </a:lnTo>
                <a:lnTo>
                  <a:pt x="19561" y="13804"/>
                </a:lnTo>
                <a:lnTo>
                  <a:pt x="13715" y="13804"/>
                </a:lnTo>
                <a:lnTo>
                  <a:pt x="10820" y="11010"/>
                </a:lnTo>
                <a:lnTo>
                  <a:pt x="9309" y="6819"/>
                </a:lnTo>
                <a:lnTo>
                  <a:pt x="12763" y="6769"/>
                </a:lnTo>
                <a:lnTo>
                  <a:pt x="9270" y="6769"/>
                </a:lnTo>
                <a:lnTo>
                  <a:pt x="0" y="4381"/>
                </a:lnTo>
                <a:lnTo>
                  <a:pt x="13090" y="4381"/>
                </a:lnTo>
                <a:lnTo>
                  <a:pt x="13576" y="825"/>
                </a:lnTo>
                <a:lnTo>
                  <a:pt x="9283" y="0"/>
                </a:lnTo>
                <a:close/>
              </a:path>
              <a:path w="19684" h="21589">
                <a:moveTo>
                  <a:pt x="19583" y="13601"/>
                </a:moveTo>
                <a:lnTo>
                  <a:pt x="13715" y="13804"/>
                </a:lnTo>
                <a:lnTo>
                  <a:pt x="19561" y="13804"/>
                </a:lnTo>
                <a:lnTo>
                  <a:pt x="19583" y="136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3" name="bk object 483"/>
          <p:cNvSpPr/>
          <p:nvPr/>
        </p:nvSpPr>
        <p:spPr>
          <a:xfrm>
            <a:off x="6826212" y="365374"/>
            <a:ext cx="26778" cy="26281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20408" y="0"/>
                </a:moveTo>
                <a:lnTo>
                  <a:pt x="20490" y="8572"/>
                </a:lnTo>
                <a:lnTo>
                  <a:pt x="13571" y="10202"/>
                </a:lnTo>
                <a:lnTo>
                  <a:pt x="4914" y="10202"/>
                </a:lnTo>
                <a:lnTo>
                  <a:pt x="0" y="13728"/>
                </a:lnTo>
                <a:lnTo>
                  <a:pt x="6173" y="14968"/>
                </a:lnTo>
                <a:lnTo>
                  <a:pt x="10968" y="15586"/>
                </a:lnTo>
                <a:lnTo>
                  <a:pt x="12849" y="18675"/>
                </a:lnTo>
                <a:lnTo>
                  <a:pt x="10286" y="27330"/>
                </a:lnTo>
                <a:lnTo>
                  <a:pt x="20342" y="25190"/>
                </a:lnTo>
                <a:lnTo>
                  <a:pt x="25639" y="16013"/>
                </a:lnTo>
                <a:lnTo>
                  <a:pt x="25724" y="10202"/>
                </a:lnTo>
                <a:lnTo>
                  <a:pt x="13571" y="10202"/>
                </a:lnTo>
                <a:lnTo>
                  <a:pt x="25725" y="10163"/>
                </a:lnTo>
                <a:lnTo>
                  <a:pt x="25790" y="5661"/>
                </a:lnTo>
                <a:lnTo>
                  <a:pt x="204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4" name="bk object 484"/>
          <p:cNvSpPr/>
          <p:nvPr/>
        </p:nvSpPr>
        <p:spPr>
          <a:xfrm>
            <a:off x="6376194" y="370395"/>
            <a:ext cx="15675" cy="14335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579" y="0"/>
                </a:moveTo>
                <a:lnTo>
                  <a:pt x="927" y="63"/>
                </a:lnTo>
                <a:lnTo>
                  <a:pt x="0" y="8991"/>
                </a:lnTo>
                <a:lnTo>
                  <a:pt x="2235" y="14731"/>
                </a:lnTo>
                <a:lnTo>
                  <a:pt x="11226" y="13665"/>
                </a:lnTo>
                <a:lnTo>
                  <a:pt x="10426" y="7213"/>
                </a:lnTo>
                <a:lnTo>
                  <a:pt x="15036" y="6121"/>
                </a:lnTo>
                <a:lnTo>
                  <a:pt x="14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5" name="bk object 485"/>
          <p:cNvSpPr/>
          <p:nvPr/>
        </p:nvSpPr>
        <p:spPr>
          <a:xfrm>
            <a:off x="6720981" y="368986"/>
            <a:ext cx="24819" cy="10154"/>
          </a:xfrm>
          <a:custGeom>
            <a:avLst/>
            <a:gdLst/>
            <a:ahLst/>
            <a:cxnLst/>
            <a:rect l="l" t="t" r="r" b="b"/>
            <a:pathLst>
              <a:path w="24129" h="10795">
                <a:moveTo>
                  <a:pt x="23825" y="0"/>
                </a:moveTo>
                <a:lnTo>
                  <a:pt x="17193" y="1918"/>
                </a:lnTo>
                <a:lnTo>
                  <a:pt x="10945" y="4216"/>
                </a:lnTo>
                <a:lnTo>
                  <a:pt x="5181" y="6990"/>
                </a:lnTo>
                <a:lnTo>
                  <a:pt x="0" y="10337"/>
                </a:lnTo>
                <a:lnTo>
                  <a:pt x="8846" y="10619"/>
                </a:lnTo>
                <a:lnTo>
                  <a:pt x="15832" y="9055"/>
                </a:lnTo>
                <a:lnTo>
                  <a:pt x="20857" y="5547"/>
                </a:lnTo>
                <a:lnTo>
                  <a:pt x="238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6" name="bk object 486"/>
          <p:cNvSpPr/>
          <p:nvPr/>
        </p:nvSpPr>
        <p:spPr>
          <a:xfrm>
            <a:off x="6601767" y="379113"/>
            <a:ext cx="21554" cy="13140"/>
          </a:xfrm>
          <a:custGeom>
            <a:avLst/>
            <a:gdLst/>
            <a:ahLst/>
            <a:cxnLst/>
            <a:rect l="l" t="t" r="r" b="b"/>
            <a:pathLst>
              <a:path w="20954" h="13970">
                <a:moveTo>
                  <a:pt x="16478" y="0"/>
                </a:moveTo>
                <a:lnTo>
                  <a:pt x="8650" y="603"/>
                </a:lnTo>
                <a:lnTo>
                  <a:pt x="1605" y="6035"/>
                </a:lnTo>
                <a:lnTo>
                  <a:pt x="0" y="13715"/>
                </a:lnTo>
                <a:lnTo>
                  <a:pt x="5491" y="13219"/>
                </a:lnTo>
                <a:lnTo>
                  <a:pt x="7548" y="9315"/>
                </a:lnTo>
                <a:lnTo>
                  <a:pt x="9231" y="5039"/>
                </a:lnTo>
                <a:lnTo>
                  <a:pt x="13601" y="3428"/>
                </a:lnTo>
                <a:lnTo>
                  <a:pt x="18471" y="3428"/>
                </a:lnTo>
                <a:lnTo>
                  <a:pt x="16478" y="0"/>
                </a:lnTo>
                <a:close/>
              </a:path>
              <a:path w="20954" h="13970">
                <a:moveTo>
                  <a:pt x="18471" y="3428"/>
                </a:moveTo>
                <a:lnTo>
                  <a:pt x="13601" y="3428"/>
                </a:lnTo>
                <a:lnTo>
                  <a:pt x="14363" y="6083"/>
                </a:lnTo>
                <a:lnTo>
                  <a:pt x="16471" y="7378"/>
                </a:lnTo>
                <a:lnTo>
                  <a:pt x="20434" y="6807"/>
                </a:lnTo>
                <a:lnTo>
                  <a:pt x="18471" y="342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7" name="bk object 487"/>
          <p:cNvSpPr/>
          <p:nvPr/>
        </p:nvSpPr>
        <p:spPr>
          <a:xfrm>
            <a:off x="6608929" y="411151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20408" y="0"/>
                </a:moveTo>
                <a:lnTo>
                  <a:pt x="18186" y="5440"/>
                </a:lnTo>
                <a:lnTo>
                  <a:pt x="11542" y="6491"/>
                </a:lnTo>
                <a:lnTo>
                  <a:pt x="4230" y="6877"/>
                </a:lnTo>
                <a:lnTo>
                  <a:pt x="0" y="10325"/>
                </a:lnTo>
                <a:lnTo>
                  <a:pt x="8136" y="11975"/>
                </a:lnTo>
                <a:lnTo>
                  <a:pt x="14930" y="12344"/>
                </a:lnTo>
                <a:lnTo>
                  <a:pt x="21079" y="11675"/>
                </a:lnTo>
                <a:lnTo>
                  <a:pt x="27279" y="10210"/>
                </a:lnTo>
                <a:lnTo>
                  <a:pt x="27241" y="3403"/>
                </a:lnTo>
                <a:lnTo>
                  <a:pt x="23825" y="3403"/>
                </a:lnTo>
                <a:lnTo>
                  <a:pt x="23177" y="635"/>
                </a:lnTo>
                <a:lnTo>
                  <a:pt x="20408" y="0"/>
                </a:lnTo>
                <a:close/>
              </a:path>
              <a:path w="27304" h="12700">
                <a:moveTo>
                  <a:pt x="27241" y="3378"/>
                </a:moveTo>
                <a:lnTo>
                  <a:pt x="23825" y="3403"/>
                </a:lnTo>
                <a:lnTo>
                  <a:pt x="27241" y="34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8" name="bk object 488"/>
          <p:cNvSpPr/>
          <p:nvPr/>
        </p:nvSpPr>
        <p:spPr>
          <a:xfrm>
            <a:off x="6640531" y="417336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10020" y="0"/>
                </a:moveTo>
                <a:lnTo>
                  <a:pt x="3060" y="3289"/>
                </a:lnTo>
                <a:lnTo>
                  <a:pt x="0" y="10426"/>
                </a:lnTo>
                <a:lnTo>
                  <a:pt x="12065" y="12217"/>
                </a:lnTo>
                <a:lnTo>
                  <a:pt x="17551" y="7467"/>
                </a:lnTo>
                <a:lnTo>
                  <a:pt x="20408" y="114"/>
                </a:lnTo>
                <a:lnTo>
                  <a:pt x="1002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9" name="bk object 489"/>
          <p:cNvSpPr/>
          <p:nvPr/>
        </p:nvSpPr>
        <p:spPr>
          <a:xfrm>
            <a:off x="4980472" y="425610"/>
            <a:ext cx="18941" cy="11946"/>
          </a:xfrm>
          <a:custGeom>
            <a:avLst/>
            <a:gdLst/>
            <a:ahLst/>
            <a:cxnLst/>
            <a:rect l="l" t="t" r="r" b="b"/>
            <a:pathLst>
              <a:path w="18414" h="12700">
                <a:moveTo>
                  <a:pt x="12877" y="0"/>
                </a:moveTo>
                <a:lnTo>
                  <a:pt x="0" y="1943"/>
                </a:lnTo>
                <a:lnTo>
                  <a:pt x="774" y="12090"/>
                </a:lnTo>
                <a:lnTo>
                  <a:pt x="9245" y="12560"/>
                </a:lnTo>
                <a:lnTo>
                  <a:pt x="14909" y="10261"/>
                </a:lnTo>
                <a:lnTo>
                  <a:pt x="17792" y="5194"/>
                </a:lnTo>
                <a:lnTo>
                  <a:pt x="1287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0" name="bk object 490"/>
          <p:cNvSpPr/>
          <p:nvPr/>
        </p:nvSpPr>
        <p:spPr>
          <a:xfrm>
            <a:off x="6548938" y="429122"/>
            <a:ext cx="15021" cy="11946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3375" y="0"/>
                </a:moveTo>
                <a:lnTo>
                  <a:pt x="5780" y="1955"/>
                </a:lnTo>
                <a:lnTo>
                  <a:pt x="370" y="1955"/>
                </a:lnTo>
                <a:lnTo>
                  <a:pt x="0" y="9212"/>
                </a:lnTo>
                <a:lnTo>
                  <a:pt x="5918" y="12579"/>
                </a:lnTo>
                <a:lnTo>
                  <a:pt x="12482" y="11345"/>
                </a:lnTo>
                <a:lnTo>
                  <a:pt x="14035" y="5054"/>
                </a:lnTo>
                <a:lnTo>
                  <a:pt x="13630" y="1955"/>
                </a:lnTo>
                <a:lnTo>
                  <a:pt x="5780" y="1955"/>
                </a:lnTo>
                <a:lnTo>
                  <a:pt x="383" y="1701"/>
                </a:lnTo>
                <a:lnTo>
                  <a:pt x="13597" y="1701"/>
                </a:lnTo>
                <a:lnTo>
                  <a:pt x="1337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1" name="bk object 491"/>
          <p:cNvSpPr/>
          <p:nvPr/>
        </p:nvSpPr>
        <p:spPr>
          <a:xfrm>
            <a:off x="6974853" y="481062"/>
            <a:ext cx="18288" cy="19113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8526" y="0"/>
                </a:moveTo>
                <a:lnTo>
                  <a:pt x="2520" y="3724"/>
                </a:lnTo>
                <a:lnTo>
                  <a:pt x="0" y="11157"/>
                </a:lnTo>
                <a:lnTo>
                  <a:pt x="2704" y="19693"/>
                </a:lnTo>
                <a:lnTo>
                  <a:pt x="12305" y="19020"/>
                </a:lnTo>
                <a:lnTo>
                  <a:pt x="17207" y="13711"/>
                </a:lnTo>
                <a:lnTo>
                  <a:pt x="16280" y="2586"/>
                </a:lnTo>
                <a:lnTo>
                  <a:pt x="85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2" name="bk object 492"/>
          <p:cNvSpPr/>
          <p:nvPr/>
        </p:nvSpPr>
        <p:spPr>
          <a:xfrm>
            <a:off x="5571074" y="524398"/>
            <a:ext cx="21554" cy="12543"/>
          </a:xfrm>
          <a:custGeom>
            <a:avLst/>
            <a:gdLst/>
            <a:ahLst/>
            <a:cxnLst/>
            <a:rect l="l" t="t" r="r" b="b"/>
            <a:pathLst>
              <a:path w="20954" h="13334">
                <a:moveTo>
                  <a:pt x="13601" y="0"/>
                </a:moveTo>
                <a:lnTo>
                  <a:pt x="12235" y="4588"/>
                </a:lnTo>
                <a:lnTo>
                  <a:pt x="7700" y="6034"/>
                </a:lnTo>
                <a:lnTo>
                  <a:pt x="2716" y="7034"/>
                </a:lnTo>
                <a:lnTo>
                  <a:pt x="0" y="10287"/>
                </a:lnTo>
                <a:lnTo>
                  <a:pt x="6129" y="11934"/>
                </a:lnTo>
                <a:lnTo>
                  <a:pt x="12352" y="13303"/>
                </a:lnTo>
                <a:lnTo>
                  <a:pt x="17511" y="12290"/>
                </a:lnTo>
                <a:lnTo>
                  <a:pt x="20447" y="6794"/>
                </a:lnTo>
                <a:lnTo>
                  <a:pt x="15938" y="6769"/>
                </a:lnTo>
                <a:lnTo>
                  <a:pt x="17310" y="825"/>
                </a:lnTo>
                <a:lnTo>
                  <a:pt x="1360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3" name="bk object 493"/>
          <p:cNvSpPr/>
          <p:nvPr/>
        </p:nvSpPr>
        <p:spPr>
          <a:xfrm>
            <a:off x="6949821" y="551034"/>
            <a:ext cx="21554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0" y="0"/>
                </a:moveTo>
                <a:lnTo>
                  <a:pt x="419" y="8483"/>
                </a:lnTo>
                <a:lnTo>
                  <a:pt x="6438" y="10528"/>
                </a:lnTo>
                <a:lnTo>
                  <a:pt x="76" y="17056"/>
                </a:lnTo>
                <a:lnTo>
                  <a:pt x="8432" y="14008"/>
                </a:lnTo>
                <a:lnTo>
                  <a:pt x="19735" y="13893"/>
                </a:lnTo>
                <a:lnTo>
                  <a:pt x="20442" y="3911"/>
                </a:lnTo>
                <a:lnTo>
                  <a:pt x="4051" y="3911"/>
                </a:lnTo>
                <a:lnTo>
                  <a:pt x="0" y="0"/>
                </a:lnTo>
                <a:close/>
              </a:path>
              <a:path w="20954" h="17145">
                <a:moveTo>
                  <a:pt x="20485" y="3314"/>
                </a:moveTo>
                <a:lnTo>
                  <a:pt x="12077" y="3810"/>
                </a:lnTo>
                <a:lnTo>
                  <a:pt x="4051" y="3911"/>
                </a:lnTo>
                <a:lnTo>
                  <a:pt x="20442" y="3911"/>
                </a:lnTo>
                <a:lnTo>
                  <a:pt x="20485" y="331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4" name="bk object 494"/>
          <p:cNvSpPr/>
          <p:nvPr/>
        </p:nvSpPr>
        <p:spPr>
          <a:xfrm>
            <a:off x="5494100" y="559950"/>
            <a:ext cx="24819" cy="16724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3799" y="0"/>
                </a:moveTo>
                <a:lnTo>
                  <a:pt x="15662" y="2121"/>
                </a:lnTo>
                <a:lnTo>
                  <a:pt x="9251" y="5954"/>
                </a:lnTo>
                <a:lnTo>
                  <a:pt x="4165" y="11099"/>
                </a:lnTo>
                <a:lnTo>
                  <a:pt x="0" y="17157"/>
                </a:lnTo>
                <a:lnTo>
                  <a:pt x="7353" y="14264"/>
                </a:lnTo>
                <a:lnTo>
                  <a:pt x="13504" y="10174"/>
                </a:lnTo>
                <a:lnTo>
                  <a:pt x="18854" y="5286"/>
                </a:lnTo>
                <a:lnTo>
                  <a:pt x="237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5" name="bk object 495"/>
          <p:cNvSpPr/>
          <p:nvPr/>
        </p:nvSpPr>
        <p:spPr>
          <a:xfrm>
            <a:off x="5399386" y="566733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27241" y="0"/>
                </a:moveTo>
                <a:lnTo>
                  <a:pt x="17478" y="2297"/>
                </a:lnTo>
                <a:lnTo>
                  <a:pt x="10186" y="3675"/>
                </a:lnTo>
                <a:lnTo>
                  <a:pt x="4611" y="5802"/>
                </a:lnTo>
                <a:lnTo>
                  <a:pt x="0" y="10350"/>
                </a:lnTo>
                <a:lnTo>
                  <a:pt x="9630" y="10556"/>
                </a:lnTo>
                <a:lnTo>
                  <a:pt x="16864" y="8389"/>
                </a:lnTo>
                <a:lnTo>
                  <a:pt x="22476" y="4615"/>
                </a:lnTo>
                <a:lnTo>
                  <a:pt x="2724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6" name="bk object 496"/>
          <p:cNvSpPr/>
          <p:nvPr/>
        </p:nvSpPr>
        <p:spPr>
          <a:xfrm>
            <a:off x="4996042" y="587674"/>
            <a:ext cx="32004" cy="1553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6794" y="0"/>
                </a:moveTo>
                <a:lnTo>
                  <a:pt x="6769" y="4508"/>
                </a:lnTo>
                <a:lnTo>
                  <a:pt x="521" y="4508"/>
                </a:lnTo>
                <a:lnTo>
                  <a:pt x="0" y="6845"/>
                </a:lnTo>
                <a:lnTo>
                  <a:pt x="7141" y="10071"/>
                </a:lnTo>
                <a:lnTo>
                  <a:pt x="15517" y="14292"/>
                </a:lnTo>
                <a:lnTo>
                  <a:pt x="23815" y="16462"/>
                </a:lnTo>
                <a:lnTo>
                  <a:pt x="30721" y="13538"/>
                </a:lnTo>
                <a:lnTo>
                  <a:pt x="23475" y="11428"/>
                </a:lnTo>
                <a:lnTo>
                  <a:pt x="17071" y="8469"/>
                </a:lnTo>
                <a:lnTo>
                  <a:pt x="11511" y="4660"/>
                </a:lnTo>
                <a:lnTo>
                  <a:pt x="11358" y="4508"/>
                </a:lnTo>
                <a:lnTo>
                  <a:pt x="6769" y="4508"/>
                </a:lnTo>
                <a:lnTo>
                  <a:pt x="825" y="3149"/>
                </a:lnTo>
                <a:lnTo>
                  <a:pt x="9982" y="3149"/>
                </a:lnTo>
                <a:lnTo>
                  <a:pt x="67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7" name="bk object 497"/>
          <p:cNvSpPr/>
          <p:nvPr/>
        </p:nvSpPr>
        <p:spPr>
          <a:xfrm>
            <a:off x="5062564" y="590636"/>
            <a:ext cx="28738" cy="25684"/>
          </a:xfrm>
          <a:custGeom>
            <a:avLst/>
            <a:gdLst/>
            <a:ahLst/>
            <a:cxnLst/>
            <a:rect l="l" t="t" r="r" b="b"/>
            <a:pathLst>
              <a:path w="27939" h="27304">
                <a:moveTo>
                  <a:pt x="112" y="0"/>
                </a:moveTo>
                <a:lnTo>
                  <a:pt x="0" y="7823"/>
                </a:lnTo>
                <a:lnTo>
                  <a:pt x="3756" y="19456"/>
                </a:lnTo>
                <a:lnTo>
                  <a:pt x="3643" y="27279"/>
                </a:lnTo>
                <a:lnTo>
                  <a:pt x="13005" y="26372"/>
                </a:lnTo>
                <a:lnTo>
                  <a:pt x="19124" y="22248"/>
                </a:lnTo>
                <a:lnTo>
                  <a:pt x="23452" y="16351"/>
                </a:lnTo>
                <a:lnTo>
                  <a:pt x="27443" y="10121"/>
                </a:lnTo>
                <a:lnTo>
                  <a:pt x="20168" y="9740"/>
                </a:lnTo>
                <a:lnTo>
                  <a:pt x="13977" y="7623"/>
                </a:lnTo>
                <a:lnTo>
                  <a:pt x="7687" y="4224"/>
                </a:lnTo>
                <a:lnTo>
                  <a:pt x="11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8" name="bk object 498"/>
          <p:cNvSpPr/>
          <p:nvPr/>
        </p:nvSpPr>
        <p:spPr>
          <a:xfrm>
            <a:off x="5301360" y="595925"/>
            <a:ext cx="45720" cy="22697"/>
          </a:xfrm>
          <a:custGeom>
            <a:avLst/>
            <a:gdLst/>
            <a:ahLst/>
            <a:cxnLst/>
            <a:rect l="l" t="t" r="r" b="b"/>
            <a:pathLst>
              <a:path w="44450" h="24129">
                <a:moveTo>
                  <a:pt x="44234" y="0"/>
                </a:moveTo>
                <a:lnTo>
                  <a:pt x="33720" y="6557"/>
                </a:lnTo>
                <a:lnTo>
                  <a:pt x="21616" y="11537"/>
                </a:lnTo>
                <a:lnTo>
                  <a:pt x="9763" y="16766"/>
                </a:lnTo>
                <a:lnTo>
                  <a:pt x="0" y="24066"/>
                </a:lnTo>
                <a:lnTo>
                  <a:pt x="14482" y="21445"/>
                </a:lnTo>
                <a:lnTo>
                  <a:pt x="27036" y="16910"/>
                </a:lnTo>
                <a:lnTo>
                  <a:pt x="37131" y="9936"/>
                </a:lnTo>
                <a:lnTo>
                  <a:pt x="4423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9" name="bk object 499"/>
          <p:cNvSpPr/>
          <p:nvPr/>
        </p:nvSpPr>
        <p:spPr>
          <a:xfrm>
            <a:off x="5031156" y="600395"/>
            <a:ext cx="24819" cy="8362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0"/>
                </a:moveTo>
                <a:lnTo>
                  <a:pt x="3043" y="5659"/>
                </a:lnTo>
                <a:lnTo>
                  <a:pt x="11164" y="8393"/>
                </a:lnTo>
                <a:lnTo>
                  <a:pt x="19679" y="8610"/>
                </a:lnTo>
                <a:lnTo>
                  <a:pt x="23901" y="6718"/>
                </a:lnTo>
                <a:lnTo>
                  <a:pt x="17216" y="3173"/>
                </a:lnTo>
                <a:lnTo>
                  <a:pt x="12293" y="1858"/>
                </a:lnTo>
                <a:lnTo>
                  <a:pt x="7199" y="129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0" name="bk object 500"/>
          <p:cNvSpPr/>
          <p:nvPr/>
        </p:nvSpPr>
        <p:spPr>
          <a:xfrm>
            <a:off x="5136471" y="609656"/>
            <a:ext cx="32004" cy="1314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29147" y="6135"/>
                </a:moveTo>
                <a:lnTo>
                  <a:pt x="9677" y="6135"/>
                </a:lnTo>
                <a:lnTo>
                  <a:pt x="10248" y="10123"/>
                </a:lnTo>
                <a:lnTo>
                  <a:pt x="8166" y="10326"/>
                </a:lnTo>
                <a:lnTo>
                  <a:pt x="6210" y="10656"/>
                </a:lnTo>
                <a:lnTo>
                  <a:pt x="6858" y="13552"/>
                </a:lnTo>
                <a:lnTo>
                  <a:pt x="13799" y="11991"/>
                </a:lnTo>
                <a:lnTo>
                  <a:pt x="19497" y="8755"/>
                </a:lnTo>
                <a:lnTo>
                  <a:pt x="24838" y="7037"/>
                </a:lnTo>
                <a:lnTo>
                  <a:pt x="29508" y="7037"/>
                </a:lnTo>
                <a:lnTo>
                  <a:pt x="29147" y="6135"/>
                </a:lnTo>
                <a:close/>
              </a:path>
              <a:path w="31114" h="13970">
                <a:moveTo>
                  <a:pt x="29508" y="7037"/>
                </a:moveTo>
                <a:lnTo>
                  <a:pt x="24838" y="7037"/>
                </a:lnTo>
                <a:lnTo>
                  <a:pt x="30708" y="10034"/>
                </a:lnTo>
                <a:lnTo>
                  <a:pt x="29508" y="7037"/>
                </a:lnTo>
                <a:close/>
              </a:path>
              <a:path w="31114" h="13970">
                <a:moveTo>
                  <a:pt x="18111" y="0"/>
                </a:moveTo>
                <a:lnTo>
                  <a:pt x="7611" y="2842"/>
                </a:lnTo>
                <a:lnTo>
                  <a:pt x="0" y="6757"/>
                </a:lnTo>
                <a:lnTo>
                  <a:pt x="4013" y="7278"/>
                </a:lnTo>
                <a:lnTo>
                  <a:pt x="9677" y="6135"/>
                </a:lnTo>
                <a:lnTo>
                  <a:pt x="29147" y="6135"/>
                </a:lnTo>
                <a:lnTo>
                  <a:pt x="27233" y="1355"/>
                </a:lnTo>
                <a:lnTo>
                  <a:pt x="1811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1" name="bk object 501"/>
          <p:cNvSpPr/>
          <p:nvPr/>
        </p:nvSpPr>
        <p:spPr>
          <a:xfrm>
            <a:off x="5287511" y="644215"/>
            <a:ext cx="24819" cy="16724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774" y="4292"/>
                </a:moveTo>
                <a:lnTo>
                  <a:pt x="0" y="13716"/>
                </a:lnTo>
                <a:lnTo>
                  <a:pt x="5675" y="16516"/>
                </a:lnTo>
                <a:lnTo>
                  <a:pt x="13655" y="17414"/>
                </a:lnTo>
                <a:lnTo>
                  <a:pt x="20774" y="15584"/>
                </a:lnTo>
                <a:lnTo>
                  <a:pt x="22547" y="12492"/>
                </a:lnTo>
                <a:lnTo>
                  <a:pt x="12981" y="12492"/>
                </a:lnTo>
                <a:lnTo>
                  <a:pt x="13322" y="10066"/>
                </a:lnTo>
                <a:lnTo>
                  <a:pt x="16642" y="5880"/>
                </a:lnTo>
                <a:lnTo>
                  <a:pt x="12649" y="5880"/>
                </a:lnTo>
                <a:lnTo>
                  <a:pt x="774" y="4292"/>
                </a:lnTo>
                <a:close/>
              </a:path>
              <a:path w="24129" h="17779">
                <a:moveTo>
                  <a:pt x="23863" y="10198"/>
                </a:moveTo>
                <a:lnTo>
                  <a:pt x="12981" y="12492"/>
                </a:lnTo>
                <a:lnTo>
                  <a:pt x="22547" y="12492"/>
                </a:lnTo>
                <a:lnTo>
                  <a:pt x="23863" y="10198"/>
                </a:lnTo>
                <a:close/>
              </a:path>
              <a:path w="24129" h="17779">
                <a:moveTo>
                  <a:pt x="16992" y="0"/>
                </a:moveTo>
                <a:lnTo>
                  <a:pt x="12649" y="5880"/>
                </a:lnTo>
                <a:lnTo>
                  <a:pt x="16642" y="5880"/>
                </a:lnTo>
                <a:lnTo>
                  <a:pt x="17216" y="5156"/>
                </a:lnTo>
                <a:lnTo>
                  <a:pt x="169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2" name="bk object 502"/>
          <p:cNvSpPr/>
          <p:nvPr/>
        </p:nvSpPr>
        <p:spPr>
          <a:xfrm>
            <a:off x="6979244" y="830547"/>
            <a:ext cx="24819" cy="6570"/>
          </a:xfrm>
          <a:custGeom>
            <a:avLst/>
            <a:gdLst/>
            <a:ahLst/>
            <a:cxnLst/>
            <a:rect l="l" t="t" r="r" b="b"/>
            <a:pathLst>
              <a:path w="24129" h="6984">
                <a:moveTo>
                  <a:pt x="20822" y="5909"/>
                </a:moveTo>
                <a:lnTo>
                  <a:pt x="6505" y="5909"/>
                </a:lnTo>
                <a:lnTo>
                  <a:pt x="14041" y="6586"/>
                </a:lnTo>
                <a:lnTo>
                  <a:pt x="20522" y="6221"/>
                </a:lnTo>
                <a:lnTo>
                  <a:pt x="20822" y="5909"/>
                </a:lnTo>
                <a:close/>
              </a:path>
              <a:path w="24129" h="6984">
                <a:moveTo>
                  <a:pt x="9264" y="0"/>
                </a:moveTo>
                <a:lnTo>
                  <a:pt x="3585" y="370"/>
                </a:lnTo>
                <a:lnTo>
                  <a:pt x="0" y="6253"/>
                </a:lnTo>
                <a:lnTo>
                  <a:pt x="6505" y="5909"/>
                </a:lnTo>
                <a:lnTo>
                  <a:pt x="20822" y="5909"/>
                </a:lnTo>
                <a:lnTo>
                  <a:pt x="23863" y="2747"/>
                </a:lnTo>
                <a:lnTo>
                  <a:pt x="16277" y="1879"/>
                </a:lnTo>
                <a:lnTo>
                  <a:pt x="92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3" name="bk object 503"/>
          <p:cNvSpPr/>
          <p:nvPr/>
        </p:nvSpPr>
        <p:spPr>
          <a:xfrm>
            <a:off x="6940764" y="853983"/>
            <a:ext cx="17635" cy="11946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5659" y="0"/>
                </a:moveTo>
                <a:lnTo>
                  <a:pt x="2454" y="248"/>
                </a:lnTo>
                <a:lnTo>
                  <a:pt x="0" y="5389"/>
                </a:lnTo>
                <a:lnTo>
                  <a:pt x="5054" y="7129"/>
                </a:lnTo>
                <a:lnTo>
                  <a:pt x="8623" y="10393"/>
                </a:lnTo>
                <a:lnTo>
                  <a:pt x="13677" y="12133"/>
                </a:lnTo>
                <a:lnTo>
                  <a:pt x="13512" y="7446"/>
                </a:lnTo>
                <a:lnTo>
                  <a:pt x="15252" y="4640"/>
                </a:lnTo>
                <a:lnTo>
                  <a:pt x="17043" y="1897"/>
                </a:lnTo>
                <a:lnTo>
                  <a:pt x="10295" y="1573"/>
                </a:lnTo>
                <a:lnTo>
                  <a:pt x="565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4" name="bk object 504"/>
          <p:cNvSpPr/>
          <p:nvPr/>
        </p:nvSpPr>
        <p:spPr>
          <a:xfrm>
            <a:off x="7010117" y="900423"/>
            <a:ext cx="22207" cy="13140"/>
          </a:xfrm>
          <a:custGeom>
            <a:avLst/>
            <a:gdLst/>
            <a:ahLst/>
            <a:cxnLst/>
            <a:rect l="l" t="t" r="r" b="b"/>
            <a:pathLst>
              <a:path w="21590" h="13969">
                <a:moveTo>
                  <a:pt x="14746" y="12217"/>
                </a:moveTo>
                <a:lnTo>
                  <a:pt x="8153" y="12217"/>
                </a:lnTo>
                <a:lnTo>
                  <a:pt x="14681" y="13627"/>
                </a:lnTo>
                <a:lnTo>
                  <a:pt x="14746" y="12217"/>
                </a:lnTo>
                <a:close/>
              </a:path>
              <a:path w="21590" h="13969">
                <a:moveTo>
                  <a:pt x="990" y="3454"/>
                </a:moveTo>
                <a:lnTo>
                  <a:pt x="0" y="12458"/>
                </a:lnTo>
                <a:lnTo>
                  <a:pt x="8153" y="12217"/>
                </a:lnTo>
                <a:lnTo>
                  <a:pt x="14746" y="12217"/>
                </a:lnTo>
                <a:lnTo>
                  <a:pt x="15074" y="5092"/>
                </a:lnTo>
                <a:lnTo>
                  <a:pt x="18198" y="3975"/>
                </a:lnTo>
                <a:lnTo>
                  <a:pt x="10655" y="3975"/>
                </a:lnTo>
                <a:lnTo>
                  <a:pt x="990" y="3454"/>
                </a:lnTo>
                <a:close/>
              </a:path>
              <a:path w="21590" h="13969">
                <a:moveTo>
                  <a:pt x="11214" y="0"/>
                </a:moveTo>
                <a:lnTo>
                  <a:pt x="10655" y="3975"/>
                </a:lnTo>
                <a:lnTo>
                  <a:pt x="18198" y="3975"/>
                </a:lnTo>
                <a:lnTo>
                  <a:pt x="21145" y="2921"/>
                </a:lnTo>
                <a:lnTo>
                  <a:pt x="1121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5" name="bk object 505"/>
          <p:cNvSpPr/>
          <p:nvPr/>
        </p:nvSpPr>
        <p:spPr>
          <a:xfrm>
            <a:off x="6515778" y="834"/>
            <a:ext cx="39189" cy="32254"/>
          </a:xfrm>
          <a:custGeom>
            <a:avLst/>
            <a:gdLst/>
            <a:ahLst/>
            <a:cxnLst/>
            <a:rect l="l" t="t" r="r" b="b"/>
            <a:pathLst>
              <a:path w="38100" h="34290">
                <a:moveTo>
                  <a:pt x="29191" y="12028"/>
                </a:moveTo>
                <a:lnTo>
                  <a:pt x="6474" y="12028"/>
                </a:lnTo>
                <a:lnTo>
                  <a:pt x="8694" y="18935"/>
                </a:lnTo>
                <a:lnTo>
                  <a:pt x="9145" y="28376"/>
                </a:lnTo>
                <a:lnTo>
                  <a:pt x="10312" y="34213"/>
                </a:lnTo>
                <a:lnTo>
                  <a:pt x="14683" y="32505"/>
                </a:lnTo>
                <a:lnTo>
                  <a:pt x="25611" y="31707"/>
                </a:lnTo>
                <a:lnTo>
                  <a:pt x="35703" y="30425"/>
                </a:lnTo>
                <a:lnTo>
                  <a:pt x="37505" y="27370"/>
                </a:lnTo>
                <a:lnTo>
                  <a:pt x="22175" y="27365"/>
                </a:lnTo>
                <a:lnTo>
                  <a:pt x="16262" y="25643"/>
                </a:lnTo>
                <a:lnTo>
                  <a:pt x="13665" y="20548"/>
                </a:lnTo>
                <a:lnTo>
                  <a:pt x="23039" y="19654"/>
                </a:lnTo>
                <a:lnTo>
                  <a:pt x="28160" y="14546"/>
                </a:lnTo>
                <a:lnTo>
                  <a:pt x="29191" y="12028"/>
                </a:lnTo>
                <a:close/>
              </a:path>
              <a:path w="38100" h="34290">
                <a:moveTo>
                  <a:pt x="37566" y="27266"/>
                </a:moveTo>
                <a:lnTo>
                  <a:pt x="29833" y="27365"/>
                </a:lnTo>
                <a:lnTo>
                  <a:pt x="22191" y="27370"/>
                </a:lnTo>
                <a:lnTo>
                  <a:pt x="37505" y="27370"/>
                </a:lnTo>
                <a:close/>
              </a:path>
              <a:path w="38100" h="34290">
                <a:moveTo>
                  <a:pt x="34036" y="0"/>
                </a:moveTo>
                <a:lnTo>
                  <a:pt x="26374" y="7821"/>
                </a:lnTo>
                <a:lnTo>
                  <a:pt x="12922" y="9424"/>
                </a:lnTo>
                <a:lnTo>
                  <a:pt x="1517" y="9763"/>
                </a:lnTo>
                <a:lnTo>
                  <a:pt x="0" y="13792"/>
                </a:lnTo>
                <a:lnTo>
                  <a:pt x="6474" y="12028"/>
                </a:lnTo>
                <a:lnTo>
                  <a:pt x="29191" y="12028"/>
                </a:lnTo>
                <a:lnTo>
                  <a:pt x="31126" y="7302"/>
                </a:lnTo>
                <a:lnTo>
                  <a:pt x="3403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6" name="bk object 506"/>
          <p:cNvSpPr/>
          <p:nvPr/>
        </p:nvSpPr>
        <p:spPr>
          <a:xfrm>
            <a:off x="7773735" y="56247"/>
            <a:ext cx="2613" cy="10751"/>
          </a:xfrm>
          <a:custGeom>
            <a:avLst/>
            <a:gdLst/>
            <a:ahLst/>
            <a:cxnLst/>
            <a:rect l="l" t="t" r="r" b="b"/>
            <a:pathLst>
              <a:path w="2540" h="11430">
                <a:moveTo>
                  <a:pt x="2194" y="0"/>
                </a:moveTo>
                <a:lnTo>
                  <a:pt x="0" y="5300"/>
                </a:lnTo>
                <a:lnTo>
                  <a:pt x="1626" y="10923"/>
                </a:lnTo>
                <a:lnTo>
                  <a:pt x="2194" y="9423"/>
                </a:lnTo>
                <a:lnTo>
                  <a:pt x="21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7" name="bk object 507"/>
          <p:cNvSpPr/>
          <p:nvPr/>
        </p:nvSpPr>
        <p:spPr>
          <a:xfrm>
            <a:off x="6891132" y="172613"/>
            <a:ext cx="25473" cy="41213"/>
          </a:xfrm>
          <a:custGeom>
            <a:avLst/>
            <a:gdLst/>
            <a:ahLst/>
            <a:cxnLst/>
            <a:rect l="l" t="t" r="r" b="b"/>
            <a:pathLst>
              <a:path w="24765" h="43814">
                <a:moveTo>
                  <a:pt x="24608" y="0"/>
                </a:moveTo>
                <a:lnTo>
                  <a:pt x="13247" y="3783"/>
                </a:lnTo>
                <a:lnTo>
                  <a:pt x="8654" y="11361"/>
                </a:lnTo>
                <a:lnTo>
                  <a:pt x="7799" y="19247"/>
                </a:lnTo>
                <a:lnTo>
                  <a:pt x="7653" y="23952"/>
                </a:lnTo>
                <a:lnTo>
                  <a:pt x="0" y="43703"/>
                </a:lnTo>
                <a:lnTo>
                  <a:pt x="1610" y="42756"/>
                </a:lnTo>
                <a:lnTo>
                  <a:pt x="10481" y="26418"/>
                </a:lnTo>
                <a:lnTo>
                  <a:pt x="246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8" name="bk object 508"/>
          <p:cNvSpPr/>
          <p:nvPr/>
        </p:nvSpPr>
        <p:spPr>
          <a:xfrm>
            <a:off x="6639009" y="176830"/>
            <a:ext cx="25473" cy="16724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24183" y="0"/>
                </a:moveTo>
                <a:lnTo>
                  <a:pt x="13272" y="364"/>
                </a:lnTo>
                <a:lnTo>
                  <a:pt x="4753" y="5335"/>
                </a:lnTo>
                <a:lnTo>
                  <a:pt x="0" y="11928"/>
                </a:lnTo>
                <a:lnTo>
                  <a:pt x="383" y="17157"/>
                </a:lnTo>
                <a:lnTo>
                  <a:pt x="1082" y="13030"/>
                </a:lnTo>
                <a:lnTo>
                  <a:pt x="7663" y="13030"/>
                </a:lnTo>
                <a:lnTo>
                  <a:pt x="8346" y="6934"/>
                </a:lnTo>
                <a:lnTo>
                  <a:pt x="17465" y="4660"/>
                </a:lnTo>
                <a:lnTo>
                  <a:pt x="24183" y="0"/>
                </a:lnTo>
                <a:close/>
              </a:path>
              <a:path w="24764" h="17779">
                <a:moveTo>
                  <a:pt x="7663" y="13030"/>
                </a:moveTo>
                <a:lnTo>
                  <a:pt x="1082" y="13030"/>
                </a:lnTo>
                <a:lnTo>
                  <a:pt x="4155" y="15036"/>
                </a:lnTo>
                <a:lnTo>
                  <a:pt x="7203" y="17132"/>
                </a:lnTo>
                <a:lnTo>
                  <a:pt x="7663" y="1303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9" name="bk object 509"/>
          <p:cNvSpPr/>
          <p:nvPr/>
        </p:nvSpPr>
        <p:spPr>
          <a:xfrm>
            <a:off x="6748152" y="180135"/>
            <a:ext cx="39189" cy="13737"/>
          </a:xfrm>
          <a:custGeom>
            <a:avLst/>
            <a:gdLst/>
            <a:ahLst/>
            <a:cxnLst/>
            <a:rect l="l" t="t" r="r" b="b"/>
            <a:pathLst>
              <a:path w="38100" h="14604">
                <a:moveTo>
                  <a:pt x="30048" y="0"/>
                </a:moveTo>
                <a:lnTo>
                  <a:pt x="20421" y="2857"/>
                </a:lnTo>
                <a:lnTo>
                  <a:pt x="18196" y="8292"/>
                </a:lnTo>
                <a:lnTo>
                  <a:pt x="11549" y="9344"/>
                </a:lnTo>
                <a:lnTo>
                  <a:pt x="4232" y="9733"/>
                </a:lnTo>
                <a:lnTo>
                  <a:pt x="0" y="13182"/>
                </a:lnTo>
                <a:lnTo>
                  <a:pt x="8486" y="14216"/>
                </a:lnTo>
                <a:lnTo>
                  <a:pt x="17849" y="12423"/>
                </a:lnTo>
                <a:lnTo>
                  <a:pt x="27660" y="9264"/>
                </a:lnTo>
                <a:lnTo>
                  <a:pt x="32931" y="7620"/>
                </a:lnTo>
                <a:lnTo>
                  <a:pt x="29273" y="7620"/>
                </a:lnTo>
                <a:lnTo>
                  <a:pt x="30048" y="0"/>
                </a:lnTo>
                <a:close/>
              </a:path>
              <a:path w="38100" h="14604">
                <a:moveTo>
                  <a:pt x="37490" y="6197"/>
                </a:moveTo>
                <a:lnTo>
                  <a:pt x="29273" y="7620"/>
                </a:lnTo>
                <a:lnTo>
                  <a:pt x="32931" y="7620"/>
                </a:lnTo>
                <a:lnTo>
                  <a:pt x="37490" y="619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0" name="bk object 510"/>
          <p:cNvSpPr/>
          <p:nvPr/>
        </p:nvSpPr>
        <p:spPr>
          <a:xfrm>
            <a:off x="6871656" y="287893"/>
            <a:ext cx="28085" cy="17919"/>
          </a:xfrm>
          <a:custGeom>
            <a:avLst/>
            <a:gdLst/>
            <a:ahLst/>
            <a:cxnLst/>
            <a:rect l="l" t="t" r="r" b="b"/>
            <a:pathLst>
              <a:path w="27304" h="19050">
                <a:moveTo>
                  <a:pt x="18696" y="0"/>
                </a:moveTo>
                <a:lnTo>
                  <a:pt x="19763" y="2273"/>
                </a:lnTo>
                <a:lnTo>
                  <a:pt x="6581" y="3797"/>
                </a:lnTo>
                <a:lnTo>
                  <a:pt x="5101" y="9391"/>
                </a:lnTo>
                <a:lnTo>
                  <a:pt x="1766" y="15338"/>
                </a:lnTo>
                <a:lnTo>
                  <a:pt x="0" y="18927"/>
                </a:lnTo>
                <a:lnTo>
                  <a:pt x="3228" y="17449"/>
                </a:lnTo>
                <a:lnTo>
                  <a:pt x="7022" y="10089"/>
                </a:lnTo>
                <a:lnTo>
                  <a:pt x="13474" y="9066"/>
                </a:lnTo>
                <a:lnTo>
                  <a:pt x="22208" y="9066"/>
                </a:lnTo>
                <a:lnTo>
                  <a:pt x="27053" y="7111"/>
                </a:lnTo>
                <a:lnTo>
                  <a:pt x="18696" y="0"/>
                </a:lnTo>
                <a:close/>
              </a:path>
              <a:path w="27304" h="19050">
                <a:moveTo>
                  <a:pt x="22208" y="9066"/>
                </a:moveTo>
                <a:lnTo>
                  <a:pt x="13474" y="9066"/>
                </a:lnTo>
                <a:lnTo>
                  <a:pt x="20759" y="9650"/>
                </a:lnTo>
                <a:lnTo>
                  <a:pt x="22208" y="906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1" name="bk object 511"/>
          <p:cNvSpPr/>
          <p:nvPr/>
        </p:nvSpPr>
        <p:spPr>
          <a:xfrm>
            <a:off x="6161815" y="342324"/>
            <a:ext cx="29391" cy="13140"/>
          </a:xfrm>
          <a:custGeom>
            <a:avLst/>
            <a:gdLst/>
            <a:ahLst/>
            <a:cxnLst/>
            <a:rect l="l" t="t" r="r" b="b"/>
            <a:pathLst>
              <a:path w="28575" h="13970">
                <a:moveTo>
                  <a:pt x="28460" y="0"/>
                </a:moveTo>
                <a:lnTo>
                  <a:pt x="11404" y="76"/>
                </a:lnTo>
                <a:lnTo>
                  <a:pt x="11925" y="4610"/>
                </a:lnTo>
                <a:lnTo>
                  <a:pt x="0" y="12814"/>
                </a:lnTo>
                <a:lnTo>
                  <a:pt x="8051" y="13728"/>
                </a:lnTo>
                <a:lnTo>
                  <a:pt x="11167" y="8329"/>
                </a:lnTo>
                <a:lnTo>
                  <a:pt x="17098" y="5721"/>
                </a:lnTo>
                <a:lnTo>
                  <a:pt x="23609" y="3684"/>
                </a:lnTo>
                <a:lnTo>
                  <a:pt x="284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2" name="bk object 512"/>
          <p:cNvSpPr/>
          <p:nvPr/>
        </p:nvSpPr>
        <p:spPr>
          <a:xfrm>
            <a:off x="6412196" y="352025"/>
            <a:ext cx="35270" cy="11946"/>
          </a:xfrm>
          <a:custGeom>
            <a:avLst/>
            <a:gdLst/>
            <a:ahLst/>
            <a:cxnLst/>
            <a:rect l="l" t="t" r="r" b="b"/>
            <a:pathLst>
              <a:path w="34289" h="12700">
                <a:moveTo>
                  <a:pt x="23706" y="0"/>
                </a:moveTo>
                <a:lnTo>
                  <a:pt x="11677" y="2603"/>
                </a:lnTo>
                <a:lnTo>
                  <a:pt x="2325" y="7624"/>
                </a:lnTo>
                <a:lnTo>
                  <a:pt x="0" y="12631"/>
                </a:lnTo>
                <a:lnTo>
                  <a:pt x="7486" y="10101"/>
                </a:lnTo>
                <a:lnTo>
                  <a:pt x="16944" y="9771"/>
                </a:lnTo>
                <a:lnTo>
                  <a:pt x="26446" y="8274"/>
                </a:lnTo>
                <a:lnTo>
                  <a:pt x="34061" y="2243"/>
                </a:lnTo>
                <a:lnTo>
                  <a:pt x="2370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3" name="bk object 513"/>
          <p:cNvSpPr/>
          <p:nvPr/>
        </p:nvSpPr>
        <p:spPr>
          <a:xfrm>
            <a:off x="6688283" y="378187"/>
            <a:ext cx="36576" cy="20905"/>
          </a:xfrm>
          <a:custGeom>
            <a:avLst/>
            <a:gdLst/>
            <a:ahLst/>
            <a:cxnLst/>
            <a:rect l="l" t="t" r="r" b="b"/>
            <a:pathLst>
              <a:path w="35559" h="22225">
                <a:moveTo>
                  <a:pt x="22295" y="10387"/>
                </a:moveTo>
                <a:lnTo>
                  <a:pt x="20453" y="14223"/>
                </a:lnTo>
                <a:lnTo>
                  <a:pt x="21647" y="21055"/>
                </a:lnTo>
                <a:lnTo>
                  <a:pt x="30181" y="21601"/>
                </a:lnTo>
                <a:lnTo>
                  <a:pt x="32290" y="15772"/>
                </a:lnTo>
                <a:lnTo>
                  <a:pt x="35214" y="10806"/>
                </a:lnTo>
                <a:lnTo>
                  <a:pt x="28416" y="10806"/>
                </a:lnTo>
                <a:lnTo>
                  <a:pt x="22295" y="10387"/>
                </a:lnTo>
                <a:close/>
              </a:path>
              <a:path w="35559" h="22225">
                <a:moveTo>
                  <a:pt x="17371" y="0"/>
                </a:moveTo>
                <a:lnTo>
                  <a:pt x="6661" y="1940"/>
                </a:lnTo>
                <a:lnTo>
                  <a:pt x="0" y="5783"/>
                </a:lnTo>
                <a:lnTo>
                  <a:pt x="1137" y="10921"/>
                </a:lnTo>
                <a:lnTo>
                  <a:pt x="7801" y="7216"/>
                </a:lnTo>
                <a:lnTo>
                  <a:pt x="15743" y="5101"/>
                </a:lnTo>
                <a:lnTo>
                  <a:pt x="28279" y="5101"/>
                </a:lnTo>
                <a:lnTo>
                  <a:pt x="28378" y="570"/>
                </a:lnTo>
                <a:lnTo>
                  <a:pt x="17371" y="0"/>
                </a:lnTo>
                <a:close/>
              </a:path>
              <a:path w="35559" h="22225">
                <a:moveTo>
                  <a:pt x="28279" y="5101"/>
                </a:moveTo>
                <a:lnTo>
                  <a:pt x="15743" y="5101"/>
                </a:lnTo>
                <a:lnTo>
                  <a:pt x="23202" y="5866"/>
                </a:lnTo>
                <a:lnTo>
                  <a:pt x="28416" y="10806"/>
                </a:lnTo>
                <a:lnTo>
                  <a:pt x="35214" y="10806"/>
                </a:lnTo>
                <a:lnTo>
                  <a:pt x="30943" y="9397"/>
                </a:lnTo>
                <a:lnTo>
                  <a:pt x="28251" y="6399"/>
                </a:lnTo>
                <a:lnTo>
                  <a:pt x="28279" y="51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4" name="bk object 514"/>
          <p:cNvSpPr/>
          <p:nvPr/>
        </p:nvSpPr>
        <p:spPr>
          <a:xfrm>
            <a:off x="6716355" y="404269"/>
            <a:ext cx="18941" cy="1314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9471" y="0"/>
                </a:moveTo>
                <a:lnTo>
                  <a:pt x="3060" y="4476"/>
                </a:lnTo>
                <a:lnTo>
                  <a:pt x="0" y="10169"/>
                </a:lnTo>
                <a:lnTo>
                  <a:pt x="1265" y="13767"/>
                </a:lnTo>
                <a:lnTo>
                  <a:pt x="5608" y="7887"/>
                </a:lnTo>
                <a:lnTo>
                  <a:pt x="17613" y="7887"/>
                </a:lnTo>
                <a:lnTo>
                  <a:pt x="18257" y="51"/>
                </a:lnTo>
                <a:lnTo>
                  <a:pt x="9471" y="0"/>
                </a:lnTo>
                <a:close/>
              </a:path>
              <a:path w="18415" h="13970">
                <a:moveTo>
                  <a:pt x="17613" y="7887"/>
                </a:moveTo>
                <a:lnTo>
                  <a:pt x="5608" y="7887"/>
                </a:lnTo>
                <a:lnTo>
                  <a:pt x="17482" y="9475"/>
                </a:lnTo>
                <a:lnTo>
                  <a:pt x="17613" y="788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5" name="bk object 515"/>
          <p:cNvSpPr/>
          <p:nvPr/>
        </p:nvSpPr>
        <p:spPr>
          <a:xfrm>
            <a:off x="5805948" y="488127"/>
            <a:ext cx="25473" cy="11946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23825" y="0"/>
                </a:moveTo>
                <a:lnTo>
                  <a:pt x="19293" y="3994"/>
                </a:lnTo>
                <a:lnTo>
                  <a:pt x="12231" y="5483"/>
                </a:lnTo>
                <a:lnTo>
                  <a:pt x="5010" y="6815"/>
                </a:lnTo>
                <a:lnTo>
                  <a:pt x="0" y="10337"/>
                </a:lnTo>
                <a:lnTo>
                  <a:pt x="6765" y="12178"/>
                </a:lnTo>
                <a:lnTo>
                  <a:pt x="16846" y="9821"/>
                </a:lnTo>
                <a:lnTo>
                  <a:pt x="24460" y="5138"/>
                </a:lnTo>
                <a:lnTo>
                  <a:pt x="238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6" name="bk object 516"/>
          <p:cNvSpPr/>
          <p:nvPr/>
        </p:nvSpPr>
        <p:spPr>
          <a:xfrm>
            <a:off x="5104863" y="593481"/>
            <a:ext cx="35270" cy="23294"/>
          </a:xfrm>
          <a:custGeom>
            <a:avLst/>
            <a:gdLst/>
            <a:ahLst/>
            <a:cxnLst/>
            <a:rect l="l" t="t" r="r" b="b"/>
            <a:pathLst>
              <a:path w="34289" h="24765">
                <a:moveTo>
                  <a:pt x="31533" y="4527"/>
                </a:moveTo>
                <a:lnTo>
                  <a:pt x="16332" y="4527"/>
                </a:lnTo>
                <a:lnTo>
                  <a:pt x="20785" y="4788"/>
                </a:lnTo>
                <a:lnTo>
                  <a:pt x="23850" y="10344"/>
                </a:lnTo>
                <a:lnTo>
                  <a:pt x="19218" y="13388"/>
                </a:lnTo>
                <a:lnTo>
                  <a:pt x="11644" y="13524"/>
                </a:lnTo>
                <a:lnTo>
                  <a:pt x="4210" y="13800"/>
                </a:lnTo>
                <a:lnTo>
                  <a:pt x="0" y="17265"/>
                </a:lnTo>
                <a:lnTo>
                  <a:pt x="6645" y="18455"/>
                </a:lnTo>
                <a:lnTo>
                  <a:pt x="12922" y="22180"/>
                </a:lnTo>
                <a:lnTo>
                  <a:pt x="18713" y="24277"/>
                </a:lnTo>
                <a:lnTo>
                  <a:pt x="23901" y="20580"/>
                </a:lnTo>
                <a:lnTo>
                  <a:pt x="23282" y="16616"/>
                </a:lnTo>
                <a:lnTo>
                  <a:pt x="25877" y="12454"/>
                </a:lnTo>
                <a:lnTo>
                  <a:pt x="30018" y="7227"/>
                </a:lnTo>
                <a:lnTo>
                  <a:pt x="31533" y="4527"/>
                </a:lnTo>
                <a:close/>
              </a:path>
              <a:path w="34289" h="24765">
                <a:moveTo>
                  <a:pt x="24544" y="0"/>
                </a:moveTo>
                <a:lnTo>
                  <a:pt x="15457" y="328"/>
                </a:lnTo>
                <a:lnTo>
                  <a:pt x="7991" y="2264"/>
                </a:lnTo>
                <a:lnTo>
                  <a:pt x="3365" y="7016"/>
                </a:lnTo>
                <a:lnTo>
                  <a:pt x="10516" y="6343"/>
                </a:lnTo>
                <a:lnTo>
                  <a:pt x="16332" y="4527"/>
                </a:lnTo>
                <a:lnTo>
                  <a:pt x="31533" y="4527"/>
                </a:lnTo>
                <a:lnTo>
                  <a:pt x="34035" y="70"/>
                </a:lnTo>
                <a:lnTo>
                  <a:pt x="2454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7" name="bk object 517"/>
          <p:cNvSpPr/>
          <p:nvPr/>
        </p:nvSpPr>
        <p:spPr>
          <a:xfrm>
            <a:off x="5227523" y="596373"/>
            <a:ext cx="39189" cy="20308"/>
          </a:xfrm>
          <a:custGeom>
            <a:avLst/>
            <a:gdLst/>
            <a:ahLst/>
            <a:cxnLst/>
            <a:rect l="l" t="t" r="r" b="b"/>
            <a:pathLst>
              <a:path w="38100" h="21590">
                <a:moveTo>
                  <a:pt x="34122" y="6086"/>
                </a:moveTo>
                <a:lnTo>
                  <a:pt x="12508" y="6086"/>
                </a:lnTo>
                <a:lnTo>
                  <a:pt x="17925" y="13081"/>
                </a:lnTo>
                <a:lnTo>
                  <a:pt x="22116" y="21189"/>
                </a:lnTo>
                <a:lnTo>
                  <a:pt x="27429" y="20370"/>
                </a:lnTo>
                <a:lnTo>
                  <a:pt x="25347" y="20193"/>
                </a:lnTo>
                <a:lnTo>
                  <a:pt x="23391" y="19875"/>
                </a:lnTo>
                <a:lnTo>
                  <a:pt x="24013" y="16979"/>
                </a:lnTo>
                <a:lnTo>
                  <a:pt x="25374" y="12391"/>
                </a:lnTo>
                <a:lnTo>
                  <a:pt x="29907" y="10945"/>
                </a:lnTo>
                <a:lnTo>
                  <a:pt x="34891" y="9945"/>
                </a:lnTo>
                <a:lnTo>
                  <a:pt x="37602" y="6692"/>
                </a:lnTo>
                <a:lnTo>
                  <a:pt x="34122" y="6086"/>
                </a:lnTo>
                <a:close/>
              </a:path>
              <a:path w="38100" h="21590">
                <a:moveTo>
                  <a:pt x="6881" y="0"/>
                </a:moveTo>
                <a:lnTo>
                  <a:pt x="7303" y="4953"/>
                </a:lnTo>
                <a:lnTo>
                  <a:pt x="3136" y="7205"/>
                </a:lnTo>
                <a:lnTo>
                  <a:pt x="0" y="8417"/>
                </a:lnTo>
                <a:lnTo>
                  <a:pt x="3515" y="10248"/>
                </a:lnTo>
                <a:lnTo>
                  <a:pt x="12508" y="6086"/>
                </a:lnTo>
                <a:lnTo>
                  <a:pt x="34122" y="6086"/>
                </a:lnTo>
                <a:lnTo>
                  <a:pt x="23318" y="4179"/>
                </a:lnTo>
                <a:lnTo>
                  <a:pt x="16274" y="2604"/>
                </a:lnTo>
                <a:lnTo>
                  <a:pt x="688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8" name="bk object 518"/>
          <p:cNvSpPr/>
          <p:nvPr/>
        </p:nvSpPr>
        <p:spPr>
          <a:xfrm>
            <a:off x="5028049" y="856965"/>
            <a:ext cx="22207" cy="16127"/>
          </a:xfrm>
          <a:custGeom>
            <a:avLst/>
            <a:gdLst/>
            <a:ahLst/>
            <a:cxnLst/>
            <a:rect l="l" t="t" r="r" b="b"/>
            <a:pathLst>
              <a:path w="21589" h="17144">
                <a:moveTo>
                  <a:pt x="21263" y="0"/>
                </a:moveTo>
                <a:lnTo>
                  <a:pt x="12586" y="1741"/>
                </a:lnTo>
                <a:lnTo>
                  <a:pt x="4702" y="6480"/>
                </a:lnTo>
                <a:lnTo>
                  <a:pt x="0" y="12262"/>
                </a:lnTo>
                <a:lnTo>
                  <a:pt x="867" y="17132"/>
                </a:lnTo>
                <a:lnTo>
                  <a:pt x="5538" y="12430"/>
                </a:lnTo>
                <a:lnTo>
                  <a:pt x="11527" y="9032"/>
                </a:lnTo>
                <a:lnTo>
                  <a:pt x="17285" y="5402"/>
                </a:lnTo>
                <a:lnTo>
                  <a:pt x="2126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9" name="bk object 519"/>
          <p:cNvSpPr/>
          <p:nvPr/>
        </p:nvSpPr>
        <p:spPr>
          <a:xfrm>
            <a:off x="4813548" y="562036"/>
            <a:ext cx="135854" cy="23294"/>
          </a:xfrm>
          <a:custGeom>
            <a:avLst/>
            <a:gdLst/>
            <a:ahLst/>
            <a:cxnLst/>
            <a:rect l="l" t="t" r="r" b="b"/>
            <a:pathLst>
              <a:path w="132079" h="24765">
                <a:moveTo>
                  <a:pt x="51627" y="10940"/>
                </a:moveTo>
                <a:lnTo>
                  <a:pt x="33127" y="11042"/>
                </a:lnTo>
                <a:lnTo>
                  <a:pt x="15113" y="13611"/>
                </a:lnTo>
                <a:lnTo>
                  <a:pt x="0" y="17830"/>
                </a:lnTo>
                <a:lnTo>
                  <a:pt x="31386" y="24493"/>
                </a:lnTo>
                <a:lnTo>
                  <a:pt x="61809" y="16360"/>
                </a:lnTo>
                <a:lnTo>
                  <a:pt x="69874" y="14122"/>
                </a:lnTo>
                <a:lnTo>
                  <a:pt x="68199" y="14122"/>
                </a:lnTo>
                <a:lnTo>
                  <a:pt x="51627" y="10940"/>
                </a:lnTo>
                <a:close/>
              </a:path>
              <a:path w="132079" h="24765">
                <a:moveTo>
                  <a:pt x="88790" y="0"/>
                </a:moveTo>
                <a:lnTo>
                  <a:pt x="70993" y="3232"/>
                </a:lnTo>
                <a:lnTo>
                  <a:pt x="68199" y="14122"/>
                </a:lnTo>
                <a:lnTo>
                  <a:pt x="69874" y="14122"/>
                </a:lnTo>
                <a:lnTo>
                  <a:pt x="92020" y="7975"/>
                </a:lnTo>
                <a:lnTo>
                  <a:pt x="122781" y="7975"/>
                </a:lnTo>
                <a:lnTo>
                  <a:pt x="122783" y="7099"/>
                </a:lnTo>
                <a:lnTo>
                  <a:pt x="131402" y="7099"/>
                </a:lnTo>
                <a:lnTo>
                  <a:pt x="129567" y="349"/>
                </a:lnTo>
                <a:lnTo>
                  <a:pt x="111624" y="349"/>
                </a:lnTo>
                <a:lnTo>
                  <a:pt x="88790" y="0"/>
                </a:lnTo>
                <a:close/>
              </a:path>
              <a:path w="132079" h="24765">
                <a:moveTo>
                  <a:pt x="122781" y="7975"/>
                </a:moveTo>
                <a:lnTo>
                  <a:pt x="92020" y="7975"/>
                </a:lnTo>
                <a:lnTo>
                  <a:pt x="122770" y="13881"/>
                </a:lnTo>
                <a:lnTo>
                  <a:pt x="122781" y="7975"/>
                </a:lnTo>
                <a:close/>
              </a:path>
              <a:path w="132079" h="24765">
                <a:moveTo>
                  <a:pt x="131402" y="7099"/>
                </a:moveTo>
                <a:lnTo>
                  <a:pt x="122783" y="7099"/>
                </a:lnTo>
                <a:lnTo>
                  <a:pt x="132054" y="9499"/>
                </a:lnTo>
                <a:lnTo>
                  <a:pt x="131402" y="7099"/>
                </a:lnTo>
                <a:close/>
              </a:path>
              <a:path w="132079" h="24765">
                <a:moveTo>
                  <a:pt x="129527" y="203"/>
                </a:moveTo>
                <a:lnTo>
                  <a:pt x="111624" y="349"/>
                </a:lnTo>
                <a:lnTo>
                  <a:pt x="129567" y="349"/>
                </a:lnTo>
                <a:lnTo>
                  <a:pt x="129527" y="2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0" name="bk object 520"/>
          <p:cNvSpPr/>
          <p:nvPr/>
        </p:nvSpPr>
        <p:spPr>
          <a:xfrm>
            <a:off x="5160931" y="582957"/>
            <a:ext cx="70539" cy="17321"/>
          </a:xfrm>
          <a:custGeom>
            <a:avLst/>
            <a:gdLst/>
            <a:ahLst/>
            <a:cxnLst/>
            <a:rect l="l" t="t" r="r" b="b"/>
            <a:pathLst>
              <a:path w="68579" h="18415">
                <a:moveTo>
                  <a:pt x="37566" y="9607"/>
                </a:moveTo>
                <a:lnTo>
                  <a:pt x="17637" y="9607"/>
                </a:lnTo>
                <a:lnTo>
                  <a:pt x="24303" y="10801"/>
                </a:lnTo>
                <a:lnTo>
                  <a:pt x="30721" y="17851"/>
                </a:lnTo>
                <a:lnTo>
                  <a:pt x="37566" y="9607"/>
                </a:lnTo>
                <a:close/>
              </a:path>
              <a:path w="68579" h="18415">
                <a:moveTo>
                  <a:pt x="30246" y="0"/>
                </a:moveTo>
                <a:lnTo>
                  <a:pt x="12808" y="2235"/>
                </a:lnTo>
                <a:lnTo>
                  <a:pt x="0" y="14574"/>
                </a:lnTo>
                <a:lnTo>
                  <a:pt x="9832" y="11716"/>
                </a:lnTo>
                <a:lnTo>
                  <a:pt x="17637" y="9607"/>
                </a:lnTo>
                <a:lnTo>
                  <a:pt x="37566" y="9607"/>
                </a:lnTo>
                <a:lnTo>
                  <a:pt x="37820" y="9301"/>
                </a:lnTo>
                <a:lnTo>
                  <a:pt x="63885" y="9301"/>
                </a:lnTo>
                <a:lnTo>
                  <a:pt x="49611" y="4125"/>
                </a:lnTo>
                <a:lnTo>
                  <a:pt x="30246" y="0"/>
                </a:lnTo>
                <a:close/>
              </a:path>
              <a:path w="68579" h="18415">
                <a:moveTo>
                  <a:pt x="63885" y="9301"/>
                </a:moveTo>
                <a:lnTo>
                  <a:pt x="37820" y="9301"/>
                </a:lnTo>
                <a:lnTo>
                  <a:pt x="47555" y="10320"/>
                </a:lnTo>
                <a:lnTo>
                  <a:pt x="58242" y="13358"/>
                </a:lnTo>
                <a:lnTo>
                  <a:pt x="68199" y="10866"/>
                </a:lnTo>
                <a:lnTo>
                  <a:pt x="63885" y="93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47" y="2313432"/>
            <a:ext cx="7001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837" y="9354312"/>
            <a:ext cx="24892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46" y="9354312"/>
            <a:ext cx="17891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831" y="9354312"/>
            <a:ext cx="17891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0042">
        <a:defRPr>
          <a:latin typeface="+mn-lt"/>
          <a:ea typeface="+mn-ea"/>
          <a:cs typeface="+mn-cs"/>
        </a:defRPr>
      </a:lvl2pPr>
      <a:lvl3pPr marL="860085">
        <a:defRPr>
          <a:latin typeface="+mn-lt"/>
          <a:ea typeface="+mn-ea"/>
          <a:cs typeface="+mn-cs"/>
        </a:defRPr>
      </a:lvl3pPr>
      <a:lvl4pPr marL="1290127">
        <a:defRPr>
          <a:latin typeface="+mn-lt"/>
          <a:ea typeface="+mn-ea"/>
          <a:cs typeface="+mn-cs"/>
        </a:defRPr>
      </a:lvl4pPr>
      <a:lvl5pPr marL="1720169">
        <a:defRPr>
          <a:latin typeface="+mn-lt"/>
          <a:ea typeface="+mn-ea"/>
          <a:cs typeface="+mn-cs"/>
        </a:defRPr>
      </a:lvl5pPr>
      <a:lvl6pPr marL="2150212">
        <a:defRPr>
          <a:latin typeface="+mn-lt"/>
          <a:ea typeface="+mn-ea"/>
          <a:cs typeface="+mn-cs"/>
        </a:defRPr>
      </a:lvl6pPr>
      <a:lvl7pPr marL="2580254">
        <a:defRPr>
          <a:latin typeface="+mn-lt"/>
          <a:ea typeface="+mn-ea"/>
          <a:cs typeface="+mn-cs"/>
        </a:defRPr>
      </a:lvl7pPr>
      <a:lvl8pPr marL="3010296">
        <a:defRPr>
          <a:latin typeface="+mn-lt"/>
          <a:ea typeface="+mn-ea"/>
          <a:cs typeface="+mn-cs"/>
        </a:defRPr>
      </a:lvl8pPr>
      <a:lvl9pPr marL="34403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0042">
        <a:defRPr>
          <a:latin typeface="+mn-lt"/>
          <a:ea typeface="+mn-ea"/>
          <a:cs typeface="+mn-cs"/>
        </a:defRPr>
      </a:lvl2pPr>
      <a:lvl3pPr marL="860085">
        <a:defRPr>
          <a:latin typeface="+mn-lt"/>
          <a:ea typeface="+mn-ea"/>
          <a:cs typeface="+mn-cs"/>
        </a:defRPr>
      </a:lvl3pPr>
      <a:lvl4pPr marL="1290127">
        <a:defRPr>
          <a:latin typeface="+mn-lt"/>
          <a:ea typeface="+mn-ea"/>
          <a:cs typeface="+mn-cs"/>
        </a:defRPr>
      </a:lvl4pPr>
      <a:lvl5pPr marL="1720169">
        <a:defRPr>
          <a:latin typeface="+mn-lt"/>
          <a:ea typeface="+mn-ea"/>
          <a:cs typeface="+mn-cs"/>
        </a:defRPr>
      </a:lvl5pPr>
      <a:lvl6pPr marL="2150212">
        <a:defRPr>
          <a:latin typeface="+mn-lt"/>
          <a:ea typeface="+mn-ea"/>
          <a:cs typeface="+mn-cs"/>
        </a:defRPr>
      </a:lvl6pPr>
      <a:lvl7pPr marL="2580254">
        <a:defRPr>
          <a:latin typeface="+mn-lt"/>
          <a:ea typeface="+mn-ea"/>
          <a:cs typeface="+mn-cs"/>
        </a:defRPr>
      </a:lvl7pPr>
      <a:lvl8pPr marL="3010296">
        <a:defRPr>
          <a:latin typeface="+mn-lt"/>
          <a:ea typeface="+mn-ea"/>
          <a:cs typeface="+mn-cs"/>
        </a:defRPr>
      </a:lvl8pPr>
      <a:lvl9pPr marL="344033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767" y="4"/>
            <a:ext cx="2302633" cy="1005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" name="object 4"/>
          <p:cNvSpPr/>
          <p:nvPr/>
        </p:nvSpPr>
        <p:spPr>
          <a:xfrm>
            <a:off x="2213785" y="8335850"/>
            <a:ext cx="2815415" cy="175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" name="object 6"/>
          <p:cNvSpPr/>
          <p:nvPr/>
        </p:nvSpPr>
        <p:spPr>
          <a:xfrm>
            <a:off x="9622" y="8196347"/>
            <a:ext cx="2724978" cy="189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" name="object 7"/>
          <p:cNvSpPr/>
          <p:nvPr/>
        </p:nvSpPr>
        <p:spPr>
          <a:xfrm>
            <a:off x="412977" y="8999263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4" h="19050">
                <a:moveTo>
                  <a:pt x="554" y="0"/>
                </a:moveTo>
                <a:lnTo>
                  <a:pt x="0" y="5619"/>
                </a:lnTo>
                <a:lnTo>
                  <a:pt x="3808" y="11209"/>
                </a:lnTo>
                <a:lnTo>
                  <a:pt x="10069" y="15953"/>
                </a:lnTo>
                <a:lnTo>
                  <a:pt x="16873" y="19037"/>
                </a:lnTo>
                <a:lnTo>
                  <a:pt x="14574" y="9550"/>
                </a:lnTo>
                <a:lnTo>
                  <a:pt x="9786" y="2552"/>
                </a:lnTo>
                <a:lnTo>
                  <a:pt x="55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" name="object 8"/>
          <p:cNvSpPr/>
          <p:nvPr/>
        </p:nvSpPr>
        <p:spPr>
          <a:xfrm>
            <a:off x="431410" y="9523655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21755" y="0"/>
                </a:moveTo>
                <a:lnTo>
                  <a:pt x="13508" y="38899"/>
                </a:lnTo>
                <a:lnTo>
                  <a:pt x="9563" y="82726"/>
                </a:lnTo>
                <a:lnTo>
                  <a:pt x="6274" y="128703"/>
                </a:lnTo>
                <a:lnTo>
                  <a:pt x="0" y="174053"/>
                </a:lnTo>
                <a:lnTo>
                  <a:pt x="952" y="177177"/>
                </a:lnTo>
                <a:lnTo>
                  <a:pt x="4775" y="180936"/>
                </a:lnTo>
                <a:lnTo>
                  <a:pt x="5435" y="176771"/>
                </a:lnTo>
                <a:lnTo>
                  <a:pt x="10130" y="136202"/>
                </a:lnTo>
                <a:lnTo>
                  <a:pt x="15905" y="90624"/>
                </a:lnTo>
                <a:lnTo>
                  <a:pt x="20524" y="43926"/>
                </a:lnTo>
                <a:lnTo>
                  <a:pt x="217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" name="object 9"/>
          <p:cNvSpPr/>
          <p:nvPr/>
        </p:nvSpPr>
        <p:spPr>
          <a:xfrm>
            <a:off x="574653" y="9356308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194" y="0"/>
                </a:moveTo>
                <a:lnTo>
                  <a:pt x="3670" y="3009"/>
                </a:lnTo>
                <a:lnTo>
                  <a:pt x="0" y="3860"/>
                </a:lnTo>
                <a:lnTo>
                  <a:pt x="1434" y="7899"/>
                </a:lnTo>
                <a:lnTo>
                  <a:pt x="4025" y="10718"/>
                </a:lnTo>
                <a:lnTo>
                  <a:pt x="5448" y="14744"/>
                </a:lnTo>
                <a:lnTo>
                  <a:pt x="9474" y="12433"/>
                </a:lnTo>
                <a:lnTo>
                  <a:pt x="11289" y="7886"/>
                </a:lnTo>
                <a:lnTo>
                  <a:pt x="10883" y="1143"/>
                </a:lnTo>
                <a:lnTo>
                  <a:pt x="51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" name="object 10"/>
          <p:cNvSpPr/>
          <p:nvPr/>
        </p:nvSpPr>
        <p:spPr>
          <a:xfrm>
            <a:off x="1065798" y="9590166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0"/>
                </a:moveTo>
                <a:lnTo>
                  <a:pt x="3086" y="6896"/>
                </a:lnTo>
                <a:lnTo>
                  <a:pt x="12052" y="7886"/>
                </a:lnTo>
                <a:lnTo>
                  <a:pt x="21755" y="8166"/>
                </a:lnTo>
                <a:lnTo>
                  <a:pt x="18861" y="2908"/>
                </a:lnTo>
                <a:lnTo>
                  <a:pt x="7048" y="2908"/>
                </a:lnTo>
                <a:lnTo>
                  <a:pt x="0" y="0"/>
                </a:lnTo>
                <a:close/>
              </a:path>
              <a:path w="22225" h="8254">
                <a:moveTo>
                  <a:pt x="18211" y="1727"/>
                </a:moveTo>
                <a:lnTo>
                  <a:pt x="7048" y="2908"/>
                </a:lnTo>
                <a:lnTo>
                  <a:pt x="18861" y="2908"/>
                </a:lnTo>
                <a:lnTo>
                  <a:pt x="18211" y="172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" name="object 11"/>
          <p:cNvSpPr/>
          <p:nvPr/>
        </p:nvSpPr>
        <p:spPr>
          <a:xfrm>
            <a:off x="1086260" y="9324126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8166" y="0"/>
                </a:moveTo>
                <a:lnTo>
                  <a:pt x="3571" y="5607"/>
                </a:lnTo>
                <a:lnTo>
                  <a:pt x="1606" y="13842"/>
                </a:lnTo>
                <a:lnTo>
                  <a:pt x="879" y="23317"/>
                </a:lnTo>
                <a:lnTo>
                  <a:pt x="0" y="32638"/>
                </a:lnTo>
                <a:lnTo>
                  <a:pt x="3561" y="26001"/>
                </a:lnTo>
                <a:lnTo>
                  <a:pt x="6073" y="18314"/>
                </a:lnTo>
                <a:lnTo>
                  <a:pt x="7590" y="9630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" name="object 12"/>
          <p:cNvSpPr/>
          <p:nvPr/>
        </p:nvSpPr>
        <p:spPr>
          <a:xfrm>
            <a:off x="1454618" y="7213893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143" y="6192"/>
                </a:moveTo>
                <a:lnTo>
                  <a:pt x="3920" y="6192"/>
                </a:lnTo>
                <a:lnTo>
                  <a:pt x="7218" y="7446"/>
                </a:lnTo>
                <a:lnTo>
                  <a:pt x="9627" y="12380"/>
                </a:lnTo>
                <a:lnTo>
                  <a:pt x="10883" y="18881"/>
                </a:lnTo>
                <a:lnTo>
                  <a:pt x="14817" y="16245"/>
                </a:lnTo>
                <a:lnTo>
                  <a:pt x="15025" y="12664"/>
                </a:lnTo>
                <a:lnTo>
                  <a:pt x="14521" y="8112"/>
                </a:lnTo>
                <a:lnTo>
                  <a:pt x="15143" y="6192"/>
                </a:lnTo>
                <a:close/>
              </a:path>
              <a:path w="16509" h="19050">
                <a:moveTo>
                  <a:pt x="10981" y="0"/>
                </a:moveTo>
                <a:lnTo>
                  <a:pt x="4754" y="182"/>
                </a:lnTo>
                <a:lnTo>
                  <a:pt x="229" y="3596"/>
                </a:lnTo>
                <a:lnTo>
                  <a:pt x="0" y="10728"/>
                </a:lnTo>
                <a:lnTo>
                  <a:pt x="3920" y="6192"/>
                </a:lnTo>
                <a:lnTo>
                  <a:pt x="15143" y="6192"/>
                </a:lnTo>
                <a:lnTo>
                  <a:pt x="16319" y="2562"/>
                </a:lnTo>
                <a:lnTo>
                  <a:pt x="109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" name="object 13"/>
          <p:cNvSpPr/>
          <p:nvPr/>
        </p:nvSpPr>
        <p:spPr>
          <a:xfrm>
            <a:off x="1503225" y="8032855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4420" y="0"/>
                </a:moveTo>
                <a:lnTo>
                  <a:pt x="0" y="2155"/>
                </a:lnTo>
                <a:lnTo>
                  <a:pt x="4507" y="6892"/>
                </a:lnTo>
                <a:lnTo>
                  <a:pt x="11898" y="9761"/>
                </a:lnTo>
                <a:lnTo>
                  <a:pt x="19457" y="10865"/>
                </a:lnTo>
                <a:lnTo>
                  <a:pt x="24472" y="10309"/>
                </a:lnTo>
                <a:lnTo>
                  <a:pt x="23037" y="8124"/>
                </a:lnTo>
                <a:lnTo>
                  <a:pt x="21640" y="5902"/>
                </a:lnTo>
                <a:lnTo>
                  <a:pt x="21746" y="2446"/>
                </a:lnTo>
                <a:lnTo>
                  <a:pt x="14705" y="2446"/>
                </a:lnTo>
                <a:lnTo>
                  <a:pt x="9124" y="912"/>
                </a:lnTo>
                <a:lnTo>
                  <a:pt x="4420" y="0"/>
                </a:lnTo>
                <a:close/>
              </a:path>
              <a:path w="24765" h="11429">
                <a:moveTo>
                  <a:pt x="21755" y="2155"/>
                </a:moveTo>
                <a:lnTo>
                  <a:pt x="14705" y="2446"/>
                </a:lnTo>
                <a:lnTo>
                  <a:pt x="21746" y="2446"/>
                </a:lnTo>
                <a:lnTo>
                  <a:pt x="21755" y="215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" name="object 14"/>
          <p:cNvSpPr/>
          <p:nvPr/>
        </p:nvSpPr>
        <p:spPr>
          <a:xfrm>
            <a:off x="1554381" y="8042076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9840" y="0"/>
                </a:moveTo>
                <a:lnTo>
                  <a:pt x="3737" y="1307"/>
                </a:lnTo>
                <a:lnTo>
                  <a:pt x="0" y="3227"/>
                </a:lnTo>
                <a:lnTo>
                  <a:pt x="926" y="7900"/>
                </a:lnTo>
                <a:lnTo>
                  <a:pt x="6707" y="9401"/>
                </a:lnTo>
                <a:lnTo>
                  <a:pt x="13214" y="8494"/>
                </a:lnTo>
                <a:lnTo>
                  <a:pt x="16319" y="5945"/>
                </a:lnTo>
                <a:lnTo>
                  <a:pt x="15103" y="986"/>
                </a:lnTo>
                <a:lnTo>
                  <a:pt x="984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" name="object 15"/>
          <p:cNvSpPr/>
          <p:nvPr/>
        </p:nvSpPr>
        <p:spPr>
          <a:xfrm>
            <a:off x="2541786" y="9482727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220" y="7664"/>
                </a:lnTo>
                <a:lnTo>
                  <a:pt x="11557" y="15640"/>
                </a:lnTo>
                <a:lnTo>
                  <a:pt x="4912" y="24635"/>
                </a:lnTo>
                <a:lnTo>
                  <a:pt x="0" y="35356"/>
                </a:lnTo>
                <a:lnTo>
                  <a:pt x="7800" y="27519"/>
                </a:lnTo>
                <a:lnTo>
                  <a:pt x="15105" y="19188"/>
                </a:lnTo>
                <a:lnTo>
                  <a:pt x="21654" y="1010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" name="object 16"/>
          <p:cNvSpPr/>
          <p:nvPr/>
        </p:nvSpPr>
        <p:spPr>
          <a:xfrm>
            <a:off x="2610776" y="9614242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6857" y="0"/>
                </a:moveTo>
                <a:lnTo>
                  <a:pt x="2793" y="4318"/>
                </a:lnTo>
                <a:lnTo>
                  <a:pt x="0" y="13462"/>
                </a:lnTo>
                <a:lnTo>
                  <a:pt x="11252" y="8547"/>
                </a:lnTo>
                <a:lnTo>
                  <a:pt x="16643" y="8547"/>
                </a:lnTo>
                <a:lnTo>
                  <a:pt x="18313" y="342"/>
                </a:lnTo>
                <a:lnTo>
                  <a:pt x="6857" y="0"/>
                </a:lnTo>
                <a:close/>
              </a:path>
              <a:path w="18414" h="13970">
                <a:moveTo>
                  <a:pt x="16643" y="8547"/>
                </a:moveTo>
                <a:lnTo>
                  <a:pt x="11252" y="8547"/>
                </a:lnTo>
                <a:lnTo>
                  <a:pt x="16395" y="9766"/>
                </a:lnTo>
                <a:lnTo>
                  <a:pt x="16643" y="854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" name="object 17"/>
          <p:cNvSpPr/>
          <p:nvPr/>
        </p:nvSpPr>
        <p:spPr>
          <a:xfrm>
            <a:off x="2895441" y="7295613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5">
                <a:moveTo>
                  <a:pt x="4752" y="0"/>
                </a:moveTo>
                <a:lnTo>
                  <a:pt x="377" y="4874"/>
                </a:lnTo>
                <a:lnTo>
                  <a:pt x="0" y="11417"/>
                </a:lnTo>
                <a:lnTo>
                  <a:pt x="1999" y="18370"/>
                </a:lnTo>
                <a:lnTo>
                  <a:pt x="4752" y="24472"/>
                </a:lnTo>
                <a:lnTo>
                  <a:pt x="7901" y="19445"/>
                </a:lnTo>
                <a:lnTo>
                  <a:pt x="6900" y="13455"/>
                </a:lnTo>
                <a:lnTo>
                  <a:pt x="4826" y="6856"/>
                </a:lnTo>
                <a:lnTo>
                  <a:pt x="4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" name="object 18"/>
          <p:cNvSpPr/>
          <p:nvPr/>
        </p:nvSpPr>
        <p:spPr>
          <a:xfrm>
            <a:off x="3004786" y="8640865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4">
                <a:moveTo>
                  <a:pt x="0" y="5727"/>
                </a:moveTo>
                <a:lnTo>
                  <a:pt x="5955" y="9788"/>
                </a:lnTo>
                <a:lnTo>
                  <a:pt x="12023" y="12360"/>
                </a:lnTo>
                <a:lnTo>
                  <a:pt x="18877" y="12975"/>
                </a:lnTo>
                <a:lnTo>
                  <a:pt x="27190" y="11163"/>
                </a:lnTo>
                <a:lnTo>
                  <a:pt x="26860" y="8839"/>
                </a:lnTo>
                <a:lnTo>
                  <a:pt x="11277" y="8839"/>
                </a:lnTo>
                <a:lnTo>
                  <a:pt x="0" y="5727"/>
                </a:lnTo>
                <a:close/>
              </a:path>
              <a:path w="27305" h="13334">
                <a:moveTo>
                  <a:pt x="10604" y="0"/>
                </a:moveTo>
                <a:lnTo>
                  <a:pt x="11277" y="8839"/>
                </a:lnTo>
                <a:lnTo>
                  <a:pt x="26860" y="8839"/>
                </a:lnTo>
                <a:lnTo>
                  <a:pt x="26433" y="5829"/>
                </a:lnTo>
                <a:lnTo>
                  <a:pt x="19850" y="5829"/>
                </a:lnTo>
                <a:lnTo>
                  <a:pt x="19037" y="279"/>
                </a:lnTo>
                <a:lnTo>
                  <a:pt x="10604" y="0"/>
                </a:lnTo>
                <a:close/>
              </a:path>
              <a:path w="27305" h="13334">
                <a:moveTo>
                  <a:pt x="26403" y="5613"/>
                </a:moveTo>
                <a:lnTo>
                  <a:pt x="19850" y="5829"/>
                </a:lnTo>
                <a:lnTo>
                  <a:pt x="26433" y="5829"/>
                </a:lnTo>
                <a:lnTo>
                  <a:pt x="26403" y="56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" name="object 19"/>
          <p:cNvSpPr/>
          <p:nvPr/>
        </p:nvSpPr>
        <p:spPr>
          <a:xfrm>
            <a:off x="3008508" y="8627872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14684" y="0"/>
                </a:moveTo>
                <a:lnTo>
                  <a:pt x="8232" y="101"/>
                </a:lnTo>
                <a:lnTo>
                  <a:pt x="1476" y="495"/>
                </a:lnTo>
                <a:lnTo>
                  <a:pt x="0" y="6757"/>
                </a:lnTo>
                <a:lnTo>
                  <a:pt x="1762" y="11099"/>
                </a:lnTo>
                <a:lnTo>
                  <a:pt x="6105" y="12861"/>
                </a:lnTo>
                <a:lnTo>
                  <a:pt x="12372" y="11379"/>
                </a:lnTo>
                <a:lnTo>
                  <a:pt x="8651" y="4343"/>
                </a:lnTo>
                <a:lnTo>
                  <a:pt x="3584" y="2832"/>
                </a:lnTo>
                <a:lnTo>
                  <a:pt x="14871" y="2832"/>
                </a:lnTo>
                <a:lnTo>
                  <a:pt x="14684" y="0"/>
                </a:lnTo>
                <a:close/>
              </a:path>
              <a:path w="15239" h="13334">
                <a:moveTo>
                  <a:pt x="14871" y="2832"/>
                </a:moveTo>
                <a:lnTo>
                  <a:pt x="3584" y="2832"/>
                </a:lnTo>
                <a:lnTo>
                  <a:pt x="15078" y="5943"/>
                </a:lnTo>
                <a:lnTo>
                  <a:pt x="14871" y="283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" name="object 20"/>
          <p:cNvSpPr/>
          <p:nvPr/>
        </p:nvSpPr>
        <p:spPr>
          <a:xfrm>
            <a:off x="3040370" y="849560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7289" y="0"/>
                </a:moveTo>
                <a:lnTo>
                  <a:pt x="2510" y="1786"/>
                </a:lnTo>
                <a:lnTo>
                  <a:pt x="0" y="7289"/>
                </a:lnTo>
                <a:lnTo>
                  <a:pt x="2965" y="13303"/>
                </a:lnTo>
                <a:lnTo>
                  <a:pt x="8096" y="12998"/>
                </a:lnTo>
                <a:lnTo>
                  <a:pt x="4857" y="4311"/>
                </a:lnTo>
                <a:lnTo>
                  <a:pt x="10514" y="4311"/>
                </a:lnTo>
                <a:lnTo>
                  <a:pt x="7289" y="0"/>
                </a:lnTo>
                <a:close/>
              </a:path>
              <a:path w="11430" h="13334">
                <a:moveTo>
                  <a:pt x="10514" y="4311"/>
                </a:moveTo>
                <a:lnTo>
                  <a:pt x="4857" y="4311"/>
                </a:lnTo>
                <a:lnTo>
                  <a:pt x="11131" y="5137"/>
                </a:lnTo>
                <a:lnTo>
                  <a:pt x="10514" y="431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" name="object 21"/>
          <p:cNvSpPr/>
          <p:nvPr/>
        </p:nvSpPr>
        <p:spPr>
          <a:xfrm>
            <a:off x="3067286" y="729304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4265" y="0"/>
                </a:moveTo>
                <a:lnTo>
                  <a:pt x="555" y="2587"/>
                </a:lnTo>
                <a:lnTo>
                  <a:pt x="0" y="9132"/>
                </a:lnTo>
                <a:lnTo>
                  <a:pt x="2256" y="15871"/>
                </a:lnTo>
                <a:lnTo>
                  <a:pt x="6983" y="19037"/>
                </a:lnTo>
                <a:lnTo>
                  <a:pt x="6119" y="12661"/>
                </a:lnTo>
                <a:lnTo>
                  <a:pt x="2690" y="8826"/>
                </a:lnTo>
                <a:lnTo>
                  <a:pt x="42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" name="object 22"/>
          <p:cNvSpPr/>
          <p:nvPr/>
        </p:nvSpPr>
        <p:spPr>
          <a:xfrm>
            <a:off x="3153161" y="8554161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16306" y="0"/>
                </a:moveTo>
                <a:lnTo>
                  <a:pt x="0" y="0"/>
                </a:lnTo>
                <a:lnTo>
                  <a:pt x="1950" y="6697"/>
                </a:lnTo>
                <a:lnTo>
                  <a:pt x="7008" y="7010"/>
                </a:lnTo>
                <a:lnTo>
                  <a:pt x="11960" y="7218"/>
                </a:lnTo>
                <a:lnTo>
                  <a:pt x="13589" y="13601"/>
                </a:lnTo>
                <a:lnTo>
                  <a:pt x="22110" y="11722"/>
                </a:lnTo>
                <a:lnTo>
                  <a:pt x="17132" y="6337"/>
                </a:lnTo>
                <a:lnTo>
                  <a:pt x="1630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" name="object 23"/>
          <p:cNvSpPr/>
          <p:nvPr/>
        </p:nvSpPr>
        <p:spPr>
          <a:xfrm>
            <a:off x="3158275" y="8565711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4">
                <a:moveTo>
                  <a:pt x="10464" y="0"/>
                </a:moveTo>
                <a:lnTo>
                  <a:pt x="1663" y="5956"/>
                </a:lnTo>
                <a:lnTo>
                  <a:pt x="0" y="6756"/>
                </a:lnTo>
                <a:lnTo>
                  <a:pt x="2108" y="9182"/>
                </a:lnTo>
                <a:lnTo>
                  <a:pt x="2921" y="12903"/>
                </a:lnTo>
                <a:lnTo>
                  <a:pt x="2717" y="17640"/>
                </a:lnTo>
                <a:lnTo>
                  <a:pt x="4825" y="19184"/>
                </a:lnTo>
                <a:lnTo>
                  <a:pt x="5513" y="14270"/>
                </a:lnTo>
                <a:lnTo>
                  <a:pt x="6841" y="8319"/>
                </a:lnTo>
                <a:lnTo>
                  <a:pt x="10871" y="6756"/>
                </a:lnTo>
                <a:lnTo>
                  <a:pt x="1046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" name="object 24"/>
          <p:cNvSpPr/>
          <p:nvPr/>
        </p:nvSpPr>
        <p:spPr>
          <a:xfrm>
            <a:off x="3588017" y="8220148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4038" y="0"/>
                </a:moveTo>
                <a:lnTo>
                  <a:pt x="0" y="4279"/>
                </a:lnTo>
                <a:lnTo>
                  <a:pt x="2463" y="9017"/>
                </a:lnTo>
                <a:lnTo>
                  <a:pt x="6083" y="14757"/>
                </a:lnTo>
                <a:lnTo>
                  <a:pt x="10883" y="9728"/>
                </a:lnTo>
                <a:lnTo>
                  <a:pt x="12153" y="1244"/>
                </a:lnTo>
                <a:lnTo>
                  <a:pt x="403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" name="object 25"/>
          <p:cNvSpPr/>
          <p:nvPr/>
        </p:nvSpPr>
        <p:spPr>
          <a:xfrm>
            <a:off x="3636320" y="8687182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41" y="0"/>
                </a:moveTo>
                <a:lnTo>
                  <a:pt x="0" y="4258"/>
                </a:lnTo>
                <a:lnTo>
                  <a:pt x="188" y="10367"/>
                </a:lnTo>
                <a:lnTo>
                  <a:pt x="1803" y="16732"/>
                </a:lnTo>
                <a:lnTo>
                  <a:pt x="3041" y="21755"/>
                </a:lnTo>
                <a:lnTo>
                  <a:pt x="7756" y="18168"/>
                </a:lnTo>
                <a:lnTo>
                  <a:pt x="7156" y="12777"/>
                </a:lnTo>
                <a:lnTo>
                  <a:pt x="4498" y="6437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" name="object 26"/>
          <p:cNvSpPr/>
          <p:nvPr/>
        </p:nvSpPr>
        <p:spPr>
          <a:xfrm>
            <a:off x="3649407" y="7495133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0"/>
                </a:moveTo>
                <a:lnTo>
                  <a:pt x="1320" y="7746"/>
                </a:lnTo>
                <a:lnTo>
                  <a:pt x="10325" y="7810"/>
                </a:lnTo>
                <a:lnTo>
                  <a:pt x="16319" y="10883"/>
                </a:lnTo>
                <a:lnTo>
                  <a:pt x="16230" y="1917"/>
                </a:lnTo>
                <a:lnTo>
                  <a:pt x="8597" y="482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" name="object 27"/>
          <p:cNvSpPr/>
          <p:nvPr/>
        </p:nvSpPr>
        <p:spPr>
          <a:xfrm>
            <a:off x="3667324" y="7527422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8280" y="0"/>
                </a:moveTo>
                <a:lnTo>
                  <a:pt x="0" y="1028"/>
                </a:lnTo>
                <a:lnTo>
                  <a:pt x="0" y="11912"/>
                </a:lnTo>
                <a:lnTo>
                  <a:pt x="10871" y="11912"/>
                </a:lnTo>
                <a:lnTo>
                  <a:pt x="4610" y="10909"/>
                </a:lnTo>
                <a:lnTo>
                  <a:pt x="828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" name="object 28"/>
          <p:cNvSpPr/>
          <p:nvPr/>
        </p:nvSpPr>
        <p:spPr>
          <a:xfrm>
            <a:off x="3710477" y="7495137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40">
                <a:moveTo>
                  <a:pt x="3073" y="0"/>
                </a:moveTo>
                <a:lnTo>
                  <a:pt x="51" y="8163"/>
                </a:lnTo>
                <a:lnTo>
                  <a:pt x="0" y="13852"/>
                </a:lnTo>
                <a:lnTo>
                  <a:pt x="805" y="19413"/>
                </a:lnTo>
                <a:lnTo>
                  <a:pt x="355" y="27190"/>
                </a:lnTo>
                <a:lnTo>
                  <a:pt x="6609" y="27628"/>
                </a:lnTo>
                <a:lnTo>
                  <a:pt x="8915" y="18272"/>
                </a:lnTo>
                <a:lnTo>
                  <a:pt x="7620" y="6577"/>
                </a:lnTo>
                <a:lnTo>
                  <a:pt x="30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" name="object 29"/>
          <p:cNvSpPr/>
          <p:nvPr/>
        </p:nvSpPr>
        <p:spPr>
          <a:xfrm>
            <a:off x="3787542" y="7373481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8166" y="0"/>
                </a:moveTo>
                <a:lnTo>
                  <a:pt x="5969" y="1435"/>
                </a:lnTo>
                <a:lnTo>
                  <a:pt x="3759" y="2832"/>
                </a:lnTo>
                <a:lnTo>
                  <a:pt x="75" y="2832"/>
                </a:lnTo>
                <a:lnTo>
                  <a:pt x="3784" y="8455"/>
                </a:lnTo>
                <a:lnTo>
                  <a:pt x="8248" y="13511"/>
                </a:lnTo>
                <a:lnTo>
                  <a:pt x="14026" y="17249"/>
                </a:lnTo>
                <a:lnTo>
                  <a:pt x="21755" y="19037"/>
                </a:lnTo>
                <a:lnTo>
                  <a:pt x="19890" y="12748"/>
                </a:lnTo>
                <a:lnTo>
                  <a:pt x="15413" y="9070"/>
                </a:lnTo>
                <a:lnTo>
                  <a:pt x="10709" y="5617"/>
                </a:lnTo>
                <a:lnTo>
                  <a:pt x="9448" y="2832"/>
                </a:lnTo>
                <a:lnTo>
                  <a:pt x="3759" y="2832"/>
                </a:lnTo>
                <a:lnTo>
                  <a:pt x="0" y="2717"/>
                </a:lnTo>
                <a:lnTo>
                  <a:pt x="9396" y="2717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" name="object 30"/>
          <p:cNvSpPr/>
          <p:nvPr/>
        </p:nvSpPr>
        <p:spPr>
          <a:xfrm>
            <a:off x="3972403" y="9426454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10" h="79375">
                <a:moveTo>
                  <a:pt x="2000" y="0"/>
                </a:moveTo>
                <a:lnTo>
                  <a:pt x="0" y="16548"/>
                </a:lnTo>
                <a:lnTo>
                  <a:pt x="4257" y="37204"/>
                </a:lnTo>
                <a:lnTo>
                  <a:pt x="10787" y="58975"/>
                </a:lnTo>
                <a:lnTo>
                  <a:pt x="15601" y="78866"/>
                </a:lnTo>
                <a:lnTo>
                  <a:pt x="16405" y="59269"/>
                </a:lnTo>
                <a:lnTo>
                  <a:pt x="12753" y="38876"/>
                </a:lnTo>
                <a:lnTo>
                  <a:pt x="7125" y="18761"/>
                </a:lnTo>
                <a:lnTo>
                  <a:pt x="20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" name="object 31"/>
          <p:cNvSpPr/>
          <p:nvPr/>
        </p:nvSpPr>
        <p:spPr>
          <a:xfrm>
            <a:off x="4094516" y="10048053"/>
            <a:ext cx="7168" cy="9557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2190" y="9259"/>
                </a:lnTo>
                <a:lnTo>
                  <a:pt x="2193" y="9602"/>
                </a:lnTo>
                <a:lnTo>
                  <a:pt x="7044" y="9602"/>
                </a:lnTo>
                <a:lnTo>
                  <a:pt x="6687" y="810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" name="object 32"/>
          <p:cNvSpPr/>
          <p:nvPr/>
        </p:nvSpPr>
        <p:spPr>
          <a:xfrm>
            <a:off x="4288927" y="9114369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871" y="0"/>
                </a:moveTo>
                <a:lnTo>
                  <a:pt x="4695" y="6063"/>
                </a:lnTo>
                <a:lnTo>
                  <a:pt x="1849" y="15455"/>
                </a:lnTo>
                <a:lnTo>
                  <a:pt x="796" y="26639"/>
                </a:lnTo>
                <a:lnTo>
                  <a:pt x="0" y="38074"/>
                </a:lnTo>
                <a:lnTo>
                  <a:pt x="6290" y="31350"/>
                </a:lnTo>
                <a:lnTo>
                  <a:pt x="9993" y="20208"/>
                </a:lnTo>
                <a:lnTo>
                  <a:pt x="11417" y="8481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" name="object 33"/>
          <p:cNvSpPr/>
          <p:nvPr/>
        </p:nvSpPr>
        <p:spPr>
          <a:xfrm>
            <a:off x="4319623" y="8927630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4" h="76200">
                <a:moveTo>
                  <a:pt x="24472" y="0"/>
                </a:moveTo>
                <a:lnTo>
                  <a:pt x="16832" y="18329"/>
                </a:lnTo>
                <a:lnTo>
                  <a:pt x="9174" y="38384"/>
                </a:lnTo>
                <a:lnTo>
                  <a:pt x="3047" y="58284"/>
                </a:lnTo>
                <a:lnTo>
                  <a:pt x="0" y="76149"/>
                </a:lnTo>
                <a:lnTo>
                  <a:pt x="8733" y="59727"/>
                </a:lnTo>
                <a:lnTo>
                  <a:pt x="14755" y="40593"/>
                </a:lnTo>
                <a:lnTo>
                  <a:pt x="19518" y="20201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" name="object 34"/>
          <p:cNvSpPr/>
          <p:nvPr/>
        </p:nvSpPr>
        <p:spPr>
          <a:xfrm>
            <a:off x="4367967" y="7694659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5" h="35559">
                <a:moveTo>
                  <a:pt x="16591" y="0"/>
                </a:moveTo>
                <a:lnTo>
                  <a:pt x="8110" y="1075"/>
                </a:lnTo>
                <a:lnTo>
                  <a:pt x="7493" y="6975"/>
                </a:lnTo>
                <a:lnTo>
                  <a:pt x="7345" y="12108"/>
                </a:lnTo>
                <a:lnTo>
                  <a:pt x="224" y="12108"/>
                </a:lnTo>
                <a:lnTo>
                  <a:pt x="0" y="17954"/>
                </a:lnTo>
                <a:lnTo>
                  <a:pt x="1374" y="23377"/>
                </a:lnTo>
                <a:lnTo>
                  <a:pt x="2880" y="28671"/>
                </a:lnTo>
                <a:lnTo>
                  <a:pt x="3002" y="35356"/>
                </a:lnTo>
                <a:lnTo>
                  <a:pt x="7082" y="27205"/>
                </a:lnTo>
                <a:lnTo>
                  <a:pt x="10653" y="18540"/>
                </a:lnTo>
                <a:lnTo>
                  <a:pt x="12875" y="12108"/>
                </a:lnTo>
                <a:lnTo>
                  <a:pt x="7345" y="12108"/>
                </a:lnTo>
                <a:lnTo>
                  <a:pt x="271" y="10883"/>
                </a:lnTo>
                <a:lnTo>
                  <a:pt x="13299" y="10883"/>
                </a:lnTo>
                <a:lnTo>
                  <a:pt x="13796" y="9444"/>
                </a:lnTo>
                <a:lnTo>
                  <a:pt x="165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" name="object 35"/>
          <p:cNvSpPr/>
          <p:nvPr/>
        </p:nvSpPr>
        <p:spPr>
          <a:xfrm>
            <a:off x="4660148" y="9794810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2386" y="0"/>
                </a:moveTo>
                <a:lnTo>
                  <a:pt x="0" y="4810"/>
                </a:lnTo>
                <a:lnTo>
                  <a:pt x="6726" y="8340"/>
                </a:lnTo>
                <a:lnTo>
                  <a:pt x="15363" y="8379"/>
                </a:lnTo>
                <a:lnTo>
                  <a:pt x="16058" y="7200"/>
                </a:lnTo>
                <a:lnTo>
                  <a:pt x="14489" y="7200"/>
                </a:lnTo>
                <a:lnTo>
                  <a:pt x="6005" y="3873"/>
                </a:lnTo>
                <a:lnTo>
                  <a:pt x="2386" y="0"/>
                </a:lnTo>
                <a:close/>
              </a:path>
              <a:path w="19050" h="8890">
                <a:moveTo>
                  <a:pt x="18705" y="2717"/>
                </a:moveTo>
                <a:lnTo>
                  <a:pt x="14489" y="7200"/>
                </a:lnTo>
                <a:lnTo>
                  <a:pt x="16058" y="7200"/>
                </a:lnTo>
                <a:lnTo>
                  <a:pt x="18705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" name="object 36"/>
          <p:cNvSpPr/>
          <p:nvPr/>
        </p:nvSpPr>
        <p:spPr>
          <a:xfrm>
            <a:off x="4785185" y="935711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9121" y="0"/>
                </a:moveTo>
                <a:lnTo>
                  <a:pt x="0" y="289"/>
                </a:lnTo>
                <a:lnTo>
                  <a:pt x="2387" y="5153"/>
                </a:lnTo>
                <a:lnTo>
                  <a:pt x="5435" y="5738"/>
                </a:lnTo>
                <a:lnTo>
                  <a:pt x="57099" y="5738"/>
                </a:lnTo>
                <a:lnTo>
                  <a:pt x="64235" y="5850"/>
                </a:lnTo>
                <a:lnTo>
                  <a:pt x="66614" y="4372"/>
                </a:lnTo>
                <a:lnTo>
                  <a:pt x="64417" y="3007"/>
                </a:lnTo>
                <a:lnTo>
                  <a:pt x="32638" y="3007"/>
                </a:lnTo>
                <a:lnTo>
                  <a:pt x="25146" y="1654"/>
                </a:lnTo>
                <a:lnTo>
                  <a:pt x="17405" y="553"/>
                </a:lnTo>
                <a:lnTo>
                  <a:pt x="9121" y="0"/>
                </a:lnTo>
                <a:close/>
              </a:path>
              <a:path w="66675" h="6350">
                <a:moveTo>
                  <a:pt x="64235" y="2894"/>
                </a:moveTo>
                <a:lnTo>
                  <a:pt x="57099" y="3007"/>
                </a:lnTo>
                <a:lnTo>
                  <a:pt x="64417" y="3007"/>
                </a:lnTo>
                <a:lnTo>
                  <a:pt x="64235" y="28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" name="object 37"/>
          <p:cNvSpPr/>
          <p:nvPr/>
        </p:nvSpPr>
        <p:spPr>
          <a:xfrm>
            <a:off x="5344421" y="8817348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09">
                <a:moveTo>
                  <a:pt x="0" y="307"/>
                </a:moveTo>
                <a:lnTo>
                  <a:pt x="9253" y="3056"/>
                </a:lnTo>
                <a:lnTo>
                  <a:pt x="26211" y="3338"/>
                </a:lnTo>
                <a:lnTo>
                  <a:pt x="45700" y="2785"/>
                </a:lnTo>
                <a:lnTo>
                  <a:pt x="61736" y="2785"/>
                </a:lnTo>
                <a:lnTo>
                  <a:pt x="54217" y="554"/>
                </a:lnTo>
                <a:lnTo>
                  <a:pt x="16841" y="554"/>
                </a:lnTo>
                <a:lnTo>
                  <a:pt x="0" y="307"/>
                </a:lnTo>
                <a:close/>
              </a:path>
              <a:path w="62864" h="3809">
                <a:moveTo>
                  <a:pt x="61736" y="2785"/>
                </a:moveTo>
                <a:lnTo>
                  <a:pt x="45700" y="2785"/>
                </a:lnTo>
                <a:lnTo>
                  <a:pt x="62547" y="3025"/>
                </a:lnTo>
                <a:lnTo>
                  <a:pt x="61736" y="2785"/>
                </a:lnTo>
                <a:close/>
              </a:path>
              <a:path w="62864" h="3809">
                <a:moveTo>
                  <a:pt x="36331" y="0"/>
                </a:moveTo>
                <a:lnTo>
                  <a:pt x="16841" y="554"/>
                </a:lnTo>
                <a:lnTo>
                  <a:pt x="54217" y="554"/>
                </a:lnTo>
                <a:lnTo>
                  <a:pt x="53292" y="279"/>
                </a:lnTo>
                <a:lnTo>
                  <a:pt x="363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" name="object 38"/>
          <p:cNvSpPr/>
          <p:nvPr/>
        </p:nvSpPr>
        <p:spPr>
          <a:xfrm>
            <a:off x="5393020" y="9362503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0" y="0"/>
                </a:moveTo>
                <a:lnTo>
                  <a:pt x="2781" y="6286"/>
                </a:lnTo>
                <a:lnTo>
                  <a:pt x="12496" y="5626"/>
                </a:lnTo>
                <a:lnTo>
                  <a:pt x="21755" y="5435"/>
                </a:lnTo>
                <a:lnTo>
                  <a:pt x="18313" y="1551"/>
                </a:lnTo>
                <a:lnTo>
                  <a:pt x="7103" y="1551"/>
                </a:lnTo>
                <a:lnTo>
                  <a:pt x="0" y="0"/>
                </a:lnTo>
                <a:close/>
              </a:path>
              <a:path w="22225" h="6350">
                <a:moveTo>
                  <a:pt x="13106" y="922"/>
                </a:moveTo>
                <a:lnTo>
                  <a:pt x="7103" y="1551"/>
                </a:lnTo>
                <a:lnTo>
                  <a:pt x="18313" y="1551"/>
                </a:lnTo>
                <a:lnTo>
                  <a:pt x="17995" y="1191"/>
                </a:lnTo>
                <a:lnTo>
                  <a:pt x="13106" y="92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" name="object 39"/>
          <p:cNvSpPr/>
          <p:nvPr/>
        </p:nvSpPr>
        <p:spPr>
          <a:xfrm>
            <a:off x="5422826" y="8045111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60" h="139065">
                <a:moveTo>
                  <a:pt x="944" y="0"/>
                </a:moveTo>
                <a:lnTo>
                  <a:pt x="0" y="36728"/>
                </a:lnTo>
                <a:lnTo>
                  <a:pt x="3925" y="73848"/>
                </a:lnTo>
                <a:lnTo>
                  <a:pt x="11799" y="108718"/>
                </a:lnTo>
                <a:lnTo>
                  <a:pt x="22699" y="138696"/>
                </a:lnTo>
                <a:lnTo>
                  <a:pt x="19703" y="105809"/>
                </a:lnTo>
                <a:lnTo>
                  <a:pt x="13231" y="71310"/>
                </a:lnTo>
                <a:lnTo>
                  <a:pt x="6054" y="35830"/>
                </a:lnTo>
                <a:lnTo>
                  <a:pt x="94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" name="object 40"/>
          <p:cNvSpPr/>
          <p:nvPr/>
        </p:nvSpPr>
        <p:spPr>
          <a:xfrm>
            <a:off x="5428826" y="8815082"/>
            <a:ext cx="41213" cy="5376"/>
          </a:xfrm>
          <a:custGeom>
            <a:avLst/>
            <a:gdLst/>
            <a:ahLst/>
            <a:cxnLst/>
            <a:rect l="l" t="t" r="r" b="b"/>
            <a:pathLst>
              <a:path w="43814" h="5715">
                <a:moveTo>
                  <a:pt x="43522" y="4259"/>
                </a:moveTo>
                <a:lnTo>
                  <a:pt x="32025" y="4259"/>
                </a:lnTo>
                <a:lnTo>
                  <a:pt x="43522" y="5435"/>
                </a:lnTo>
                <a:lnTo>
                  <a:pt x="43522" y="4259"/>
                </a:lnTo>
                <a:close/>
              </a:path>
              <a:path w="43814" h="5715">
                <a:moveTo>
                  <a:pt x="0" y="0"/>
                </a:moveTo>
                <a:lnTo>
                  <a:pt x="9211" y="4397"/>
                </a:lnTo>
                <a:lnTo>
                  <a:pt x="20237" y="4865"/>
                </a:lnTo>
                <a:lnTo>
                  <a:pt x="32025" y="4259"/>
                </a:lnTo>
                <a:lnTo>
                  <a:pt x="43522" y="4259"/>
                </a:lnTo>
                <a:lnTo>
                  <a:pt x="43522" y="771"/>
                </a:lnTo>
                <a:lnTo>
                  <a:pt x="32659" y="771"/>
                </a:lnTo>
                <a:lnTo>
                  <a:pt x="23128" y="523"/>
                </a:lnTo>
                <a:lnTo>
                  <a:pt x="12913" y="14"/>
                </a:lnTo>
                <a:lnTo>
                  <a:pt x="0" y="0"/>
                </a:lnTo>
                <a:close/>
              </a:path>
              <a:path w="43814" h="5715">
                <a:moveTo>
                  <a:pt x="43522" y="0"/>
                </a:moveTo>
                <a:lnTo>
                  <a:pt x="32659" y="771"/>
                </a:lnTo>
                <a:lnTo>
                  <a:pt x="43522" y="771"/>
                </a:lnTo>
                <a:lnTo>
                  <a:pt x="435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" name="object 41"/>
          <p:cNvSpPr/>
          <p:nvPr/>
        </p:nvSpPr>
        <p:spPr>
          <a:xfrm>
            <a:off x="1093936" y="9260185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9037" y="0"/>
                </a:moveTo>
                <a:lnTo>
                  <a:pt x="12547" y="14582"/>
                </a:lnTo>
                <a:lnTo>
                  <a:pt x="7927" y="31037"/>
                </a:lnTo>
                <a:lnTo>
                  <a:pt x="4103" y="48289"/>
                </a:lnTo>
                <a:lnTo>
                  <a:pt x="0" y="65265"/>
                </a:lnTo>
                <a:lnTo>
                  <a:pt x="6117" y="50306"/>
                </a:lnTo>
                <a:lnTo>
                  <a:pt x="11166" y="34280"/>
                </a:lnTo>
                <a:lnTo>
                  <a:pt x="15391" y="17430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" name="object 42"/>
          <p:cNvSpPr/>
          <p:nvPr/>
        </p:nvSpPr>
        <p:spPr>
          <a:xfrm>
            <a:off x="1453383" y="8845364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3163" y="0"/>
                </a:moveTo>
                <a:lnTo>
                  <a:pt x="0" y="6473"/>
                </a:lnTo>
                <a:lnTo>
                  <a:pt x="894" y="16049"/>
                </a:lnTo>
                <a:lnTo>
                  <a:pt x="6756" y="22197"/>
                </a:lnTo>
                <a:lnTo>
                  <a:pt x="3286" y="22943"/>
                </a:lnTo>
                <a:lnTo>
                  <a:pt x="9575" y="22149"/>
                </a:lnTo>
                <a:lnTo>
                  <a:pt x="19893" y="21379"/>
                </a:lnTo>
                <a:lnTo>
                  <a:pt x="28324" y="21379"/>
                </a:lnTo>
                <a:lnTo>
                  <a:pt x="27889" y="19479"/>
                </a:lnTo>
                <a:lnTo>
                  <a:pt x="12192" y="19479"/>
                </a:lnTo>
                <a:lnTo>
                  <a:pt x="8147" y="16708"/>
                </a:lnTo>
                <a:lnTo>
                  <a:pt x="4675" y="11043"/>
                </a:lnTo>
                <a:lnTo>
                  <a:pt x="4282" y="5517"/>
                </a:lnTo>
                <a:lnTo>
                  <a:pt x="9474" y="3160"/>
                </a:lnTo>
                <a:lnTo>
                  <a:pt x="3163" y="0"/>
                </a:lnTo>
                <a:close/>
              </a:path>
              <a:path w="28575" h="23495">
                <a:moveTo>
                  <a:pt x="28324" y="21379"/>
                </a:moveTo>
                <a:lnTo>
                  <a:pt x="19893" y="21379"/>
                </a:lnTo>
                <a:lnTo>
                  <a:pt x="28511" y="22197"/>
                </a:lnTo>
                <a:lnTo>
                  <a:pt x="28324" y="21379"/>
                </a:lnTo>
                <a:close/>
              </a:path>
              <a:path w="28575" h="23495">
                <a:moveTo>
                  <a:pt x="22313" y="14580"/>
                </a:moveTo>
                <a:lnTo>
                  <a:pt x="16556" y="16300"/>
                </a:lnTo>
                <a:lnTo>
                  <a:pt x="12192" y="19479"/>
                </a:lnTo>
                <a:lnTo>
                  <a:pt x="27889" y="19479"/>
                </a:lnTo>
                <a:lnTo>
                  <a:pt x="27090" y="15989"/>
                </a:lnTo>
                <a:lnTo>
                  <a:pt x="22313" y="1458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" name="object 43"/>
          <p:cNvSpPr/>
          <p:nvPr/>
        </p:nvSpPr>
        <p:spPr>
          <a:xfrm>
            <a:off x="2124590" y="7689549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2968" y="0"/>
                </a:moveTo>
                <a:lnTo>
                  <a:pt x="0" y="7518"/>
                </a:lnTo>
                <a:lnTo>
                  <a:pt x="688" y="16567"/>
                </a:lnTo>
                <a:lnTo>
                  <a:pt x="3197" y="25492"/>
                </a:lnTo>
                <a:lnTo>
                  <a:pt x="5686" y="32639"/>
                </a:lnTo>
                <a:lnTo>
                  <a:pt x="7503" y="26265"/>
                </a:lnTo>
                <a:lnTo>
                  <a:pt x="5056" y="18972"/>
                </a:lnTo>
                <a:lnTo>
                  <a:pt x="2244" y="10352"/>
                </a:lnTo>
                <a:lnTo>
                  <a:pt x="29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" name="object 44"/>
          <p:cNvSpPr/>
          <p:nvPr/>
        </p:nvSpPr>
        <p:spPr>
          <a:xfrm>
            <a:off x="2385747" y="688632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09" y="4812"/>
                </a:lnTo>
                <a:lnTo>
                  <a:pt x="12693" y="9971"/>
                </a:lnTo>
                <a:lnTo>
                  <a:pt x="6749" y="14903"/>
                </a:lnTo>
                <a:lnTo>
                  <a:pt x="0" y="19037"/>
                </a:lnTo>
                <a:lnTo>
                  <a:pt x="5995" y="18455"/>
                </a:lnTo>
                <a:lnTo>
                  <a:pt x="13712" y="14385"/>
                </a:lnTo>
                <a:lnTo>
                  <a:pt x="20691" y="7882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" name="object 45"/>
          <p:cNvSpPr/>
          <p:nvPr/>
        </p:nvSpPr>
        <p:spPr>
          <a:xfrm>
            <a:off x="2725968" y="9421331"/>
            <a:ext cx="94636" cy="108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" name="object 46"/>
          <p:cNvSpPr/>
          <p:nvPr/>
        </p:nvSpPr>
        <p:spPr>
          <a:xfrm>
            <a:off x="2951074" y="9139960"/>
            <a:ext cx="86966" cy="107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" name="object 47"/>
          <p:cNvSpPr/>
          <p:nvPr/>
        </p:nvSpPr>
        <p:spPr>
          <a:xfrm>
            <a:off x="3010960" y="8610437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598" y="0"/>
                </a:moveTo>
                <a:lnTo>
                  <a:pt x="0" y="3477"/>
                </a:lnTo>
                <a:lnTo>
                  <a:pt x="3403" y="7065"/>
                </a:lnTo>
                <a:lnTo>
                  <a:pt x="9304" y="9842"/>
                </a:lnTo>
                <a:lnTo>
                  <a:pt x="15200" y="10883"/>
                </a:lnTo>
                <a:lnTo>
                  <a:pt x="14735" y="5223"/>
                </a:lnTo>
                <a:lnTo>
                  <a:pt x="10409" y="3427"/>
                </a:lnTo>
                <a:lnTo>
                  <a:pt x="5077" y="2638"/>
                </a:lnTo>
                <a:lnTo>
                  <a:pt x="159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" name="object 48"/>
          <p:cNvSpPr/>
          <p:nvPr/>
        </p:nvSpPr>
        <p:spPr>
          <a:xfrm>
            <a:off x="3019836" y="8479982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325" y="0"/>
                </a:moveTo>
                <a:lnTo>
                  <a:pt x="0" y="4700"/>
                </a:lnTo>
                <a:lnTo>
                  <a:pt x="1169" y="11707"/>
                </a:lnTo>
                <a:lnTo>
                  <a:pt x="2597" y="18979"/>
                </a:lnTo>
                <a:lnTo>
                  <a:pt x="3043" y="24472"/>
                </a:lnTo>
                <a:lnTo>
                  <a:pt x="6085" y="18886"/>
                </a:lnTo>
                <a:lnTo>
                  <a:pt x="5927" y="11364"/>
                </a:lnTo>
                <a:lnTo>
                  <a:pt x="3648" y="4279"/>
                </a:lnTo>
                <a:lnTo>
                  <a:pt x="32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" name="object 49"/>
          <p:cNvSpPr/>
          <p:nvPr/>
        </p:nvSpPr>
        <p:spPr>
          <a:xfrm>
            <a:off x="3034709" y="8602768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6253" y="0"/>
                </a:moveTo>
                <a:lnTo>
                  <a:pt x="1975" y="3147"/>
                </a:lnTo>
                <a:lnTo>
                  <a:pt x="0" y="11110"/>
                </a:lnTo>
                <a:lnTo>
                  <a:pt x="1150" y="18957"/>
                </a:lnTo>
                <a:lnTo>
                  <a:pt x="6253" y="21755"/>
                </a:lnTo>
                <a:lnTo>
                  <a:pt x="6710" y="14058"/>
                </a:lnTo>
                <a:lnTo>
                  <a:pt x="3548" y="13601"/>
                </a:lnTo>
                <a:lnTo>
                  <a:pt x="5338" y="9944"/>
                </a:lnTo>
                <a:lnTo>
                  <a:pt x="9364" y="8534"/>
                </a:lnTo>
                <a:lnTo>
                  <a:pt x="14419" y="8153"/>
                </a:lnTo>
                <a:lnTo>
                  <a:pt x="8983" y="8153"/>
                </a:lnTo>
                <a:lnTo>
                  <a:pt x="5795" y="7721"/>
                </a:lnTo>
                <a:lnTo>
                  <a:pt x="6684" y="3200"/>
                </a:lnTo>
                <a:lnTo>
                  <a:pt x="6253" y="0"/>
                </a:lnTo>
                <a:close/>
              </a:path>
              <a:path w="17780" h="22225">
                <a:moveTo>
                  <a:pt x="10175" y="5185"/>
                </a:moveTo>
                <a:lnTo>
                  <a:pt x="8983" y="8153"/>
                </a:lnTo>
                <a:lnTo>
                  <a:pt x="14419" y="8153"/>
                </a:lnTo>
                <a:lnTo>
                  <a:pt x="17484" y="6863"/>
                </a:lnTo>
                <a:lnTo>
                  <a:pt x="14539" y="5314"/>
                </a:lnTo>
                <a:lnTo>
                  <a:pt x="10175" y="518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" name="object 50"/>
          <p:cNvSpPr/>
          <p:nvPr/>
        </p:nvSpPr>
        <p:spPr>
          <a:xfrm>
            <a:off x="3631503" y="7510488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7090" y="12169"/>
                </a:moveTo>
                <a:lnTo>
                  <a:pt x="8407" y="12169"/>
                </a:lnTo>
                <a:lnTo>
                  <a:pt x="13355" y="12796"/>
                </a:lnTo>
                <a:lnTo>
                  <a:pt x="16319" y="19037"/>
                </a:lnTo>
                <a:lnTo>
                  <a:pt x="22694" y="14674"/>
                </a:lnTo>
                <a:lnTo>
                  <a:pt x="27732" y="13427"/>
                </a:lnTo>
                <a:lnTo>
                  <a:pt x="37973" y="13427"/>
                </a:lnTo>
                <a:lnTo>
                  <a:pt x="37090" y="12169"/>
                </a:lnTo>
                <a:close/>
              </a:path>
              <a:path w="38100" h="19050">
                <a:moveTo>
                  <a:pt x="37973" y="13427"/>
                </a:moveTo>
                <a:lnTo>
                  <a:pt x="27732" y="13427"/>
                </a:lnTo>
                <a:lnTo>
                  <a:pt x="32505" y="13622"/>
                </a:lnTo>
                <a:lnTo>
                  <a:pt x="38087" y="13588"/>
                </a:lnTo>
                <a:lnTo>
                  <a:pt x="37973" y="13427"/>
                </a:lnTo>
                <a:close/>
              </a:path>
              <a:path w="38100" h="19050">
                <a:moveTo>
                  <a:pt x="10883" y="0"/>
                </a:moveTo>
                <a:lnTo>
                  <a:pt x="10706" y="7975"/>
                </a:lnTo>
                <a:lnTo>
                  <a:pt x="4660" y="10096"/>
                </a:lnTo>
                <a:lnTo>
                  <a:pt x="0" y="13588"/>
                </a:lnTo>
                <a:lnTo>
                  <a:pt x="3335" y="13615"/>
                </a:lnTo>
                <a:lnTo>
                  <a:pt x="8407" y="12169"/>
                </a:lnTo>
                <a:lnTo>
                  <a:pt x="37090" y="12169"/>
                </a:lnTo>
                <a:lnTo>
                  <a:pt x="33879" y="7600"/>
                </a:lnTo>
                <a:lnTo>
                  <a:pt x="27181" y="4098"/>
                </a:lnTo>
                <a:lnTo>
                  <a:pt x="19134" y="1944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" name="object 51"/>
          <p:cNvSpPr/>
          <p:nvPr/>
        </p:nvSpPr>
        <p:spPr>
          <a:xfrm>
            <a:off x="4388692" y="7692103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5">
                <a:moveTo>
                  <a:pt x="8153" y="0"/>
                </a:moveTo>
                <a:lnTo>
                  <a:pt x="11582" y="11620"/>
                </a:lnTo>
                <a:lnTo>
                  <a:pt x="8369" y="13855"/>
                </a:lnTo>
                <a:lnTo>
                  <a:pt x="0" y="19037"/>
                </a:lnTo>
                <a:lnTo>
                  <a:pt x="2053" y="26504"/>
                </a:lnTo>
                <a:lnTo>
                  <a:pt x="2636" y="35436"/>
                </a:lnTo>
                <a:lnTo>
                  <a:pt x="5298" y="42286"/>
                </a:lnTo>
                <a:lnTo>
                  <a:pt x="13588" y="43510"/>
                </a:lnTo>
                <a:lnTo>
                  <a:pt x="9697" y="35436"/>
                </a:lnTo>
                <a:lnTo>
                  <a:pt x="9615" y="27092"/>
                </a:lnTo>
                <a:lnTo>
                  <a:pt x="14269" y="20896"/>
                </a:lnTo>
                <a:lnTo>
                  <a:pt x="24472" y="19037"/>
                </a:lnTo>
                <a:lnTo>
                  <a:pt x="25574" y="19037"/>
                </a:lnTo>
                <a:lnTo>
                  <a:pt x="25447" y="18754"/>
                </a:lnTo>
                <a:lnTo>
                  <a:pt x="22417" y="16319"/>
                </a:lnTo>
                <a:lnTo>
                  <a:pt x="16306" y="16319"/>
                </a:lnTo>
                <a:lnTo>
                  <a:pt x="15544" y="9220"/>
                </a:lnTo>
                <a:lnTo>
                  <a:pt x="15392" y="2705"/>
                </a:lnTo>
                <a:lnTo>
                  <a:pt x="22799" y="2705"/>
                </a:lnTo>
                <a:lnTo>
                  <a:pt x="22666" y="2489"/>
                </a:lnTo>
                <a:lnTo>
                  <a:pt x="12915" y="2489"/>
                </a:lnTo>
                <a:lnTo>
                  <a:pt x="8153" y="0"/>
                </a:lnTo>
                <a:close/>
              </a:path>
              <a:path w="26670" h="43815">
                <a:moveTo>
                  <a:pt x="25574" y="19037"/>
                </a:moveTo>
                <a:lnTo>
                  <a:pt x="24472" y="19037"/>
                </a:lnTo>
                <a:lnTo>
                  <a:pt x="26500" y="21095"/>
                </a:lnTo>
                <a:lnTo>
                  <a:pt x="25574" y="19037"/>
                </a:lnTo>
                <a:close/>
              </a:path>
              <a:path w="26670" h="43815">
                <a:moveTo>
                  <a:pt x="21865" y="15876"/>
                </a:moveTo>
                <a:lnTo>
                  <a:pt x="16306" y="16319"/>
                </a:lnTo>
                <a:lnTo>
                  <a:pt x="22417" y="16319"/>
                </a:lnTo>
                <a:lnTo>
                  <a:pt x="21865" y="15876"/>
                </a:lnTo>
                <a:close/>
              </a:path>
              <a:path w="26670" h="43815">
                <a:moveTo>
                  <a:pt x="22799" y="2705"/>
                </a:moveTo>
                <a:lnTo>
                  <a:pt x="15392" y="2705"/>
                </a:lnTo>
                <a:lnTo>
                  <a:pt x="24472" y="5435"/>
                </a:lnTo>
                <a:lnTo>
                  <a:pt x="22799" y="2705"/>
                </a:lnTo>
                <a:close/>
              </a:path>
              <a:path w="26670" h="43815">
                <a:moveTo>
                  <a:pt x="21716" y="939"/>
                </a:moveTo>
                <a:lnTo>
                  <a:pt x="12915" y="2489"/>
                </a:lnTo>
                <a:lnTo>
                  <a:pt x="22666" y="2489"/>
                </a:lnTo>
                <a:lnTo>
                  <a:pt x="21716" y="9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" name="object 52"/>
          <p:cNvSpPr/>
          <p:nvPr/>
        </p:nvSpPr>
        <p:spPr>
          <a:xfrm>
            <a:off x="4647051" y="9618303"/>
            <a:ext cx="76728" cy="102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3" name="object 53"/>
          <p:cNvSpPr/>
          <p:nvPr/>
        </p:nvSpPr>
        <p:spPr>
          <a:xfrm>
            <a:off x="4874708" y="9892015"/>
            <a:ext cx="127903" cy="143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4" name="object 54"/>
          <p:cNvSpPr/>
          <p:nvPr/>
        </p:nvSpPr>
        <p:spPr>
          <a:xfrm>
            <a:off x="5375117" y="941044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6146"/>
                </a:moveTo>
                <a:lnTo>
                  <a:pt x="6088" y="8891"/>
                </a:lnTo>
                <a:lnTo>
                  <a:pt x="11972" y="11845"/>
                </a:lnTo>
                <a:lnTo>
                  <a:pt x="17309" y="15347"/>
                </a:lnTo>
                <a:lnTo>
                  <a:pt x="21755" y="19735"/>
                </a:lnTo>
                <a:lnTo>
                  <a:pt x="30759" y="16954"/>
                </a:lnTo>
                <a:lnTo>
                  <a:pt x="37795" y="12204"/>
                </a:lnTo>
                <a:lnTo>
                  <a:pt x="37810" y="11582"/>
                </a:lnTo>
                <a:lnTo>
                  <a:pt x="24472" y="11582"/>
                </a:lnTo>
                <a:lnTo>
                  <a:pt x="22167" y="9350"/>
                </a:lnTo>
                <a:lnTo>
                  <a:pt x="15986" y="9350"/>
                </a:lnTo>
                <a:lnTo>
                  <a:pt x="12164" y="9214"/>
                </a:lnTo>
                <a:lnTo>
                  <a:pt x="11997" y="8115"/>
                </a:lnTo>
                <a:lnTo>
                  <a:pt x="7416" y="8115"/>
                </a:lnTo>
                <a:lnTo>
                  <a:pt x="0" y="6146"/>
                </a:lnTo>
                <a:close/>
              </a:path>
              <a:path w="38100" h="20320">
                <a:moveTo>
                  <a:pt x="29197" y="0"/>
                </a:moveTo>
                <a:lnTo>
                  <a:pt x="24980" y="3924"/>
                </a:lnTo>
                <a:lnTo>
                  <a:pt x="24472" y="11582"/>
                </a:lnTo>
                <a:lnTo>
                  <a:pt x="37810" y="11582"/>
                </a:lnTo>
                <a:lnTo>
                  <a:pt x="38074" y="698"/>
                </a:lnTo>
                <a:lnTo>
                  <a:pt x="29197" y="0"/>
                </a:lnTo>
                <a:close/>
              </a:path>
              <a:path w="38100" h="20320">
                <a:moveTo>
                  <a:pt x="20650" y="7881"/>
                </a:moveTo>
                <a:lnTo>
                  <a:pt x="15986" y="9350"/>
                </a:lnTo>
                <a:lnTo>
                  <a:pt x="22167" y="9350"/>
                </a:lnTo>
                <a:lnTo>
                  <a:pt x="20650" y="7881"/>
                </a:lnTo>
                <a:close/>
              </a:path>
              <a:path w="38100" h="20320">
                <a:moveTo>
                  <a:pt x="10871" y="698"/>
                </a:moveTo>
                <a:lnTo>
                  <a:pt x="5473" y="736"/>
                </a:lnTo>
                <a:lnTo>
                  <a:pt x="7416" y="8115"/>
                </a:lnTo>
                <a:lnTo>
                  <a:pt x="11997" y="8115"/>
                </a:lnTo>
                <a:lnTo>
                  <a:pt x="10871" y="69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5" name="object 55"/>
          <p:cNvSpPr/>
          <p:nvPr/>
        </p:nvSpPr>
        <p:spPr>
          <a:xfrm>
            <a:off x="5444538" y="8185802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29">
                <a:moveTo>
                  <a:pt x="5057" y="0"/>
                </a:moveTo>
                <a:lnTo>
                  <a:pt x="0" y="16316"/>
                </a:lnTo>
                <a:lnTo>
                  <a:pt x="4524" y="39609"/>
                </a:lnTo>
                <a:lnTo>
                  <a:pt x="12715" y="64852"/>
                </a:lnTo>
                <a:lnTo>
                  <a:pt x="18659" y="87020"/>
                </a:lnTo>
                <a:lnTo>
                  <a:pt x="18052" y="66802"/>
                </a:lnTo>
                <a:lnTo>
                  <a:pt x="13896" y="44877"/>
                </a:lnTo>
                <a:lnTo>
                  <a:pt x="8722" y="22267"/>
                </a:lnTo>
                <a:lnTo>
                  <a:pt x="505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6" name="object 56"/>
          <p:cNvSpPr/>
          <p:nvPr/>
        </p:nvSpPr>
        <p:spPr>
          <a:xfrm>
            <a:off x="5838110" y="8036037"/>
            <a:ext cx="19113" cy="14335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0" y="0"/>
                </a:moveTo>
                <a:lnTo>
                  <a:pt x="2678" y="5701"/>
                </a:lnTo>
                <a:lnTo>
                  <a:pt x="8194" y="8847"/>
                </a:lnTo>
                <a:lnTo>
                  <a:pt x="14544" y="11242"/>
                </a:lnTo>
                <a:lnTo>
                  <a:pt x="19723" y="14693"/>
                </a:lnTo>
                <a:lnTo>
                  <a:pt x="20007" y="6320"/>
                </a:lnTo>
                <a:lnTo>
                  <a:pt x="15933" y="1874"/>
                </a:lnTo>
                <a:lnTo>
                  <a:pt x="8823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7" name="object 57"/>
          <p:cNvSpPr/>
          <p:nvPr/>
        </p:nvSpPr>
        <p:spPr>
          <a:xfrm>
            <a:off x="5751124" y="8102152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3201" y="5228"/>
                </a:lnTo>
                <a:lnTo>
                  <a:pt x="8223" y="8820"/>
                </a:lnTo>
                <a:lnTo>
                  <a:pt x="14959" y="10869"/>
                </a:lnTo>
                <a:lnTo>
                  <a:pt x="23304" y="11468"/>
                </a:lnTo>
                <a:lnTo>
                  <a:pt x="18112" y="8026"/>
                </a:lnTo>
                <a:lnTo>
                  <a:pt x="13223" y="4314"/>
                </a:lnTo>
                <a:lnTo>
                  <a:pt x="7548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8" name="object 58"/>
          <p:cNvSpPr/>
          <p:nvPr/>
        </p:nvSpPr>
        <p:spPr>
          <a:xfrm>
            <a:off x="6982175" y="8205007"/>
            <a:ext cx="22697" cy="9557"/>
          </a:xfrm>
          <a:custGeom>
            <a:avLst/>
            <a:gdLst/>
            <a:ahLst/>
            <a:cxnLst/>
            <a:rect l="l" t="t" r="r" b="b"/>
            <a:pathLst>
              <a:path w="24129" h="10159">
                <a:moveTo>
                  <a:pt x="23985" y="4968"/>
                </a:moveTo>
                <a:lnTo>
                  <a:pt x="7292" y="4968"/>
                </a:lnTo>
                <a:lnTo>
                  <a:pt x="14790" y="8062"/>
                </a:lnTo>
                <a:lnTo>
                  <a:pt x="20900" y="10113"/>
                </a:lnTo>
                <a:lnTo>
                  <a:pt x="23985" y="4968"/>
                </a:lnTo>
                <a:close/>
              </a:path>
              <a:path w="24129" h="10159">
                <a:moveTo>
                  <a:pt x="10209" y="0"/>
                </a:moveTo>
                <a:lnTo>
                  <a:pt x="2484" y="852"/>
                </a:lnTo>
                <a:lnTo>
                  <a:pt x="0" y="7056"/>
                </a:lnTo>
                <a:lnTo>
                  <a:pt x="7292" y="4968"/>
                </a:lnTo>
                <a:lnTo>
                  <a:pt x="23985" y="4968"/>
                </a:lnTo>
                <a:lnTo>
                  <a:pt x="18836" y="2136"/>
                </a:lnTo>
                <a:lnTo>
                  <a:pt x="1020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9" name="object 59"/>
          <p:cNvSpPr/>
          <p:nvPr/>
        </p:nvSpPr>
        <p:spPr>
          <a:xfrm>
            <a:off x="6617131" y="8189300"/>
            <a:ext cx="13140" cy="13737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0"/>
                </a:moveTo>
                <a:lnTo>
                  <a:pt x="187" y="5509"/>
                </a:lnTo>
                <a:lnTo>
                  <a:pt x="3968" y="7785"/>
                </a:lnTo>
                <a:lnTo>
                  <a:pt x="8140" y="9708"/>
                </a:lnTo>
                <a:lnTo>
                  <a:pt x="9499" y="14160"/>
                </a:lnTo>
                <a:lnTo>
                  <a:pt x="13460" y="9931"/>
                </a:lnTo>
                <a:lnTo>
                  <a:pt x="12279" y="4313"/>
                </a:lnTo>
                <a:lnTo>
                  <a:pt x="7333" y="7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0" name="object 60"/>
          <p:cNvSpPr/>
          <p:nvPr/>
        </p:nvSpPr>
        <p:spPr>
          <a:xfrm>
            <a:off x="5998654" y="8158538"/>
            <a:ext cx="25684" cy="776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14289" y="0"/>
                </a:moveTo>
                <a:lnTo>
                  <a:pt x="7975" y="836"/>
                </a:lnTo>
                <a:lnTo>
                  <a:pt x="0" y="1660"/>
                </a:lnTo>
                <a:lnTo>
                  <a:pt x="6514" y="4656"/>
                </a:lnTo>
                <a:lnTo>
                  <a:pt x="16575" y="7462"/>
                </a:lnTo>
                <a:lnTo>
                  <a:pt x="25162" y="7723"/>
                </a:lnTo>
                <a:lnTo>
                  <a:pt x="27254" y="3082"/>
                </a:lnTo>
                <a:lnTo>
                  <a:pt x="20272" y="349"/>
                </a:lnTo>
                <a:lnTo>
                  <a:pt x="142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1" name="object 61"/>
          <p:cNvSpPr/>
          <p:nvPr/>
        </p:nvSpPr>
        <p:spPr>
          <a:xfrm>
            <a:off x="6669575" y="8221657"/>
            <a:ext cx="16724" cy="25684"/>
          </a:xfrm>
          <a:custGeom>
            <a:avLst/>
            <a:gdLst/>
            <a:ahLst/>
            <a:cxnLst/>
            <a:rect l="l" t="t" r="r" b="b"/>
            <a:pathLst>
              <a:path w="17779" h="27304">
                <a:moveTo>
                  <a:pt x="15676" y="7857"/>
                </a:moveTo>
                <a:lnTo>
                  <a:pt x="8641" y="7857"/>
                </a:lnTo>
                <a:lnTo>
                  <a:pt x="11904" y="11004"/>
                </a:lnTo>
                <a:lnTo>
                  <a:pt x="11546" y="17789"/>
                </a:lnTo>
                <a:lnTo>
                  <a:pt x="9321" y="27063"/>
                </a:lnTo>
                <a:lnTo>
                  <a:pt x="16198" y="24269"/>
                </a:lnTo>
                <a:lnTo>
                  <a:pt x="17222" y="16289"/>
                </a:lnTo>
                <a:lnTo>
                  <a:pt x="15676" y="7857"/>
                </a:lnTo>
                <a:close/>
              </a:path>
              <a:path w="17779" h="27304">
                <a:moveTo>
                  <a:pt x="14160" y="0"/>
                </a:moveTo>
                <a:lnTo>
                  <a:pt x="10422" y="2150"/>
                </a:lnTo>
                <a:lnTo>
                  <a:pt x="5108" y="2554"/>
                </a:lnTo>
                <a:lnTo>
                  <a:pt x="780" y="4055"/>
                </a:lnTo>
                <a:lnTo>
                  <a:pt x="0" y="9499"/>
                </a:lnTo>
                <a:lnTo>
                  <a:pt x="8641" y="7857"/>
                </a:lnTo>
                <a:lnTo>
                  <a:pt x="15676" y="7857"/>
                </a:lnTo>
                <a:lnTo>
                  <a:pt x="141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2" name="object 62"/>
          <p:cNvSpPr/>
          <p:nvPr/>
        </p:nvSpPr>
        <p:spPr>
          <a:xfrm>
            <a:off x="6599107" y="8287940"/>
            <a:ext cx="22100" cy="7765"/>
          </a:xfrm>
          <a:custGeom>
            <a:avLst/>
            <a:gdLst/>
            <a:ahLst/>
            <a:cxnLst/>
            <a:rect l="l" t="t" r="r" b="b"/>
            <a:pathLst>
              <a:path w="23495" h="8254">
                <a:moveTo>
                  <a:pt x="0" y="0"/>
                </a:moveTo>
                <a:lnTo>
                  <a:pt x="2302" y="5226"/>
                </a:lnTo>
                <a:lnTo>
                  <a:pt x="8126" y="7285"/>
                </a:lnTo>
                <a:lnTo>
                  <a:pt x="15757" y="7717"/>
                </a:lnTo>
                <a:lnTo>
                  <a:pt x="23482" y="8064"/>
                </a:lnTo>
                <a:lnTo>
                  <a:pt x="18821" y="2539"/>
                </a:lnTo>
                <a:lnTo>
                  <a:pt x="10579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3" name="object 63"/>
          <p:cNvSpPr/>
          <p:nvPr/>
        </p:nvSpPr>
        <p:spPr>
          <a:xfrm>
            <a:off x="6733158" y="8304601"/>
            <a:ext cx="25684" cy="11349"/>
          </a:xfrm>
          <a:custGeom>
            <a:avLst/>
            <a:gdLst/>
            <a:ahLst/>
            <a:cxnLst/>
            <a:rect l="l" t="t" r="r" b="b"/>
            <a:pathLst>
              <a:path w="27304" h="12065">
                <a:moveTo>
                  <a:pt x="0" y="0"/>
                </a:moveTo>
                <a:lnTo>
                  <a:pt x="2115" y="7022"/>
                </a:lnTo>
                <a:lnTo>
                  <a:pt x="8505" y="10190"/>
                </a:lnTo>
                <a:lnTo>
                  <a:pt x="17320" y="11174"/>
                </a:lnTo>
                <a:lnTo>
                  <a:pt x="26708" y="11645"/>
                </a:lnTo>
                <a:lnTo>
                  <a:pt x="21227" y="7654"/>
                </a:lnTo>
                <a:lnTo>
                  <a:pt x="14525" y="47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4" name="object 64"/>
          <p:cNvSpPr/>
          <p:nvPr/>
        </p:nvSpPr>
        <p:spPr>
          <a:xfrm>
            <a:off x="5623836" y="8373230"/>
            <a:ext cx="6570" cy="14932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482" y="0"/>
                </a:moveTo>
                <a:lnTo>
                  <a:pt x="0" y="9215"/>
                </a:lnTo>
                <a:lnTo>
                  <a:pt x="237" y="9491"/>
                </a:lnTo>
                <a:lnTo>
                  <a:pt x="3278" y="15680"/>
                </a:lnTo>
                <a:lnTo>
                  <a:pt x="6739" y="7931"/>
                </a:lnTo>
                <a:lnTo>
                  <a:pt x="1845" y="1532"/>
                </a:lnTo>
                <a:lnTo>
                  <a:pt x="4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5" name="object 65"/>
          <p:cNvSpPr/>
          <p:nvPr/>
        </p:nvSpPr>
        <p:spPr>
          <a:xfrm>
            <a:off x="5957886" y="8414928"/>
            <a:ext cx="14335" cy="1314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10375" y="0"/>
                </a:moveTo>
                <a:lnTo>
                  <a:pt x="1816" y="127"/>
                </a:lnTo>
                <a:lnTo>
                  <a:pt x="0" y="7175"/>
                </a:lnTo>
                <a:lnTo>
                  <a:pt x="3682" y="9271"/>
                </a:lnTo>
                <a:lnTo>
                  <a:pt x="4508" y="13931"/>
                </a:lnTo>
                <a:lnTo>
                  <a:pt x="7340" y="12268"/>
                </a:lnTo>
                <a:lnTo>
                  <a:pt x="10223" y="10668"/>
                </a:lnTo>
                <a:lnTo>
                  <a:pt x="14702" y="10668"/>
                </a:lnTo>
                <a:lnTo>
                  <a:pt x="12204" y="5918"/>
                </a:lnTo>
                <a:lnTo>
                  <a:pt x="10375" y="0"/>
                </a:lnTo>
                <a:close/>
              </a:path>
              <a:path w="15239" h="13970">
                <a:moveTo>
                  <a:pt x="14702" y="10668"/>
                </a:moveTo>
                <a:lnTo>
                  <a:pt x="10223" y="10668"/>
                </a:lnTo>
                <a:lnTo>
                  <a:pt x="14909" y="11061"/>
                </a:lnTo>
                <a:lnTo>
                  <a:pt x="14702" y="1066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6" name="object 66"/>
          <p:cNvSpPr/>
          <p:nvPr/>
        </p:nvSpPr>
        <p:spPr>
          <a:xfrm>
            <a:off x="7663601" y="8510641"/>
            <a:ext cx="13737" cy="14335"/>
          </a:xfrm>
          <a:custGeom>
            <a:avLst/>
            <a:gdLst/>
            <a:ahLst/>
            <a:cxnLst/>
            <a:rect l="l" t="t" r="r" b="b"/>
            <a:pathLst>
              <a:path w="14604" h="15240">
                <a:moveTo>
                  <a:pt x="14135" y="0"/>
                </a:moveTo>
                <a:lnTo>
                  <a:pt x="0" y="139"/>
                </a:lnTo>
                <a:lnTo>
                  <a:pt x="1092" y="6731"/>
                </a:lnTo>
                <a:lnTo>
                  <a:pt x="469" y="14871"/>
                </a:lnTo>
                <a:lnTo>
                  <a:pt x="9499" y="14300"/>
                </a:lnTo>
                <a:lnTo>
                  <a:pt x="13487" y="4902"/>
                </a:lnTo>
                <a:lnTo>
                  <a:pt x="141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7" name="object 67"/>
          <p:cNvSpPr/>
          <p:nvPr/>
        </p:nvSpPr>
        <p:spPr>
          <a:xfrm>
            <a:off x="5734339" y="8417251"/>
            <a:ext cx="26281" cy="8959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21918" y="0"/>
                </a:moveTo>
                <a:lnTo>
                  <a:pt x="14981" y="1559"/>
                </a:lnTo>
                <a:lnTo>
                  <a:pt x="7407" y="4644"/>
                </a:lnTo>
                <a:lnTo>
                  <a:pt x="0" y="5602"/>
                </a:lnTo>
                <a:lnTo>
                  <a:pt x="5732" y="9486"/>
                </a:lnTo>
                <a:lnTo>
                  <a:pt x="13304" y="8631"/>
                </a:lnTo>
                <a:lnTo>
                  <a:pt x="21079" y="5766"/>
                </a:lnTo>
                <a:lnTo>
                  <a:pt x="27419" y="3621"/>
                </a:lnTo>
                <a:lnTo>
                  <a:pt x="2191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8" name="object 68"/>
          <p:cNvSpPr/>
          <p:nvPr/>
        </p:nvSpPr>
        <p:spPr>
          <a:xfrm>
            <a:off x="7468632" y="8510481"/>
            <a:ext cx="20905" cy="13737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5795" y="0"/>
                </a:moveTo>
                <a:lnTo>
                  <a:pt x="0" y="4373"/>
                </a:lnTo>
                <a:lnTo>
                  <a:pt x="3244" y="9586"/>
                </a:lnTo>
                <a:lnTo>
                  <a:pt x="11844" y="13635"/>
                </a:lnTo>
                <a:lnTo>
                  <a:pt x="22115" y="14516"/>
                </a:lnTo>
                <a:lnTo>
                  <a:pt x="20524" y="9245"/>
                </a:lnTo>
                <a:lnTo>
                  <a:pt x="6341" y="9245"/>
                </a:lnTo>
                <a:lnTo>
                  <a:pt x="5795" y="0"/>
                </a:lnTo>
                <a:close/>
              </a:path>
              <a:path w="22225" h="14604">
                <a:moveTo>
                  <a:pt x="19803" y="6857"/>
                </a:moveTo>
                <a:lnTo>
                  <a:pt x="6341" y="9245"/>
                </a:lnTo>
                <a:lnTo>
                  <a:pt x="20524" y="9245"/>
                </a:lnTo>
                <a:lnTo>
                  <a:pt x="19803" y="685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9" name="object 69"/>
          <p:cNvSpPr/>
          <p:nvPr/>
        </p:nvSpPr>
        <p:spPr>
          <a:xfrm>
            <a:off x="5868213" y="8435003"/>
            <a:ext cx="38824" cy="10751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17908" y="0"/>
                </a:moveTo>
                <a:lnTo>
                  <a:pt x="5527" y="31"/>
                </a:lnTo>
                <a:lnTo>
                  <a:pt x="0" y="7847"/>
                </a:lnTo>
                <a:lnTo>
                  <a:pt x="15176" y="8375"/>
                </a:lnTo>
                <a:lnTo>
                  <a:pt x="27047" y="11268"/>
                </a:lnTo>
                <a:lnTo>
                  <a:pt x="35704" y="11281"/>
                </a:lnTo>
                <a:lnTo>
                  <a:pt x="41236" y="3173"/>
                </a:lnTo>
                <a:lnTo>
                  <a:pt x="31645" y="2723"/>
                </a:lnTo>
                <a:lnTo>
                  <a:pt x="179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0" name="object 70"/>
          <p:cNvSpPr/>
          <p:nvPr/>
        </p:nvSpPr>
        <p:spPr>
          <a:xfrm>
            <a:off x="6585329" y="8483418"/>
            <a:ext cx="32254" cy="11349"/>
          </a:xfrm>
          <a:custGeom>
            <a:avLst/>
            <a:gdLst/>
            <a:ahLst/>
            <a:cxnLst/>
            <a:rect l="l" t="t" r="r" b="b"/>
            <a:pathLst>
              <a:path w="34289" h="12065">
                <a:moveTo>
                  <a:pt x="26749" y="4071"/>
                </a:moveTo>
                <a:lnTo>
                  <a:pt x="9303" y="4071"/>
                </a:lnTo>
                <a:lnTo>
                  <a:pt x="17630" y="5266"/>
                </a:lnTo>
                <a:lnTo>
                  <a:pt x="25610" y="8414"/>
                </a:lnTo>
                <a:lnTo>
                  <a:pt x="33870" y="11769"/>
                </a:lnTo>
                <a:lnTo>
                  <a:pt x="28992" y="5042"/>
                </a:lnTo>
                <a:lnTo>
                  <a:pt x="26749" y="4071"/>
                </a:lnTo>
                <a:close/>
              </a:path>
              <a:path w="34289" h="12065">
                <a:moveTo>
                  <a:pt x="6535" y="0"/>
                </a:moveTo>
                <a:lnTo>
                  <a:pt x="0" y="6575"/>
                </a:lnTo>
                <a:lnTo>
                  <a:pt x="9303" y="4071"/>
                </a:lnTo>
                <a:lnTo>
                  <a:pt x="26749" y="4071"/>
                </a:lnTo>
                <a:lnTo>
                  <a:pt x="18040" y="304"/>
                </a:lnTo>
                <a:lnTo>
                  <a:pt x="65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1" name="object 71"/>
          <p:cNvSpPr/>
          <p:nvPr/>
        </p:nvSpPr>
        <p:spPr>
          <a:xfrm>
            <a:off x="6899454" y="8502850"/>
            <a:ext cx="28073" cy="21503"/>
          </a:xfrm>
          <a:custGeom>
            <a:avLst/>
            <a:gdLst/>
            <a:ahLst/>
            <a:cxnLst/>
            <a:rect l="l" t="t" r="r" b="b"/>
            <a:pathLst>
              <a:path w="29845" h="22859">
                <a:moveTo>
                  <a:pt x="0" y="0"/>
                </a:moveTo>
                <a:lnTo>
                  <a:pt x="4734" y="5820"/>
                </a:lnTo>
                <a:lnTo>
                  <a:pt x="11498" y="9024"/>
                </a:lnTo>
                <a:lnTo>
                  <a:pt x="15650" y="13003"/>
                </a:lnTo>
                <a:lnTo>
                  <a:pt x="12547" y="21145"/>
                </a:lnTo>
                <a:lnTo>
                  <a:pt x="20396" y="22656"/>
                </a:lnTo>
                <a:lnTo>
                  <a:pt x="25654" y="21285"/>
                </a:lnTo>
                <a:lnTo>
                  <a:pt x="29756" y="18630"/>
                </a:lnTo>
                <a:lnTo>
                  <a:pt x="26462" y="10249"/>
                </a:lnTo>
                <a:lnTo>
                  <a:pt x="19845" y="4852"/>
                </a:lnTo>
                <a:lnTo>
                  <a:pt x="10744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2" name="object 72"/>
          <p:cNvSpPr/>
          <p:nvPr/>
        </p:nvSpPr>
        <p:spPr>
          <a:xfrm>
            <a:off x="5621199" y="8435861"/>
            <a:ext cx="15530" cy="17321"/>
          </a:xfrm>
          <a:custGeom>
            <a:avLst/>
            <a:gdLst/>
            <a:ahLst/>
            <a:cxnLst/>
            <a:rect l="l" t="t" r="r" b="b"/>
            <a:pathLst>
              <a:path w="16510" h="18415">
                <a:moveTo>
                  <a:pt x="12338" y="11887"/>
                </a:moveTo>
                <a:lnTo>
                  <a:pt x="9575" y="11887"/>
                </a:lnTo>
                <a:lnTo>
                  <a:pt x="6832" y="17741"/>
                </a:lnTo>
                <a:lnTo>
                  <a:pt x="16129" y="17919"/>
                </a:lnTo>
                <a:lnTo>
                  <a:pt x="12744" y="12860"/>
                </a:lnTo>
                <a:lnTo>
                  <a:pt x="12338" y="11887"/>
                </a:lnTo>
                <a:close/>
              </a:path>
              <a:path w="16510" h="18415">
                <a:moveTo>
                  <a:pt x="0" y="0"/>
                </a:moveTo>
                <a:lnTo>
                  <a:pt x="2654" y="4102"/>
                </a:lnTo>
                <a:lnTo>
                  <a:pt x="4013" y="9372"/>
                </a:lnTo>
                <a:lnTo>
                  <a:pt x="2514" y="17208"/>
                </a:lnTo>
                <a:lnTo>
                  <a:pt x="9575" y="11887"/>
                </a:lnTo>
                <a:lnTo>
                  <a:pt x="12338" y="11887"/>
                </a:lnTo>
                <a:lnTo>
                  <a:pt x="10283" y="6964"/>
                </a:lnTo>
                <a:lnTo>
                  <a:pt x="6713" y="20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3" name="object 73"/>
          <p:cNvSpPr/>
          <p:nvPr/>
        </p:nvSpPr>
        <p:spPr>
          <a:xfrm>
            <a:off x="5737918" y="8464670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4084" y="0"/>
                </a:moveTo>
                <a:lnTo>
                  <a:pt x="0" y="2819"/>
                </a:lnTo>
                <a:lnTo>
                  <a:pt x="720" y="7167"/>
                </a:lnTo>
                <a:lnTo>
                  <a:pt x="2899" y="12189"/>
                </a:lnTo>
                <a:lnTo>
                  <a:pt x="3195" y="17030"/>
                </a:lnTo>
                <a:lnTo>
                  <a:pt x="9811" y="13576"/>
                </a:lnTo>
                <a:lnTo>
                  <a:pt x="19095" y="13055"/>
                </a:lnTo>
                <a:lnTo>
                  <a:pt x="20251" y="7556"/>
                </a:lnTo>
                <a:lnTo>
                  <a:pt x="15221" y="7556"/>
                </a:lnTo>
                <a:lnTo>
                  <a:pt x="10535" y="7162"/>
                </a:lnTo>
                <a:lnTo>
                  <a:pt x="7589" y="5499"/>
                </a:lnTo>
                <a:lnTo>
                  <a:pt x="4604" y="3860"/>
                </a:lnTo>
                <a:lnTo>
                  <a:pt x="4084" y="0"/>
                </a:lnTo>
                <a:close/>
              </a:path>
              <a:path w="20954" h="17145">
                <a:moveTo>
                  <a:pt x="20936" y="4292"/>
                </a:moveTo>
                <a:lnTo>
                  <a:pt x="18104" y="5956"/>
                </a:lnTo>
                <a:lnTo>
                  <a:pt x="15221" y="7556"/>
                </a:lnTo>
                <a:lnTo>
                  <a:pt x="20251" y="7556"/>
                </a:lnTo>
                <a:lnTo>
                  <a:pt x="20936" y="429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4" name="object 74"/>
          <p:cNvSpPr/>
          <p:nvPr/>
        </p:nvSpPr>
        <p:spPr>
          <a:xfrm>
            <a:off x="5637396" y="8488378"/>
            <a:ext cx="19711" cy="7168"/>
          </a:xfrm>
          <a:custGeom>
            <a:avLst/>
            <a:gdLst/>
            <a:ahLst/>
            <a:cxnLst/>
            <a:rect l="l" t="t" r="r" b="b"/>
            <a:pathLst>
              <a:path w="20954" h="7620">
                <a:moveTo>
                  <a:pt x="9640" y="0"/>
                </a:moveTo>
                <a:lnTo>
                  <a:pt x="2658" y="184"/>
                </a:lnTo>
                <a:lnTo>
                  <a:pt x="0" y="6543"/>
                </a:lnTo>
                <a:lnTo>
                  <a:pt x="20434" y="7610"/>
                </a:lnTo>
                <a:lnTo>
                  <a:pt x="16911" y="3353"/>
                </a:lnTo>
                <a:lnTo>
                  <a:pt x="9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5" name="object 75"/>
          <p:cNvSpPr/>
          <p:nvPr/>
        </p:nvSpPr>
        <p:spPr>
          <a:xfrm>
            <a:off x="6933088" y="8584960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9734" y="9105"/>
                </a:moveTo>
                <a:lnTo>
                  <a:pt x="12153" y="9105"/>
                </a:lnTo>
                <a:lnTo>
                  <a:pt x="20548" y="11290"/>
                </a:lnTo>
                <a:lnTo>
                  <a:pt x="19734" y="9105"/>
                </a:lnTo>
                <a:close/>
              </a:path>
              <a:path w="20954" h="11429">
                <a:moveTo>
                  <a:pt x="647" y="0"/>
                </a:moveTo>
                <a:lnTo>
                  <a:pt x="0" y="10312"/>
                </a:lnTo>
                <a:lnTo>
                  <a:pt x="12153" y="9105"/>
                </a:lnTo>
                <a:lnTo>
                  <a:pt x="19734" y="9105"/>
                </a:lnTo>
                <a:lnTo>
                  <a:pt x="17830" y="4000"/>
                </a:lnTo>
                <a:lnTo>
                  <a:pt x="11036" y="380"/>
                </a:lnTo>
                <a:lnTo>
                  <a:pt x="6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6" name="object 76"/>
          <p:cNvSpPr/>
          <p:nvPr/>
        </p:nvSpPr>
        <p:spPr>
          <a:xfrm>
            <a:off x="5760159" y="8542609"/>
            <a:ext cx="35240" cy="14932"/>
          </a:xfrm>
          <a:custGeom>
            <a:avLst/>
            <a:gdLst/>
            <a:ahLst/>
            <a:cxnLst/>
            <a:rect l="l" t="t" r="r" b="b"/>
            <a:pathLst>
              <a:path w="37464" h="15875">
                <a:moveTo>
                  <a:pt x="0" y="126"/>
                </a:moveTo>
                <a:lnTo>
                  <a:pt x="9664" y="5467"/>
                </a:lnTo>
                <a:lnTo>
                  <a:pt x="19548" y="6865"/>
                </a:lnTo>
                <a:lnTo>
                  <a:pt x="28846" y="8790"/>
                </a:lnTo>
                <a:lnTo>
                  <a:pt x="36753" y="15709"/>
                </a:lnTo>
                <a:lnTo>
                  <a:pt x="34810" y="12572"/>
                </a:lnTo>
                <a:lnTo>
                  <a:pt x="32956" y="9410"/>
                </a:lnTo>
                <a:lnTo>
                  <a:pt x="37109" y="8902"/>
                </a:lnTo>
                <a:lnTo>
                  <a:pt x="31577" y="1462"/>
                </a:lnTo>
                <a:lnTo>
                  <a:pt x="27918" y="794"/>
                </a:lnTo>
                <a:lnTo>
                  <a:pt x="13054" y="794"/>
                </a:lnTo>
                <a:lnTo>
                  <a:pt x="0" y="126"/>
                </a:lnTo>
                <a:close/>
              </a:path>
              <a:path w="37464" h="15875">
                <a:moveTo>
                  <a:pt x="23569" y="0"/>
                </a:moveTo>
                <a:lnTo>
                  <a:pt x="13054" y="794"/>
                </a:lnTo>
                <a:lnTo>
                  <a:pt x="27918" y="794"/>
                </a:lnTo>
                <a:lnTo>
                  <a:pt x="235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7" name="object 77"/>
          <p:cNvSpPr/>
          <p:nvPr/>
        </p:nvSpPr>
        <p:spPr>
          <a:xfrm>
            <a:off x="6016450" y="8556160"/>
            <a:ext cx="34643" cy="14932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0" y="0"/>
                </a:moveTo>
                <a:lnTo>
                  <a:pt x="4562" y="8446"/>
                </a:lnTo>
                <a:lnTo>
                  <a:pt x="14990" y="9429"/>
                </a:lnTo>
                <a:lnTo>
                  <a:pt x="27112" y="9594"/>
                </a:lnTo>
                <a:lnTo>
                  <a:pt x="36753" y="15582"/>
                </a:lnTo>
                <a:lnTo>
                  <a:pt x="34061" y="5834"/>
                </a:lnTo>
                <a:lnTo>
                  <a:pt x="25225" y="1624"/>
                </a:lnTo>
                <a:lnTo>
                  <a:pt x="12965" y="49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8" name="object 78"/>
          <p:cNvSpPr/>
          <p:nvPr/>
        </p:nvSpPr>
        <p:spPr>
          <a:xfrm>
            <a:off x="6986519" y="8620007"/>
            <a:ext cx="19113" cy="776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7446" y="0"/>
                </a:moveTo>
                <a:lnTo>
                  <a:pt x="0" y="352"/>
                </a:lnTo>
                <a:lnTo>
                  <a:pt x="2574" y="4386"/>
                </a:lnTo>
                <a:lnTo>
                  <a:pt x="20040" y="7715"/>
                </a:lnTo>
                <a:lnTo>
                  <a:pt x="74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9" name="object 79"/>
          <p:cNvSpPr/>
          <p:nvPr/>
        </p:nvSpPr>
        <p:spPr>
          <a:xfrm>
            <a:off x="5922704" y="8567310"/>
            <a:ext cx="66299" cy="41810"/>
          </a:xfrm>
          <a:custGeom>
            <a:avLst/>
            <a:gdLst/>
            <a:ahLst/>
            <a:cxnLst/>
            <a:rect l="l" t="t" r="r" b="b"/>
            <a:pathLst>
              <a:path w="70485" h="44450">
                <a:moveTo>
                  <a:pt x="59052" y="12192"/>
                </a:moveTo>
                <a:lnTo>
                  <a:pt x="36931" y="12192"/>
                </a:lnTo>
                <a:lnTo>
                  <a:pt x="42997" y="19703"/>
                </a:lnTo>
                <a:lnTo>
                  <a:pt x="50436" y="25985"/>
                </a:lnTo>
                <a:lnTo>
                  <a:pt x="56682" y="33346"/>
                </a:lnTo>
                <a:lnTo>
                  <a:pt x="59169" y="44094"/>
                </a:lnTo>
                <a:lnTo>
                  <a:pt x="63411" y="39192"/>
                </a:lnTo>
                <a:lnTo>
                  <a:pt x="69443" y="36271"/>
                </a:lnTo>
                <a:lnTo>
                  <a:pt x="70281" y="27597"/>
                </a:lnTo>
                <a:lnTo>
                  <a:pt x="60537" y="25563"/>
                </a:lnTo>
                <a:lnTo>
                  <a:pt x="58408" y="20431"/>
                </a:lnTo>
                <a:lnTo>
                  <a:pt x="59022" y="13808"/>
                </a:lnTo>
                <a:lnTo>
                  <a:pt x="59052" y="12192"/>
                </a:lnTo>
                <a:close/>
              </a:path>
              <a:path w="70485" h="44450">
                <a:moveTo>
                  <a:pt x="0" y="0"/>
                </a:moveTo>
                <a:lnTo>
                  <a:pt x="19918" y="10934"/>
                </a:lnTo>
                <a:lnTo>
                  <a:pt x="28762" y="13808"/>
                </a:lnTo>
                <a:lnTo>
                  <a:pt x="36931" y="12192"/>
                </a:lnTo>
                <a:lnTo>
                  <a:pt x="59052" y="12192"/>
                </a:lnTo>
                <a:lnTo>
                  <a:pt x="58426" y="7220"/>
                </a:lnTo>
                <a:lnTo>
                  <a:pt x="44243" y="7220"/>
                </a:lnTo>
                <a:lnTo>
                  <a:pt x="30849" y="5961"/>
                </a:lnTo>
                <a:lnTo>
                  <a:pt x="16506" y="2479"/>
                </a:lnTo>
                <a:lnTo>
                  <a:pt x="0" y="0"/>
                </a:lnTo>
                <a:close/>
              </a:path>
              <a:path w="70485" h="44450">
                <a:moveTo>
                  <a:pt x="57899" y="3035"/>
                </a:moveTo>
                <a:lnTo>
                  <a:pt x="44243" y="7220"/>
                </a:lnTo>
                <a:lnTo>
                  <a:pt x="58426" y="7220"/>
                </a:lnTo>
                <a:lnTo>
                  <a:pt x="57899" y="303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0" name="object 80"/>
          <p:cNvSpPr/>
          <p:nvPr/>
        </p:nvSpPr>
        <p:spPr>
          <a:xfrm>
            <a:off x="7145993" y="8641060"/>
            <a:ext cx="37629" cy="18516"/>
          </a:xfrm>
          <a:custGeom>
            <a:avLst/>
            <a:gdLst/>
            <a:ahLst/>
            <a:cxnLst/>
            <a:rect l="l" t="t" r="r" b="b"/>
            <a:pathLst>
              <a:path w="40004" h="19684">
                <a:moveTo>
                  <a:pt x="0" y="0"/>
                </a:moveTo>
                <a:lnTo>
                  <a:pt x="6830" y="9514"/>
                </a:lnTo>
                <a:lnTo>
                  <a:pt x="15632" y="13511"/>
                </a:lnTo>
                <a:lnTo>
                  <a:pt x="26612" y="15543"/>
                </a:lnTo>
                <a:lnTo>
                  <a:pt x="39979" y="19164"/>
                </a:lnTo>
                <a:lnTo>
                  <a:pt x="32848" y="11796"/>
                </a:lnTo>
                <a:lnTo>
                  <a:pt x="24566" y="5462"/>
                </a:lnTo>
                <a:lnTo>
                  <a:pt x="13995" y="118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1" name="object 81"/>
          <p:cNvSpPr/>
          <p:nvPr/>
        </p:nvSpPr>
        <p:spPr>
          <a:xfrm>
            <a:off x="6355522" y="8602958"/>
            <a:ext cx="45394" cy="34643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43135" y="18453"/>
                </a:moveTo>
                <a:lnTo>
                  <a:pt x="28698" y="18453"/>
                </a:lnTo>
                <a:lnTo>
                  <a:pt x="38248" y="19596"/>
                </a:lnTo>
                <a:lnTo>
                  <a:pt x="42769" y="24993"/>
                </a:lnTo>
                <a:lnTo>
                  <a:pt x="42867" y="25369"/>
                </a:lnTo>
                <a:lnTo>
                  <a:pt x="41436" y="36207"/>
                </a:lnTo>
                <a:lnTo>
                  <a:pt x="47700" y="31912"/>
                </a:lnTo>
                <a:lnTo>
                  <a:pt x="47024" y="25369"/>
                </a:lnTo>
                <a:lnTo>
                  <a:pt x="43135" y="18453"/>
                </a:lnTo>
                <a:close/>
              </a:path>
              <a:path w="48260" h="36829">
                <a:moveTo>
                  <a:pt x="2345" y="0"/>
                </a:moveTo>
                <a:lnTo>
                  <a:pt x="0" y="7544"/>
                </a:lnTo>
                <a:lnTo>
                  <a:pt x="7686" y="12242"/>
                </a:lnTo>
                <a:lnTo>
                  <a:pt x="16601" y="17855"/>
                </a:lnTo>
                <a:lnTo>
                  <a:pt x="17941" y="28143"/>
                </a:lnTo>
                <a:lnTo>
                  <a:pt x="21611" y="24993"/>
                </a:lnTo>
                <a:lnTo>
                  <a:pt x="25193" y="21767"/>
                </a:lnTo>
                <a:lnTo>
                  <a:pt x="28698" y="18453"/>
                </a:lnTo>
                <a:lnTo>
                  <a:pt x="43135" y="18453"/>
                </a:lnTo>
                <a:lnTo>
                  <a:pt x="39277" y="12179"/>
                </a:lnTo>
                <a:lnTo>
                  <a:pt x="28233" y="10765"/>
                </a:lnTo>
                <a:lnTo>
                  <a:pt x="17425" y="9137"/>
                </a:lnTo>
                <a:lnTo>
                  <a:pt x="8311" y="5985"/>
                </a:lnTo>
                <a:lnTo>
                  <a:pt x="2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2" name="object 82"/>
          <p:cNvSpPr/>
          <p:nvPr/>
        </p:nvSpPr>
        <p:spPr>
          <a:xfrm>
            <a:off x="6293317" y="8600913"/>
            <a:ext cx="28670" cy="1314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8383" y="0"/>
                </a:moveTo>
                <a:lnTo>
                  <a:pt x="0" y="5419"/>
                </a:lnTo>
                <a:lnTo>
                  <a:pt x="6556" y="6831"/>
                </a:lnTo>
                <a:lnTo>
                  <a:pt x="13579" y="8429"/>
                </a:lnTo>
                <a:lnTo>
                  <a:pt x="21388" y="10626"/>
                </a:lnTo>
                <a:lnTo>
                  <a:pt x="30302" y="13839"/>
                </a:lnTo>
                <a:lnTo>
                  <a:pt x="26297" y="5135"/>
                </a:lnTo>
                <a:lnTo>
                  <a:pt x="18070" y="213"/>
                </a:lnTo>
                <a:lnTo>
                  <a:pt x="838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3" name="object 83"/>
          <p:cNvSpPr/>
          <p:nvPr/>
        </p:nvSpPr>
        <p:spPr>
          <a:xfrm>
            <a:off x="6421636" y="8609521"/>
            <a:ext cx="19113" cy="1314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0"/>
                </a:moveTo>
                <a:lnTo>
                  <a:pt x="1670" y="7280"/>
                </a:lnTo>
                <a:lnTo>
                  <a:pt x="6959" y="11993"/>
                </a:lnTo>
                <a:lnTo>
                  <a:pt x="13744" y="13532"/>
                </a:lnTo>
                <a:lnTo>
                  <a:pt x="19900" y="11290"/>
                </a:lnTo>
                <a:lnTo>
                  <a:pt x="13652" y="7175"/>
                </a:lnTo>
                <a:lnTo>
                  <a:pt x="8394" y="21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4" name="object 84"/>
          <p:cNvSpPr/>
          <p:nvPr/>
        </p:nvSpPr>
        <p:spPr>
          <a:xfrm>
            <a:off x="6142752" y="8597262"/>
            <a:ext cx="92580" cy="40616"/>
          </a:xfrm>
          <a:custGeom>
            <a:avLst/>
            <a:gdLst/>
            <a:ahLst/>
            <a:cxnLst/>
            <a:rect l="l" t="t" r="r" b="b"/>
            <a:pathLst>
              <a:path w="98425" h="43179">
                <a:moveTo>
                  <a:pt x="84877" y="15049"/>
                </a:moveTo>
                <a:lnTo>
                  <a:pt x="74396" y="15049"/>
                </a:lnTo>
                <a:lnTo>
                  <a:pt x="75787" y="21555"/>
                </a:lnTo>
                <a:lnTo>
                  <a:pt x="79702" y="26946"/>
                </a:lnTo>
                <a:lnTo>
                  <a:pt x="84012" y="33380"/>
                </a:lnTo>
                <a:lnTo>
                  <a:pt x="86588" y="43014"/>
                </a:lnTo>
                <a:lnTo>
                  <a:pt x="94945" y="41478"/>
                </a:lnTo>
                <a:lnTo>
                  <a:pt x="94830" y="30543"/>
                </a:lnTo>
                <a:lnTo>
                  <a:pt x="97866" y="23113"/>
                </a:lnTo>
                <a:lnTo>
                  <a:pt x="86778" y="16062"/>
                </a:lnTo>
                <a:lnTo>
                  <a:pt x="84877" y="15049"/>
                </a:lnTo>
                <a:close/>
              </a:path>
              <a:path w="98425" h="43179">
                <a:moveTo>
                  <a:pt x="0" y="914"/>
                </a:moveTo>
                <a:lnTo>
                  <a:pt x="19758" y="11089"/>
                </a:lnTo>
                <a:lnTo>
                  <a:pt x="38061" y="14157"/>
                </a:lnTo>
                <a:lnTo>
                  <a:pt x="54946" y="16648"/>
                </a:lnTo>
                <a:lnTo>
                  <a:pt x="70446" y="25095"/>
                </a:lnTo>
                <a:lnTo>
                  <a:pt x="70396" y="15417"/>
                </a:lnTo>
                <a:lnTo>
                  <a:pt x="74396" y="15049"/>
                </a:lnTo>
                <a:lnTo>
                  <a:pt x="84877" y="15049"/>
                </a:lnTo>
                <a:lnTo>
                  <a:pt x="76588" y="10631"/>
                </a:lnTo>
                <a:lnTo>
                  <a:pt x="43562" y="10631"/>
                </a:lnTo>
                <a:lnTo>
                  <a:pt x="30213" y="6958"/>
                </a:lnTo>
                <a:lnTo>
                  <a:pt x="16187" y="1872"/>
                </a:lnTo>
                <a:lnTo>
                  <a:pt x="0" y="914"/>
                </a:lnTo>
                <a:close/>
              </a:path>
              <a:path w="98425" h="43179">
                <a:moveTo>
                  <a:pt x="67789" y="6743"/>
                </a:moveTo>
                <a:lnTo>
                  <a:pt x="52387" y="6743"/>
                </a:lnTo>
                <a:lnTo>
                  <a:pt x="57721" y="7353"/>
                </a:lnTo>
                <a:lnTo>
                  <a:pt x="43562" y="10631"/>
                </a:lnTo>
                <a:lnTo>
                  <a:pt x="76588" y="10631"/>
                </a:lnTo>
                <a:lnTo>
                  <a:pt x="74893" y="9728"/>
                </a:lnTo>
                <a:lnTo>
                  <a:pt x="67789" y="6743"/>
                </a:lnTo>
                <a:close/>
              </a:path>
              <a:path w="98425" h="43179">
                <a:moveTo>
                  <a:pt x="47853" y="0"/>
                </a:moveTo>
                <a:lnTo>
                  <a:pt x="45885" y="7188"/>
                </a:lnTo>
                <a:lnTo>
                  <a:pt x="52387" y="6743"/>
                </a:lnTo>
                <a:lnTo>
                  <a:pt x="67789" y="6743"/>
                </a:lnTo>
                <a:lnTo>
                  <a:pt x="61992" y="4308"/>
                </a:lnTo>
                <a:lnTo>
                  <a:pt x="478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5" name="object 85"/>
          <p:cNvSpPr/>
          <p:nvPr/>
        </p:nvSpPr>
        <p:spPr>
          <a:xfrm>
            <a:off x="7286285" y="8659589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5640" y="0"/>
                </a:moveTo>
                <a:lnTo>
                  <a:pt x="0" y="1779"/>
                </a:lnTo>
                <a:lnTo>
                  <a:pt x="4483" y="7468"/>
                </a:lnTo>
                <a:lnTo>
                  <a:pt x="11277" y="11088"/>
                </a:lnTo>
                <a:lnTo>
                  <a:pt x="19900" y="13069"/>
                </a:lnTo>
                <a:lnTo>
                  <a:pt x="16496" y="7347"/>
                </a:lnTo>
                <a:lnTo>
                  <a:pt x="11441" y="2423"/>
                </a:lnTo>
                <a:lnTo>
                  <a:pt x="5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6" name="object 86"/>
          <p:cNvSpPr/>
          <p:nvPr/>
        </p:nvSpPr>
        <p:spPr>
          <a:xfrm>
            <a:off x="6254709" y="8605842"/>
            <a:ext cx="38227" cy="14932"/>
          </a:xfrm>
          <a:custGeom>
            <a:avLst/>
            <a:gdLst/>
            <a:ahLst/>
            <a:cxnLst/>
            <a:rect l="l" t="t" r="r" b="b"/>
            <a:pathLst>
              <a:path w="40639" h="15875">
                <a:moveTo>
                  <a:pt x="0" y="1447"/>
                </a:moveTo>
                <a:lnTo>
                  <a:pt x="1364" y="5892"/>
                </a:lnTo>
                <a:lnTo>
                  <a:pt x="5535" y="7813"/>
                </a:lnTo>
                <a:lnTo>
                  <a:pt x="9313" y="10091"/>
                </a:lnTo>
                <a:lnTo>
                  <a:pt x="9499" y="15608"/>
                </a:lnTo>
                <a:lnTo>
                  <a:pt x="13832" y="8416"/>
                </a:lnTo>
                <a:lnTo>
                  <a:pt x="20200" y="7664"/>
                </a:lnTo>
                <a:lnTo>
                  <a:pt x="38912" y="7664"/>
                </a:lnTo>
                <a:lnTo>
                  <a:pt x="37249" y="4673"/>
                </a:lnTo>
                <a:lnTo>
                  <a:pt x="37434" y="2466"/>
                </a:lnTo>
                <a:lnTo>
                  <a:pt x="20388" y="2466"/>
                </a:lnTo>
                <a:lnTo>
                  <a:pt x="10391" y="2175"/>
                </a:lnTo>
                <a:lnTo>
                  <a:pt x="0" y="1447"/>
                </a:lnTo>
                <a:close/>
              </a:path>
              <a:path w="40639" h="15875">
                <a:moveTo>
                  <a:pt x="38912" y="7664"/>
                </a:moveTo>
                <a:lnTo>
                  <a:pt x="20200" y="7664"/>
                </a:lnTo>
                <a:lnTo>
                  <a:pt x="28971" y="9578"/>
                </a:lnTo>
                <a:lnTo>
                  <a:pt x="40512" y="10388"/>
                </a:lnTo>
                <a:lnTo>
                  <a:pt x="38912" y="7664"/>
                </a:lnTo>
                <a:close/>
              </a:path>
              <a:path w="40639" h="15875">
                <a:moveTo>
                  <a:pt x="37642" y="0"/>
                </a:moveTo>
                <a:lnTo>
                  <a:pt x="29601" y="1887"/>
                </a:lnTo>
                <a:lnTo>
                  <a:pt x="20388" y="2466"/>
                </a:lnTo>
                <a:lnTo>
                  <a:pt x="37434" y="2466"/>
                </a:lnTo>
                <a:lnTo>
                  <a:pt x="3764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7" name="object 87"/>
          <p:cNvSpPr/>
          <p:nvPr/>
        </p:nvSpPr>
        <p:spPr>
          <a:xfrm>
            <a:off x="6712056" y="8654136"/>
            <a:ext cx="14932" cy="19711"/>
          </a:xfrm>
          <a:custGeom>
            <a:avLst/>
            <a:gdLst/>
            <a:ahLst/>
            <a:cxnLst/>
            <a:rect l="l" t="t" r="r" b="b"/>
            <a:pathLst>
              <a:path w="15875" h="20954">
                <a:moveTo>
                  <a:pt x="9793" y="0"/>
                </a:moveTo>
                <a:lnTo>
                  <a:pt x="2801" y="6241"/>
                </a:lnTo>
                <a:lnTo>
                  <a:pt x="0" y="11128"/>
                </a:lnTo>
                <a:lnTo>
                  <a:pt x="3530" y="15648"/>
                </a:lnTo>
                <a:lnTo>
                  <a:pt x="15533" y="20789"/>
                </a:lnTo>
                <a:lnTo>
                  <a:pt x="12828" y="14579"/>
                </a:lnTo>
                <a:lnTo>
                  <a:pt x="6478" y="11633"/>
                </a:lnTo>
                <a:lnTo>
                  <a:pt x="97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8" name="object 88"/>
          <p:cNvSpPr/>
          <p:nvPr/>
        </p:nvSpPr>
        <p:spPr>
          <a:xfrm>
            <a:off x="6473574" y="8656190"/>
            <a:ext cx="25086" cy="25086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6756" y="0"/>
                </a:moveTo>
                <a:lnTo>
                  <a:pt x="4660" y="3683"/>
                </a:lnTo>
                <a:lnTo>
                  <a:pt x="0" y="4508"/>
                </a:lnTo>
                <a:lnTo>
                  <a:pt x="570" y="10484"/>
                </a:lnTo>
                <a:lnTo>
                  <a:pt x="3656" y="14193"/>
                </a:lnTo>
                <a:lnTo>
                  <a:pt x="6349" y="18258"/>
                </a:lnTo>
                <a:lnTo>
                  <a:pt x="5740" y="25298"/>
                </a:lnTo>
                <a:lnTo>
                  <a:pt x="26174" y="26365"/>
                </a:lnTo>
                <a:lnTo>
                  <a:pt x="24393" y="19048"/>
                </a:lnTo>
                <a:lnTo>
                  <a:pt x="19384" y="14638"/>
                </a:lnTo>
                <a:lnTo>
                  <a:pt x="14678" y="9954"/>
                </a:lnTo>
                <a:lnTo>
                  <a:pt x="13804" y="1816"/>
                </a:lnTo>
                <a:lnTo>
                  <a:pt x="675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9" name="object 89"/>
          <p:cNvSpPr/>
          <p:nvPr/>
        </p:nvSpPr>
        <p:spPr>
          <a:xfrm>
            <a:off x="7341264" y="8714631"/>
            <a:ext cx="28670" cy="6570"/>
          </a:xfrm>
          <a:custGeom>
            <a:avLst/>
            <a:gdLst/>
            <a:ahLst/>
            <a:cxnLst/>
            <a:rect l="l" t="t" r="r" b="b"/>
            <a:pathLst>
              <a:path w="30479" h="6984">
                <a:moveTo>
                  <a:pt x="0" y="968"/>
                </a:moveTo>
                <a:lnTo>
                  <a:pt x="4007" y="6918"/>
                </a:lnTo>
                <a:lnTo>
                  <a:pt x="11015" y="6767"/>
                </a:lnTo>
                <a:lnTo>
                  <a:pt x="20136" y="4970"/>
                </a:lnTo>
                <a:lnTo>
                  <a:pt x="29526" y="4970"/>
                </a:lnTo>
                <a:lnTo>
                  <a:pt x="26117" y="1345"/>
                </a:lnTo>
                <a:lnTo>
                  <a:pt x="10193" y="1345"/>
                </a:lnTo>
                <a:lnTo>
                  <a:pt x="0" y="968"/>
                </a:lnTo>
                <a:close/>
              </a:path>
              <a:path w="30479" h="6984">
                <a:moveTo>
                  <a:pt x="29526" y="4970"/>
                </a:moveTo>
                <a:lnTo>
                  <a:pt x="20136" y="4970"/>
                </a:lnTo>
                <a:lnTo>
                  <a:pt x="30480" y="5984"/>
                </a:lnTo>
                <a:lnTo>
                  <a:pt x="29526" y="4970"/>
                </a:lnTo>
                <a:close/>
              </a:path>
              <a:path w="30479" h="6984">
                <a:moveTo>
                  <a:pt x="18530" y="0"/>
                </a:moveTo>
                <a:lnTo>
                  <a:pt x="10193" y="1345"/>
                </a:lnTo>
                <a:lnTo>
                  <a:pt x="26117" y="1345"/>
                </a:lnTo>
                <a:lnTo>
                  <a:pt x="25222" y="393"/>
                </a:lnTo>
                <a:lnTo>
                  <a:pt x="185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0" name="object 90"/>
          <p:cNvSpPr/>
          <p:nvPr/>
        </p:nvSpPr>
        <p:spPr>
          <a:xfrm>
            <a:off x="6493816" y="8703247"/>
            <a:ext cx="14932" cy="23294"/>
          </a:xfrm>
          <a:custGeom>
            <a:avLst/>
            <a:gdLst/>
            <a:ahLst/>
            <a:cxnLst/>
            <a:rect l="l" t="t" r="r" b="b"/>
            <a:pathLst>
              <a:path w="15875" h="24765">
                <a:moveTo>
                  <a:pt x="0" y="0"/>
                </a:moveTo>
                <a:lnTo>
                  <a:pt x="1637" y="7621"/>
                </a:lnTo>
                <a:lnTo>
                  <a:pt x="1854" y="15727"/>
                </a:lnTo>
                <a:lnTo>
                  <a:pt x="5089" y="22154"/>
                </a:lnTo>
                <a:lnTo>
                  <a:pt x="15786" y="24739"/>
                </a:lnTo>
                <a:lnTo>
                  <a:pt x="13769" y="19078"/>
                </a:lnTo>
                <a:lnTo>
                  <a:pt x="8939" y="13901"/>
                </a:lnTo>
                <a:lnTo>
                  <a:pt x="6097" y="8946"/>
                </a:lnTo>
                <a:lnTo>
                  <a:pt x="10045" y="3949"/>
                </a:lnTo>
                <a:lnTo>
                  <a:pt x="10820" y="1079"/>
                </a:lnTo>
                <a:lnTo>
                  <a:pt x="8889" y="660"/>
                </a:lnTo>
                <a:lnTo>
                  <a:pt x="6819" y="36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1" name="object 91"/>
          <p:cNvSpPr/>
          <p:nvPr/>
        </p:nvSpPr>
        <p:spPr>
          <a:xfrm>
            <a:off x="5668251" y="8702423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13673" y="0"/>
                </a:moveTo>
                <a:lnTo>
                  <a:pt x="6967" y="735"/>
                </a:lnTo>
                <a:lnTo>
                  <a:pt x="1909" y="3403"/>
                </a:lnTo>
                <a:lnTo>
                  <a:pt x="0" y="7643"/>
                </a:lnTo>
                <a:lnTo>
                  <a:pt x="2738" y="13093"/>
                </a:lnTo>
                <a:lnTo>
                  <a:pt x="6065" y="13169"/>
                </a:lnTo>
                <a:lnTo>
                  <a:pt x="5608" y="9055"/>
                </a:lnTo>
                <a:lnTo>
                  <a:pt x="6510" y="6451"/>
                </a:lnTo>
                <a:lnTo>
                  <a:pt x="12631" y="6337"/>
                </a:lnTo>
                <a:lnTo>
                  <a:pt x="19046" y="6337"/>
                </a:lnTo>
                <a:lnTo>
                  <a:pt x="18981" y="6032"/>
                </a:lnTo>
                <a:lnTo>
                  <a:pt x="14231" y="4902"/>
                </a:lnTo>
                <a:lnTo>
                  <a:pt x="13673" y="0"/>
                </a:lnTo>
                <a:close/>
              </a:path>
              <a:path w="20320" h="13334">
                <a:moveTo>
                  <a:pt x="19046" y="6337"/>
                </a:moveTo>
                <a:lnTo>
                  <a:pt x="12631" y="6337"/>
                </a:lnTo>
                <a:lnTo>
                  <a:pt x="13469" y="10998"/>
                </a:lnTo>
                <a:lnTo>
                  <a:pt x="19946" y="10579"/>
                </a:lnTo>
                <a:lnTo>
                  <a:pt x="19046" y="63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2" name="object 92"/>
          <p:cNvSpPr/>
          <p:nvPr/>
        </p:nvSpPr>
        <p:spPr>
          <a:xfrm>
            <a:off x="6361914" y="8740923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0452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79" y="11430"/>
                </a:lnTo>
                <a:lnTo>
                  <a:pt x="16078" y="2501"/>
                </a:lnTo>
                <a:lnTo>
                  <a:pt x="1045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3" name="object 93"/>
          <p:cNvSpPr/>
          <p:nvPr/>
        </p:nvSpPr>
        <p:spPr>
          <a:xfrm>
            <a:off x="5680266" y="8715693"/>
            <a:ext cx="22697" cy="8362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16850" y="0"/>
                </a:moveTo>
                <a:lnTo>
                  <a:pt x="11637" y="1420"/>
                </a:lnTo>
                <a:lnTo>
                  <a:pt x="6613" y="3052"/>
                </a:lnTo>
                <a:lnTo>
                  <a:pt x="80" y="3052"/>
                </a:lnTo>
                <a:lnTo>
                  <a:pt x="2998" y="7742"/>
                </a:lnTo>
                <a:lnTo>
                  <a:pt x="11161" y="8868"/>
                </a:lnTo>
                <a:lnTo>
                  <a:pt x="19750" y="6482"/>
                </a:lnTo>
                <a:lnTo>
                  <a:pt x="22316" y="3052"/>
                </a:lnTo>
                <a:lnTo>
                  <a:pt x="6613" y="3052"/>
                </a:lnTo>
                <a:lnTo>
                  <a:pt x="0" y="2923"/>
                </a:lnTo>
                <a:lnTo>
                  <a:pt x="22413" y="2923"/>
                </a:lnTo>
                <a:lnTo>
                  <a:pt x="24028" y="764"/>
                </a:lnTo>
                <a:lnTo>
                  <a:pt x="1685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4" name="object 94"/>
          <p:cNvSpPr/>
          <p:nvPr/>
        </p:nvSpPr>
        <p:spPr>
          <a:xfrm>
            <a:off x="6641821" y="8804215"/>
            <a:ext cx="10154" cy="16724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965" y="0"/>
                </a:moveTo>
                <a:lnTo>
                  <a:pt x="0" y="8445"/>
                </a:lnTo>
                <a:lnTo>
                  <a:pt x="5765" y="10833"/>
                </a:lnTo>
                <a:lnTo>
                  <a:pt x="6883" y="17386"/>
                </a:lnTo>
                <a:lnTo>
                  <a:pt x="10771" y="13221"/>
                </a:lnTo>
                <a:lnTo>
                  <a:pt x="10787" y="6526"/>
                </a:lnTo>
                <a:lnTo>
                  <a:pt x="7370" y="914"/>
                </a:lnTo>
                <a:lnTo>
                  <a:pt x="96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5" name="object 95"/>
          <p:cNvSpPr/>
          <p:nvPr/>
        </p:nvSpPr>
        <p:spPr>
          <a:xfrm>
            <a:off x="7409586" y="8878582"/>
            <a:ext cx="32254" cy="7765"/>
          </a:xfrm>
          <a:custGeom>
            <a:avLst/>
            <a:gdLst/>
            <a:ahLst/>
            <a:cxnLst/>
            <a:rect l="l" t="t" r="r" b="b"/>
            <a:pathLst>
              <a:path w="34290" h="8254">
                <a:moveTo>
                  <a:pt x="28546" y="0"/>
                </a:moveTo>
                <a:lnTo>
                  <a:pt x="19659" y="228"/>
                </a:lnTo>
                <a:lnTo>
                  <a:pt x="9458" y="3115"/>
                </a:lnTo>
                <a:lnTo>
                  <a:pt x="0" y="4652"/>
                </a:lnTo>
                <a:lnTo>
                  <a:pt x="7447" y="7896"/>
                </a:lnTo>
                <a:lnTo>
                  <a:pt x="14563" y="7767"/>
                </a:lnTo>
                <a:lnTo>
                  <a:pt x="22913" y="6527"/>
                </a:lnTo>
                <a:lnTo>
                  <a:pt x="34061" y="6443"/>
                </a:lnTo>
                <a:lnTo>
                  <a:pt x="285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6" name="object 96"/>
          <p:cNvSpPr/>
          <p:nvPr/>
        </p:nvSpPr>
        <p:spPr>
          <a:xfrm>
            <a:off x="7239122" y="8885433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4" h="13334">
                <a:moveTo>
                  <a:pt x="7932" y="0"/>
                </a:moveTo>
                <a:lnTo>
                  <a:pt x="0" y="1532"/>
                </a:lnTo>
                <a:lnTo>
                  <a:pt x="3087" y="7672"/>
                </a:lnTo>
                <a:lnTo>
                  <a:pt x="11696" y="8846"/>
                </a:lnTo>
                <a:lnTo>
                  <a:pt x="21134" y="9274"/>
                </a:lnTo>
                <a:lnTo>
                  <a:pt x="26708" y="13178"/>
                </a:lnTo>
                <a:lnTo>
                  <a:pt x="25926" y="6402"/>
                </a:lnTo>
                <a:lnTo>
                  <a:pt x="18121" y="1816"/>
                </a:lnTo>
                <a:lnTo>
                  <a:pt x="793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7" name="object 97"/>
          <p:cNvSpPr/>
          <p:nvPr/>
        </p:nvSpPr>
        <p:spPr>
          <a:xfrm>
            <a:off x="6937811" y="8873173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2141" y="0"/>
                </a:moveTo>
                <a:lnTo>
                  <a:pt x="0" y="1193"/>
                </a:lnTo>
                <a:lnTo>
                  <a:pt x="2717" y="8483"/>
                </a:lnTo>
                <a:lnTo>
                  <a:pt x="9512" y="12103"/>
                </a:lnTo>
                <a:lnTo>
                  <a:pt x="19900" y="12484"/>
                </a:lnTo>
                <a:lnTo>
                  <a:pt x="17399" y="5003"/>
                </a:lnTo>
                <a:lnTo>
                  <a:pt x="1214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8" name="object 98"/>
          <p:cNvSpPr/>
          <p:nvPr/>
        </p:nvSpPr>
        <p:spPr>
          <a:xfrm>
            <a:off x="6988577" y="8886765"/>
            <a:ext cx="15530" cy="20308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3397" y="0"/>
                </a:moveTo>
                <a:lnTo>
                  <a:pt x="0" y="6091"/>
                </a:lnTo>
                <a:lnTo>
                  <a:pt x="2613" y="12901"/>
                </a:lnTo>
                <a:lnTo>
                  <a:pt x="8755" y="18546"/>
                </a:lnTo>
                <a:lnTo>
                  <a:pt x="15944" y="21145"/>
                </a:lnTo>
                <a:lnTo>
                  <a:pt x="10763" y="14985"/>
                </a:lnTo>
                <a:lnTo>
                  <a:pt x="10077" y="4787"/>
                </a:lnTo>
                <a:lnTo>
                  <a:pt x="339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9" name="object 99"/>
          <p:cNvSpPr/>
          <p:nvPr/>
        </p:nvSpPr>
        <p:spPr>
          <a:xfrm>
            <a:off x="6976942" y="8913930"/>
            <a:ext cx="16127" cy="11946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1315" y="0"/>
                </a:moveTo>
                <a:lnTo>
                  <a:pt x="533" y="1054"/>
                </a:lnTo>
                <a:lnTo>
                  <a:pt x="0" y="11264"/>
                </a:lnTo>
                <a:lnTo>
                  <a:pt x="17030" y="12166"/>
                </a:lnTo>
                <a:lnTo>
                  <a:pt x="14224" y="6032"/>
                </a:lnTo>
                <a:lnTo>
                  <a:pt x="1131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0" name="object 100"/>
          <p:cNvSpPr/>
          <p:nvPr/>
        </p:nvSpPr>
        <p:spPr>
          <a:xfrm>
            <a:off x="6383597" y="8906288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543" y="6807"/>
                </a:lnTo>
                <a:lnTo>
                  <a:pt x="5078" y="10026"/>
                </a:lnTo>
                <a:lnTo>
                  <a:pt x="12049" y="11054"/>
                </a:lnTo>
                <a:lnTo>
                  <a:pt x="19900" y="11290"/>
                </a:lnTo>
                <a:lnTo>
                  <a:pt x="20241" y="4757"/>
                </a:lnTo>
                <a:lnTo>
                  <a:pt x="10612" y="4757"/>
                </a:lnTo>
                <a:lnTo>
                  <a:pt x="0" y="0"/>
                </a:lnTo>
                <a:close/>
              </a:path>
              <a:path w="20954" h="11429">
                <a:moveTo>
                  <a:pt x="20434" y="1066"/>
                </a:moveTo>
                <a:lnTo>
                  <a:pt x="13896" y="4202"/>
                </a:lnTo>
                <a:lnTo>
                  <a:pt x="10612" y="4757"/>
                </a:lnTo>
                <a:lnTo>
                  <a:pt x="20241" y="4757"/>
                </a:lnTo>
                <a:lnTo>
                  <a:pt x="20434" y="106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1" name="object 101"/>
          <p:cNvSpPr/>
          <p:nvPr/>
        </p:nvSpPr>
        <p:spPr>
          <a:xfrm>
            <a:off x="5880400" y="8892910"/>
            <a:ext cx="8362" cy="23294"/>
          </a:xfrm>
          <a:custGeom>
            <a:avLst/>
            <a:gdLst/>
            <a:ahLst/>
            <a:cxnLst/>
            <a:rect l="l" t="t" r="r" b="b"/>
            <a:pathLst>
              <a:path w="8889" h="24765">
                <a:moveTo>
                  <a:pt x="2927" y="0"/>
                </a:moveTo>
                <a:lnTo>
                  <a:pt x="0" y="4869"/>
                </a:lnTo>
                <a:lnTo>
                  <a:pt x="70" y="13144"/>
                </a:lnTo>
                <a:lnTo>
                  <a:pt x="2959" y="20895"/>
                </a:lnTo>
                <a:lnTo>
                  <a:pt x="8490" y="24193"/>
                </a:lnTo>
                <a:lnTo>
                  <a:pt x="8683" y="16716"/>
                </a:lnTo>
                <a:lnTo>
                  <a:pt x="6371" y="11496"/>
                </a:lnTo>
                <a:lnTo>
                  <a:pt x="3727" y="6577"/>
                </a:lnTo>
                <a:lnTo>
                  <a:pt x="29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2" name="object 102"/>
          <p:cNvSpPr/>
          <p:nvPr/>
        </p:nvSpPr>
        <p:spPr>
          <a:xfrm>
            <a:off x="6280069" y="8920134"/>
            <a:ext cx="12543" cy="16724"/>
          </a:xfrm>
          <a:custGeom>
            <a:avLst/>
            <a:gdLst/>
            <a:ahLst/>
            <a:cxnLst/>
            <a:rect l="l" t="t" r="r" b="b"/>
            <a:pathLst>
              <a:path w="13335" h="17779">
                <a:moveTo>
                  <a:pt x="0" y="0"/>
                </a:moveTo>
                <a:lnTo>
                  <a:pt x="3454" y="6629"/>
                </a:lnTo>
                <a:lnTo>
                  <a:pt x="3962" y="15900"/>
                </a:lnTo>
                <a:lnTo>
                  <a:pt x="12725" y="17741"/>
                </a:lnTo>
                <a:lnTo>
                  <a:pt x="11239" y="9347"/>
                </a:lnTo>
                <a:lnTo>
                  <a:pt x="10731" y="7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3" name="object 103"/>
          <p:cNvSpPr/>
          <p:nvPr/>
        </p:nvSpPr>
        <p:spPr>
          <a:xfrm>
            <a:off x="6627088" y="8976208"/>
            <a:ext cx="66299" cy="34643"/>
          </a:xfrm>
          <a:custGeom>
            <a:avLst/>
            <a:gdLst/>
            <a:ahLst/>
            <a:cxnLst/>
            <a:rect l="l" t="t" r="r" b="b"/>
            <a:pathLst>
              <a:path w="70485" h="36829">
                <a:moveTo>
                  <a:pt x="62749" y="28278"/>
                </a:moveTo>
                <a:lnTo>
                  <a:pt x="27460" y="28278"/>
                </a:lnTo>
                <a:lnTo>
                  <a:pt x="39868" y="32400"/>
                </a:lnTo>
                <a:lnTo>
                  <a:pt x="52957" y="36270"/>
                </a:lnTo>
                <a:lnTo>
                  <a:pt x="70091" y="35115"/>
                </a:lnTo>
                <a:lnTo>
                  <a:pt x="67244" y="29568"/>
                </a:lnTo>
                <a:lnTo>
                  <a:pt x="62749" y="28278"/>
                </a:lnTo>
                <a:close/>
              </a:path>
              <a:path w="70485" h="36829">
                <a:moveTo>
                  <a:pt x="4940" y="0"/>
                </a:moveTo>
                <a:lnTo>
                  <a:pt x="4356" y="4165"/>
                </a:lnTo>
                <a:lnTo>
                  <a:pt x="52" y="4165"/>
                </a:lnTo>
                <a:lnTo>
                  <a:pt x="5247" y="9158"/>
                </a:lnTo>
                <a:lnTo>
                  <a:pt x="8032" y="12428"/>
                </a:lnTo>
                <a:lnTo>
                  <a:pt x="9894" y="17682"/>
                </a:lnTo>
                <a:lnTo>
                  <a:pt x="12369" y="28676"/>
                </a:lnTo>
                <a:lnTo>
                  <a:pt x="27460" y="28278"/>
                </a:lnTo>
                <a:lnTo>
                  <a:pt x="62749" y="28278"/>
                </a:lnTo>
                <a:lnTo>
                  <a:pt x="60410" y="27608"/>
                </a:lnTo>
                <a:lnTo>
                  <a:pt x="51696" y="27341"/>
                </a:lnTo>
                <a:lnTo>
                  <a:pt x="43205" y="26873"/>
                </a:lnTo>
                <a:lnTo>
                  <a:pt x="45332" y="19570"/>
                </a:lnTo>
                <a:lnTo>
                  <a:pt x="33474" y="16854"/>
                </a:lnTo>
                <a:lnTo>
                  <a:pt x="18277" y="12741"/>
                </a:lnTo>
                <a:lnTo>
                  <a:pt x="12392" y="4165"/>
                </a:lnTo>
                <a:lnTo>
                  <a:pt x="4356" y="4165"/>
                </a:lnTo>
                <a:lnTo>
                  <a:pt x="0" y="4114"/>
                </a:lnTo>
                <a:lnTo>
                  <a:pt x="12358" y="4114"/>
                </a:lnTo>
                <a:lnTo>
                  <a:pt x="10388" y="1244"/>
                </a:lnTo>
                <a:lnTo>
                  <a:pt x="49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4" name="object 104"/>
          <p:cNvSpPr/>
          <p:nvPr/>
        </p:nvSpPr>
        <p:spPr>
          <a:xfrm>
            <a:off x="5671387" y="8933589"/>
            <a:ext cx="26281" cy="16127"/>
          </a:xfrm>
          <a:custGeom>
            <a:avLst/>
            <a:gdLst/>
            <a:ahLst/>
            <a:cxnLst/>
            <a:rect l="l" t="t" r="r" b="b"/>
            <a:pathLst>
              <a:path w="27939" h="17145">
                <a:moveTo>
                  <a:pt x="7708" y="0"/>
                </a:moveTo>
                <a:lnTo>
                  <a:pt x="2434" y="1014"/>
                </a:lnTo>
                <a:lnTo>
                  <a:pt x="2135" y="4941"/>
                </a:lnTo>
                <a:lnTo>
                  <a:pt x="2695" y="10567"/>
                </a:lnTo>
                <a:lnTo>
                  <a:pt x="0" y="16675"/>
                </a:lnTo>
                <a:lnTo>
                  <a:pt x="7415" y="14077"/>
                </a:lnTo>
                <a:lnTo>
                  <a:pt x="12287" y="12879"/>
                </a:lnTo>
                <a:lnTo>
                  <a:pt x="26902" y="12879"/>
                </a:lnTo>
                <a:lnTo>
                  <a:pt x="25083" y="6641"/>
                </a:lnTo>
                <a:lnTo>
                  <a:pt x="10951" y="6641"/>
                </a:lnTo>
                <a:lnTo>
                  <a:pt x="7708" y="0"/>
                </a:lnTo>
                <a:close/>
              </a:path>
              <a:path w="27939" h="17145">
                <a:moveTo>
                  <a:pt x="26902" y="12879"/>
                </a:moveTo>
                <a:lnTo>
                  <a:pt x="12287" y="12879"/>
                </a:lnTo>
                <a:lnTo>
                  <a:pt x="17873" y="13083"/>
                </a:lnTo>
                <a:lnTo>
                  <a:pt x="27432" y="14693"/>
                </a:lnTo>
                <a:lnTo>
                  <a:pt x="26902" y="12879"/>
                </a:lnTo>
                <a:close/>
              </a:path>
              <a:path w="27939" h="17145">
                <a:moveTo>
                  <a:pt x="18141" y="6323"/>
                </a:moveTo>
                <a:lnTo>
                  <a:pt x="10951" y="6641"/>
                </a:lnTo>
                <a:lnTo>
                  <a:pt x="25083" y="6641"/>
                </a:lnTo>
                <a:lnTo>
                  <a:pt x="18141" y="632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5" name="object 105"/>
          <p:cNvSpPr/>
          <p:nvPr/>
        </p:nvSpPr>
        <p:spPr>
          <a:xfrm>
            <a:off x="5633282" y="8939627"/>
            <a:ext cx="31656" cy="12543"/>
          </a:xfrm>
          <a:custGeom>
            <a:avLst/>
            <a:gdLst/>
            <a:ahLst/>
            <a:cxnLst/>
            <a:rect l="l" t="t" r="r" b="b"/>
            <a:pathLst>
              <a:path w="33654" h="13334">
                <a:moveTo>
                  <a:pt x="9269" y="0"/>
                </a:moveTo>
                <a:lnTo>
                  <a:pt x="0" y="1298"/>
                </a:lnTo>
                <a:lnTo>
                  <a:pt x="8235" y="4432"/>
                </a:lnTo>
                <a:lnTo>
                  <a:pt x="16983" y="7103"/>
                </a:lnTo>
                <a:lnTo>
                  <a:pt x="25621" y="9872"/>
                </a:lnTo>
                <a:lnTo>
                  <a:pt x="33528" y="13299"/>
                </a:lnTo>
                <a:lnTo>
                  <a:pt x="28794" y="5318"/>
                </a:lnTo>
                <a:lnTo>
                  <a:pt x="19788" y="1112"/>
                </a:lnTo>
                <a:lnTo>
                  <a:pt x="92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6" name="object 106"/>
          <p:cNvSpPr/>
          <p:nvPr/>
        </p:nvSpPr>
        <p:spPr>
          <a:xfrm>
            <a:off x="7614492" y="9080018"/>
            <a:ext cx="12543" cy="20308"/>
          </a:xfrm>
          <a:custGeom>
            <a:avLst/>
            <a:gdLst/>
            <a:ahLst/>
            <a:cxnLst/>
            <a:rect l="l" t="t" r="r" b="b"/>
            <a:pathLst>
              <a:path w="13334" h="21590">
                <a:moveTo>
                  <a:pt x="0" y="0"/>
                </a:moveTo>
                <a:lnTo>
                  <a:pt x="732" y="6640"/>
                </a:lnTo>
                <a:lnTo>
                  <a:pt x="8417" y="14326"/>
                </a:lnTo>
                <a:lnTo>
                  <a:pt x="9156" y="20967"/>
                </a:lnTo>
                <a:lnTo>
                  <a:pt x="13157" y="15130"/>
                </a:lnTo>
                <a:lnTo>
                  <a:pt x="11993" y="7835"/>
                </a:lnTo>
                <a:lnTo>
                  <a:pt x="7122" y="18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7" name="object 107"/>
          <p:cNvSpPr/>
          <p:nvPr/>
        </p:nvSpPr>
        <p:spPr>
          <a:xfrm>
            <a:off x="5575602" y="9004687"/>
            <a:ext cx="1377961" cy="455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8" name="object 108"/>
          <p:cNvSpPr/>
          <p:nvPr/>
        </p:nvSpPr>
        <p:spPr>
          <a:xfrm>
            <a:off x="5637340" y="8986038"/>
            <a:ext cx="19711" cy="10154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0" y="0"/>
                </a:moveTo>
                <a:lnTo>
                  <a:pt x="4603" y="5063"/>
                </a:lnTo>
                <a:lnTo>
                  <a:pt x="11807" y="10001"/>
                </a:lnTo>
                <a:lnTo>
                  <a:pt x="18216" y="10204"/>
                </a:lnTo>
                <a:lnTo>
                  <a:pt x="20434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9" name="object 109"/>
          <p:cNvSpPr/>
          <p:nvPr/>
        </p:nvSpPr>
        <p:spPr>
          <a:xfrm>
            <a:off x="7682218" y="9108874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10464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92" y="11430"/>
                </a:lnTo>
                <a:lnTo>
                  <a:pt x="16078" y="2514"/>
                </a:lnTo>
                <a:lnTo>
                  <a:pt x="104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0" name="object 110"/>
          <p:cNvSpPr/>
          <p:nvPr/>
        </p:nvSpPr>
        <p:spPr>
          <a:xfrm>
            <a:off x="7463113" y="9101128"/>
            <a:ext cx="17919" cy="17321"/>
          </a:xfrm>
          <a:custGeom>
            <a:avLst/>
            <a:gdLst/>
            <a:ahLst/>
            <a:cxnLst/>
            <a:rect l="l" t="t" r="r" b="b"/>
            <a:pathLst>
              <a:path w="19050" h="18415">
                <a:moveTo>
                  <a:pt x="2660" y="0"/>
                </a:moveTo>
                <a:lnTo>
                  <a:pt x="0" y="5430"/>
                </a:lnTo>
                <a:lnTo>
                  <a:pt x="3900" y="11079"/>
                </a:lnTo>
                <a:lnTo>
                  <a:pt x="11213" y="15668"/>
                </a:lnTo>
                <a:lnTo>
                  <a:pt x="18789" y="17919"/>
                </a:lnTo>
                <a:lnTo>
                  <a:pt x="16114" y="12221"/>
                </a:lnTo>
                <a:lnTo>
                  <a:pt x="11063" y="8659"/>
                </a:lnTo>
                <a:lnTo>
                  <a:pt x="5843" y="5248"/>
                </a:lnTo>
                <a:lnTo>
                  <a:pt x="26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1" name="object 111"/>
          <p:cNvSpPr/>
          <p:nvPr/>
        </p:nvSpPr>
        <p:spPr>
          <a:xfrm>
            <a:off x="7628665" y="9116095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4495" y="5689"/>
                </a:lnTo>
                <a:lnTo>
                  <a:pt x="11277" y="9321"/>
                </a:lnTo>
                <a:lnTo>
                  <a:pt x="19900" y="11290"/>
                </a:lnTo>
                <a:lnTo>
                  <a:pt x="20764" y="774"/>
                </a:lnTo>
                <a:lnTo>
                  <a:pt x="10147" y="59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2" name="object 112"/>
          <p:cNvSpPr/>
          <p:nvPr/>
        </p:nvSpPr>
        <p:spPr>
          <a:xfrm>
            <a:off x="7483995" y="9118154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4075" y="6649"/>
                </a:lnTo>
                <a:lnTo>
                  <a:pt x="8437" y="9134"/>
                </a:lnTo>
                <a:lnTo>
                  <a:pt x="14407" y="9919"/>
                </a:lnTo>
                <a:lnTo>
                  <a:pt x="23304" y="11468"/>
                </a:lnTo>
                <a:lnTo>
                  <a:pt x="20127" y="6215"/>
                </a:lnTo>
                <a:lnTo>
                  <a:pt x="13871" y="3733"/>
                </a:lnTo>
                <a:lnTo>
                  <a:pt x="6505" y="225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3" name="object 113"/>
          <p:cNvSpPr/>
          <p:nvPr/>
        </p:nvSpPr>
        <p:spPr>
          <a:xfrm>
            <a:off x="7018627" y="9100590"/>
            <a:ext cx="16724" cy="9557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7713" y="0"/>
                </a:moveTo>
                <a:lnTo>
                  <a:pt x="1619" y="2647"/>
                </a:lnTo>
                <a:lnTo>
                  <a:pt x="0" y="9820"/>
                </a:lnTo>
                <a:lnTo>
                  <a:pt x="4951" y="7293"/>
                </a:lnTo>
                <a:lnTo>
                  <a:pt x="17201" y="7293"/>
                </a:lnTo>
                <a:lnTo>
                  <a:pt x="14253" y="1633"/>
                </a:lnTo>
                <a:lnTo>
                  <a:pt x="7713" y="0"/>
                </a:lnTo>
                <a:close/>
              </a:path>
              <a:path w="17779" h="10159">
                <a:moveTo>
                  <a:pt x="17201" y="7293"/>
                </a:moveTo>
                <a:lnTo>
                  <a:pt x="4951" y="7293"/>
                </a:lnTo>
                <a:lnTo>
                  <a:pt x="9028" y="8186"/>
                </a:lnTo>
                <a:lnTo>
                  <a:pt x="12892" y="9268"/>
                </a:lnTo>
                <a:lnTo>
                  <a:pt x="17208" y="730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4" name="object 114"/>
          <p:cNvSpPr/>
          <p:nvPr/>
        </p:nvSpPr>
        <p:spPr>
          <a:xfrm>
            <a:off x="7508282" y="9145124"/>
            <a:ext cx="18516" cy="13737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0" y="0"/>
                </a:moveTo>
                <a:lnTo>
                  <a:pt x="974" y="6427"/>
                </a:lnTo>
                <a:lnTo>
                  <a:pt x="6245" y="8986"/>
                </a:lnTo>
                <a:lnTo>
                  <a:pt x="12472" y="10681"/>
                </a:lnTo>
                <a:lnTo>
                  <a:pt x="16319" y="14516"/>
                </a:lnTo>
                <a:lnTo>
                  <a:pt x="19275" y="9611"/>
                </a:lnTo>
                <a:lnTo>
                  <a:pt x="15489" y="4676"/>
                </a:lnTo>
                <a:lnTo>
                  <a:pt x="8038" y="103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5" name="object 115"/>
          <p:cNvSpPr/>
          <p:nvPr/>
        </p:nvSpPr>
        <p:spPr>
          <a:xfrm>
            <a:off x="7126881" y="9128351"/>
            <a:ext cx="28670" cy="17321"/>
          </a:xfrm>
          <a:custGeom>
            <a:avLst/>
            <a:gdLst/>
            <a:ahLst/>
            <a:cxnLst/>
            <a:rect l="l" t="t" r="r" b="b"/>
            <a:pathLst>
              <a:path w="30479" h="18415">
                <a:moveTo>
                  <a:pt x="0" y="0"/>
                </a:moveTo>
                <a:lnTo>
                  <a:pt x="2972" y="5437"/>
                </a:lnTo>
                <a:lnTo>
                  <a:pt x="9480" y="7688"/>
                </a:lnTo>
                <a:lnTo>
                  <a:pt x="15284" y="10574"/>
                </a:lnTo>
                <a:lnTo>
                  <a:pt x="16141" y="17919"/>
                </a:lnTo>
                <a:lnTo>
                  <a:pt x="19182" y="14090"/>
                </a:lnTo>
                <a:lnTo>
                  <a:pt x="24206" y="12463"/>
                </a:lnTo>
                <a:lnTo>
                  <a:pt x="28782" y="10338"/>
                </a:lnTo>
                <a:lnTo>
                  <a:pt x="29536" y="7975"/>
                </a:lnTo>
                <a:lnTo>
                  <a:pt x="22804" y="7975"/>
                </a:lnTo>
                <a:lnTo>
                  <a:pt x="16044" y="5499"/>
                </a:lnTo>
                <a:lnTo>
                  <a:pt x="8882" y="1526"/>
                </a:lnTo>
                <a:lnTo>
                  <a:pt x="0" y="0"/>
                </a:lnTo>
                <a:close/>
              </a:path>
              <a:path w="30479" h="18415">
                <a:moveTo>
                  <a:pt x="30480" y="5016"/>
                </a:moveTo>
                <a:lnTo>
                  <a:pt x="22804" y="7975"/>
                </a:lnTo>
                <a:lnTo>
                  <a:pt x="29536" y="7975"/>
                </a:lnTo>
                <a:lnTo>
                  <a:pt x="30480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6" name="object 116"/>
          <p:cNvSpPr/>
          <p:nvPr/>
        </p:nvSpPr>
        <p:spPr>
          <a:xfrm>
            <a:off x="7061061" y="9147584"/>
            <a:ext cx="23892" cy="26878"/>
          </a:xfrm>
          <a:custGeom>
            <a:avLst/>
            <a:gdLst/>
            <a:ahLst/>
            <a:cxnLst/>
            <a:rect l="l" t="t" r="r" b="b"/>
            <a:pathLst>
              <a:path w="25400" h="28575">
                <a:moveTo>
                  <a:pt x="4013" y="0"/>
                </a:moveTo>
                <a:lnTo>
                  <a:pt x="0" y="342"/>
                </a:lnTo>
                <a:lnTo>
                  <a:pt x="812" y="6057"/>
                </a:lnTo>
                <a:lnTo>
                  <a:pt x="76" y="10045"/>
                </a:lnTo>
                <a:lnTo>
                  <a:pt x="6614" y="13075"/>
                </a:lnTo>
                <a:lnTo>
                  <a:pt x="14330" y="15051"/>
                </a:lnTo>
                <a:lnTo>
                  <a:pt x="19805" y="19048"/>
                </a:lnTo>
                <a:lnTo>
                  <a:pt x="19621" y="28143"/>
                </a:lnTo>
                <a:lnTo>
                  <a:pt x="24862" y="25940"/>
                </a:lnTo>
                <a:lnTo>
                  <a:pt x="25258" y="22750"/>
                </a:lnTo>
                <a:lnTo>
                  <a:pt x="23909" y="18043"/>
                </a:lnTo>
                <a:lnTo>
                  <a:pt x="23914" y="11290"/>
                </a:lnTo>
                <a:lnTo>
                  <a:pt x="6883" y="10401"/>
                </a:lnTo>
                <a:lnTo>
                  <a:pt x="10550" y="6565"/>
                </a:lnTo>
                <a:lnTo>
                  <a:pt x="6223" y="6565"/>
                </a:lnTo>
                <a:lnTo>
                  <a:pt x="4013" y="0"/>
                </a:lnTo>
                <a:close/>
              </a:path>
              <a:path w="25400" h="28575">
                <a:moveTo>
                  <a:pt x="14058" y="2895"/>
                </a:moveTo>
                <a:lnTo>
                  <a:pt x="6223" y="6565"/>
                </a:lnTo>
                <a:lnTo>
                  <a:pt x="10550" y="6565"/>
                </a:lnTo>
                <a:lnTo>
                  <a:pt x="14058" y="289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7" name="object 117"/>
          <p:cNvSpPr/>
          <p:nvPr/>
        </p:nvSpPr>
        <p:spPr>
          <a:xfrm>
            <a:off x="5846550" y="9099970"/>
            <a:ext cx="22100" cy="17321"/>
          </a:xfrm>
          <a:custGeom>
            <a:avLst/>
            <a:gdLst/>
            <a:ahLst/>
            <a:cxnLst/>
            <a:rect l="l" t="t" r="r" b="b"/>
            <a:pathLst>
              <a:path w="23495" h="18415">
                <a:moveTo>
                  <a:pt x="3468" y="0"/>
                </a:moveTo>
                <a:lnTo>
                  <a:pt x="0" y="6956"/>
                </a:lnTo>
                <a:lnTo>
                  <a:pt x="4163" y="13192"/>
                </a:lnTo>
                <a:lnTo>
                  <a:pt x="12865" y="17355"/>
                </a:lnTo>
                <a:lnTo>
                  <a:pt x="23013" y="18097"/>
                </a:lnTo>
                <a:lnTo>
                  <a:pt x="17755" y="13910"/>
                </a:lnTo>
                <a:lnTo>
                  <a:pt x="10659" y="11377"/>
                </a:lnTo>
                <a:lnTo>
                  <a:pt x="4854" y="7680"/>
                </a:lnTo>
                <a:lnTo>
                  <a:pt x="34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8" name="object 118"/>
          <p:cNvSpPr/>
          <p:nvPr/>
        </p:nvSpPr>
        <p:spPr>
          <a:xfrm>
            <a:off x="7456032" y="9222696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10660" y="6718"/>
                </a:moveTo>
                <a:lnTo>
                  <a:pt x="6858" y="6718"/>
                </a:lnTo>
                <a:lnTo>
                  <a:pt x="2514" y="17208"/>
                </a:lnTo>
                <a:lnTo>
                  <a:pt x="10203" y="14391"/>
                </a:lnTo>
                <a:lnTo>
                  <a:pt x="11730" y="8413"/>
                </a:lnTo>
                <a:lnTo>
                  <a:pt x="10660" y="6718"/>
                </a:lnTo>
                <a:close/>
              </a:path>
              <a:path w="12065" h="17779">
                <a:moveTo>
                  <a:pt x="0" y="0"/>
                </a:moveTo>
                <a:lnTo>
                  <a:pt x="4572" y="8293"/>
                </a:lnTo>
                <a:lnTo>
                  <a:pt x="6858" y="6718"/>
                </a:lnTo>
                <a:lnTo>
                  <a:pt x="10660" y="6718"/>
                </a:lnTo>
                <a:lnTo>
                  <a:pt x="8020" y="253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9" name="object 119"/>
          <p:cNvSpPr/>
          <p:nvPr/>
        </p:nvSpPr>
        <p:spPr>
          <a:xfrm>
            <a:off x="7020336" y="919986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6438" y="7270"/>
                </a:lnTo>
                <a:lnTo>
                  <a:pt x="14878" y="9291"/>
                </a:lnTo>
                <a:lnTo>
                  <a:pt x="24260" y="9667"/>
                </a:lnTo>
                <a:lnTo>
                  <a:pt x="33528" y="12001"/>
                </a:lnTo>
                <a:lnTo>
                  <a:pt x="27019" y="4884"/>
                </a:lnTo>
                <a:lnTo>
                  <a:pt x="17606" y="2928"/>
                </a:lnTo>
                <a:lnTo>
                  <a:pt x="7772" y="250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0" name="object 120"/>
          <p:cNvSpPr/>
          <p:nvPr/>
        </p:nvSpPr>
        <p:spPr>
          <a:xfrm>
            <a:off x="7432778" y="9297363"/>
            <a:ext cx="89594" cy="23294"/>
          </a:xfrm>
          <a:custGeom>
            <a:avLst/>
            <a:gdLst/>
            <a:ahLst/>
            <a:cxnLst/>
            <a:rect l="l" t="t" r="r" b="b"/>
            <a:pathLst>
              <a:path w="95250" h="24765">
                <a:moveTo>
                  <a:pt x="66232" y="6487"/>
                </a:moveTo>
                <a:lnTo>
                  <a:pt x="33883" y="6487"/>
                </a:lnTo>
                <a:lnTo>
                  <a:pt x="39291" y="11346"/>
                </a:lnTo>
                <a:lnTo>
                  <a:pt x="43719" y="17091"/>
                </a:lnTo>
                <a:lnTo>
                  <a:pt x="48967" y="22103"/>
                </a:lnTo>
                <a:lnTo>
                  <a:pt x="56832" y="24762"/>
                </a:lnTo>
                <a:lnTo>
                  <a:pt x="56184" y="17764"/>
                </a:lnTo>
                <a:lnTo>
                  <a:pt x="47967" y="17599"/>
                </a:lnTo>
                <a:lnTo>
                  <a:pt x="47320" y="10601"/>
                </a:lnTo>
                <a:lnTo>
                  <a:pt x="80719" y="10601"/>
                </a:lnTo>
                <a:lnTo>
                  <a:pt x="76906" y="9006"/>
                </a:lnTo>
                <a:lnTo>
                  <a:pt x="66232" y="6487"/>
                </a:lnTo>
                <a:close/>
              </a:path>
              <a:path w="95250" h="24765">
                <a:moveTo>
                  <a:pt x="80719" y="10601"/>
                </a:moveTo>
                <a:lnTo>
                  <a:pt x="47320" y="10601"/>
                </a:lnTo>
                <a:lnTo>
                  <a:pt x="60490" y="10919"/>
                </a:lnTo>
                <a:lnTo>
                  <a:pt x="71523" y="13159"/>
                </a:lnTo>
                <a:lnTo>
                  <a:pt x="82331" y="15597"/>
                </a:lnTo>
                <a:lnTo>
                  <a:pt x="94830" y="16507"/>
                </a:lnTo>
                <a:lnTo>
                  <a:pt x="80719" y="10601"/>
                </a:lnTo>
                <a:close/>
              </a:path>
              <a:path w="95250" h="24765">
                <a:moveTo>
                  <a:pt x="24225" y="0"/>
                </a:moveTo>
                <a:lnTo>
                  <a:pt x="0" y="1292"/>
                </a:lnTo>
                <a:lnTo>
                  <a:pt x="7398" y="7628"/>
                </a:lnTo>
                <a:lnTo>
                  <a:pt x="15960" y="8657"/>
                </a:lnTo>
                <a:lnTo>
                  <a:pt x="25013" y="7302"/>
                </a:lnTo>
                <a:lnTo>
                  <a:pt x="33883" y="6487"/>
                </a:lnTo>
                <a:lnTo>
                  <a:pt x="66232" y="6487"/>
                </a:lnTo>
                <a:lnTo>
                  <a:pt x="51615" y="3037"/>
                </a:lnTo>
                <a:lnTo>
                  <a:pt x="242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1" name="object 121"/>
          <p:cNvSpPr/>
          <p:nvPr/>
        </p:nvSpPr>
        <p:spPr>
          <a:xfrm>
            <a:off x="7198073" y="9299809"/>
            <a:ext cx="19113" cy="10154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19677" y="7148"/>
                </a:moveTo>
                <a:lnTo>
                  <a:pt x="14274" y="7148"/>
                </a:lnTo>
                <a:lnTo>
                  <a:pt x="20078" y="10577"/>
                </a:lnTo>
                <a:lnTo>
                  <a:pt x="19677" y="7148"/>
                </a:lnTo>
                <a:close/>
              </a:path>
              <a:path w="20320" h="10795">
                <a:moveTo>
                  <a:pt x="13435" y="0"/>
                </a:moveTo>
                <a:lnTo>
                  <a:pt x="5946" y="38"/>
                </a:lnTo>
                <a:lnTo>
                  <a:pt x="0" y="2690"/>
                </a:lnTo>
                <a:lnTo>
                  <a:pt x="3149" y="8507"/>
                </a:lnTo>
                <a:lnTo>
                  <a:pt x="14274" y="7148"/>
                </a:lnTo>
                <a:lnTo>
                  <a:pt x="19677" y="7148"/>
                </a:lnTo>
                <a:lnTo>
                  <a:pt x="19225" y="3278"/>
                </a:lnTo>
                <a:lnTo>
                  <a:pt x="134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2" name="object 122"/>
          <p:cNvSpPr/>
          <p:nvPr/>
        </p:nvSpPr>
        <p:spPr>
          <a:xfrm>
            <a:off x="7572563" y="9325769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8236" y="0"/>
                </a:moveTo>
                <a:lnTo>
                  <a:pt x="0" y="2789"/>
                </a:lnTo>
                <a:lnTo>
                  <a:pt x="5098" y="8120"/>
                </a:lnTo>
                <a:lnTo>
                  <a:pt x="11669" y="9203"/>
                </a:lnTo>
                <a:lnTo>
                  <a:pt x="19086" y="9990"/>
                </a:lnTo>
                <a:lnTo>
                  <a:pt x="26720" y="14435"/>
                </a:lnTo>
                <a:lnTo>
                  <a:pt x="26356" y="4488"/>
                </a:lnTo>
                <a:lnTo>
                  <a:pt x="18608" y="121"/>
                </a:lnTo>
                <a:lnTo>
                  <a:pt x="823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3" name="object 123"/>
          <p:cNvSpPr/>
          <p:nvPr/>
        </p:nvSpPr>
        <p:spPr>
          <a:xfrm>
            <a:off x="7237012" y="9416816"/>
            <a:ext cx="12543" cy="13737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38" y="0"/>
                </a:moveTo>
                <a:lnTo>
                  <a:pt x="0" y="8686"/>
                </a:lnTo>
                <a:lnTo>
                  <a:pt x="4305" y="13474"/>
                </a:lnTo>
                <a:lnTo>
                  <a:pt x="12941" y="14338"/>
                </a:lnTo>
                <a:lnTo>
                  <a:pt x="12992" y="5651"/>
                </a:lnTo>
                <a:lnTo>
                  <a:pt x="8686" y="876"/>
                </a:lnTo>
                <a:lnTo>
                  <a:pt x="3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4" name="object 124"/>
          <p:cNvSpPr/>
          <p:nvPr/>
        </p:nvSpPr>
        <p:spPr>
          <a:xfrm>
            <a:off x="6326370" y="9381946"/>
            <a:ext cx="51367" cy="19113"/>
          </a:xfrm>
          <a:custGeom>
            <a:avLst/>
            <a:gdLst/>
            <a:ahLst/>
            <a:cxnLst/>
            <a:rect l="l" t="t" r="r" b="b"/>
            <a:pathLst>
              <a:path w="54610" h="20320">
                <a:moveTo>
                  <a:pt x="27247" y="0"/>
                </a:moveTo>
                <a:lnTo>
                  <a:pt x="13415" y="545"/>
                </a:lnTo>
                <a:lnTo>
                  <a:pt x="0" y="3409"/>
                </a:lnTo>
                <a:lnTo>
                  <a:pt x="11047" y="5398"/>
                </a:lnTo>
                <a:lnTo>
                  <a:pt x="26265" y="5986"/>
                </a:lnTo>
                <a:lnTo>
                  <a:pt x="39285" y="8419"/>
                </a:lnTo>
                <a:lnTo>
                  <a:pt x="43738" y="15944"/>
                </a:lnTo>
                <a:lnTo>
                  <a:pt x="51468" y="19774"/>
                </a:lnTo>
                <a:lnTo>
                  <a:pt x="54322" y="16197"/>
                </a:lnTo>
                <a:lnTo>
                  <a:pt x="54574" y="10074"/>
                </a:lnTo>
                <a:lnTo>
                  <a:pt x="54495" y="6267"/>
                </a:lnTo>
                <a:lnTo>
                  <a:pt x="41080" y="1874"/>
                </a:lnTo>
                <a:lnTo>
                  <a:pt x="272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5" name="object 125"/>
          <p:cNvSpPr/>
          <p:nvPr/>
        </p:nvSpPr>
        <p:spPr>
          <a:xfrm>
            <a:off x="7258300" y="9439451"/>
            <a:ext cx="22100" cy="8959"/>
          </a:xfrm>
          <a:custGeom>
            <a:avLst/>
            <a:gdLst/>
            <a:ahLst/>
            <a:cxnLst/>
            <a:rect l="l" t="t" r="r" b="b"/>
            <a:pathLst>
              <a:path w="23495" h="9525">
                <a:moveTo>
                  <a:pt x="8471" y="0"/>
                </a:moveTo>
                <a:lnTo>
                  <a:pt x="0" y="1031"/>
                </a:lnTo>
                <a:lnTo>
                  <a:pt x="2921" y="8130"/>
                </a:lnTo>
                <a:lnTo>
                  <a:pt x="12700" y="9070"/>
                </a:lnTo>
                <a:lnTo>
                  <a:pt x="23482" y="9083"/>
                </a:lnTo>
                <a:lnTo>
                  <a:pt x="18518" y="3771"/>
                </a:lnTo>
                <a:lnTo>
                  <a:pt x="14079" y="828"/>
                </a:lnTo>
                <a:lnTo>
                  <a:pt x="847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6" name="object 126"/>
          <p:cNvSpPr/>
          <p:nvPr/>
        </p:nvSpPr>
        <p:spPr>
          <a:xfrm>
            <a:off x="7004034" y="9440416"/>
            <a:ext cx="26281" cy="10154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1477" y="4367"/>
                </a:moveTo>
                <a:lnTo>
                  <a:pt x="0" y="9740"/>
                </a:lnTo>
                <a:lnTo>
                  <a:pt x="8106" y="10633"/>
                </a:lnTo>
                <a:lnTo>
                  <a:pt x="14376" y="9488"/>
                </a:lnTo>
                <a:lnTo>
                  <a:pt x="20313" y="7974"/>
                </a:lnTo>
                <a:lnTo>
                  <a:pt x="27419" y="7759"/>
                </a:lnTo>
                <a:lnTo>
                  <a:pt x="27400" y="6408"/>
                </a:lnTo>
                <a:lnTo>
                  <a:pt x="12865" y="6408"/>
                </a:lnTo>
                <a:lnTo>
                  <a:pt x="7769" y="5549"/>
                </a:lnTo>
                <a:lnTo>
                  <a:pt x="1477" y="4367"/>
                </a:lnTo>
                <a:close/>
              </a:path>
              <a:path w="27940" h="10795">
                <a:moveTo>
                  <a:pt x="19227" y="0"/>
                </a:moveTo>
                <a:lnTo>
                  <a:pt x="10756" y="63"/>
                </a:lnTo>
                <a:lnTo>
                  <a:pt x="12865" y="6408"/>
                </a:lnTo>
                <a:lnTo>
                  <a:pt x="27400" y="6408"/>
                </a:lnTo>
                <a:lnTo>
                  <a:pt x="27317" y="292"/>
                </a:lnTo>
                <a:lnTo>
                  <a:pt x="192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7" name="object 127"/>
          <p:cNvSpPr/>
          <p:nvPr/>
        </p:nvSpPr>
        <p:spPr>
          <a:xfrm>
            <a:off x="6955313" y="9440824"/>
            <a:ext cx="22697" cy="25086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5041" y="18656"/>
                </a:moveTo>
                <a:lnTo>
                  <a:pt x="0" y="20256"/>
                </a:lnTo>
                <a:lnTo>
                  <a:pt x="3166" y="26163"/>
                </a:lnTo>
                <a:lnTo>
                  <a:pt x="8367" y="26309"/>
                </a:lnTo>
                <a:lnTo>
                  <a:pt x="15300" y="24590"/>
                </a:lnTo>
                <a:lnTo>
                  <a:pt x="16308" y="24590"/>
                </a:lnTo>
                <a:lnTo>
                  <a:pt x="5041" y="18656"/>
                </a:lnTo>
                <a:close/>
              </a:path>
              <a:path w="24129" h="26670">
                <a:moveTo>
                  <a:pt x="16385" y="24631"/>
                </a:moveTo>
                <a:lnTo>
                  <a:pt x="17386" y="25158"/>
                </a:lnTo>
                <a:lnTo>
                  <a:pt x="17373" y="24668"/>
                </a:lnTo>
                <a:lnTo>
                  <a:pt x="16385" y="24631"/>
                </a:lnTo>
                <a:close/>
              </a:path>
              <a:path w="24129" h="26670">
                <a:moveTo>
                  <a:pt x="4470" y="0"/>
                </a:moveTo>
                <a:lnTo>
                  <a:pt x="1154" y="5224"/>
                </a:lnTo>
                <a:lnTo>
                  <a:pt x="5727" y="9447"/>
                </a:lnTo>
                <a:lnTo>
                  <a:pt x="12853" y="13382"/>
                </a:lnTo>
                <a:lnTo>
                  <a:pt x="17195" y="17741"/>
                </a:lnTo>
                <a:lnTo>
                  <a:pt x="17373" y="24668"/>
                </a:lnTo>
                <a:lnTo>
                  <a:pt x="23660" y="24904"/>
                </a:lnTo>
                <a:lnTo>
                  <a:pt x="21005" y="20815"/>
                </a:lnTo>
                <a:lnTo>
                  <a:pt x="19646" y="15544"/>
                </a:lnTo>
                <a:lnTo>
                  <a:pt x="21130" y="7772"/>
                </a:lnTo>
                <a:lnTo>
                  <a:pt x="12661" y="7772"/>
                </a:lnTo>
                <a:lnTo>
                  <a:pt x="7099" y="5206"/>
                </a:lnTo>
                <a:lnTo>
                  <a:pt x="4470" y="0"/>
                </a:lnTo>
                <a:close/>
              </a:path>
              <a:path w="24129" h="26670">
                <a:moveTo>
                  <a:pt x="16308" y="24590"/>
                </a:moveTo>
                <a:lnTo>
                  <a:pt x="15300" y="24590"/>
                </a:lnTo>
                <a:lnTo>
                  <a:pt x="16385" y="24631"/>
                </a:lnTo>
                <a:close/>
              </a:path>
              <a:path w="24129" h="26670">
                <a:moveTo>
                  <a:pt x="21145" y="7696"/>
                </a:moveTo>
                <a:lnTo>
                  <a:pt x="12661" y="7772"/>
                </a:lnTo>
                <a:lnTo>
                  <a:pt x="21130" y="777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8" name="object 128"/>
          <p:cNvSpPr/>
          <p:nvPr/>
        </p:nvSpPr>
        <p:spPr>
          <a:xfrm>
            <a:off x="7268772" y="9505498"/>
            <a:ext cx="26878" cy="2090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8026" y="19662"/>
                </a:moveTo>
                <a:lnTo>
                  <a:pt x="16652" y="19662"/>
                </a:lnTo>
                <a:lnTo>
                  <a:pt x="21009" y="20244"/>
                </a:lnTo>
                <a:lnTo>
                  <a:pt x="28500" y="21691"/>
                </a:lnTo>
                <a:lnTo>
                  <a:pt x="28026" y="19662"/>
                </a:lnTo>
                <a:close/>
              </a:path>
              <a:path w="28575" h="22225">
                <a:moveTo>
                  <a:pt x="5729" y="0"/>
                </a:moveTo>
                <a:lnTo>
                  <a:pt x="763" y="4162"/>
                </a:lnTo>
                <a:lnTo>
                  <a:pt x="0" y="9097"/>
                </a:lnTo>
                <a:lnTo>
                  <a:pt x="1834" y="14592"/>
                </a:lnTo>
                <a:lnTo>
                  <a:pt x="4662" y="20434"/>
                </a:lnTo>
                <a:lnTo>
                  <a:pt x="12260" y="19780"/>
                </a:lnTo>
                <a:lnTo>
                  <a:pt x="16652" y="19662"/>
                </a:lnTo>
                <a:lnTo>
                  <a:pt x="28026" y="19662"/>
                </a:lnTo>
                <a:lnTo>
                  <a:pt x="26739" y="14160"/>
                </a:lnTo>
                <a:lnTo>
                  <a:pt x="15241" y="14160"/>
                </a:lnTo>
                <a:lnTo>
                  <a:pt x="8120" y="12378"/>
                </a:lnTo>
                <a:lnTo>
                  <a:pt x="6870" y="8999"/>
                </a:lnTo>
                <a:lnTo>
                  <a:pt x="7428" y="4661"/>
                </a:lnTo>
                <a:lnTo>
                  <a:pt x="5729" y="0"/>
                </a:lnTo>
                <a:close/>
              </a:path>
              <a:path w="28575" h="22225">
                <a:moveTo>
                  <a:pt x="23115" y="7061"/>
                </a:moveTo>
                <a:lnTo>
                  <a:pt x="12180" y="7175"/>
                </a:lnTo>
                <a:lnTo>
                  <a:pt x="12688" y="9969"/>
                </a:lnTo>
                <a:lnTo>
                  <a:pt x="15432" y="10744"/>
                </a:lnTo>
                <a:lnTo>
                  <a:pt x="15241" y="14160"/>
                </a:lnTo>
                <a:lnTo>
                  <a:pt x="26739" y="14160"/>
                </a:lnTo>
                <a:lnTo>
                  <a:pt x="26620" y="13652"/>
                </a:lnTo>
                <a:lnTo>
                  <a:pt x="23115" y="706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9" name="object 129"/>
          <p:cNvSpPr/>
          <p:nvPr/>
        </p:nvSpPr>
        <p:spPr>
          <a:xfrm>
            <a:off x="5543378" y="9418831"/>
            <a:ext cx="2229010" cy="638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0" name="object 130"/>
          <p:cNvSpPr/>
          <p:nvPr/>
        </p:nvSpPr>
        <p:spPr>
          <a:xfrm>
            <a:off x="7174010" y="9504001"/>
            <a:ext cx="19113" cy="20308"/>
          </a:xfrm>
          <a:custGeom>
            <a:avLst/>
            <a:gdLst/>
            <a:ahLst/>
            <a:cxnLst/>
            <a:rect l="l" t="t" r="r" b="b"/>
            <a:pathLst>
              <a:path w="20320" h="21590">
                <a:moveTo>
                  <a:pt x="0" y="13093"/>
                </a:moveTo>
                <a:lnTo>
                  <a:pt x="457" y="21107"/>
                </a:lnTo>
                <a:lnTo>
                  <a:pt x="14858" y="15836"/>
                </a:lnTo>
                <a:lnTo>
                  <a:pt x="17030" y="13982"/>
                </a:lnTo>
                <a:lnTo>
                  <a:pt x="17162" y="13576"/>
                </a:lnTo>
                <a:lnTo>
                  <a:pt x="5854" y="13576"/>
                </a:lnTo>
                <a:lnTo>
                  <a:pt x="0" y="13093"/>
                </a:lnTo>
                <a:close/>
              </a:path>
              <a:path w="20320" h="21590">
                <a:moveTo>
                  <a:pt x="10934" y="0"/>
                </a:moveTo>
                <a:lnTo>
                  <a:pt x="6603" y="622"/>
                </a:lnTo>
                <a:lnTo>
                  <a:pt x="7137" y="6591"/>
                </a:lnTo>
                <a:lnTo>
                  <a:pt x="10579" y="6819"/>
                </a:lnTo>
                <a:lnTo>
                  <a:pt x="8877" y="10922"/>
                </a:lnTo>
                <a:lnTo>
                  <a:pt x="5854" y="13576"/>
                </a:lnTo>
                <a:lnTo>
                  <a:pt x="17162" y="13576"/>
                </a:lnTo>
                <a:lnTo>
                  <a:pt x="19368" y="6769"/>
                </a:lnTo>
                <a:lnTo>
                  <a:pt x="10617" y="6769"/>
                </a:lnTo>
                <a:lnTo>
                  <a:pt x="10934" y="0"/>
                </a:lnTo>
                <a:close/>
              </a:path>
              <a:path w="20320" h="21590">
                <a:moveTo>
                  <a:pt x="20002" y="4813"/>
                </a:moveTo>
                <a:lnTo>
                  <a:pt x="10617" y="6769"/>
                </a:lnTo>
                <a:lnTo>
                  <a:pt x="19368" y="6769"/>
                </a:lnTo>
                <a:lnTo>
                  <a:pt x="20002" y="481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1" name="object 131"/>
          <p:cNvSpPr/>
          <p:nvPr/>
        </p:nvSpPr>
        <p:spPr>
          <a:xfrm>
            <a:off x="7210354" y="9512090"/>
            <a:ext cx="24488" cy="26281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5992" y="0"/>
                </a:moveTo>
                <a:lnTo>
                  <a:pt x="345" y="5400"/>
                </a:lnTo>
                <a:lnTo>
                  <a:pt x="0" y="15746"/>
                </a:lnTo>
                <a:lnTo>
                  <a:pt x="4848" y="25165"/>
                </a:lnTo>
                <a:lnTo>
                  <a:pt x="14781" y="27787"/>
                </a:lnTo>
                <a:lnTo>
                  <a:pt x="12646" y="19014"/>
                </a:lnTo>
                <a:lnTo>
                  <a:pt x="14676" y="16016"/>
                </a:lnTo>
                <a:lnTo>
                  <a:pt x="19492" y="15630"/>
                </a:lnTo>
                <a:lnTo>
                  <a:pt x="25715" y="14693"/>
                </a:lnTo>
                <a:lnTo>
                  <a:pt x="20928" y="10888"/>
                </a:lnTo>
                <a:lnTo>
                  <a:pt x="12334" y="10514"/>
                </a:lnTo>
                <a:lnTo>
                  <a:pt x="5500" y="8555"/>
                </a:lnTo>
                <a:lnTo>
                  <a:pt x="59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2" name="object 132"/>
          <p:cNvSpPr/>
          <p:nvPr/>
        </p:nvSpPr>
        <p:spPr>
          <a:xfrm>
            <a:off x="7631594" y="9537120"/>
            <a:ext cx="14335" cy="14932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749" y="0"/>
                </a:moveTo>
                <a:lnTo>
                  <a:pt x="0" y="6083"/>
                </a:lnTo>
                <a:lnTo>
                  <a:pt x="4546" y="7404"/>
                </a:lnTo>
                <a:lnTo>
                  <a:pt x="3441" y="13792"/>
                </a:lnTo>
                <a:lnTo>
                  <a:pt x="12357" y="15303"/>
                </a:lnTo>
                <a:lnTo>
                  <a:pt x="14871" y="9664"/>
                </a:lnTo>
                <a:lnTo>
                  <a:pt x="14376" y="711"/>
                </a:lnTo>
                <a:lnTo>
                  <a:pt x="74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3" name="object 133"/>
          <p:cNvSpPr/>
          <p:nvPr/>
        </p:nvSpPr>
        <p:spPr>
          <a:xfrm>
            <a:off x="7308732" y="9520159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2700" y="5679"/>
                </a:lnTo>
                <a:lnTo>
                  <a:pt x="7551" y="9424"/>
                </a:lnTo>
                <a:lnTo>
                  <a:pt x="14453" y="11324"/>
                </a:lnTo>
                <a:lnTo>
                  <a:pt x="23304" y="11468"/>
                </a:lnTo>
                <a:lnTo>
                  <a:pt x="18288" y="7875"/>
                </a:lnTo>
                <a:lnTo>
                  <a:pt x="12661" y="4829"/>
                </a:lnTo>
                <a:lnTo>
                  <a:pt x="6530" y="223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4" name="object 134"/>
          <p:cNvSpPr/>
          <p:nvPr/>
        </p:nvSpPr>
        <p:spPr>
          <a:xfrm>
            <a:off x="7420019" y="9535838"/>
            <a:ext cx="19113" cy="13737"/>
          </a:xfrm>
          <a:custGeom>
            <a:avLst/>
            <a:gdLst/>
            <a:ahLst/>
            <a:cxnLst/>
            <a:rect l="l" t="t" r="r" b="b"/>
            <a:pathLst>
              <a:path w="20320" h="14604">
                <a:moveTo>
                  <a:pt x="15102" y="3559"/>
                </a:moveTo>
                <a:lnTo>
                  <a:pt x="6997" y="3559"/>
                </a:lnTo>
                <a:lnTo>
                  <a:pt x="11279" y="5377"/>
                </a:lnTo>
                <a:lnTo>
                  <a:pt x="12752" y="9727"/>
                </a:lnTo>
                <a:lnTo>
                  <a:pt x="14618" y="13727"/>
                </a:lnTo>
                <a:lnTo>
                  <a:pt x="20078" y="14494"/>
                </a:lnTo>
                <a:lnTo>
                  <a:pt x="18845" y="6743"/>
                </a:lnTo>
                <a:lnTo>
                  <a:pt x="15102" y="3559"/>
                </a:lnTo>
                <a:close/>
              </a:path>
              <a:path w="20320" h="14604">
                <a:moveTo>
                  <a:pt x="4276" y="0"/>
                </a:moveTo>
                <a:lnTo>
                  <a:pt x="0" y="6607"/>
                </a:lnTo>
                <a:lnTo>
                  <a:pt x="3937" y="7369"/>
                </a:lnTo>
                <a:lnTo>
                  <a:pt x="6096" y="6176"/>
                </a:lnTo>
                <a:lnTo>
                  <a:pt x="6997" y="3559"/>
                </a:lnTo>
                <a:lnTo>
                  <a:pt x="15102" y="3559"/>
                </a:lnTo>
                <a:lnTo>
                  <a:pt x="12068" y="978"/>
                </a:lnTo>
                <a:lnTo>
                  <a:pt x="427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5" name="object 135"/>
          <p:cNvSpPr/>
          <p:nvPr/>
        </p:nvSpPr>
        <p:spPr>
          <a:xfrm>
            <a:off x="7405355" y="9567347"/>
            <a:ext cx="25684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7353" y="0"/>
                </a:moveTo>
                <a:lnTo>
                  <a:pt x="4559" y="507"/>
                </a:lnTo>
                <a:lnTo>
                  <a:pt x="3771" y="3238"/>
                </a:lnTo>
                <a:lnTo>
                  <a:pt x="345" y="3238"/>
                </a:lnTo>
                <a:lnTo>
                  <a:pt x="0" y="9867"/>
                </a:lnTo>
                <a:lnTo>
                  <a:pt x="6121" y="11627"/>
                </a:lnTo>
                <a:lnTo>
                  <a:pt x="12231" y="12593"/>
                </a:lnTo>
                <a:lnTo>
                  <a:pt x="19039" y="12552"/>
                </a:lnTo>
                <a:lnTo>
                  <a:pt x="27254" y="11290"/>
                </a:lnTo>
                <a:lnTo>
                  <a:pt x="23189" y="7645"/>
                </a:lnTo>
                <a:lnTo>
                  <a:pt x="15898" y="6907"/>
                </a:lnTo>
                <a:lnTo>
                  <a:pt x="9310" y="5537"/>
                </a:lnTo>
                <a:lnTo>
                  <a:pt x="8498" y="3238"/>
                </a:lnTo>
                <a:lnTo>
                  <a:pt x="3771" y="3238"/>
                </a:lnTo>
                <a:lnTo>
                  <a:pt x="355" y="3047"/>
                </a:lnTo>
                <a:lnTo>
                  <a:pt x="8430" y="3047"/>
                </a:lnTo>
                <a:lnTo>
                  <a:pt x="73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6" name="object 136"/>
          <p:cNvSpPr/>
          <p:nvPr/>
        </p:nvSpPr>
        <p:spPr>
          <a:xfrm>
            <a:off x="7383101" y="9572245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2501" y="7480"/>
                </a:lnTo>
                <a:lnTo>
                  <a:pt x="7759" y="12484"/>
                </a:lnTo>
                <a:lnTo>
                  <a:pt x="19900" y="11290"/>
                </a:lnTo>
                <a:lnTo>
                  <a:pt x="17183" y="4000"/>
                </a:lnTo>
                <a:lnTo>
                  <a:pt x="10388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7" name="object 137"/>
          <p:cNvSpPr/>
          <p:nvPr/>
        </p:nvSpPr>
        <p:spPr>
          <a:xfrm>
            <a:off x="7471959" y="9588247"/>
            <a:ext cx="13140" cy="12543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901" y="0"/>
                </a:moveTo>
                <a:lnTo>
                  <a:pt x="0" y="5016"/>
                </a:lnTo>
                <a:lnTo>
                  <a:pt x="1255" y="11373"/>
                </a:lnTo>
                <a:lnTo>
                  <a:pt x="7754" y="12923"/>
                </a:lnTo>
                <a:lnTo>
                  <a:pt x="13828" y="9847"/>
                </a:lnTo>
                <a:lnTo>
                  <a:pt x="13804" y="2324"/>
                </a:lnTo>
                <a:lnTo>
                  <a:pt x="8407" y="2324"/>
                </a:lnTo>
                <a:lnTo>
                  <a:pt x="90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8" name="object 138"/>
          <p:cNvSpPr/>
          <p:nvPr/>
        </p:nvSpPr>
        <p:spPr>
          <a:xfrm>
            <a:off x="7077056" y="9621656"/>
            <a:ext cx="16724" cy="19113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9328" y="0"/>
                </a:moveTo>
                <a:lnTo>
                  <a:pt x="1460" y="2212"/>
                </a:lnTo>
                <a:lnTo>
                  <a:pt x="0" y="13274"/>
                </a:lnTo>
                <a:lnTo>
                  <a:pt x="4648" y="18811"/>
                </a:lnTo>
                <a:lnTo>
                  <a:pt x="14198" y="19954"/>
                </a:lnTo>
                <a:lnTo>
                  <a:pt x="17310" y="11558"/>
                </a:lnTo>
                <a:lnTo>
                  <a:pt x="15149" y="4011"/>
                </a:lnTo>
                <a:lnTo>
                  <a:pt x="932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9" name="object 139"/>
          <p:cNvSpPr/>
          <p:nvPr/>
        </p:nvSpPr>
        <p:spPr>
          <a:xfrm>
            <a:off x="7093963" y="9693034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0" y="2336"/>
                </a:moveTo>
                <a:lnTo>
                  <a:pt x="241" y="12928"/>
                </a:lnTo>
                <a:lnTo>
                  <a:pt x="11518" y="13588"/>
                </a:lnTo>
                <a:lnTo>
                  <a:pt x="19723" y="17030"/>
                </a:lnTo>
                <a:lnTo>
                  <a:pt x="13677" y="10210"/>
                </a:lnTo>
                <a:lnTo>
                  <a:pt x="19786" y="8445"/>
                </a:lnTo>
                <a:lnTo>
                  <a:pt x="20249" y="3708"/>
                </a:lnTo>
                <a:lnTo>
                  <a:pt x="16383" y="3708"/>
                </a:lnTo>
                <a:lnTo>
                  <a:pt x="8369" y="3225"/>
                </a:lnTo>
                <a:lnTo>
                  <a:pt x="0" y="2336"/>
                </a:lnTo>
                <a:close/>
              </a:path>
              <a:path w="20954" h="17145">
                <a:moveTo>
                  <a:pt x="20612" y="0"/>
                </a:moveTo>
                <a:lnTo>
                  <a:pt x="16383" y="3708"/>
                </a:lnTo>
                <a:lnTo>
                  <a:pt x="20249" y="3708"/>
                </a:lnTo>
                <a:lnTo>
                  <a:pt x="2061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0" name="object 140"/>
          <p:cNvSpPr/>
          <p:nvPr/>
        </p:nvSpPr>
        <p:spPr>
          <a:xfrm>
            <a:off x="7586533" y="8448911"/>
            <a:ext cx="31059" cy="27474"/>
          </a:xfrm>
          <a:custGeom>
            <a:avLst/>
            <a:gdLst/>
            <a:ahLst/>
            <a:cxnLst/>
            <a:rect l="l" t="t" r="r" b="b"/>
            <a:pathLst>
              <a:path w="33020" h="29209">
                <a:moveTo>
                  <a:pt x="31320" y="24269"/>
                </a:moveTo>
                <a:lnTo>
                  <a:pt x="21856" y="24269"/>
                </a:lnTo>
                <a:lnTo>
                  <a:pt x="32651" y="29070"/>
                </a:lnTo>
                <a:lnTo>
                  <a:pt x="31320" y="24269"/>
                </a:lnTo>
                <a:close/>
              </a:path>
              <a:path w="33020" h="29209">
                <a:moveTo>
                  <a:pt x="0" y="0"/>
                </a:moveTo>
                <a:lnTo>
                  <a:pt x="1566" y="5889"/>
                </a:lnTo>
                <a:lnTo>
                  <a:pt x="7216" y="8102"/>
                </a:lnTo>
                <a:lnTo>
                  <a:pt x="14233" y="9086"/>
                </a:lnTo>
                <a:lnTo>
                  <a:pt x="19900" y="11290"/>
                </a:lnTo>
                <a:lnTo>
                  <a:pt x="20015" y="17424"/>
                </a:lnTo>
                <a:lnTo>
                  <a:pt x="15354" y="18262"/>
                </a:lnTo>
                <a:lnTo>
                  <a:pt x="15773" y="24739"/>
                </a:lnTo>
                <a:lnTo>
                  <a:pt x="21856" y="24269"/>
                </a:lnTo>
                <a:lnTo>
                  <a:pt x="31320" y="24269"/>
                </a:lnTo>
                <a:lnTo>
                  <a:pt x="30654" y="21869"/>
                </a:lnTo>
                <a:lnTo>
                  <a:pt x="26174" y="21869"/>
                </a:lnTo>
                <a:lnTo>
                  <a:pt x="22495" y="13823"/>
                </a:lnTo>
                <a:lnTo>
                  <a:pt x="17202" y="7229"/>
                </a:lnTo>
                <a:lnTo>
                  <a:pt x="9851" y="2488"/>
                </a:lnTo>
                <a:lnTo>
                  <a:pt x="0" y="0"/>
                </a:lnTo>
                <a:close/>
              </a:path>
              <a:path w="33020" h="29209">
                <a:moveTo>
                  <a:pt x="26898" y="17856"/>
                </a:moveTo>
                <a:lnTo>
                  <a:pt x="26479" y="19799"/>
                </a:lnTo>
                <a:lnTo>
                  <a:pt x="26174" y="21869"/>
                </a:lnTo>
                <a:lnTo>
                  <a:pt x="30654" y="21869"/>
                </a:lnTo>
                <a:lnTo>
                  <a:pt x="29756" y="18630"/>
                </a:lnTo>
                <a:lnTo>
                  <a:pt x="26898" y="1785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1" name="object 141"/>
          <p:cNvSpPr/>
          <p:nvPr/>
        </p:nvSpPr>
        <p:spPr>
          <a:xfrm>
            <a:off x="5673281" y="8361495"/>
            <a:ext cx="37629" cy="20308"/>
          </a:xfrm>
          <a:custGeom>
            <a:avLst/>
            <a:gdLst/>
            <a:ahLst/>
            <a:cxnLst/>
            <a:rect l="l" t="t" r="r" b="b"/>
            <a:pathLst>
              <a:path w="40004" h="21590">
                <a:moveTo>
                  <a:pt x="0" y="0"/>
                </a:moveTo>
                <a:lnTo>
                  <a:pt x="2155" y="6168"/>
                </a:lnTo>
                <a:lnTo>
                  <a:pt x="8154" y="8877"/>
                </a:lnTo>
                <a:lnTo>
                  <a:pt x="13214" y="12433"/>
                </a:lnTo>
                <a:lnTo>
                  <a:pt x="12547" y="21145"/>
                </a:lnTo>
                <a:lnTo>
                  <a:pt x="18509" y="15849"/>
                </a:lnTo>
                <a:lnTo>
                  <a:pt x="34159" y="15849"/>
                </a:lnTo>
                <a:lnTo>
                  <a:pt x="31436" y="14298"/>
                </a:lnTo>
                <a:lnTo>
                  <a:pt x="22552" y="9686"/>
                </a:lnTo>
                <a:lnTo>
                  <a:pt x="12386" y="5023"/>
                </a:lnTo>
                <a:lnTo>
                  <a:pt x="0" y="0"/>
                </a:lnTo>
                <a:close/>
              </a:path>
              <a:path w="40004" h="21590">
                <a:moveTo>
                  <a:pt x="34159" y="15849"/>
                </a:moveTo>
                <a:lnTo>
                  <a:pt x="18509" y="15849"/>
                </a:lnTo>
                <a:lnTo>
                  <a:pt x="24939" y="17087"/>
                </a:lnTo>
                <a:lnTo>
                  <a:pt x="32032" y="19859"/>
                </a:lnTo>
                <a:lnTo>
                  <a:pt x="39979" y="19164"/>
                </a:lnTo>
                <a:lnTo>
                  <a:pt x="34159" y="1584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2" name="object 142"/>
          <p:cNvSpPr/>
          <p:nvPr/>
        </p:nvSpPr>
        <p:spPr>
          <a:xfrm>
            <a:off x="6210482" y="8408919"/>
            <a:ext cx="30461" cy="20905"/>
          </a:xfrm>
          <a:custGeom>
            <a:avLst/>
            <a:gdLst/>
            <a:ahLst/>
            <a:cxnLst/>
            <a:rect l="l" t="t" r="r" b="b"/>
            <a:pathLst>
              <a:path w="32385" h="22225">
                <a:moveTo>
                  <a:pt x="0" y="0"/>
                </a:moveTo>
                <a:lnTo>
                  <a:pt x="4857" y="9674"/>
                </a:lnTo>
                <a:lnTo>
                  <a:pt x="13857" y="11871"/>
                </a:lnTo>
                <a:lnTo>
                  <a:pt x="23326" y="13644"/>
                </a:lnTo>
                <a:lnTo>
                  <a:pt x="29590" y="22047"/>
                </a:lnTo>
                <a:lnTo>
                  <a:pt x="32260" y="20498"/>
                </a:lnTo>
                <a:lnTo>
                  <a:pt x="31068" y="16575"/>
                </a:lnTo>
                <a:lnTo>
                  <a:pt x="29360" y="11129"/>
                </a:lnTo>
                <a:lnTo>
                  <a:pt x="30158" y="6770"/>
                </a:lnTo>
                <a:lnTo>
                  <a:pt x="20841" y="6770"/>
                </a:lnTo>
                <a:lnTo>
                  <a:pt x="15325" y="4827"/>
                </a:lnTo>
                <a:lnTo>
                  <a:pt x="9766" y="1725"/>
                </a:lnTo>
                <a:lnTo>
                  <a:pt x="0" y="0"/>
                </a:lnTo>
                <a:close/>
              </a:path>
              <a:path w="32385" h="22225">
                <a:moveTo>
                  <a:pt x="30479" y="5016"/>
                </a:moveTo>
                <a:lnTo>
                  <a:pt x="20841" y="6770"/>
                </a:lnTo>
                <a:lnTo>
                  <a:pt x="30158" y="6770"/>
                </a:lnTo>
                <a:lnTo>
                  <a:pt x="30479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3" name="object 143"/>
          <p:cNvSpPr/>
          <p:nvPr/>
        </p:nvSpPr>
        <p:spPr>
          <a:xfrm>
            <a:off x="5984963" y="8436120"/>
            <a:ext cx="59132" cy="27474"/>
          </a:xfrm>
          <a:custGeom>
            <a:avLst/>
            <a:gdLst/>
            <a:ahLst/>
            <a:cxnLst/>
            <a:rect l="l" t="t" r="r" b="b"/>
            <a:pathLst>
              <a:path w="62864" h="29209">
                <a:moveTo>
                  <a:pt x="40950" y="11468"/>
                </a:moveTo>
                <a:lnTo>
                  <a:pt x="32725" y="11468"/>
                </a:lnTo>
                <a:lnTo>
                  <a:pt x="39672" y="12788"/>
                </a:lnTo>
                <a:lnTo>
                  <a:pt x="39050" y="20916"/>
                </a:lnTo>
                <a:lnTo>
                  <a:pt x="42237" y="25628"/>
                </a:lnTo>
                <a:lnTo>
                  <a:pt x="52524" y="28638"/>
                </a:lnTo>
                <a:lnTo>
                  <a:pt x="52563" y="20269"/>
                </a:lnTo>
                <a:lnTo>
                  <a:pt x="57638" y="20269"/>
                </a:lnTo>
                <a:lnTo>
                  <a:pt x="56820" y="19794"/>
                </a:lnTo>
                <a:lnTo>
                  <a:pt x="49024" y="17889"/>
                </a:lnTo>
                <a:lnTo>
                  <a:pt x="42360" y="14967"/>
                </a:lnTo>
                <a:lnTo>
                  <a:pt x="40950" y="11468"/>
                </a:lnTo>
                <a:close/>
              </a:path>
              <a:path w="62864" h="29209">
                <a:moveTo>
                  <a:pt x="17731" y="6629"/>
                </a:moveTo>
                <a:lnTo>
                  <a:pt x="5661" y="6629"/>
                </a:lnTo>
                <a:lnTo>
                  <a:pt x="15838" y="8822"/>
                </a:lnTo>
                <a:lnTo>
                  <a:pt x="22164" y="14487"/>
                </a:lnTo>
                <a:lnTo>
                  <a:pt x="27677" y="20881"/>
                </a:lnTo>
                <a:lnTo>
                  <a:pt x="35418" y="25260"/>
                </a:lnTo>
                <a:lnTo>
                  <a:pt x="34818" y="19728"/>
                </a:lnTo>
                <a:lnTo>
                  <a:pt x="31585" y="17483"/>
                </a:lnTo>
                <a:lnTo>
                  <a:pt x="29595" y="15678"/>
                </a:lnTo>
                <a:lnTo>
                  <a:pt x="32725" y="11468"/>
                </a:lnTo>
                <a:lnTo>
                  <a:pt x="40950" y="11468"/>
                </a:lnTo>
                <a:lnTo>
                  <a:pt x="40277" y="9795"/>
                </a:lnTo>
                <a:lnTo>
                  <a:pt x="30909" y="9795"/>
                </a:lnTo>
                <a:lnTo>
                  <a:pt x="23667" y="9291"/>
                </a:lnTo>
                <a:lnTo>
                  <a:pt x="17731" y="6629"/>
                </a:lnTo>
                <a:close/>
              </a:path>
              <a:path w="62864" h="29209">
                <a:moveTo>
                  <a:pt x="57638" y="20269"/>
                </a:moveTo>
                <a:lnTo>
                  <a:pt x="52563" y="20269"/>
                </a:lnTo>
                <a:lnTo>
                  <a:pt x="62850" y="23291"/>
                </a:lnTo>
                <a:lnTo>
                  <a:pt x="57638" y="20269"/>
                </a:lnTo>
                <a:close/>
              </a:path>
              <a:path w="62864" h="29209">
                <a:moveTo>
                  <a:pt x="9421" y="0"/>
                </a:moveTo>
                <a:lnTo>
                  <a:pt x="4004" y="3968"/>
                </a:lnTo>
                <a:lnTo>
                  <a:pt x="27" y="9291"/>
                </a:lnTo>
                <a:lnTo>
                  <a:pt x="0" y="9795"/>
                </a:lnTo>
                <a:lnTo>
                  <a:pt x="425" y="14357"/>
                </a:lnTo>
                <a:lnTo>
                  <a:pt x="8532" y="17018"/>
                </a:lnTo>
                <a:lnTo>
                  <a:pt x="6881" y="14185"/>
                </a:lnTo>
                <a:lnTo>
                  <a:pt x="5268" y="11315"/>
                </a:lnTo>
                <a:lnTo>
                  <a:pt x="5661" y="6629"/>
                </a:lnTo>
                <a:lnTo>
                  <a:pt x="17731" y="6629"/>
                </a:lnTo>
                <a:lnTo>
                  <a:pt x="16877" y="6246"/>
                </a:lnTo>
                <a:lnTo>
                  <a:pt x="9421" y="0"/>
                </a:lnTo>
                <a:close/>
              </a:path>
              <a:path w="62864" h="29209">
                <a:moveTo>
                  <a:pt x="39723" y="8420"/>
                </a:moveTo>
                <a:lnTo>
                  <a:pt x="30909" y="9795"/>
                </a:lnTo>
                <a:lnTo>
                  <a:pt x="40277" y="9795"/>
                </a:lnTo>
                <a:lnTo>
                  <a:pt x="39723" y="842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4" name="object 144"/>
          <p:cNvSpPr/>
          <p:nvPr/>
        </p:nvSpPr>
        <p:spPr>
          <a:xfrm>
            <a:off x="7691341" y="8547695"/>
            <a:ext cx="15530" cy="16724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2604" y="0"/>
                </a:moveTo>
                <a:lnTo>
                  <a:pt x="0" y="3794"/>
                </a:lnTo>
                <a:lnTo>
                  <a:pt x="3522" y="8134"/>
                </a:lnTo>
                <a:lnTo>
                  <a:pt x="8916" y="12798"/>
                </a:lnTo>
                <a:lnTo>
                  <a:pt x="11926" y="17564"/>
                </a:lnTo>
                <a:lnTo>
                  <a:pt x="16204" y="12265"/>
                </a:lnTo>
                <a:lnTo>
                  <a:pt x="12785" y="7829"/>
                </a:lnTo>
                <a:lnTo>
                  <a:pt x="6606" y="3869"/>
                </a:lnTo>
                <a:lnTo>
                  <a:pt x="260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5" name="object 145"/>
          <p:cNvSpPr/>
          <p:nvPr/>
        </p:nvSpPr>
        <p:spPr>
          <a:xfrm>
            <a:off x="6975003" y="8526437"/>
            <a:ext cx="19711" cy="19711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0" y="6451"/>
                </a:moveTo>
                <a:lnTo>
                  <a:pt x="2423" y="9951"/>
                </a:lnTo>
                <a:lnTo>
                  <a:pt x="6473" y="11984"/>
                </a:lnTo>
                <a:lnTo>
                  <a:pt x="9661" y="14790"/>
                </a:lnTo>
                <a:lnTo>
                  <a:pt x="9499" y="20612"/>
                </a:lnTo>
                <a:lnTo>
                  <a:pt x="13830" y="20002"/>
                </a:lnTo>
                <a:lnTo>
                  <a:pt x="13284" y="14020"/>
                </a:lnTo>
                <a:lnTo>
                  <a:pt x="9855" y="13804"/>
                </a:lnTo>
                <a:lnTo>
                  <a:pt x="11302" y="9093"/>
                </a:lnTo>
                <a:lnTo>
                  <a:pt x="17611" y="9093"/>
                </a:lnTo>
                <a:lnTo>
                  <a:pt x="16781" y="8339"/>
                </a:lnTo>
                <a:lnTo>
                  <a:pt x="13634" y="6654"/>
                </a:lnTo>
                <a:lnTo>
                  <a:pt x="4495" y="6654"/>
                </a:lnTo>
                <a:lnTo>
                  <a:pt x="0" y="6451"/>
                </a:lnTo>
                <a:close/>
              </a:path>
              <a:path w="20954" h="20954">
                <a:moveTo>
                  <a:pt x="17611" y="9093"/>
                </a:moveTo>
                <a:lnTo>
                  <a:pt x="11302" y="9093"/>
                </a:lnTo>
                <a:lnTo>
                  <a:pt x="15850" y="13804"/>
                </a:lnTo>
                <a:lnTo>
                  <a:pt x="15906" y="14020"/>
                </a:lnTo>
                <a:lnTo>
                  <a:pt x="16484" y="17564"/>
                </a:lnTo>
                <a:lnTo>
                  <a:pt x="20934" y="12110"/>
                </a:lnTo>
                <a:lnTo>
                  <a:pt x="17611" y="9093"/>
                </a:lnTo>
                <a:close/>
              </a:path>
              <a:path w="20954" h="20954">
                <a:moveTo>
                  <a:pt x="7162" y="0"/>
                </a:moveTo>
                <a:lnTo>
                  <a:pt x="3416" y="647"/>
                </a:lnTo>
                <a:lnTo>
                  <a:pt x="4495" y="6654"/>
                </a:lnTo>
                <a:lnTo>
                  <a:pt x="13634" y="6654"/>
                </a:lnTo>
                <a:lnTo>
                  <a:pt x="10149" y="4789"/>
                </a:lnTo>
                <a:lnTo>
                  <a:pt x="716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6" name="object 146"/>
          <p:cNvSpPr/>
          <p:nvPr/>
        </p:nvSpPr>
        <p:spPr>
          <a:xfrm>
            <a:off x="7042117" y="8599629"/>
            <a:ext cx="50770" cy="13140"/>
          </a:xfrm>
          <a:custGeom>
            <a:avLst/>
            <a:gdLst/>
            <a:ahLst/>
            <a:cxnLst/>
            <a:rect l="l" t="t" r="r" b="b"/>
            <a:pathLst>
              <a:path w="53975" h="13970">
                <a:moveTo>
                  <a:pt x="17982" y="0"/>
                </a:moveTo>
                <a:lnTo>
                  <a:pt x="0" y="692"/>
                </a:lnTo>
                <a:lnTo>
                  <a:pt x="15668" y="4575"/>
                </a:lnTo>
                <a:lnTo>
                  <a:pt x="25561" y="7240"/>
                </a:lnTo>
                <a:lnTo>
                  <a:pt x="36165" y="9898"/>
                </a:lnTo>
                <a:lnTo>
                  <a:pt x="53962" y="13760"/>
                </a:lnTo>
                <a:lnTo>
                  <a:pt x="49609" y="6673"/>
                </a:lnTo>
                <a:lnTo>
                  <a:pt x="36068" y="2040"/>
                </a:lnTo>
                <a:lnTo>
                  <a:pt x="179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7" name="object 147"/>
          <p:cNvSpPr/>
          <p:nvPr/>
        </p:nvSpPr>
        <p:spPr>
          <a:xfrm>
            <a:off x="6043940" y="8583305"/>
            <a:ext cx="126029" cy="57340"/>
          </a:xfrm>
          <a:custGeom>
            <a:avLst/>
            <a:gdLst/>
            <a:ahLst/>
            <a:cxnLst/>
            <a:rect l="l" t="t" r="r" b="b"/>
            <a:pathLst>
              <a:path w="133985" h="60959">
                <a:moveTo>
                  <a:pt x="53299" y="12534"/>
                </a:moveTo>
                <a:lnTo>
                  <a:pt x="43738" y="12534"/>
                </a:lnTo>
                <a:lnTo>
                  <a:pt x="58708" y="27885"/>
                </a:lnTo>
                <a:lnTo>
                  <a:pt x="74649" y="35005"/>
                </a:lnTo>
                <a:lnTo>
                  <a:pt x="89882" y="42761"/>
                </a:lnTo>
                <a:lnTo>
                  <a:pt x="102730" y="60020"/>
                </a:lnTo>
                <a:lnTo>
                  <a:pt x="112451" y="60912"/>
                </a:lnTo>
                <a:lnTo>
                  <a:pt x="121102" y="60612"/>
                </a:lnTo>
                <a:lnTo>
                  <a:pt x="128317" y="58714"/>
                </a:lnTo>
                <a:lnTo>
                  <a:pt x="133731" y="54813"/>
                </a:lnTo>
                <a:lnTo>
                  <a:pt x="104332" y="32296"/>
                </a:lnTo>
                <a:lnTo>
                  <a:pt x="74442" y="18424"/>
                </a:lnTo>
                <a:lnTo>
                  <a:pt x="53299" y="12534"/>
                </a:lnTo>
                <a:close/>
              </a:path>
              <a:path w="133985" h="60959">
                <a:moveTo>
                  <a:pt x="0" y="0"/>
                </a:moveTo>
                <a:lnTo>
                  <a:pt x="8425" y="9480"/>
                </a:lnTo>
                <a:lnTo>
                  <a:pt x="19921" y="14477"/>
                </a:lnTo>
                <a:lnTo>
                  <a:pt x="32391" y="15369"/>
                </a:lnTo>
                <a:lnTo>
                  <a:pt x="43738" y="12534"/>
                </a:lnTo>
                <a:lnTo>
                  <a:pt x="53299" y="12534"/>
                </a:lnTo>
                <a:lnTo>
                  <a:pt x="40764" y="90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8" name="object 148"/>
          <p:cNvSpPr/>
          <p:nvPr/>
        </p:nvSpPr>
        <p:spPr>
          <a:xfrm>
            <a:off x="7082301" y="8647984"/>
            <a:ext cx="16724" cy="1314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0" y="4212"/>
                </a:moveTo>
                <a:lnTo>
                  <a:pt x="2093" y="8434"/>
                </a:lnTo>
                <a:lnTo>
                  <a:pt x="7513" y="13458"/>
                </a:lnTo>
                <a:lnTo>
                  <a:pt x="15382" y="13804"/>
                </a:lnTo>
                <a:lnTo>
                  <a:pt x="16354" y="10032"/>
                </a:lnTo>
                <a:lnTo>
                  <a:pt x="8740" y="10032"/>
                </a:lnTo>
                <a:lnTo>
                  <a:pt x="6009" y="9245"/>
                </a:lnTo>
                <a:lnTo>
                  <a:pt x="5527" y="6438"/>
                </a:lnTo>
                <a:lnTo>
                  <a:pt x="2110" y="6273"/>
                </a:lnTo>
                <a:lnTo>
                  <a:pt x="0" y="4212"/>
                </a:lnTo>
                <a:close/>
              </a:path>
              <a:path w="17779" h="13970">
                <a:moveTo>
                  <a:pt x="12689" y="0"/>
                </a:moveTo>
                <a:lnTo>
                  <a:pt x="8663" y="342"/>
                </a:lnTo>
                <a:lnTo>
                  <a:pt x="9489" y="6057"/>
                </a:lnTo>
                <a:lnTo>
                  <a:pt x="8740" y="10032"/>
                </a:lnTo>
                <a:lnTo>
                  <a:pt x="16354" y="10032"/>
                </a:lnTo>
                <a:lnTo>
                  <a:pt x="17198" y="6756"/>
                </a:lnTo>
                <a:lnTo>
                  <a:pt x="13515" y="4660"/>
                </a:lnTo>
                <a:lnTo>
                  <a:pt x="126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9" name="object 149"/>
          <p:cNvSpPr/>
          <p:nvPr/>
        </p:nvSpPr>
        <p:spPr>
          <a:xfrm>
            <a:off x="6423996" y="8625708"/>
            <a:ext cx="17321" cy="173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0"/>
                </a:moveTo>
                <a:lnTo>
                  <a:pt x="1943" y="8881"/>
                </a:lnTo>
                <a:lnTo>
                  <a:pt x="6899" y="11507"/>
                </a:lnTo>
                <a:lnTo>
                  <a:pt x="12440" y="12860"/>
                </a:lnTo>
                <a:lnTo>
                  <a:pt x="16141" y="17919"/>
                </a:lnTo>
                <a:lnTo>
                  <a:pt x="18329" y="17348"/>
                </a:lnTo>
                <a:lnTo>
                  <a:pt x="15371" y="10226"/>
                </a:lnTo>
                <a:lnTo>
                  <a:pt x="8763" y="24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0" name="object 150"/>
          <p:cNvSpPr/>
          <p:nvPr/>
        </p:nvSpPr>
        <p:spPr>
          <a:xfrm>
            <a:off x="6394156" y="8643420"/>
            <a:ext cx="18516" cy="20308"/>
          </a:xfrm>
          <a:custGeom>
            <a:avLst/>
            <a:gdLst/>
            <a:ahLst/>
            <a:cxnLst/>
            <a:rect l="l" t="t" r="r" b="b"/>
            <a:pathLst>
              <a:path w="19685" h="21590">
                <a:moveTo>
                  <a:pt x="0" y="0"/>
                </a:moveTo>
                <a:lnTo>
                  <a:pt x="5171" y="5082"/>
                </a:lnTo>
                <a:lnTo>
                  <a:pt x="8659" y="11679"/>
                </a:lnTo>
                <a:lnTo>
                  <a:pt x="12660" y="17811"/>
                </a:lnTo>
                <a:lnTo>
                  <a:pt x="19367" y="21501"/>
                </a:lnTo>
                <a:lnTo>
                  <a:pt x="16403" y="14435"/>
                </a:lnTo>
                <a:lnTo>
                  <a:pt x="13231" y="7554"/>
                </a:lnTo>
                <a:lnTo>
                  <a:pt x="8285" y="22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1" name="object 151"/>
          <p:cNvSpPr/>
          <p:nvPr/>
        </p:nvSpPr>
        <p:spPr>
          <a:xfrm>
            <a:off x="7303322" y="8703916"/>
            <a:ext cx="28670" cy="14335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0" y="0"/>
                </a:moveTo>
                <a:lnTo>
                  <a:pt x="5362" y="5717"/>
                </a:lnTo>
                <a:lnTo>
                  <a:pt x="12595" y="9752"/>
                </a:lnTo>
                <a:lnTo>
                  <a:pt x="21013" y="12717"/>
                </a:lnTo>
                <a:lnTo>
                  <a:pt x="29933" y="15227"/>
                </a:lnTo>
                <a:lnTo>
                  <a:pt x="25572" y="8611"/>
                </a:lnTo>
                <a:lnTo>
                  <a:pt x="17467" y="5365"/>
                </a:lnTo>
                <a:lnTo>
                  <a:pt x="8111" y="32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2" name="object 152"/>
          <p:cNvSpPr/>
          <p:nvPr/>
        </p:nvSpPr>
        <p:spPr>
          <a:xfrm>
            <a:off x="6651973" y="8682647"/>
            <a:ext cx="28670" cy="22100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7086" y="13474"/>
                </a:moveTo>
                <a:lnTo>
                  <a:pt x="3048" y="13804"/>
                </a:lnTo>
                <a:lnTo>
                  <a:pt x="6076" y="23083"/>
                </a:lnTo>
                <a:lnTo>
                  <a:pt x="12598" y="23356"/>
                </a:lnTo>
                <a:lnTo>
                  <a:pt x="21110" y="20061"/>
                </a:lnTo>
                <a:lnTo>
                  <a:pt x="30111" y="18630"/>
                </a:lnTo>
                <a:lnTo>
                  <a:pt x="21397" y="15123"/>
                </a:lnTo>
                <a:lnTo>
                  <a:pt x="21189" y="14897"/>
                </a:lnTo>
                <a:lnTo>
                  <a:pt x="12687" y="14897"/>
                </a:lnTo>
                <a:lnTo>
                  <a:pt x="7086" y="13474"/>
                </a:lnTo>
                <a:close/>
              </a:path>
              <a:path w="30479" h="23495">
                <a:moveTo>
                  <a:pt x="16757" y="10083"/>
                </a:moveTo>
                <a:lnTo>
                  <a:pt x="8382" y="10083"/>
                </a:lnTo>
                <a:lnTo>
                  <a:pt x="13449" y="10934"/>
                </a:lnTo>
                <a:lnTo>
                  <a:pt x="12687" y="14897"/>
                </a:lnTo>
                <a:lnTo>
                  <a:pt x="21189" y="14897"/>
                </a:lnTo>
                <a:lnTo>
                  <a:pt x="16757" y="10083"/>
                </a:lnTo>
                <a:close/>
              </a:path>
              <a:path w="30479" h="23495">
                <a:moveTo>
                  <a:pt x="355" y="0"/>
                </a:moveTo>
                <a:lnTo>
                  <a:pt x="2286" y="3136"/>
                </a:lnTo>
                <a:lnTo>
                  <a:pt x="4152" y="6311"/>
                </a:lnTo>
                <a:lnTo>
                  <a:pt x="0" y="6807"/>
                </a:lnTo>
                <a:lnTo>
                  <a:pt x="812" y="11493"/>
                </a:lnTo>
                <a:lnTo>
                  <a:pt x="8382" y="10083"/>
                </a:lnTo>
                <a:lnTo>
                  <a:pt x="16757" y="10083"/>
                </a:lnTo>
                <a:lnTo>
                  <a:pt x="15681" y="8915"/>
                </a:lnTo>
                <a:lnTo>
                  <a:pt x="9741" y="2907"/>
                </a:lnTo>
                <a:lnTo>
                  <a:pt x="35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3" name="object 153"/>
          <p:cNvSpPr/>
          <p:nvPr/>
        </p:nvSpPr>
        <p:spPr>
          <a:xfrm>
            <a:off x="6565474" y="8684519"/>
            <a:ext cx="44200" cy="15530"/>
          </a:xfrm>
          <a:custGeom>
            <a:avLst/>
            <a:gdLst/>
            <a:ahLst/>
            <a:cxnLst/>
            <a:rect l="l" t="t" r="r" b="b"/>
            <a:pathLst>
              <a:path w="46989" h="16509">
                <a:moveTo>
                  <a:pt x="0" y="0"/>
                </a:moveTo>
                <a:lnTo>
                  <a:pt x="9515" y="6033"/>
                </a:lnTo>
                <a:lnTo>
                  <a:pt x="20172" y="11041"/>
                </a:lnTo>
                <a:lnTo>
                  <a:pt x="32484" y="14560"/>
                </a:lnTo>
                <a:lnTo>
                  <a:pt x="46964" y="16128"/>
                </a:lnTo>
                <a:lnTo>
                  <a:pt x="33572" y="9531"/>
                </a:lnTo>
                <a:lnTo>
                  <a:pt x="24301" y="5249"/>
                </a:lnTo>
                <a:lnTo>
                  <a:pt x="14621" y="237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4" name="object 154"/>
          <p:cNvSpPr/>
          <p:nvPr/>
        </p:nvSpPr>
        <p:spPr>
          <a:xfrm>
            <a:off x="6591621" y="873729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4924" y="6113"/>
                </a:lnTo>
                <a:lnTo>
                  <a:pt x="12725" y="9634"/>
                </a:lnTo>
                <a:lnTo>
                  <a:pt x="22545" y="11338"/>
                </a:lnTo>
                <a:lnTo>
                  <a:pt x="33528" y="12001"/>
                </a:lnTo>
                <a:lnTo>
                  <a:pt x="25360" y="8806"/>
                </a:lnTo>
                <a:lnTo>
                  <a:pt x="17030" y="5757"/>
                </a:lnTo>
                <a:lnTo>
                  <a:pt x="8567" y="283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5" name="object 155"/>
          <p:cNvSpPr/>
          <p:nvPr/>
        </p:nvSpPr>
        <p:spPr>
          <a:xfrm>
            <a:off x="6543229" y="8741180"/>
            <a:ext cx="25684" cy="14932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6868" y="4936"/>
                </a:lnTo>
                <a:lnTo>
                  <a:pt x="15473" y="11790"/>
                </a:lnTo>
                <a:lnTo>
                  <a:pt x="23018" y="15660"/>
                </a:lnTo>
                <a:lnTo>
                  <a:pt x="26708" y="11645"/>
                </a:lnTo>
                <a:lnTo>
                  <a:pt x="19900" y="11290"/>
                </a:lnTo>
                <a:lnTo>
                  <a:pt x="19558" y="7302"/>
                </a:lnTo>
                <a:lnTo>
                  <a:pt x="20967" y="5270"/>
                </a:lnTo>
                <a:lnTo>
                  <a:pt x="23660" y="4648"/>
                </a:lnTo>
                <a:lnTo>
                  <a:pt x="20490" y="1017"/>
                </a:lnTo>
                <a:lnTo>
                  <a:pt x="17051" y="658"/>
                </a:lnTo>
                <a:lnTo>
                  <a:pt x="6477" y="658"/>
                </a:lnTo>
                <a:lnTo>
                  <a:pt x="0" y="0"/>
                </a:lnTo>
                <a:close/>
              </a:path>
              <a:path w="27304" h="15875">
                <a:moveTo>
                  <a:pt x="14035" y="342"/>
                </a:moveTo>
                <a:lnTo>
                  <a:pt x="6477" y="658"/>
                </a:lnTo>
                <a:lnTo>
                  <a:pt x="17051" y="658"/>
                </a:lnTo>
                <a:lnTo>
                  <a:pt x="14035" y="34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6" name="object 156"/>
          <p:cNvSpPr/>
          <p:nvPr/>
        </p:nvSpPr>
        <p:spPr>
          <a:xfrm>
            <a:off x="6892777" y="8804125"/>
            <a:ext cx="32254" cy="25684"/>
          </a:xfrm>
          <a:custGeom>
            <a:avLst/>
            <a:gdLst/>
            <a:ahLst/>
            <a:cxnLst/>
            <a:rect l="l" t="t" r="r" b="b"/>
            <a:pathLst>
              <a:path w="34290" h="27304">
                <a:moveTo>
                  <a:pt x="0" y="10617"/>
                </a:moveTo>
                <a:lnTo>
                  <a:pt x="3492" y="17195"/>
                </a:lnTo>
                <a:lnTo>
                  <a:pt x="12814" y="18541"/>
                </a:lnTo>
                <a:lnTo>
                  <a:pt x="16319" y="25133"/>
                </a:lnTo>
                <a:lnTo>
                  <a:pt x="21882" y="26885"/>
                </a:lnTo>
                <a:lnTo>
                  <a:pt x="16815" y="12810"/>
                </a:lnTo>
                <a:lnTo>
                  <a:pt x="7100" y="12810"/>
                </a:lnTo>
                <a:lnTo>
                  <a:pt x="0" y="10617"/>
                </a:lnTo>
                <a:close/>
              </a:path>
              <a:path w="34290" h="27304">
                <a:moveTo>
                  <a:pt x="10579" y="4343"/>
                </a:moveTo>
                <a:lnTo>
                  <a:pt x="8365" y="9572"/>
                </a:lnTo>
                <a:lnTo>
                  <a:pt x="8547" y="12428"/>
                </a:lnTo>
                <a:lnTo>
                  <a:pt x="7100" y="12810"/>
                </a:lnTo>
                <a:lnTo>
                  <a:pt x="16815" y="12810"/>
                </a:lnTo>
                <a:lnTo>
                  <a:pt x="16675" y="12420"/>
                </a:lnTo>
                <a:lnTo>
                  <a:pt x="13627" y="11328"/>
                </a:lnTo>
                <a:lnTo>
                  <a:pt x="16018" y="8311"/>
                </a:lnTo>
                <a:lnTo>
                  <a:pt x="21808" y="7658"/>
                </a:lnTo>
                <a:lnTo>
                  <a:pt x="20053" y="7658"/>
                </a:lnTo>
                <a:lnTo>
                  <a:pt x="10579" y="4343"/>
                </a:lnTo>
                <a:close/>
              </a:path>
              <a:path w="34290" h="27304">
                <a:moveTo>
                  <a:pt x="31374" y="7596"/>
                </a:moveTo>
                <a:lnTo>
                  <a:pt x="22356" y="7596"/>
                </a:lnTo>
                <a:lnTo>
                  <a:pt x="28587" y="8969"/>
                </a:lnTo>
                <a:lnTo>
                  <a:pt x="30657" y="12217"/>
                </a:lnTo>
                <a:lnTo>
                  <a:pt x="34116" y="10685"/>
                </a:lnTo>
                <a:lnTo>
                  <a:pt x="32175" y="8304"/>
                </a:lnTo>
                <a:lnTo>
                  <a:pt x="31374" y="7596"/>
                </a:lnTo>
                <a:close/>
              </a:path>
              <a:path w="34290" h="27304">
                <a:moveTo>
                  <a:pt x="19646" y="0"/>
                </a:moveTo>
                <a:lnTo>
                  <a:pt x="20053" y="7658"/>
                </a:lnTo>
                <a:lnTo>
                  <a:pt x="21808" y="7658"/>
                </a:lnTo>
                <a:lnTo>
                  <a:pt x="22356" y="7596"/>
                </a:lnTo>
                <a:lnTo>
                  <a:pt x="31374" y="7596"/>
                </a:lnTo>
                <a:lnTo>
                  <a:pt x="28757" y="5282"/>
                </a:lnTo>
                <a:lnTo>
                  <a:pt x="27787" y="1828"/>
                </a:lnTo>
                <a:lnTo>
                  <a:pt x="196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7" name="object 157"/>
          <p:cNvSpPr/>
          <p:nvPr/>
        </p:nvSpPr>
        <p:spPr>
          <a:xfrm>
            <a:off x="6212597" y="8797738"/>
            <a:ext cx="25086" cy="27474"/>
          </a:xfrm>
          <a:custGeom>
            <a:avLst/>
            <a:gdLst/>
            <a:ahLst/>
            <a:cxnLst/>
            <a:rect l="l" t="t" r="r" b="b"/>
            <a:pathLst>
              <a:path w="26670" h="29209">
                <a:moveTo>
                  <a:pt x="5427" y="11667"/>
                </a:moveTo>
                <a:lnTo>
                  <a:pt x="1282" y="12147"/>
                </a:lnTo>
                <a:lnTo>
                  <a:pt x="7748" y="19952"/>
                </a:lnTo>
                <a:lnTo>
                  <a:pt x="25819" y="28676"/>
                </a:lnTo>
                <a:lnTo>
                  <a:pt x="25930" y="24917"/>
                </a:lnTo>
                <a:lnTo>
                  <a:pt x="19189" y="24917"/>
                </a:lnTo>
                <a:lnTo>
                  <a:pt x="5427" y="11667"/>
                </a:lnTo>
                <a:close/>
              </a:path>
              <a:path w="26670" h="29209">
                <a:moveTo>
                  <a:pt x="0" y="0"/>
                </a:moveTo>
                <a:lnTo>
                  <a:pt x="6848" y="4386"/>
                </a:lnTo>
                <a:lnTo>
                  <a:pt x="13119" y="9286"/>
                </a:lnTo>
                <a:lnTo>
                  <a:pt x="17627" y="15773"/>
                </a:lnTo>
                <a:lnTo>
                  <a:pt x="19189" y="24917"/>
                </a:lnTo>
                <a:lnTo>
                  <a:pt x="25930" y="24917"/>
                </a:lnTo>
                <a:lnTo>
                  <a:pt x="26215" y="15341"/>
                </a:lnTo>
                <a:lnTo>
                  <a:pt x="21020" y="7042"/>
                </a:lnTo>
                <a:lnTo>
                  <a:pt x="11769" y="239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8" name="object 158"/>
          <p:cNvSpPr/>
          <p:nvPr/>
        </p:nvSpPr>
        <p:spPr>
          <a:xfrm>
            <a:off x="7204085" y="8873133"/>
            <a:ext cx="29267" cy="10751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29533" y="6602"/>
                </a:moveTo>
                <a:lnTo>
                  <a:pt x="23602" y="6602"/>
                </a:lnTo>
                <a:lnTo>
                  <a:pt x="30612" y="10844"/>
                </a:lnTo>
                <a:lnTo>
                  <a:pt x="29533" y="6602"/>
                </a:lnTo>
                <a:close/>
              </a:path>
              <a:path w="31115" h="11429">
                <a:moveTo>
                  <a:pt x="0" y="0"/>
                </a:moveTo>
                <a:lnTo>
                  <a:pt x="10534" y="2957"/>
                </a:lnTo>
                <a:lnTo>
                  <a:pt x="20795" y="9002"/>
                </a:lnTo>
                <a:lnTo>
                  <a:pt x="23602" y="6602"/>
                </a:lnTo>
                <a:lnTo>
                  <a:pt x="29533" y="6602"/>
                </a:lnTo>
                <a:lnTo>
                  <a:pt x="28823" y="3814"/>
                </a:lnTo>
                <a:lnTo>
                  <a:pt x="12358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9" name="object 159"/>
          <p:cNvSpPr/>
          <p:nvPr/>
        </p:nvSpPr>
        <p:spPr>
          <a:xfrm>
            <a:off x="6957999" y="8874172"/>
            <a:ext cx="34046" cy="17919"/>
          </a:xfrm>
          <a:custGeom>
            <a:avLst/>
            <a:gdLst/>
            <a:ahLst/>
            <a:cxnLst/>
            <a:rect l="l" t="t" r="r" b="b"/>
            <a:pathLst>
              <a:path w="36195" h="19050">
                <a:moveTo>
                  <a:pt x="0" y="0"/>
                </a:moveTo>
                <a:lnTo>
                  <a:pt x="1938" y="5299"/>
                </a:lnTo>
                <a:lnTo>
                  <a:pt x="7279" y="13074"/>
                </a:lnTo>
                <a:lnTo>
                  <a:pt x="11703" y="18945"/>
                </a:lnTo>
                <a:lnTo>
                  <a:pt x="16400" y="14847"/>
                </a:lnTo>
                <a:lnTo>
                  <a:pt x="22690" y="14785"/>
                </a:lnTo>
                <a:lnTo>
                  <a:pt x="29582" y="14562"/>
                </a:lnTo>
                <a:lnTo>
                  <a:pt x="36087" y="9979"/>
                </a:lnTo>
                <a:lnTo>
                  <a:pt x="33480" y="7430"/>
                </a:lnTo>
                <a:lnTo>
                  <a:pt x="6687" y="7430"/>
                </a:lnTo>
                <a:lnTo>
                  <a:pt x="5785" y="1558"/>
                </a:lnTo>
                <a:lnTo>
                  <a:pt x="0" y="0"/>
                </a:lnTo>
                <a:close/>
              </a:path>
              <a:path w="36195" h="19050">
                <a:moveTo>
                  <a:pt x="29298" y="3343"/>
                </a:moveTo>
                <a:lnTo>
                  <a:pt x="17011" y="5259"/>
                </a:lnTo>
                <a:lnTo>
                  <a:pt x="6687" y="7430"/>
                </a:lnTo>
                <a:lnTo>
                  <a:pt x="33480" y="7430"/>
                </a:lnTo>
                <a:lnTo>
                  <a:pt x="29298" y="334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0" name="object 160"/>
          <p:cNvSpPr/>
          <p:nvPr/>
        </p:nvSpPr>
        <p:spPr>
          <a:xfrm>
            <a:off x="6177593" y="8853890"/>
            <a:ext cx="23892" cy="33448"/>
          </a:xfrm>
          <a:custGeom>
            <a:avLst/>
            <a:gdLst/>
            <a:ahLst/>
            <a:cxnLst/>
            <a:rect l="l" t="t" r="r" b="b"/>
            <a:pathLst>
              <a:path w="25400" h="35559">
                <a:moveTo>
                  <a:pt x="22263" y="21958"/>
                </a:moveTo>
                <a:lnTo>
                  <a:pt x="17404" y="21958"/>
                </a:lnTo>
                <a:lnTo>
                  <a:pt x="20325" y="27990"/>
                </a:lnTo>
                <a:lnTo>
                  <a:pt x="22001" y="35128"/>
                </a:lnTo>
                <a:lnTo>
                  <a:pt x="25120" y="31650"/>
                </a:lnTo>
                <a:lnTo>
                  <a:pt x="24000" y="25974"/>
                </a:lnTo>
                <a:lnTo>
                  <a:pt x="22263" y="21958"/>
                </a:lnTo>
                <a:close/>
              </a:path>
              <a:path w="25400" h="35559">
                <a:moveTo>
                  <a:pt x="19664" y="14516"/>
                </a:moveTo>
                <a:lnTo>
                  <a:pt x="8448" y="16313"/>
                </a:lnTo>
                <a:lnTo>
                  <a:pt x="8620" y="16521"/>
                </a:lnTo>
                <a:lnTo>
                  <a:pt x="5504" y="24028"/>
                </a:lnTo>
                <a:lnTo>
                  <a:pt x="17404" y="21958"/>
                </a:lnTo>
                <a:lnTo>
                  <a:pt x="22263" y="21958"/>
                </a:lnTo>
                <a:lnTo>
                  <a:pt x="21296" y="19722"/>
                </a:lnTo>
                <a:lnTo>
                  <a:pt x="19664" y="14516"/>
                </a:lnTo>
                <a:close/>
              </a:path>
              <a:path w="25400" h="35559">
                <a:moveTo>
                  <a:pt x="6597" y="14080"/>
                </a:moveTo>
                <a:lnTo>
                  <a:pt x="6507" y="16624"/>
                </a:lnTo>
                <a:lnTo>
                  <a:pt x="8448" y="16313"/>
                </a:lnTo>
                <a:lnTo>
                  <a:pt x="6597" y="14080"/>
                </a:lnTo>
                <a:close/>
              </a:path>
              <a:path w="25400" h="35559">
                <a:moveTo>
                  <a:pt x="3345" y="0"/>
                </a:moveTo>
                <a:lnTo>
                  <a:pt x="0" y="6399"/>
                </a:lnTo>
                <a:lnTo>
                  <a:pt x="4272" y="11276"/>
                </a:lnTo>
                <a:lnTo>
                  <a:pt x="6597" y="14080"/>
                </a:lnTo>
                <a:lnTo>
                  <a:pt x="6696" y="11276"/>
                </a:lnTo>
                <a:lnTo>
                  <a:pt x="6767" y="6399"/>
                </a:lnTo>
                <a:lnTo>
                  <a:pt x="3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1" name="object 161"/>
          <p:cNvSpPr/>
          <p:nvPr/>
        </p:nvSpPr>
        <p:spPr>
          <a:xfrm>
            <a:off x="5646753" y="8865235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6477" y="2159"/>
                </a:moveTo>
                <a:lnTo>
                  <a:pt x="0" y="2590"/>
                </a:lnTo>
                <a:lnTo>
                  <a:pt x="3594" y="8277"/>
                </a:lnTo>
                <a:lnTo>
                  <a:pt x="9477" y="11904"/>
                </a:lnTo>
                <a:lnTo>
                  <a:pt x="17298" y="13786"/>
                </a:lnTo>
                <a:lnTo>
                  <a:pt x="26708" y="14236"/>
                </a:lnTo>
                <a:lnTo>
                  <a:pt x="21750" y="10659"/>
                </a:lnTo>
                <a:lnTo>
                  <a:pt x="16638" y="9404"/>
                </a:lnTo>
                <a:lnTo>
                  <a:pt x="14186" y="7025"/>
                </a:lnTo>
                <a:lnTo>
                  <a:pt x="14276" y="6819"/>
                </a:lnTo>
                <a:lnTo>
                  <a:pt x="7315" y="6819"/>
                </a:lnTo>
                <a:lnTo>
                  <a:pt x="6477" y="2159"/>
                </a:lnTo>
                <a:close/>
              </a:path>
              <a:path w="27304" h="14604">
                <a:moveTo>
                  <a:pt x="13893" y="0"/>
                </a:moveTo>
                <a:lnTo>
                  <a:pt x="14351" y="4102"/>
                </a:lnTo>
                <a:lnTo>
                  <a:pt x="13449" y="6705"/>
                </a:lnTo>
                <a:lnTo>
                  <a:pt x="7315" y="6819"/>
                </a:lnTo>
                <a:lnTo>
                  <a:pt x="14276" y="6819"/>
                </a:lnTo>
                <a:lnTo>
                  <a:pt x="17208" y="76"/>
                </a:lnTo>
                <a:lnTo>
                  <a:pt x="138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2" name="object 162"/>
          <p:cNvSpPr/>
          <p:nvPr/>
        </p:nvSpPr>
        <p:spPr>
          <a:xfrm>
            <a:off x="5695533" y="8941346"/>
            <a:ext cx="83621" cy="43005"/>
          </a:xfrm>
          <a:custGeom>
            <a:avLst/>
            <a:gdLst/>
            <a:ahLst/>
            <a:cxnLst/>
            <a:rect l="l" t="t" r="r" b="b"/>
            <a:pathLst>
              <a:path w="88900" h="45720">
                <a:moveTo>
                  <a:pt x="79262" y="19347"/>
                </a:moveTo>
                <a:lnTo>
                  <a:pt x="68234" y="19347"/>
                </a:lnTo>
                <a:lnTo>
                  <a:pt x="73934" y="28862"/>
                </a:lnTo>
                <a:lnTo>
                  <a:pt x="78726" y="40113"/>
                </a:lnTo>
                <a:lnTo>
                  <a:pt x="88528" y="45148"/>
                </a:lnTo>
                <a:lnTo>
                  <a:pt x="85478" y="40596"/>
                </a:lnTo>
                <a:lnTo>
                  <a:pt x="83094" y="35440"/>
                </a:lnTo>
                <a:lnTo>
                  <a:pt x="82066" y="29266"/>
                </a:lnTo>
                <a:lnTo>
                  <a:pt x="82209" y="27571"/>
                </a:lnTo>
                <a:lnTo>
                  <a:pt x="82965" y="20942"/>
                </a:lnTo>
                <a:lnTo>
                  <a:pt x="79262" y="19347"/>
                </a:lnTo>
                <a:close/>
              </a:path>
              <a:path w="88900" h="45720">
                <a:moveTo>
                  <a:pt x="1571" y="9855"/>
                </a:moveTo>
                <a:lnTo>
                  <a:pt x="0" y="16764"/>
                </a:lnTo>
                <a:lnTo>
                  <a:pt x="15683" y="19986"/>
                </a:lnTo>
                <a:lnTo>
                  <a:pt x="17712" y="27774"/>
                </a:lnTo>
                <a:lnTo>
                  <a:pt x="34578" y="29266"/>
                </a:lnTo>
                <a:lnTo>
                  <a:pt x="46870" y="30192"/>
                </a:lnTo>
                <a:lnTo>
                  <a:pt x="57312" y="31430"/>
                </a:lnTo>
                <a:lnTo>
                  <a:pt x="68627" y="33858"/>
                </a:lnTo>
                <a:lnTo>
                  <a:pt x="65858" y="27698"/>
                </a:lnTo>
                <a:lnTo>
                  <a:pt x="56384" y="27571"/>
                </a:lnTo>
                <a:lnTo>
                  <a:pt x="55862" y="21323"/>
                </a:lnTo>
                <a:lnTo>
                  <a:pt x="24888" y="21323"/>
                </a:lnTo>
                <a:lnTo>
                  <a:pt x="21254" y="15668"/>
                </a:lnTo>
                <a:lnTo>
                  <a:pt x="21126" y="15290"/>
                </a:lnTo>
                <a:lnTo>
                  <a:pt x="4390" y="15290"/>
                </a:lnTo>
                <a:lnTo>
                  <a:pt x="1571" y="9855"/>
                </a:lnTo>
                <a:close/>
              </a:path>
              <a:path w="88900" h="45720">
                <a:moveTo>
                  <a:pt x="68097" y="14536"/>
                </a:moveTo>
                <a:lnTo>
                  <a:pt x="54050" y="15113"/>
                </a:lnTo>
                <a:lnTo>
                  <a:pt x="39942" y="18699"/>
                </a:lnTo>
                <a:lnTo>
                  <a:pt x="24888" y="21323"/>
                </a:lnTo>
                <a:lnTo>
                  <a:pt x="55862" y="21323"/>
                </a:lnTo>
                <a:lnTo>
                  <a:pt x="55711" y="19519"/>
                </a:lnTo>
                <a:lnTo>
                  <a:pt x="68234" y="19347"/>
                </a:lnTo>
                <a:lnTo>
                  <a:pt x="79262" y="19347"/>
                </a:lnTo>
                <a:lnTo>
                  <a:pt x="68097" y="14536"/>
                </a:lnTo>
                <a:close/>
              </a:path>
              <a:path w="88900" h="45720">
                <a:moveTo>
                  <a:pt x="8924" y="0"/>
                </a:moveTo>
                <a:lnTo>
                  <a:pt x="11705" y="2895"/>
                </a:lnTo>
                <a:lnTo>
                  <a:pt x="10461" y="9436"/>
                </a:lnTo>
                <a:lnTo>
                  <a:pt x="15211" y="10566"/>
                </a:lnTo>
                <a:lnTo>
                  <a:pt x="14029" y="12280"/>
                </a:lnTo>
                <a:lnTo>
                  <a:pt x="4390" y="15290"/>
                </a:lnTo>
                <a:lnTo>
                  <a:pt x="21126" y="15290"/>
                </a:lnTo>
                <a:lnTo>
                  <a:pt x="18925" y="8837"/>
                </a:lnTo>
                <a:lnTo>
                  <a:pt x="15587" y="2919"/>
                </a:lnTo>
                <a:lnTo>
                  <a:pt x="892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3" name="object 163"/>
          <p:cNvSpPr/>
          <p:nvPr/>
        </p:nvSpPr>
        <p:spPr>
          <a:xfrm>
            <a:off x="5661769" y="9009807"/>
            <a:ext cx="13737" cy="13737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26" y="0"/>
                </a:moveTo>
                <a:lnTo>
                  <a:pt x="0" y="6508"/>
                </a:lnTo>
                <a:lnTo>
                  <a:pt x="4221" y="9197"/>
                </a:lnTo>
                <a:lnTo>
                  <a:pt x="9571" y="10872"/>
                </a:lnTo>
                <a:lnTo>
                  <a:pt x="12930" y="14338"/>
                </a:lnTo>
                <a:lnTo>
                  <a:pt x="14509" y="11465"/>
                </a:lnTo>
                <a:lnTo>
                  <a:pt x="12331" y="5911"/>
                </a:lnTo>
                <a:lnTo>
                  <a:pt x="7227" y="986"/>
                </a:lnTo>
                <a:lnTo>
                  <a:pt x="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4" name="object 164"/>
          <p:cNvSpPr/>
          <p:nvPr/>
        </p:nvSpPr>
        <p:spPr>
          <a:xfrm>
            <a:off x="7499689" y="9160976"/>
            <a:ext cx="36435" cy="33448"/>
          </a:xfrm>
          <a:custGeom>
            <a:avLst/>
            <a:gdLst/>
            <a:ahLst/>
            <a:cxnLst/>
            <a:rect l="l" t="t" r="r" b="b"/>
            <a:pathLst>
              <a:path w="38734" h="35559">
                <a:moveTo>
                  <a:pt x="0" y="27063"/>
                </a:moveTo>
                <a:lnTo>
                  <a:pt x="1713" y="30310"/>
                </a:lnTo>
                <a:lnTo>
                  <a:pt x="11734" y="32075"/>
                </a:lnTo>
                <a:lnTo>
                  <a:pt x="22613" y="33394"/>
                </a:lnTo>
                <a:lnTo>
                  <a:pt x="26898" y="35306"/>
                </a:lnTo>
                <a:lnTo>
                  <a:pt x="28344" y="29530"/>
                </a:lnTo>
                <a:lnTo>
                  <a:pt x="28500" y="27903"/>
                </a:lnTo>
                <a:lnTo>
                  <a:pt x="15355" y="27903"/>
                </a:lnTo>
                <a:lnTo>
                  <a:pt x="7720" y="27530"/>
                </a:lnTo>
                <a:lnTo>
                  <a:pt x="0" y="27063"/>
                </a:lnTo>
                <a:close/>
              </a:path>
              <a:path w="38734" h="35559">
                <a:moveTo>
                  <a:pt x="4838" y="0"/>
                </a:moveTo>
                <a:lnTo>
                  <a:pt x="7395" y="7433"/>
                </a:lnTo>
                <a:lnTo>
                  <a:pt x="10012" y="14814"/>
                </a:lnTo>
                <a:lnTo>
                  <a:pt x="14884" y="20166"/>
                </a:lnTo>
                <a:lnTo>
                  <a:pt x="24206" y="21513"/>
                </a:lnTo>
                <a:lnTo>
                  <a:pt x="21365" y="26468"/>
                </a:lnTo>
                <a:lnTo>
                  <a:pt x="15355" y="27903"/>
                </a:lnTo>
                <a:lnTo>
                  <a:pt x="28500" y="27903"/>
                </a:lnTo>
                <a:lnTo>
                  <a:pt x="29246" y="20121"/>
                </a:lnTo>
                <a:lnTo>
                  <a:pt x="31793" y="13330"/>
                </a:lnTo>
                <a:lnTo>
                  <a:pt x="37505" y="13330"/>
                </a:lnTo>
                <a:lnTo>
                  <a:pt x="36851" y="11306"/>
                </a:lnTo>
                <a:lnTo>
                  <a:pt x="25474" y="10421"/>
                </a:lnTo>
                <a:lnTo>
                  <a:pt x="12114" y="8177"/>
                </a:lnTo>
                <a:lnTo>
                  <a:pt x="4838" y="0"/>
                </a:lnTo>
                <a:close/>
              </a:path>
              <a:path w="38734" h="35559">
                <a:moveTo>
                  <a:pt x="37505" y="13330"/>
                </a:moveTo>
                <a:lnTo>
                  <a:pt x="31793" y="13330"/>
                </a:lnTo>
                <a:lnTo>
                  <a:pt x="38176" y="15405"/>
                </a:lnTo>
                <a:lnTo>
                  <a:pt x="37505" y="1333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5" name="object 165"/>
          <p:cNvSpPr/>
          <p:nvPr/>
        </p:nvSpPr>
        <p:spPr>
          <a:xfrm>
            <a:off x="7161995" y="9316512"/>
            <a:ext cx="21503" cy="42408"/>
          </a:xfrm>
          <a:custGeom>
            <a:avLst/>
            <a:gdLst/>
            <a:ahLst/>
            <a:cxnLst/>
            <a:rect l="l" t="t" r="r" b="b"/>
            <a:pathLst>
              <a:path w="22859" h="45084">
                <a:moveTo>
                  <a:pt x="0" y="0"/>
                </a:moveTo>
                <a:lnTo>
                  <a:pt x="12839" y="27064"/>
                </a:lnTo>
                <a:lnTo>
                  <a:pt x="20913" y="43810"/>
                </a:lnTo>
                <a:lnTo>
                  <a:pt x="22477" y="44832"/>
                </a:lnTo>
                <a:lnTo>
                  <a:pt x="15786" y="24726"/>
                </a:lnTo>
                <a:lnTo>
                  <a:pt x="15866" y="20025"/>
                </a:lnTo>
                <a:lnTo>
                  <a:pt x="15389" y="12111"/>
                </a:lnTo>
                <a:lnTo>
                  <a:pt x="11164" y="432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6" name="object 166"/>
          <p:cNvSpPr/>
          <p:nvPr/>
        </p:nvSpPr>
        <p:spPr>
          <a:xfrm>
            <a:off x="7392490" y="9331805"/>
            <a:ext cx="22697" cy="17321"/>
          </a:xfrm>
          <a:custGeom>
            <a:avLst/>
            <a:gdLst/>
            <a:ahLst/>
            <a:cxnLst/>
            <a:rect l="l" t="t" r="r" b="b"/>
            <a:pathLst>
              <a:path w="24129" h="18415">
                <a:moveTo>
                  <a:pt x="23453" y="14122"/>
                </a:moveTo>
                <a:lnTo>
                  <a:pt x="22440" y="14122"/>
                </a:lnTo>
                <a:lnTo>
                  <a:pt x="22948" y="18275"/>
                </a:lnTo>
                <a:lnTo>
                  <a:pt x="23453" y="14122"/>
                </a:lnTo>
                <a:close/>
              </a:path>
              <a:path w="24129" h="18415">
                <a:moveTo>
                  <a:pt x="0" y="0"/>
                </a:moveTo>
                <a:lnTo>
                  <a:pt x="6489" y="4978"/>
                </a:lnTo>
                <a:lnTo>
                  <a:pt x="15494" y="7683"/>
                </a:lnTo>
                <a:lnTo>
                  <a:pt x="16141" y="17919"/>
                </a:lnTo>
                <a:lnTo>
                  <a:pt x="19278" y="15989"/>
                </a:lnTo>
                <a:lnTo>
                  <a:pt x="22440" y="14122"/>
                </a:lnTo>
                <a:lnTo>
                  <a:pt x="23453" y="14122"/>
                </a:lnTo>
                <a:lnTo>
                  <a:pt x="23581" y="13073"/>
                </a:lnTo>
                <a:lnTo>
                  <a:pt x="19151" y="6261"/>
                </a:lnTo>
                <a:lnTo>
                  <a:pt x="10883" y="8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7" name="object 167"/>
          <p:cNvSpPr/>
          <p:nvPr/>
        </p:nvSpPr>
        <p:spPr>
          <a:xfrm>
            <a:off x="7279856" y="9330054"/>
            <a:ext cx="35240" cy="14335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0" y="5829"/>
                </a:moveTo>
                <a:lnTo>
                  <a:pt x="9672" y="9361"/>
                </a:lnTo>
                <a:lnTo>
                  <a:pt x="19321" y="12988"/>
                </a:lnTo>
                <a:lnTo>
                  <a:pt x="28587" y="15230"/>
                </a:lnTo>
                <a:lnTo>
                  <a:pt x="37109" y="14604"/>
                </a:lnTo>
                <a:lnTo>
                  <a:pt x="33046" y="10960"/>
                </a:lnTo>
                <a:lnTo>
                  <a:pt x="25758" y="10221"/>
                </a:lnTo>
                <a:lnTo>
                  <a:pt x="19171" y="8852"/>
                </a:lnTo>
                <a:lnTo>
                  <a:pt x="18748" y="7658"/>
                </a:lnTo>
                <a:lnTo>
                  <a:pt x="8128" y="7658"/>
                </a:lnTo>
                <a:lnTo>
                  <a:pt x="0" y="5829"/>
                </a:lnTo>
                <a:close/>
              </a:path>
              <a:path w="37465" h="15240">
                <a:moveTo>
                  <a:pt x="7734" y="0"/>
                </a:moveTo>
                <a:lnTo>
                  <a:pt x="8128" y="7658"/>
                </a:lnTo>
                <a:lnTo>
                  <a:pt x="18748" y="7658"/>
                </a:lnTo>
                <a:lnTo>
                  <a:pt x="17208" y="3314"/>
                </a:lnTo>
                <a:lnTo>
                  <a:pt x="773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8" name="object 168"/>
          <p:cNvSpPr/>
          <p:nvPr/>
        </p:nvSpPr>
        <p:spPr>
          <a:xfrm>
            <a:off x="7171632" y="9434867"/>
            <a:ext cx="25086" cy="16724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1668" y="7088"/>
                </a:moveTo>
                <a:lnTo>
                  <a:pt x="13476" y="7088"/>
                </a:lnTo>
                <a:lnTo>
                  <a:pt x="19872" y="8419"/>
                </a:lnTo>
                <a:lnTo>
                  <a:pt x="23304" y="15960"/>
                </a:lnTo>
                <a:lnTo>
                  <a:pt x="26457" y="17589"/>
                </a:lnTo>
                <a:lnTo>
                  <a:pt x="24868" y="13916"/>
                </a:lnTo>
                <a:lnTo>
                  <a:pt x="21823" y="7813"/>
                </a:lnTo>
                <a:lnTo>
                  <a:pt x="21668" y="7088"/>
                </a:lnTo>
                <a:close/>
              </a:path>
              <a:path w="26670" h="17779">
                <a:moveTo>
                  <a:pt x="8653" y="0"/>
                </a:moveTo>
                <a:lnTo>
                  <a:pt x="5044" y="994"/>
                </a:lnTo>
                <a:lnTo>
                  <a:pt x="0" y="4492"/>
                </a:lnTo>
                <a:lnTo>
                  <a:pt x="6168" y="7325"/>
                </a:lnTo>
                <a:lnTo>
                  <a:pt x="13476" y="7088"/>
                </a:lnTo>
                <a:lnTo>
                  <a:pt x="21668" y="7088"/>
                </a:lnTo>
                <a:lnTo>
                  <a:pt x="20612" y="2155"/>
                </a:lnTo>
                <a:lnTo>
                  <a:pt x="13089" y="667"/>
                </a:lnTo>
                <a:lnTo>
                  <a:pt x="86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9" name="object 169"/>
          <p:cNvSpPr/>
          <p:nvPr/>
        </p:nvSpPr>
        <p:spPr>
          <a:xfrm>
            <a:off x="7581883" y="9516771"/>
            <a:ext cx="31656" cy="13140"/>
          </a:xfrm>
          <a:custGeom>
            <a:avLst/>
            <a:gdLst/>
            <a:ahLst/>
            <a:cxnLst/>
            <a:rect l="l" t="t" r="r" b="b"/>
            <a:pathLst>
              <a:path w="33654" h="13970">
                <a:moveTo>
                  <a:pt x="10453" y="0"/>
                </a:moveTo>
                <a:lnTo>
                  <a:pt x="0" y="1744"/>
                </a:lnTo>
                <a:lnTo>
                  <a:pt x="7312" y="8133"/>
                </a:lnTo>
                <a:lnTo>
                  <a:pt x="16730" y="10083"/>
                </a:lnTo>
                <a:lnTo>
                  <a:pt x="26165" y="10865"/>
                </a:lnTo>
                <a:lnTo>
                  <a:pt x="33528" y="13746"/>
                </a:lnTo>
                <a:lnTo>
                  <a:pt x="31446" y="8640"/>
                </a:lnTo>
                <a:lnTo>
                  <a:pt x="22345" y="3178"/>
                </a:lnTo>
                <a:lnTo>
                  <a:pt x="104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0" name="object 170"/>
          <p:cNvSpPr/>
          <p:nvPr/>
        </p:nvSpPr>
        <p:spPr>
          <a:xfrm>
            <a:off x="7326942" y="9531075"/>
            <a:ext cx="33448" cy="20308"/>
          </a:xfrm>
          <a:custGeom>
            <a:avLst/>
            <a:gdLst/>
            <a:ahLst/>
            <a:cxnLst/>
            <a:rect l="l" t="t" r="r" b="b"/>
            <a:pathLst>
              <a:path w="35559" h="21590">
                <a:moveTo>
                  <a:pt x="18375" y="0"/>
                </a:moveTo>
                <a:lnTo>
                  <a:pt x="7353" y="41"/>
                </a:lnTo>
                <a:lnTo>
                  <a:pt x="7200" y="5870"/>
                </a:lnTo>
                <a:lnTo>
                  <a:pt x="4356" y="8728"/>
                </a:lnTo>
                <a:lnTo>
                  <a:pt x="0" y="9896"/>
                </a:lnTo>
                <a:lnTo>
                  <a:pt x="2705" y="15039"/>
                </a:lnTo>
                <a:lnTo>
                  <a:pt x="4533" y="20958"/>
                </a:lnTo>
                <a:lnTo>
                  <a:pt x="13093" y="20831"/>
                </a:lnTo>
                <a:lnTo>
                  <a:pt x="14617" y="14062"/>
                </a:lnTo>
                <a:lnTo>
                  <a:pt x="13007" y="10264"/>
                </a:lnTo>
                <a:lnTo>
                  <a:pt x="6819" y="10264"/>
                </a:lnTo>
                <a:lnTo>
                  <a:pt x="12265" y="5577"/>
                </a:lnTo>
                <a:lnTo>
                  <a:pt x="19754" y="5170"/>
                </a:lnTo>
                <a:lnTo>
                  <a:pt x="33203" y="5170"/>
                </a:lnTo>
                <a:lnTo>
                  <a:pt x="28979" y="2454"/>
                </a:lnTo>
                <a:lnTo>
                  <a:pt x="18375" y="0"/>
                </a:lnTo>
                <a:close/>
              </a:path>
              <a:path w="35559" h="21590">
                <a:moveTo>
                  <a:pt x="33203" y="5170"/>
                </a:moveTo>
                <a:lnTo>
                  <a:pt x="19754" y="5170"/>
                </a:lnTo>
                <a:lnTo>
                  <a:pt x="27586" y="7666"/>
                </a:lnTo>
                <a:lnTo>
                  <a:pt x="34061" y="11687"/>
                </a:lnTo>
                <a:lnTo>
                  <a:pt x="35447" y="6613"/>
                </a:lnTo>
                <a:lnTo>
                  <a:pt x="33203" y="5170"/>
                </a:lnTo>
                <a:close/>
              </a:path>
              <a:path w="35559" h="21590">
                <a:moveTo>
                  <a:pt x="12954" y="10137"/>
                </a:moveTo>
                <a:lnTo>
                  <a:pt x="6819" y="10264"/>
                </a:lnTo>
                <a:lnTo>
                  <a:pt x="13007" y="10264"/>
                </a:lnTo>
                <a:lnTo>
                  <a:pt x="12954" y="101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1" name="object 171"/>
          <p:cNvSpPr/>
          <p:nvPr/>
        </p:nvSpPr>
        <p:spPr>
          <a:xfrm>
            <a:off x="7316493" y="9555903"/>
            <a:ext cx="16724" cy="13737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6538" y="8432"/>
                </a:moveTo>
                <a:lnTo>
                  <a:pt x="12255" y="8432"/>
                </a:lnTo>
                <a:lnTo>
                  <a:pt x="16319" y="14516"/>
                </a:lnTo>
                <a:lnTo>
                  <a:pt x="17755" y="10981"/>
                </a:lnTo>
                <a:lnTo>
                  <a:pt x="16538" y="8432"/>
                </a:lnTo>
                <a:close/>
              </a:path>
              <a:path w="17779" h="14604">
                <a:moveTo>
                  <a:pt x="0" y="0"/>
                </a:moveTo>
                <a:lnTo>
                  <a:pt x="330" y="9448"/>
                </a:lnTo>
                <a:lnTo>
                  <a:pt x="12255" y="8432"/>
                </a:lnTo>
                <a:lnTo>
                  <a:pt x="16538" y="8432"/>
                </a:lnTo>
                <a:lnTo>
                  <a:pt x="14970" y="5148"/>
                </a:lnTo>
                <a:lnTo>
                  <a:pt x="8779" y="36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2" name="object 172"/>
          <p:cNvSpPr/>
          <p:nvPr/>
        </p:nvSpPr>
        <p:spPr>
          <a:xfrm>
            <a:off x="5676934" y="2902201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5" name="object 175"/>
          <p:cNvSpPr/>
          <p:nvPr/>
        </p:nvSpPr>
        <p:spPr>
          <a:xfrm>
            <a:off x="9622" y="6629400"/>
            <a:ext cx="1525770" cy="29038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6" name="object 176"/>
          <p:cNvSpPr/>
          <p:nvPr/>
        </p:nvSpPr>
        <p:spPr>
          <a:xfrm>
            <a:off x="5433636" y="2358212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0"/>
                </a:moveTo>
                <a:lnTo>
                  <a:pt x="2298" y="9486"/>
                </a:lnTo>
                <a:lnTo>
                  <a:pt x="7086" y="16484"/>
                </a:lnTo>
                <a:lnTo>
                  <a:pt x="16319" y="19037"/>
                </a:lnTo>
                <a:lnTo>
                  <a:pt x="16873" y="13417"/>
                </a:lnTo>
                <a:lnTo>
                  <a:pt x="13065" y="7827"/>
                </a:lnTo>
                <a:lnTo>
                  <a:pt x="6804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7" name="object 177"/>
          <p:cNvSpPr/>
          <p:nvPr/>
        </p:nvSpPr>
        <p:spPr>
          <a:xfrm>
            <a:off x="5346896" y="959217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16979" y="0"/>
                </a:moveTo>
                <a:lnTo>
                  <a:pt x="16319" y="4165"/>
                </a:lnTo>
                <a:lnTo>
                  <a:pt x="11624" y="44734"/>
                </a:lnTo>
                <a:lnTo>
                  <a:pt x="5849" y="90312"/>
                </a:lnTo>
                <a:lnTo>
                  <a:pt x="1230" y="137010"/>
                </a:lnTo>
                <a:lnTo>
                  <a:pt x="0" y="180936"/>
                </a:lnTo>
                <a:lnTo>
                  <a:pt x="8246" y="142037"/>
                </a:lnTo>
                <a:lnTo>
                  <a:pt x="12192" y="98210"/>
                </a:lnTo>
                <a:lnTo>
                  <a:pt x="15480" y="52233"/>
                </a:lnTo>
                <a:lnTo>
                  <a:pt x="21755" y="6883"/>
                </a:lnTo>
                <a:lnTo>
                  <a:pt x="20802" y="3759"/>
                </a:lnTo>
                <a:lnTo>
                  <a:pt x="1697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8" name="object 178"/>
          <p:cNvSpPr/>
          <p:nvPr/>
        </p:nvSpPr>
        <p:spPr>
          <a:xfrm>
            <a:off x="4884480" y="1282887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841" y="0"/>
                </a:moveTo>
                <a:lnTo>
                  <a:pt x="1815" y="2311"/>
                </a:lnTo>
                <a:lnTo>
                  <a:pt x="0" y="6857"/>
                </a:lnTo>
                <a:lnTo>
                  <a:pt x="405" y="13601"/>
                </a:lnTo>
                <a:lnTo>
                  <a:pt x="6095" y="14744"/>
                </a:lnTo>
                <a:lnTo>
                  <a:pt x="7619" y="11734"/>
                </a:lnTo>
                <a:lnTo>
                  <a:pt x="11289" y="10883"/>
                </a:lnTo>
                <a:lnTo>
                  <a:pt x="9855" y="6845"/>
                </a:lnTo>
                <a:lnTo>
                  <a:pt x="7263" y="4025"/>
                </a:lnTo>
                <a:lnTo>
                  <a:pt x="58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9" name="object 179"/>
          <p:cNvSpPr/>
          <p:nvPr/>
        </p:nvSpPr>
        <p:spPr>
          <a:xfrm>
            <a:off x="4383491" y="1055217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5">
                <a:moveTo>
                  <a:pt x="20453" y="5257"/>
                </a:moveTo>
                <a:lnTo>
                  <a:pt x="14706" y="5257"/>
                </a:lnTo>
                <a:lnTo>
                  <a:pt x="21755" y="8166"/>
                </a:lnTo>
                <a:lnTo>
                  <a:pt x="20453" y="5257"/>
                </a:lnTo>
                <a:close/>
              </a:path>
              <a:path w="22225" h="8255">
                <a:moveTo>
                  <a:pt x="0" y="0"/>
                </a:moveTo>
                <a:lnTo>
                  <a:pt x="3543" y="6438"/>
                </a:lnTo>
                <a:lnTo>
                  <a:pt x="14706" y="5257"/>
                </a:lnTo>
                <a:lnTo>
                  <a:pt x="20453" y="5257"/>
                </a:lnTo>
                <a:lnTo>
                  <a:pt x="18669" y="1270"/>
                </a:lnTo>
                <a:lnTo>
                  <a:pt x="9702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0" name="object 180"/>
          <p:cNvSpPr/>
          <p:nvPr/>
        </p:nvSpPr>
        <p:spPr>
          <a:xfrm>
            <a:off x="4375813" y="1298237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19">
                <a:moveTo>
                  <a:pt x="8166" y="0"/>
                </a:moveTo>
                <a:lnTo>
                  <a:pt x="4604" y="6637"/>
                </a:lnTo>
                <a:lnTo>
                  <a:pt x="2092" y="14324"/>
                </a:lnTo>
                <a:lnTo>
                  <a:pt x="575" y="23008"/>
                </a:lnTo>
                <a:lnTo>
                  <a:pt x="0" y="32638"/>
                </a:lnTo>
                <a:lnTo>
                  <a:pt x="4594" y="27031"/>
                </a:lnTo>
                <a:lnTo>
                  <a:pt x="6559" y="18795"/>
                </a:lnTo>
                <a:lnTo>
                  <a:pt x="7286" y="9321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1" name="object 181"/>
          <p:cNvSpPr/>
          <p:nvPr/>
        </p:nvSpPr>
        <p:spPr>
          <a:xfrm>
            <a:off x="3999783" y="4008332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10" h="19050">
                <a:moveTo>
                  <a:pt x="5435" y="0"/>
                </a:moveTo>
                <a:lnTo>
                  <a:pt x="1501" y="2635"/>
                </a:lnTo>
                <a:lnTo>
                  <a:pt x="1293" y="6216"/>
                </a:lnTo>
                <a:lnTo>
                  <a:pt x="1797" y="10769"/>
                </a:lnTo>
                <a:lnTo>
                  <a:pt x="0" y="16319"/>
                </a:lnTo>
                <a:lnTo>
                  <a:pt x="5337" y="18881"/>
                </a:lnTo>
                <a:lnTo>
                  <a:pt x="11564" y="18699"/>
                </a:lnTo>
                <a:lnTo>
                  <a:pt x="16089" y="15285"/>
                </a:lnTo>
                <a:lnTo>
                  <a:pt x="16173" y="12689"/>
                </a:lnTo>
                <a:lnTo>
                  <a:pt x="12398" y="12689"/>
                </a:lnTo>
                <a:lnTo>
                  <a:pt x="9101" y="11434"/>
                </a:lnTo>
                <a:lnTo>
                  <a:pt x="6691" y="6501"/>
                </a:lnTo>
                <a:lnTo>
                  <a:pt x="5435" y="0"/>
                </a:lnTo>
                <a:close/>
              </a:path>
              <a:path w="16510" h="19050">
                <a:moveTo>
                  <a:pt x="16319" y="8153"/>
                </a:moveTo>
                <a:lnTo>
                  <a:pt x="12398" y="12689"/>
                </a:lnTo>
                <a:lnTo>
                  <a:pt x="16173" y="12689"/>
                </a:lnTo>
                <a:lnTo>
                  <a:pt x="16319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2" name="object 182"/>
          <p:cNvSpPr/>
          <p:nvPr/>
        </p:nvSpPr>
        <p:spPr>
          <a:xfrm>
            <a:off x="3943509" y="3196910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4" h="11430">
                <a:moveTo>
                  <a:pt x="24195" y="8418"/>
                </a:moveTo>
                <a:lnTo>
                  <a:pt x="9767" y="8418"/>
                </a:lnTo>
                <a:lnTo>
                  <a:pt x="15347" y="9953"/>
                </a:lnTo>
                <a:lnTo>
                  <a:pt x="20052" y="10865"/>
                </a:lnTo>
                <a:lnTo>
                  <a:pt x="24472" y="8710"/>
                </a:lnTo>
                <a:lnTo>
                  <a:pt x="24195" y="8418"/>
                </a:lnTo>
                <a:close/>
              </a:path>
              <a:path w="24764" h="11430">
                <a:moveTo>
                  <a:pt x="5015" y="0"/>
                </a:moveTo>
                <a:lnTo>
                  <a:pt x="0" y="556"/>
                </a:lnTo>
                <a:lnTo>
                  <a:pt x="1435" y="2741"/>
                </a:lnTo>
                <a:lnTo>
                  <a:pt x="2832" y="4963"/>
                </a:lnTo>
                <a:lnTo>
                  <a:pt x="2717" y="8710"/>
                </a:lnTo>
                <a:lnTo>
                  <a:pt x="9767" y="8418"/>
                </a:lnTo>
                <a:lnTo>
                  <a:pt x="24195" y="8418"/>
                </a:lnTo>
                <a:lnTo>
                  <a:pt x="19964" y="3973"/>
                </a:lnTo>
                <a:lnTo>
                  <a:pt x="12574" y="1104"/>
                </a:lnTo>
                <a:lnTo>
                  <a:pt x="50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3" name="object 183"/>
          <p:cNvSpPr/>
          <p:nvPr/>
        </p:nvSpPr>
        <p:spPr>
          <a:xfrm>
            <a:off x="3900021" y="3189069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9612" y="0"/>
                </a:moveTo>
                <a:lnTo>
                  <a:pt x="3105" y="907"/>
                </a:lnTo>
                <a:lnTo>
                  <a:pt x="0" y="3455"/>
                </a:lnTo>
                <a:lnTo>
                  <a:pt x="1215" y="8415"/>
                </a:lnTo>
                <a:lnTo>
                  <a:pt x="6478" y="9401"/>
                </a:lnTo>
                <a:lnTo>
                  <a:pt x="12581" y="8094"/>
                </a:lnTo>
                <a:lnTo>
                  <a:pt x="16319" y="6173"/>
                </a:lnTo>
                <a:lnTo>
                  <a:pt x="15392" y="1500"/>
                </a:lnTo>
                <a:lnTo>
                  <a:pt x="961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4" name="object 184"/>
          <p:cNvSpPr/>
          <p:nvPr/>
        </p:nvSpPr>
        <p:spPr>
          <a:xfrm>
            <a:off x="3710730" y="216187"/>
            <a:ext cx="44200" cy="53756"/>
          </a:xfrm>
          <a:custGeom>
            <a:avLst/>
            <a:gdLst/>
            <a:ahLst/>
            <a:cxnLst/>
            <a:rect l="l" t="t" r="r" b="b"/>
            <a:pathLst>
              <a:path w="46989" h="57150">
                <a:moveTo>
                  <a:pt x="46645" y="45237"/>
                </a:moveTo>
                <a:lnTo>
                  <a:pt x="27914" y="45237"/>
                </a:lnTo>
                <a:lnTo>
                  <a:pt x="31635" y="46405"/>
                </a:lnTo>
                <a:lnTo>
                  <a:pt x="32626" y="57111"/>
                </a:lnTo>
                <a:lnTo>
                  <a:pt x="34823" y="55219"/>
                </a:lnTo>
                <a:lnTo>
                  <a:pt x="40081" y="52882"/>
                </a:lnTo>
                <a:lnTo>
                  <a:pt x="43690" y="52882"/>
                </a:lnTo>
                <a:lnTo>
                  <a:pt x="46614" y="48616"/>
                </a:lnTo>
                <a:lnTo>
                  <a:pt x="46645" y="45237"/>
                </a:lnTo>
                <a:close/>
              </a:path>
              <a:path w="46989" h="57150">
                <a:moveTo>
                  <a:pt x="43690" y="52882"/>
                </a:moveTo>
                <a:lnTo>
                  <a:pt x="40081" y="52882"/>
                </a:lnTo>
                <a:lnTo>
                  <a:pt x="40792" y="57111"/>
                </a:lnTo>
                <a:lnTo>
                  <a:pt x="43690" y="52882"/>
                </a:lnTo>
                <a:close/>
              </a:path>
              <a:path w="46989" h="57150">
                <a:moveTo>
                  <a:pt x="5435" y="2717"/>
                </a:moveTo>
                <a:lnTo>
                  <a:pt x="5058" y="7810"/>
                </a:lnTo>
                <a:lnTo>
                  <a:pt x="3644" y="11810"/>
                </a:lnTo>
                <a:lnTo>
                  <a:pt x="0" y="13601"/>
                </a:lnTo>
                <a:lnTo>
                  <a:pt x="5859" y="20652"/>
                </a:lnTo>
                <a:lnTo>
                  <a:pt x="10087" y="29444"/>
                </a:lnTo>
                <a:lnTo>
                  <a:pt x="15326" y="37020"/>
                </a:lnTo>
                <a:lnTo>
                  <a:pt x="24472" y="40792"/>
                </a:lnTo>
                <a:lnTo>
                  <a:pt x="22364" y="43218"/>
                </a:lnTo>
                <a:lnTo>
                  <a:pt x="21668" y="46405"/>
                </a:lnTo>
                <a:lnTo>
                  <a:pt x="21623" y="48616"/>
                </a:lnTo>
                <a:lnTo>
                  <a:pt x="21755" y="51676"/>
                </a:lnTo>
                <a:lnTo>
                  <a:pt x="27914" y="45237"/>
                </a:lnTo>
                <a:lnTo>
                  <a:pt x="46645" y="45237"/>
                </a:lnTo>
                <a:lnTo>
                  <a:pt x="46694" y="39801"/>
                </a:lnTo>
                <a:lnTo>
                  <a:pt x="45781" y="35483"/>
                </a:lnTo>
                <a:lnTo>
                  <a:pt x="27660" y="35483"/>
                </a:lnTo>
                <a:lnTo>
                  <a:pt x="15227" y="29616"/>
                </a:lnTo>
                <a:lnTo>
                  <a:pt x="21755" y="27190"/>
                </a:lnTo>
                <a:lnTo>
                  <a:pt x="24472" y="27190"/>
                </a:lnTo>
                <a:lnTo>
                  <a:pt x="24472" y="23050"/>
                </a:lnTo>
                <a:lnTo>
                  <a:pt x="23964" y="23050"/>
                </a:lnTo>
                <a:lnTo>
                  <a:pt x="15405" y="21221"/>
                </a:lnTo>
                <a:lnTo>
                  <a:pt x="10871" y="16319"/>
                </a:lnTo>
                <a:lnTo>
                  <a:pt x="16928" y="14996"/>
                </a:lnTo>
                <a:lnTo>
                  <a:pt x="18235" y="9952"/>
                </a:lnTo>
                <a:lnTo>
                  <a:pt x="14502" y="4691"/>
                </a:lnTo>
                <a:lnTo>
                  <a:pt x="5435" y="2717"/>
                </a:lnTo>
                <a:close/>
              </a:path>
              <a:path w="46989" h="57150">
                <a:moveTo>
                  <a:pt x="30378" y="27673"/>
                </a:moveTo>
                <a:lnTo>
                  <a:pt x="32626" y="35356"/>
                </a:lnTo>
                <a:lnTo>
                  <a:pt x="27660" y="35483"/>
                </a:lnTo>
                <a:lnTo>
                  <a:pt x="45781" y="35483"/>
                </a:lnTo>
                <a:lnTo>
                  <a:pt x="44498" y="29383"/>
                </a:lnTo>
                <a:lnTo>
                  <a:pt x="44417" y="28308"/>
                </a:lnTo>
                <a:lnTo>
                  <a:pt x="36461" y="28308"/>
                </a:lnTo>
                <a:lnTo>
                  <a:pt x="30378" y="27673"/>
                </a:lnTo>
                <a:close/>
              </a:path>
              <a:path w="46989" h="57150">
                <a:moveTo>
                  <a:pt x="24472" y="27190"/>
                </a:moveTo>
                <a:lnTo>
                  <a:pt x="21755" y="27190"/>
                </a:lnTo>
                <a:lnTo>
                  <a:pt x="21907" y="28854"/>
                </a:lnTo>
                <a:lnTo>
                  <a:pt x="22161" y="30416"/>
                </a:lnTo>
                <a:lnTo>
                  <a:pt x="24472" y="29921"/>
                </a:lnTo>
                <a:lnTo>
                  <a:pt x="24472" y="27190"/>
                </a:lnTo>
                <a:close/>
              </a:path>
              <a:path w="46989" h="57150">
                <a:moveTo>
                  <a:pt x="32626" y="0"/>
                </a:moveTo>
                <a:lnTo>
                  <a:pt x="21755" y="0"/>
                </a:lnTo>
                <a:lnTo>
                  <a:pt x="21183" y="7810"/>
                </a:lnTo>
                <a:lnTo>
                  <a:pt x="22440" y="13817"/>
                </a:lnTo>
                <a:lnTo>
                  <a:pt x="27190" y="16319"/>
                </a:lnTo>
                <a:lnTo>
                  <a:pt x="24585" y="21755"/>
                </a:lnTo>
                <a:lnTo>
                  <a:pt x="35344" y="21755"/>
                </a:lnTo>
                <a:lnTo>
                  <a:pt x="36461" y="28308"/>
                </a:lnTo>
                <a:lnTo>
                  <a:pt x="44417" y="28308"/>
                </a:lnTo>
                <a:lnTo>
                  <a:pt x="43510" y="16319"/>
                </a:lnTo>
                <a:lnTo>
                  <a:pt x="38430" y="14147"/>
                </a:lnTo>
                <a:lnTo>
                  <a:pt x="33553" y="11772"/>
                </a:lnTo>
                <a:lnTo>
                  <a:pt x="27190" y="10871"/>
                </a:lnTo>
                <a:lnTo>
                  <a:pt x="28359" y="6603"/>
                </a:lnTo>
                <a:lnTo>
                  <a:pt x="35036" y="6603"/>
                </a:lnTo>
                <a:lnTo>
                  <a:pt x="32626" y="0"/>
                </a:lnTo>
                <a:close/>
              </a:path>
              <a:path w="46989" h="57150">
                <a:moveTo>
                  <a:pt x="24472" y="21990"/>
                </a:moveTo>
                <a:lnTo>
                  <a:pt x="23964" y="23050"/>
                </a:lnTo>
                <a:lnTo>
                  <a:pt x="24472" y="23050"/>
                </a:lnTo>
                <a:lnTo>
                  <a:pt x="24472" y="21990"/>
                </a:lnTo>
                <a:close/>
              </a:path>
              <a:path w="46989" h="57150">
                <a:moveTo>
                  <a:pt x="24585" y="21755"/>
                </a:moveTo>
                <a:lnTo>
                  <a:pt x="24472" y="21990"/>
                </a:lnTo>
                <a:lnTo>
                  <a:pt x="24585" y="21755"/>
                </a:lnTo>
                <a:close/>
              </a:path>
              <a:path w="46989" h="57150">
                <a:moveTo>
                  <a:pt x="35036" y="6603"/>
                </a:moveTo>
                <a:lnTo>
                  <a:pt x="28359" y="6603"/>
                </a:lnTo>
                <a:lnTo>
                  <a:pt x="35750" y="8559"/>
                </a:lnTo>
                <a:lnTo>
                  <a:pt x="35036" y="660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5" name="object 185"/>
          <p:cNvSpPr/>
          <p:nvPr/>
        </p:nvSpPr>
        <p:spPr>
          <a:xfrm>
            <a:off x="3708172" y="194850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4" h="17779">
                <a:moveTo>
                  <a:pt x="2330" y="11615"/>
                </a:moveTo>
                <a:lnTo>
                  <a:pt x="0" y="17246"/>
                </a:lnTo>
                <a:lnTo>
                  <a:pt x="8153" y="17246"/>
                </a:lnTo>
                <a:lnTo>
                  <a:pt x="2330" y="11615"/>
                </a:lnTo>
                <a:close/>
              </a:path>
              <a:path w="12064" h="17779">
                <a:moveTo>
                  <a:pt x="2516" y="9994"/>
                </a:moveTo>
                <a:lnTo>
                  <a:pt x="838" y="10172"/>
                </a:lnTo>
                <a:lnTo>
                  <a:pt x="2330" y="11615"/>
                </a:lnTo>
                <a:lnTo>
                  <a:pt x="2654" y="10833"/>
                </a:lnTo>
                <a:lnTo>
                  <a:pt x="2516" y="9994"/>
                </a:lnTo>
                <a:close/>
              </a:path>
              <a:path w="12064" h="17779">
                <a:moveTo>
                  <a:pt x="876" y="0"/>
                </a:moveTo>
                <a:lnTo>
                  <a:pt x="2516" y="9994"/>
                </a:lnTo>
                <a:lnTo>
                  <a:pt x="11480" y="9042"/>
                </a:lnTo>
                <a:lnTo>
                  <a:pt x="10871" y="927"/>
                </a:lnTo>
                <a:lnTo>
                  <a:pt x="8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6" name="object 186"/>
          <p:cNvSpPr/>
          <p:nvPr/>
        </p:nvSpPr>
        <p:spPr>
          <a:xfrm>
            <a:off x="3263064" y="23477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4220" y="0"/>
                </a:moveTo>
                <a:lnTo>
                  <a:pt x="0" y="1990"/>
                </a:lnTo>
                <a:lnTo>
                  <a:pt x="382" y="6377"/>
                </a:lnTo>
                <a:lnTo>
                  <a:pt x="3492" y="8032"/>
                </a:lnTo>
                <a:lnTo>
                  <a:pt x="6897" y="9388"/>
                </a:lnTo>
                <a:lnTo>
                  <a:pt x="8166" y="12874"/>
                </a:lnTo>
                <a:lnTo>
                  <a:pt x="10896" y="8386"/>
                </a:lnTo>
                <a:lnTo>
                  <a:pt x="8716" y="3113"/>
                </a:lnTo>
                <a:lnTo>
                  <a:pt x="42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7" name="object 187"/>
          <p:cNvSpPr/>
          <p:nvPr/>
        </p:nvSpPr>
        <p:spPr>
          <a:xfrm>
            <a:off x="3256744" y="182932"/>
            <a:ext cx="8959" cy="13737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9448" y="0"/>
                </a:moveTo>
                <a:lnTo>
                  <a:pt x="4673" y="2489"/>
                </a:lnTo>
                <a:lnTo>
                  <a:pt x="0" y="5054"/>
                </a:lnTo>
                <a:lnTo>
                  <a:pt x="1282" y="13601"/>
                </a:lnTo>
                <a:lnTo>
                  <a:pt x="8928" y="13995"/>
                </a:lnTo>
                <a:lnTo>
                  <a:pt x="9131" y="6934"/>
                </a:lnTo>
                <a:lnTo>
                  <a:pt x="94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8" name="object 188"/>
          <p:cNvSpPr/>
          <p:nvPr/>
        </p:nvSpPr>
        <p:spPr>
          <a:xfrm>
            <a:off x="2902390" y="1137078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389" y="7837"/>
                </a:lnTo>
                <a:lnTo>
                  <a:pt x="12085" y="16168"/>
                </a:lnTo>
                <a:lnTo>
                  <a:pt x="5536" y="25254"/>
                </a:lnTo>
                <a:lnTo>
                  <a:pt x="0" y="35356"/>
                </a:lnTo>
                <a:lnTo>
                  <a:pt x="7970" y="27692"/>
                </a:lnTo>
                <a:lnTo>
                  <a:pt x="15633" y="19716"/>
                </a:lnTo>
                <a:lnTo>
                  <a:pt x="22277" y="1072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9" name="object 189"/>
          <p:cNvSpPr/>
          <p:nvPr/>
        </p:nvSpPr>
        <p:spPr>
          <a:xfrm>
            <a:off x="2841752" y="1026159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69">
                <a:moveTo>
                  <a:pt x="1917" y="3695"/>
                </a:moveTo>
                <a:lnTo>
                  <a:pt x="0" y="13119"/>
                </a:lnTo>
                <a:lnTo>
                  <a:pt x="11455" y="13462"/>
                </a:lnTo>
                <a:lnTo>
                  <a:pt x="15519" y="9144"/>
                </a:lnTo>
                <a:lnTo>
                  <a:pt x="16811" y="4914"/>
                </a:lnTo>
                <a:lnTo>
                  <a:pt x="7061" y="4914"/>
                </a:lnTo>
                <a:lnTo>
                  <a:pt x="1917" y="3695"/>
                </a:lnTo>
                <a:close/>
              </a:path>
              <a:path w="18414" h="13969">
                <a:moveTo>
                  <a:pt x="18313" y="0"/>
                </a:moveTo>
                <a:lnTo>
                  <a:pt x="7061" y="4914"/>
                </a:lnTo>
                <a:lnTo>
                  <a:pt x="16811" y="4914"/>
                </a:lnTo>
                <a:lnTo>
                  <a:pt x="1831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0" name="object 190"/>
          <p:cNvSpPr/>
          <p:nvPr/>
        </p:nvSpPr>
        <p:spPr>
          <a:xfrm>
            <a:off x="2566879" y="3921354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4">
                <a:moveTo>
                  <a:pt x="3148" y="0"/>
                </a:moveTo>
                <a:lnTo>
                  <a:pt x="0" y="5027"/>
                </a:lnTo>
                <a:lnTo>
                  <a:pt x="1000" y="11017"/>
                </a:lnTo>
                <a:lnTo>
                  <a:pt x="3075" y="17616"/>
                </a:lnTo>
                <a:lnTo>
                  <a:pt x="3148" y="24472"/>
                </a:lnTo>
                <a:lnTo>
                  <a:pt x="7524" y="19598"/>
                </a:lnTo>
                <a:lnTo>
                  <a:pt x="7901" y="13055"/>
                </a:lnTo>
                <a:lnTo>
                  <a:pt x="5902" y="6102"/>
                </a:lnTo>
                <a:lnTo>
                  <a:pt x="31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1" name="object 191"/>
          <p:cNvSpPr/>
          <p:nvPr/>
        </p:nvSpPr>
        <p:spPr>
          <a:xfrm>
            <a:off x="2439389" y="2586916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5">
                <a:moveTo>
                  <a:pt x="16142" y="7145"/>
                </a:moveTo>
                <a:lnTo>
                  <a:pt x="7340" y="7145"/>
                </a:lnTo>
                <a:lnTo>
                  <a:pt x="8153" y="12695"/>
                </a:lnTo>
                <a:lnTo>
                  <a:pt x="16586" y="12975"/>
                </a:lnTo>
                <a:lnTo>
                  <a:pt x="16142" y="7145"/>
                </a:lnTo>
                <a:close/>
              </a:path>
              <a:path w="27305" h="13335">
                <a:moveTo>
                  <a:pt x="8313" y="0"/>
                </a:moveTo>
                <a:lnTo>
                  <a:pt x="0" y="1811"/>
                </a:lnTo>
                <a:lnTo>
                  <a:pt x="787" y="7361"/>
                </a:lnTo>
                <a:lnTo>
                  <a:pt x="7340" y="7145"/>
                </a:lnTo>
                <a:lnTo>
                  <a:pt x="16142" y="7145"/>
                </a:lnTo>
                <a:lnTo>
                  <a:pt x="15913" y="4135"/>
                </a:lnTo>
                <a:lnTo>
                  <a:pt x="22626" y="4135"/>
                </a:lnTo>
                <a:lnTo>
                  <a:pt x="21234" y="3186"/>
                </a:lnTo>
                <a:lnTo>
                  <a:pt x="15166" y="614"/>
                </a:lnTo>
                <a:lnTo>
                  <a:pt x="8313" y="0"/>
                </a:lnTo>
                <a:close/>
              </a:path>
              <a:path w="27305" h="13335">
                <a:moveTo>
                  <a:pt x="22626" y="4135"/>
                </a:moveTo>
                <a:lnTo>
                  <a:pt x="15913" y="4135"/>
                </a:lnTo>
                <a:lnTo>
                  <a:pt x="27190" y="7247"/>
                </a:lnTo>
                <a:lnTo>
                  <a:pt x="22626" y="41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2" name="object 192"/>
          <p:cNvSpPr/>
          <p:nvPr/>
        </p:nvSpPr>
        <p:spPr>
          <a:xfrm>
            <a:off x="2447061" y="2600018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6917"/>
                </a:moveTo>
                <a:lnTo>
                  <a:pt x="393" y="12861"/>
                </a:lnTo>
                <a:lnTo>
                  <a:pt x="6845" y="12759"/>
                </a:lnTo>
                <a:lnTo>
                  <a:pt x="13601" y="12365"/>
                </a:lnTo>
                <a:lnTo>
                  <a:pt x="14152" y="10029"/>
                </a:lnTo>
                <a:lnTo>
                  <a:pt x="11493" y="10029"/>
                </a:lnTo>
                <a:lnTo>
                  <a:pt x="0" y="6917"/>
                </a:lnTo>
                <a:close/>
              </a:path>
              <a:path w="15239" h="13335">
                <a:moveTo>
                  <a:pt x="8972" y="0"/>
                </a:moveTo>
                <a:lnTo>
                  <a:pt x="2705" y="1481"/>
                </a:lnTo>
                <a:lnTo>
                  <a:pt x="6426" y="8517"/>
                </a:lnTo>
                <a:lnTo>
                  <a:pt x="11493" y="10029"/>
                </a:lnTo>
                <a:lnTo>
                  <a:pt x="14152" y="10029"/>
                </a:lnTo>
                <a:lnTo>
                  <a:pt x="15078" y="6103"/>
                </a:lnTo>
                <a:lnTo>
                  <a:pt x="13315" y="1761"/>
                </a:lnTo>
                <a:lnTo>
                  <a:pt x="89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3" name="object 193"/>
          <p:cNvSpPr/>
          <p:nvPr/>
        </p:nvSpPr>
        <p:spPr>
          <a:xfrm>
            <a:off x="2418912" y="2731867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8166"/>
                </a:moveTo>
                <a:lnTo>
                  <a:pt x="3842" y="13303"/>
                </a:lnTo>
                <a:lnTo>
                  <a:pt x="8621" y="11517"/>
                </a:lnTo>
                <a:lnTo>
                  <a:pt x="9773" y="8991"/>
                </a:lnTo>
                <a:lnTo>
                  <a:pt x="6273" y="8991"/>
                </a:lnTo>
                <a:lnTo>
                  <a:pt x="0" y="8166"/>
                </a:lnTo>
                <a:close/>
              </a:path>
              <a:path w="11430" h="13335">
                <a:moveTo>
                  <a:pt x="8166" y="0"/>
                </a:moveTo>
                <a:lnTo>
                  <a:pt x="3035" y="304"/>
                </a:lnTo>
                <a:lnTo>
                  <a:pt x="6273" y="8991"/>
                </a:lnTo>
                <a:lnTo>
                  <a:pt x="9773" y="8991"/>
                </a:lnTo>
                <a:lnTo>
                  <a:pt x="11131" y="6014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4" name="object 194"/>
          <p:cNvSpPr/>
          <p:nvPr/>
        </p:nvSpPr>
        <p:spPr>
          <a:xfrm>
            <a:off x="2395898" y="392902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0" y="0"/>
                </a:moveTo>
                <a:lnTo>
                  <a:pt x="863" y="6388"/>
                </a:lnTo>
                <a:lnTo>
                  <a:pt x="4292" y="10210"/>
                </a:lnTo>
                <a:lnTo>
                  <a:pt x="2717" y="19037"/>
                </a:lnTo>
                <a:lnTo>
                  <a:pt x="6427" y="16450"/>
                </a:lnTo>
                <a:lnTo>
                  <a:pt x="6983" y="9904"/>
                </a:lnTo>
                <a:lnTo>
                  <a:pt x="4726" y="316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5" name="object 195"/>
          <p:cNvSpPr/>
          <p:nvPr/>
        </p:nvSpPr>
        <p:spPr>
          <a:xfrm>
            <a:off x="2295794" y="2673030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8521" y="0"/>
                </a:moveTo>
                <a:lnTo>
                  <a:pt x="0" y="1879"/>
                </a:lnTo>
                <a:lnTo>
                  <a:pt x="4978" y="7264"/>
                </a:lnTo>
                <a:lnTo>
                  <a:pt x="5803" y="13601"/>
                </a:lnTo>
                <a:lnTo>
                  <a:pt x="22110" y="13601"/>
                </a:lnTo>
                <a:lnTo>
                  <a:pt x="20160" y="6904"/>
                </a:lnTo>
                <a:lnTo>
                  <a:pt x="15101" y="6591"/>
                </a:lnTo>
                <a:lnTo>
                  <a:pt x="10150" y="6382"/>
                </a:lnTo>
                <a:lnTo>
                  <a:pt x="85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6" name="object 196"/>
          <p:cNvSpPr/>
          <p:nvPr/>
        </p:nvSpPr>
        <p:spPr>
          <a:xfrm>
            <a:off x="2301253" y="2656230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5">
                <a:moveTo>
                  <a:pt x="6045" y="0"/>
                </a:moveTo>
                <a:lnTo>
                  <a:pt x="5357" y="4914"/>
                </a:lnTo>
                <a:lnTo>
                  <a:pt x="4029" y="10865"/>
                </a:lnTo>
                <a:lnTo>
                  <a:pt x="0" y="12428"/>
                </a:lnTo>
                <a:lnTo>
                  <a:pt x="406" y="19184"/>
                </a:lnTo>
                <a:lnTo>
                  <a:pt x="9207" y="13228"/>
                </a:lnTo>
                <a:lnTo>
                  <a:pt x="10871" y="12428"/>
                </a:lnTo>
                <a:lnTo>
                  <a:pt x="8762" y="10002"/>
                </a:lnTo>
                <a:lnTo>
                  <a:pt x="7950" y="6281"/>
                </a:lnTo>
                <a:lnTo>
                  <a:pt x="8153" y="1544"/>
                </a:lnTo>
                <a:lnTo>
                  <a:pt x="604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7" name="object 197"/>
          <p:cNvSpPr/>
          <p:nvPr/>
        </p:nvSpPr>
        <p:spPr>
          <a:xfrm>
            <a:off x="1870302" y="3005956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6070" y="0"/>
                </a:moveTo>
                <a:lnTo>
                  <a:pt x="1269" y="5029"/>
                </a:lnTo>
                <a:lnTo>
                  <a:pt x="0" y="13512"/>
                </a:lnTo>
                <a:lnTo>
                  <a:pt x="8115" y="14757"/>
                </a:lnTo>
                <a:lnTo>
                  <a:pt x="12153" y="10477"/>
                </a:lnTo>
                <a:lnTo>
                  <a:pt x="9690" y="5740"/>
                </a:lnTo>
                <a:lnTo>
                  <a:pt x="607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8" name="object 198"/>
          <p:cNvSpPr/>
          <p:nvPr/>
        </p:nvSpPr>
        <p:spPr>
          <a:xfrm>
            <a:off x="1826138" y="2532341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5" h="22225">
                <a:moveTo>
                  <a:pt x="4714" y="0"/>
                </a:moveTo>
                <a:lnTo>
                  <a:pt x="0" y="3586"/>
                </a:lnTo>
                <a:lnTo>
                  <a:pt x="600" y="8977"/>
                </a:lnTo>
                <a:lnTo>
                  <a:pt x="3257" y="15317"/>
                </a:lnTo>
                <a:lnTo>
                  <a:pt x="4714" y="21755"/>
                </a:lnTo>
                <a:lnTo>
                  <a:pt x="7756" y="17496"/>
                </a:lnTo>
                <a:lnTo>
                  <a:pt x="7567" y="11387"/>
                </a:lnTo>
                <a:lnTo>
                  <a:pt x="5952" y="5022"/>
                </a:lnTo>
                <a:lnTo>
                  <a:pt x="471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9" name="object 199"/>
          <p:cNvSpPr/>
          <p:nvPr/>
        </p:nvSpPr>
        <p:spPr>
          <a:xfrm>
            <a:off x="1804994" y="3734616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09" h="11429">
                <a:moveTo>
                  <a:pt x="0" y="0"/>
                </a:moveTo>
                <a:lnTo>
                  <a:pt x="88" y="8966"/>
                </a:lnTo>
                <a:lnTo>
                  <a:pt x="7721" y="10401"/>
                </a:lnTo>
                <a:lnTo>
                  <a:pt x="16319" y="10883"/>
                </a:lnTo>
                <a:lnTo>
                  <a:pt x="14998" y="3136"/>
                </a:lnTo>
                <a:lnTo>
                  <a:pt x="5994" y="307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0" name="object 200"/>
          <p:cNvSpPr/>
          <p:nvPr/>
        </p:nvSpPr>
        <p:spPr>
          <a:xfrm>
            <a:off x="1792202" y="3701358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30" h="12064">
                <a:moveTo>
                  <a:pt x="10871" y="0"/>
                </a:moveTo>
                <a:lnTo>
                  <a:pt x="0" y="0"/>
                </a:lnTo>
                <a:lnTo>
                  <a:pt x="6261" y="1003"/>
                </a:lnTo>
                <a:lnTo>
                  <a:pt x="2590" y="11912"/>
                </a:lnTo>
                <a:lnTo>
                  <a:pt x="10871" y="1088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1" name="object 201"/>
          <p:cNvSpPr/>
          <p:nvPr/>
        </p:nvSpPr>
        <p:spPr>
          <a:xfrm>
            <a:off x="1750892" y="3718861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2305" y="0"/>
                </a:moveTo>
                <a:lnTo>
                  <a:pt x="0" y="9356"/>
                </a:lnTo>
                <a:lnTo>
                  <a:pt x="1294" y="21051"/>
                </a:lnTo>
                <a:lnTo>
                  <a:pt x="5842" y="27628"/>
                </a:lnTo>
                <a:lnTo>
                  <a:pt x="8863" y="19465"/>
                </a:lnTo>
                <a:lnTo>
                  <a:pt x="8915" y="13775"/>
                </a:lnTo>
                <a:lnTo>
                  <a:pt x="8110" y="8215"/>
                </a:lnTo>
                <a:lnTo>
                  <a:pt x="8559" y="437"/>
                </a:lnTo>
                <a:lnTo>
                  <a:pt x="23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2" name="object 202"/>
          <p:cNvSpPr/>
          <p:nvPr/>
        </p:nvSpPr>
        <p:spPr>
          <a:xfrm>
            <a:off x="1661748" y="4435520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0" y="0"/>
                </a:moveTo>
                <a:lnTo>
                  <a:pt x="1864" y="6289"/>
                </a:lnTo>
                <a:lnTo>
                  <a:pt x="6342" y="9966"/>
                </a:lnTo>
                <a:lnTo>
                  <a:pt x="11046" y="13419"/>
                </a:lnTo>
                <a:lnTo>
                  <a:pt x="13588" y="19037"/>
                </a:lnTo>
                <a:lnTo>
                  <a:pt x="15786" y="17602"/>
                </a:lnTo>
                <a:lnTo>
                  <a:pt x="17995" y="16205"/>
                </a:lnTo>
                <a:lnTo>
                  <a:pt x="21679" y="16205"/>
                </a:lnTo>
                <a:lnTo>
                  <a:pt x="17970" y="10581"/>
                </a:lnTo>
                <a:lnTo>
                  <a:pt x="13506" y="5526"/>
                </a:lnTo>
                <a:lnTo>
                  <a:pt x="7728" y="1787"/>
                </a:lnTo>
                <a:lnTo>
                  <a:pt x="0" y="0"/>
                </a:lnTo>
                <a:close/>
              </a:path>
              <a:path w="22225" h="19050">
                <a:moveTo>
                  <a:pt x="21679" y="16205"/>
                </a:moveTo>
                <a:lnTo>
                  <a:pt x="17995" y="16205"/>
                </a:lnTo>
                <a:lnTo>
                  <a:pt x="21755" y="1631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3" name="object 203"/>
          <p:cNvSpPr/>
          <p:nvPr/>
        </p:nvSpPr>
        <p:spPr>
          <a:xfrm>
            <a:off x="1481918" y="1152426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09" h="79375">
                <a:moveTo>
                  <a:pt x="803" y="0"/>
                </a:moveTo>
                <a:lnTo>
                  <a:pt x="0" y="19597"/>
                </a:lnTo>
                <a:lnTo>
                  <a:pt x="3651" y="39990"/>
                </a:lnTo>
                <a:lnTo>
                  <a:pt x="9279" y="60105"/>
                </a:lnTo>
                <a:lnTo>
                  <a:pt x="14405" y="78867"/>
                </a:lnTo>
                <a:lnTo>
                  <a:pt x="16405" y="62318"/>
                </a:lnTo>
                <a:lnTo>
                  <a:pt x="12147" y="41662"/>
                </a:lnTo>
                <a:lnTo>
                  <a:pt x="5618" y="19891"/>
                </a:lnTo>
                <a:lnTo>
                  <a:pt x="8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4" name="object 204"/>
          <p:cNvSpPr/>
          <p:nvPr/>
        </p:nvSpPr>
        <p:spPr>
          <a:xfrm>
            <a:off x="1365767" y="561528"/>
            <a:ext cx="9557" cy="43602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4630" y="0"/>
                </a:moveTo>
                <a:lnTo>
                  <a:pt x="295" y="9264"/>
                </a:lnTo>
                <a:lnTo>
                  <a:pt x="0" y="23890"/>
                </a:lnTo>
                <a:lnTo>
                  <a:pt x="3378" y="38127"/>
                </a:lnTo>
                <a:lnTo>
                  <a:pt x="10066" y="46227"/>
                </a:lnTo>
                <a:lnTo>
                  <a:pt x="7875" y="36968"/>
                </a:lnTo>
                <a:lnTo>
                  <a:pt x="7762" y="24942"/>
                </a:lnTo>
                <a:lnTo>
                  <a:pt x="7442" y="12002"/>
                </a:lnTo>
                <a:lnTo>
                  <a:pt x="463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5" name="object 205"/>
          <p:cNvSpPr/>
          <p:nvPr/>
        </p:nvSpPr>
        <p:spPr>
          <a:xfrm>
            <a:off x="1170085" y="2089803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1417" y="0"/>
                </a:moveTo>
                <a:lnTo>
                  <a:pt x="5127" y="6724"/>
                </a:lnTo>
                <a:lnTo>
                  <a:pt x="1424" y="17865"/>
                </a:lnTo>
                <a:lnTo>
                  <a:pt x="0" y="29592"/>
                </a:lnTo>
                <a:lnTo>
                  <a:pt x="546" y="38074"/>
                </a:lnTo>
                <a:lnTo>
                  <a:pt x="6722" y="32011"/>
                </a:lnTo>
                <a:lnTo>
                  <a:pt x="9568" y="22618"/>
                </a:lnTo>
                <a:lnTo>
                  <a:pt x="10620" y="11435"/>
                </a:lnTo>
                <a:lnTo>
                  <a:pt x="1141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6" name="object 206"/>
          <p:cNvSpPr/>
          <p:nvPr/>
        </p:nvSpPr>
        <p:spPr>
          <a:xfrm>
            <a:off x="1127112" y="2240728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5" h="76200">
                <a:moveTo>
                  <a:pt x="24472" y="0"/>
                </a:moveTo>
                <a:lnTo>
                  <a:pt x="15739" y="16422"/>
                </a:lnTo>
                <a:lnTo>
                  <a:pt x="9717" y="35555"/>
                </a:lnTo>
                <a:lnTo>
                  <a:pt x="4954" y="55948"/>
                </a:lnTo>
                <a:lnTo>
                  <a:pt x="0" y="76149"/>
                </a:lnTo>
                <a:lnTo>
                  <a:pt x="7640" y="57819"/>
                </a:lnTo>
                <a:lnTo>
                  <a:pt x="15298" y="37765"/>
                </a:lnTo>
                <a:lnTo>
                  <a:pt x="21425" y="17865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7" name="object 207"/>
          <p:cNvSpPr/>
          <p:nvPr/>
        </p:nvSpPr>
        <p:spPr>
          <a:xfrm>
            <a:off x="1086181" y="3512070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4" h="35560">
                <a:moveTo>
                  <a:pt x="13588" y="0"/>
                </a:moveTo>
                <a:lnTo>
                  <a:pt x="9508" y="8151"/>
                </a:lnTo>
                <a:lnTo>
                  <a:pt x="5937" y="16816"/>
                </a:lnTo>
                <a:lnTo>
                  <a:pt x="2794" y="25912"/>
                </a:lnTo>
                <a:lnTo>
                  <a:pt x="0" y="35356"/>
                </a:lnTo>
                <a:lnTo>
                  <a:pt x="8481" y="34281"/>
                </a:lnTo>
                <a:lnTo>
                  <a:pt x="9097" y="28381"/>
                </a:lnTo>
                <a:lnTo>
                  <a:pt x="9245" y="23248"/>
                </a:lnTo>
                <a:lnTo>
                  <a:pt x="16366" y="23248"/>
                </a:lnTo>
                <a:lnTo>
                  <a:pt x="16591" y="17402"/>
                </a:lnTo>
                <a:lnTo>
                  <a:pt x="15216" y="11979"/>
                </a:lnTo>
                <a:lnTo>
                  <a:pt x="13710" y="6684"/>
                </a:lnTo>
                <a:lnTo>
                  <a:pt x="13588" y="0"/>
                </a:lnTo>
                <a:close/>
              </a:path>
              <a:path w="17144" h="35560">
                <a:moveTo>
                  <a:pt x="16366" y="23248"/>
                </a:moveTo>
                <a:lnTo>
                  <a:pt x="9245" y="23248"/>
                </a:lnTo>
                <a:lnTo>
                  <a:pt x="16319" y="24472"/>
                </a:lnTo>
                <a:lnTo>
                  <a:pt x="16366" y="232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8" name="object 208"/>
          <p:cNvSpPr/>
          <p:nvPr/>
        </p:nvSpPr>
        <p:spPr>
          <a:xfrm>
            <a:off x="792008" y="850372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14151" y="1178"/>
                </a:moveTo>
                <a:lnTo>
                  <a:pt x="4216" y="1178"/>
                </a:lnTo>
                <a:lnTo>
                  <a:pt x="12699" y="4506"/>
                </a:lnTo>
                <a:lnTo>
                  <a:pt x="16319" y="8379"/>
                </a:lnTo>
                <a:lnTo>
                  <a:pt x="18705" y="3568"/>
                </a:lnTo>
                <a:lnTo>
                  <a:pt x="14151" y="1178"/>
                </a:lnTo>
                <a:close/>
              </a:path>
              <a:path w="19050" h="8890">
                <a:moveTo>
                  <a:pt x="3342" y="0"/>
                </a:moveTo>
                <a:lnTo>
                  <a:pt x="0" y="5661"/>
                </a:lnTo>
                <a:lnTo>
                  <a:pt x="4216" y="1178"/>
                </a:lnTo>
                <a:lnTo>
                  <a:pt x="14151" y="1178"/>
                </a:lnTo>
                <a:lnTo>
                  <a:pt x="11979" y="38"/>
                </a:lnTo>
                <a:lnTo>
                  <a:pt x="33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9" name="object 209"/>
          <p:cNvSpPr/>
          <p:nvPr/>
        </p:nvSpPr>
        <p:spPr>
          <a:xfrm>
            <a:off x="621908" y="129045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65266" y="2843"/>
                </a:moveTo>
                <a:lnTo>
                  <a:pt x="33975" y="2843"/>
                </a:lnTo>
                <a:lnTo>
                  <a:pt x="41468" y="4196"/>
                </a:lnTo>
                <a:lnTo>
                  <a:pt x="49209" y="5297"/>
                </a:lnTo>
                <a:lnTo>
                  <a:pt x="57492" y="5850"/>
                </a:lnTo>
                <a:lnTo>
                  <a:pt x="66614" y="5561"/>
                </a:lnTo>
                <a:lnTo>
                  <a:pt x="65266" y="2843"/>
                </a:lnTo>
                <a:close/>
              </a:path>
              <a:path w="66675" h="6350">
                <a:moveTo>
                  <a:pt x="2378" y="0"/>
                </a:moveTo>
                <a:lnTo>
                  <a:pt x="0" y="1477"/>
                </a:lnTo>
                <a:lnTo>
                  <a:pt x="2378" y="2955"/>
                </a:lnTo>
                <a:lnTo>
                  <a:pt x="9515" y="2843"/>
                </a:lnTo>
                <a:lnTo>
                  <a:pt x="65266" y="2843"/>
                </a:lnTo>
                <a:lnTo>
                  <a:pt x="64227" y="696"/>
                </a:lnTo>
                <a:lnTo>
                  <a:pt x="61179" y="112"/>
                </a:lnTo>
                <a:lnTo>
                  <a:pt x="9515" y="112"/>
                </a:lnTo>
                <a:lnTo>
                  <a:pt x="237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0" name="object 210"/>
          <p:cNvSpPr/>
          <p:nvPr/>
        </p:nvSpPr>
        <p:spPr>
          <a:xfrm>
            <a:off x="427520" y="533384"/>
            <a:ext cx="41213" cy="35838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26303" y="10871"/>
                </a:moveTo>
                <a:lnTo>
                  <a:pt x="6756" y="10871"/>
                </a:lnTo>
                <a:lnTo>
                  <a:pt x="10337" y="11836"/>
                </a:lnTo>
                <a:lnTo>
                  <a:pt x="11036" y="15671"/>
                </a:lnTo>
                <a:lnTo>
                  <a:pt x="14922" y="16319"/>
                </a:lnTo>
                <a:lnTo>
                  <a:pt x="13515" y="20343"/>
                </a:lnTo>
                <a:lnTo>
                  <a:pt x="9045" y="21310"/>
                </a:lnTo>
                <a:lnTo>
                  <a:pt x="4114" y="21820"/>
                </a:lnTo>
                <a:lnTo>
                  <a:pt x="1320" y="24472"/>
                </a:lnTo>
                <a:lnTo>
                  <a:pt x="2438" y="32435"/>
                </a:lnTo>
                <a:lnTo>
                  <a:pt x="10629" y="33299"/>
                </a:lnTo>
                <a:lnTo>
                  <a:pt x="14922" y="38074"/>
                </a:lnTo>
                <a:lnTo>
                  <a:pt x="21296" y="34079"/>
                </a:lnTo>
                <a:lnTo>
                  <a:pt x="28224" y="33193"/>
                </a:lnTo>
                <a:lnTo>
                  <a:pt x="43291" y="33193"/>
                </a:lnTo>
                <a:lnTo>
                  <a:pt x="41403" y="29616"/>
                </a:lnTo>
                <a:lnTo>
                  <a:pt x="38866" y="24208"/>
                </a:lnTo>
                <a:lnTo>
                  <a:pt x="39395" y="16319"/>
                </a:lnTo>
                <a:lnTo>
                  <a:pt x="29895" y="12901"/>
                </a:lnTo>
                <a:lnTo>
                  <a:pt x="26303" y="10871"/>
                </a:lnTo>
                <a:close/>
              </a:path>
              <a:path w="43814" h="38100">
                <a:moveTo>
                  <a:pt x="43291" y="33193"/>
                </a:moveTo>
                <a:lnTo>
                  <a:pt x="28224" y="33193"/>
                </a:lnTo>
                <a:lnTo>
                  <a:pt x="35301" y="34747"/>
                </a:lnTo>
                <a:lnTo>
                  <a:pt x="42125" y="38074"/>
                </a:lnTo>
                <a:lnTo>
                  <a:pt x="43619" y="33814"/>
                </a:lnTo>
                <a:lnTo>
                  <a:pt x="43291" y="33193"/>
                </a:lnTo>
                <a:close/>
              </a:path>
              <a:path w="43814" h="38100">
                <a:moveTo>
                  <a:pt x="4051" y="0"/>
                </a:moveTo>
                <a:lnTo>
                  <a:pt x="6223" y="9436"/>
                </a:lnTo>
                <a:lnTo>
                  <a:pt x="0" y="10452"/>
                </a:lnTo>
                <a:lnTo>
                  <a:pt x="1320" y="19037"/>
                </a:lnTo>
                <a:lnTo>
                  <a:pt x="4673" y="17856"/>
                </a:lnTo>
                <a:lnTo>
                  <a:pt x="6797" y="15671"/>
                </a:lnTo>
                <a:lnTo>
                  <a:pt x="6756" y="10871"/>
                </a:lnTo>
                <a:lnTo>
                  <a:pt x="26303" y="10871"/>
                </a:lnTo>
                <a:lnTo>
                  <a:pt x="13429" y="3532"/>
                </a:lnTo>
                <a:lnTo>
                  <a:pt x="40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1" name="object 211"/>
          <p:cNvSpPr/>
          <p:nvPr/>
        </p:nvSpPr>
        <p:spPr>
          <a:xfrm>
            <a:off x="395513" y="2419497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0" y="312"/>
                </a:moveTo>
                <a:lnTo>
                  <a:pt x="9255" y="3059"/>
                </a:lnTo>
                <a:lnTo>
                  <a:pt x="26215" y="3338"/>
                </a:lnTo>
                <a:lnTo>
                  <a:pt x="45705" y="2784"/>
                </a:lnTo>
                <a:lnTo>
                  <a:pt x="61718" y="2784"/>
                </a:lnTo>
                <a:lnTo>
                  <a:pt x="54206" y="553"/>
                </a:lnTo>
                <a:lnTo>
                  <a:pt x="16847" y="553"/>
                </a:lnTo>
                <a:lnTo>
                  <a:pt x="0" y="312"/>
                </a:lnTo>
                <a:close/>
              </a:path>
              <a:path w="62864" h="3810">
                <a:moveTo>
                  <a:pt x="61718" y="2784"/>
                </a:moveTo>
                <a:lnTo>
                  <a:pt x="45705" y="2784"/>
                </a:lnTo>
                <a:lnTo>
                  <a:pt x="62547" y="3030"/>
                </a:lnTo>
                <a:lnTo>
                  <a:pt x="61718" y="2784"/>
                </a:lnTo>
                <a:close/>
              </a:path>
              <a:path w="62864" h="3810">
                <a:moveTo>
                  <a:pt x="36336" y="0"/>
                </a:moveTo>
                <a:lnTo>
                  <a:pt x="16847" y="553"/>
                </a:lnTo>
                <a:lnTo>
                  <a:pt x="54206" y="553"/>
                </a:lnTo>
                <a:lnTo>
                  <a:pt x="53294" y="282"/>
                </a:lnTo>
                <a:lnTo>
                  <a:pt x="3633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2" name="object 212"/>
          <p:cNvSpPr/>
          <p:nvPr/>
        </p:nvSpPr>
        <p:spPr>
          <a:xfrm>
            <a:off x="385284" y="1284647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068" y="4735"/>
                </a:moveTo>
                <a:lnTo>
                  <a:pt x="14651" y="4735"/>
                </a:lnTo>
                <a:lnTo>
                  <a:pt x="21755" y="6286"/>
                </a:lnTo>
                <a:lnTo>
                  <a:pt x="21068" y="4735"/>
                </a:lnTo>
                <a:close/>
              </a:path>
              <a:path w="22225" h="6350">
                <a:moveTo>
                  <a:pt x="18973" y="0"/>
                </a:moveTo>
                <a:lnTo>
                  <a:pt x="9258" y="660"/>
                </a:lnTo>
                <a:lnTo>
                  <a:pt x="0" y="850"/>
                </a:lnTo>
                <a:lnTo>
                  <a:pt x="3759" y="5095"/>
                </a:lnTo>
                <a:lnTo>
                  <a:pt x="8648" y="5364"/>
                </a:lnTo>
                <a:lnTo>
                  <a:pt x="14651" y="4735"/>
                </a:lnTo>
                <a:lnTo>
                  <a:pt x="21068" y="4735"/>
                </a:lnTo>
                <a:lnTo>
                  <a:pt x="189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3" name="object 213"/>
          <p:cNvSpPr/>
          <p:nvPr/>
        </p:nvSpPr>
        <p:spPr>
          <a:xfrm>
            <a:off x="354589" y="3064415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59" h="139064">
                <a:moveTo>
                  <a:pt x="0" y="0"/>
                </a:moveTo>
                <a:lnTo>
                  <a:pt x="2995" y="32887"/>
                </a:lnTo>
                <a:lnTo>
                  <a:pt x="9467" y="67386"/>
                </a:lnTo>
                <a:lnTo>
                  <a:pt x="16644" y="102866"/>
                </a:lnTo>
                <a:lnTo>
                  <a:pt x="21755" y="138696"/>
                </a:lnTo>
                <a:lnTo>
                  <a:pt x="22699" y="101968"/>
                </a:lnTo>
                <a:lnTo>
                  <a:pt x="18773" y="64847"/>
                </a:lnTo>
                <a:lnTo>
                  <a:pt x="10900" y="2997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4" name="object 214"/>
          <p:cNvSpPr/>
          <p:nvPr/>
        </p:nvSpPr>
        <p:spPr>
          <a:xfrm>
            <a:off x="332311" y="2420130"/>
            <a:ext cx="38227" cy="4778"/>
          </a:xfrm>
          <a:custGeom>
            <a:avLst/>
            <a:gdLst/>
            <a:ahLst/>
            <a:cxnLst/>
            <a:rect l="l" t="t" r="r" b="b"/>
            <a:pathLst>
              <a:path w="40640" h="5080">
                <a:moveTo>
                  <a:pt x="38390" y="4304"/>
                </a:moveTo>
                <a:lnTo>
                  <a:pt x="7346" y="4304"/>
                </a:lnTo>
                <a:lnTo>
                  <a:pt x="16877" y="4551"/>
                </a:lnTo>
                <a:lnTo>
                  <a:pt x="27092" y="5061"/>
                </a:lnTo>
                <a:lnTo>
                  <a:pt x="40006" y="5075"/>
                </a:lnTo>
                <a:lnTo>
                  <a:pt x="38390" y="4304"/>
                </a:lnTo>
                <a:close/>
              </a:path>
              <a:path w="40640" h="5080">
                <a:moveTo>
                  <a:pt x="0" y="0"/>
                </a:moveTo>
                <a:lnTo>
                  <a:pt x="0" y="4826"/>
                </a:lnTo>
                <a:lnTo>
                  <a:pt x="7346" y="4304"/>
                </a:lnTo>
                <a:lnTo>
                  <a:pt x="38390" y="4304"/>
                </a:lnTo>
                <a:lnTo>
                  <a:pt x="31084" y="816"/>
                </a:lnTo>
                <a:lnTo>
                  <a:pt x="7980" y="816"/>
                </a:lnTo>
                <a:lnTo>
                  <a:pt x="0" y="0"/>
                </a:lnTo>
                <a:close/>
              </a:path>
              <a:path w="40640" h="5080">
                <a:moveTo>
                  <a:pt x="19768" y="210"/>
                </a:moveTo>
                <a:lnTo>
                  <a:pt x="7980" y="816"/>
                </a:lnTo>
                <a:lnTo>
                  <a:pt x="31084" y="816"/>
                </a:lnTo>
                <a:lnTo>
                  <a:pt x="30794" y="677"/>
                </a:lnTo>
                <a:lnTo>
                  <a:pt x="19768" y="21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5" name="object 215"/>
          <p:cNvSpPr/>
          <p:nvPr/>
        </p:nvSpPr>
        <p:spPr>
          <a:xfrm>
            <a:off x="5551542" y="0"/>
            <a:ext cx="12543" cy="14335"/>
          </a:xfrm>
          <a:custGeom>
            <a:avLst/>
            <a:gdLst/>
            <a:ahLst/>
            <a:cxnLst/>
            <a:rect l="l" t="t" r="r" b="b"/>
            <a:pathLst>
              <a:path w="13335" h="15240">
                <a:moveTo>
                  <a:pt x="13008" y="0"/>
                </a:moveTo>
                <a:lnTo>
                  <a:pt x="7705" y="0"/>
                </a:lnTo>
                <a:lnTo>
                  <a:pt x="3481" y="6921"/>
                </a:lnTo>
                <a:lnTo>
                  <a:pt x="0" y="14988"/>
                </a:lnTo>
                <a:lnTo>
                  <a:pt x="6475" y="9903"/>
                </a:lnTo>
                <a:lnTo>
                  <a:pt x="11337" y="3212"/>
                </a:lnTo>
                <a:lnTo>
                  <a:pt x="130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6" name="object 216"/>
          <p:cNvSpPr/>
          <p:nvPr/>
        </p:nvSpPr>
        <p:spPr>
          <a:xfrm>
            <a:off x="4357909" y="1918412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9037" y="0"/>
                </a:moveTo>
                <a:lnTo>
                  <a:pt x="12919" y="14959"/>
                </a:lnTo>
                <a:lnTo>
                  <a:pt x="7870" y="30986"/>
                </a:lnTo>
                <a:lnTo>
                  <a:pt x="3646" y="47839"/>
                </a:lnTo>
                <a:lnTo>
                  <a:pt x="0" y="65277"/>
                </a:lnTo>
                <a:lnTo>
                  <a:pt x="6489" y="50688"/>
                </a:lnTo>
                <a:lnTo>
                  <a:pt x="11109" y="34229"/>
                </a:lnTo>
                <a:lnTo>
                  <a:pt x="14934" y="16975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7" name="object 217"/>
          <p:cNvSpPr/>
          <p:nvPr/>
        </p:nvSpPr>
        <p:spPr>
          <a:xfrm>
            <a:off x="3989553" y="2373041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4">
                <a:moveTo>
                  <a:pt x="24346" y="3464"/>
                </a:moveTo>
                <a:lnTo>
                  <a:pt x="16319" y="3464"/>
                </a:lnTo>
                <a:lnTo>
                  <a:pt x="20364" y="6235"/>
                </a:lnTo>
                <a:lnTo>
                  <a:pt x="23836" y="11900"/>
                </a:lnTo>
                <a:lnTo>
                  <a:pt x="24229" y="17426"/>
                </a:lnTo>
                <a:lnTo>
                  <a:pt x="19037" y="19783"/>
                </a:lnTo>
                <a:lnTo>
                  <a:pt x="25348" y="22943"/>
                </a:lnTo>
                <a:lnTo>
                  <a:pt x="28511" y="16470"/>
                </a:lnTo>
                <a:lnTo>
                  <a:pt x="27616" y="6894"/>
                </a:lnTo>
                <a:lnTo>
                  <a:pt x="24346" y="3464"/>
                </a:lnTo>
                <a:close/>
              </a:path>
              <a:path w="28575" h="23494">
                <a:moveTo>
                  <a:pt x="0" y="746"/>
                </a:moveTo>
                <a:lnTo>
                  <a:pt x="1421" y="6954"/>
                </a:lnTo>
                <a:lnTo>
                  <a:pt x="6197" y="8363"/>
                </a:lnTo>
                <a:lnTo>
                  <a:pt x="11955" y="6643"/>
                </a:lnTo>
                <a:lnTo>
                  <a:pt x="16319" y="3464"/>
                </a:lnTo>
                <a:lnTo>
                  <a:pt x="24346" y="3464"/>
                </a:lnTo>
                <a:lnTo>
                  <a:pt x="22534" y="1564"/>
                </a:lnTo>
                <a:lnTo>
                  <a:pt x="8617" y="1564"/>
                </a:lnTo>
                <a:lnTo>
                  <a:pt x="0" y="746"/>
                </a:lnTo>
                <a:close/>
              </a:path>
              <a:path w="28575" h="23494">
                <a:moveTo>
                  <a:pt x="25224" y="0"/>
                </a:moveTo>
                <a:lnTo>
                  <a:pt x="18935" y="794"/>
                </a:lnTo>
                <a:lnTo>
                  <a:pt x="8617" y="1564"/>
                </a:lnTo>
                <a:lnTo>
                  <a:pt x="22534" y="1564"/>
                </a:lnTo>
                <a:lnTo>
                  <a:pt x="21755" y="746"/>
                </a:lnTo>
                <a:lnTo>
                  <a:pt x="2522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8" name="object 218"/>
          <p:cNvSpPr/>
          <p:nvPr/>
        </p:nvSpPr>
        <p:spPr>
          <a:xfrm>
            <a:off x="3636546" y="228978"/>
            <a:ext cx="46589" cy="74662"/>
          </a:xfrm>
          <a:custGeom>
            <a:avLst/>
            <a:gdLst/>
            <a:ahLst/>
            <a:cxnLst/>
            <a:rect l="l" t="t" r="r" b="b"/>
            <a:pathLst>
              <a:path w="49529" h="79375">
                <a:moveTo>
                  <a:pt x="10871" y="43510"/>
                </a:moveTo>
                <a:lnTo>
                  <a:pt x="3632" y="43522"/>
                </a:lnTo>
                <a:lnTo>
                  <a:pt x="3937" y="51079"/>
                </a:lnTo>
                <a:lnTo>
                  <a:pt x="0" y="54394"/>
                </a:lnTo>
                <a:lnTo>
                  <a:pt x="11850" y="59584"/>
                </a:lnTo>
                <a:lnTo>
                  <a:pt x="23915" y="65425"/>
                </a:lnTo>
                <a:lnTo>
                  <a:pt x="36259" y="71869"/>
                </a:lnTo>
                <a:lnTo>
                  <a:pt x="48945" y="78866"/>
                </a:lnTo>
                <a:lnTo>
                  <a:pt x="45290" y="65425"/>
                </a:lnTo>
                <a:lnTo>
                  <a:pt x="41927" y="54660"/>
                </a:lnTo>
                <a:lnTo>
                  <a:pt x="18275" y="54660"/>
                </a:lnTo>
                <a:lnTo>
                  <a:pt x="16264" y="51676"/>
                </a:lnTo>
                <a:lnTo>
                  <a:pt x="8153" y="51676"/>
                </a:lnTo>
                <a:lnTo>
                  <a:pt x="10962" y="46501"/>
                </a:lnTo>
                <a:lnTo>
                  <a:pt x="10871" y="43510"/>
                </a:lnTo>
                <a:close/>
              </a:path>
              <a:path w="49529" h="79375">
                <a:moveTo>
                  <a:pt x="27298" y="26500"/>
                </a:moveTo>
                <a:lnTo>
                  <a:pt x="13584" y="26500"/>
                </a:lnTo>
                <a:lnTo>
                  <a:pt x="19037" y="27190"/>
                </a:lnTo>
                <a:lnTo>
                  <a:pt x="17078" y="33494"/>
                </a:lnTo>
                <a:lnTo>
                  <a:pt x="14812" y="39231"/>
                </a:lnTo>
                <a:lnTo>
                  <a:pt x="14659" y="44391"/>
                </a:lnTo>
                <a:lnTo>
                  <a:pt x="19037" y="48958"/>
                </a:lnTo>
                <a:lnTo>
                  <a:pt x="18275" y="54660"/>
                </a:lnTo>
                <a:lnTo>
                  <a:pt x="41927" y="54660"/>
                </a:lnTo>
                <a:lnTo>
                  <a:pt x="41152" y="52181"/>
                </a:lnTo>
                <a:lnTo>
                  <a:pt x="34695" y="42448"/>
                </a:lnTo>
                <a:lnTo>
                  <a:pt x="24472" y="40792"/>
                </a:lnTo>
                <a:lnTo>
                  <a:pt x="27597" y="37579"/>
                </a:lnTo>
                <a:lnTo>
                  <a:pt x="27479" y="29921"/>
                </a:lnTo>
                <a:lnTo>
                  <a:pt x="27298" y="26500"/>
                </a:lnTo>
                <a:close/>
              </a:path>
              <a:path w="49529" h="79375">
                <a:moveTo>
                  <a:pt x="10962" y="46501"/>
                </a:moveTo>
                <a:lnTo>
                  <a:pt x="8153" y="51676"/>
                </a:lnTo>
                <a:lnTo>
                  <a:pt x="9601" y="49479"/>
                </a:lnTo>
                <a:lnTo>
                  <a:pt x="10985" y="47256"/>
                </a:lnTo>
                <a:lnTo>
                  <a:pt x="10962" y="46501"/>
                </a:lnTo>
                <a:close/>
              </a:path>
              <a:path w="49529" h="79375">
                <a:moveTo>
                  <a:pt x="11772" y="45008"/>
                </a:moveTo>
                <a:lnTo>
                  <a:pt x="10962" y="46501"/>
                </a:lnTo>
                <a:lnTo>
                  <a:pt x="10985" y="47256"/>
                </a:lnTo>
                <a:lnTo>
                  <a:pt x="9601" y="49479"/>
                </a:lnTo>
                <a:lnTo>
                  <a:pt x="8153" y="51676"/>
                </a:lnTo>
                <a:lnTo>
                  <a:pt x="16264" y="51676"/>
                </a:lnTo>
                <a:lnTo>
                  <a:pt x="11772" y="45008"/>
                </a:lnTo>
                <a:close/>
              </a:path>
              <a:path w="49529" h="79375">
                <a:moveTo>
                  <a:pt x="24472" y="8153"/>
                </a:moveTo>
                <a:lnTo>
                  <a:pt x="20283" y="13276"/>
                </a:lnTo>
                <a:lnTo>
                  <a:pt x="16973" y="18153"/>
                </a:lnTo>
                <a:lnTo>
                  <a:pt x="12653" y="22789"/>
                </a:lnTo>
                <a:lnTo>
                  <a:pt x="5435" y="27190"/>
                </a:lnTo>
                <a:lnTo>
                  <a:pt x="6883" y="29387"/>
                </a:lnTo>
                <a:lnTo>
                  <a:pt x="8267" y="31610"/>
                </a:lnTo>
                <a:lnTo>
                  <a:pt x="8153" y="35356"/>
                </a:lnTo>
                <a:lnTo>
                  <a:pt x="10570" y="33011"/>
                </a:lnTo>
                <a:lnTo>
                  <a:pt x="11571" y="29249"/>
                </a:lnTo>
                <a:lnTo>
                  <a:pt x="13584" y="26500"/>
                </a:lnTo>
                <a:lnTo>
                  <a:pt x="27298" y="26500"/>
                </a:lnTo>
                <a:lnTo>
                  <a:pt x="27190" y="24472"/>
                </a:lnTo>
                <a:lnTo>
                  <a:pt x="36030" y="24472"/>
                </a:lnTo>
                <a:lnTo>
                  <a:pt x="36482" y="20820"/>
                </a:lnTo>
                <a:lnTo>
                  <a:pt x="35858" y="16319"/>
                </a:lnTo>
                <a:lnTo>
                  <a:pt x="27190" y="16319"/>
                </a:lnTo>
                <a:lnTo>
                  <a:pt x="24003" y="15874"/>
                </a:lnTo>
                <a:lnTo>
                  <a:pt x="24892" y="11353"/>
                </a:lnTo>
                <a:lnTo>
                  <a:pt x="24472" y="8153"/>
                </a:lnTo>
                <a:close/>
              </a:path>
              <a:path w="49529" h="79375">
                <a:moveTo>
                  <a:pt x="36030" y="24472"/>
                </a:moveTo>
                <a:lnTo>
                  <a:pt x="27190" y="24472"/>
                </a:lnTo>
                <a:lnTo>
                  <a:pt x="29959" y="26238"/>
                </a:lnTo>
                <a:lnTo>
                  <a:pt x="30010" y="30733"/>
                </a:lnTo>
                <a:lnTo>
                  <a:pt x="35356" y="29921"/>
                </a:lnTo>
                <a:lnTo>
                  <a:pt x="36030" y="24472"/>
                </a:lnTo>
                <a:close/>
              </a:path>
              <a:path w="49529" h="79375">
                <a:moveTo>
                  <a:pt x="29921" y="0"/>
                </a:moveTo>
                <a:lnTo>
                  <a:pt x="23901" y="342"/>
                </a:lnTo>
                <a:lnTo>
                  <a:pt x="28752" y="11531"/>
                </a:lnTo>
                <a:lnTo>
                  <a:pt x="27190" y="16319"/>
                </a:lnTo>
                <a:lnTo>
                  <a:pt x="35858" y="16319"/>
                </a:lnTo>
                <a:lnTo>
                  <a:pt x="35534" y="13989"/>
                </a:lnTo>
                <a:lnTo>
                  <a:pt x="33138" y="7643"/>
                </a:lnTo>
                <a:lnTo>
                  <a:pt x="299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9" name="object 219"/>
          <p:cNvSpPr/>
          <p:nvPr/>
        </p:nvSpPr>
        <p:spPr>
          <a:xfrm>
            <a:off x="3477943" y="208515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2156" y="8488"/>
                </a:lnTo>
                <a:lnTo>
                  <a:pt x="8696" y="17827"/>
                </a:lnTo>
                <a:lnTo>
                  <a:pt x="16327" y="27771"/>
                </a:lnTo>
                <a:lnTo>
                  <a:pt x="21755" y="38074"/>
                </a:lnTo>
                <a:lnTo>
                  <a:pt x="19770" y="29412"/>
                </a:lnTo>
                <a:lnTo>
                  <a:pt x="13954" y="1934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0" name="object 220"/>
          <p:cNvSpPr/>
          <p:nvPr/>
        </p:nvSpPr>
        <p:spPr>
          <a:xfrm>
            <a:off x="3429345" y="134328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1888" y="8756"/>
                </a:lnTo>
                <a:lnTo>
                  <a:pt x="8286" y="18237"/>
                </a:lnTo>
                <a:lnTo>
                  <a:pt x="15980" y="28117"/>
                </a:lnTo>
                <a:lnTo>
                  <a:pt x="21755" y="38074"/>
                </a:lnTo>
                <a:lnTo>
                  <a:pt x="19961" y="29223"/>
                </a:lnTo>
                <a:lnTo>
                  <a:pt x="13930" y="19375"/>
                </a:lnTo>
                <a:lnTo>
                  <a:pt x="6372" y="9358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1" name="object 221"/>
          <p:cNvSpPr/>
          <p:nvPr/>
        </p:nvSpPr>
        <p:spPr>
          <a:xfrm>
            <a:off x="3338103" y="3519737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1816" y="0"/>
                </a:moveTo>
                <a:lnTo>
                  <a:pt x="0" y="6373"/>
                </a:lnTo>
                <a:lnTo>
                  <a:pt x="2446" y="13666"/>
                </a:lnTo>
                <a:lnTo>
                  <a:pt x="5258" y="22286"/>
                </a:lnTo>
                <a:lnTo>
                  <a:pt x="4534" y="32639"/>
                </a:lnTo>
                <a:lnTo>
                  <a:pt x="7503" y="25120"/>
                </a:lnTo>
                <a:lnTo>
                  <a:pt x="6814" y="16071"/>
                </a:lnTo>
                <a:lnTo>
                  <a:pt x="4305" y="7146"/>
                </a:lnTo>
                <a:lnTo>
                  <a:pt x="181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2" name="object 222"/>
          <p:cNvSpPr/>
          <p:nvPr/>
        </p:nvSpPr>
        <p:spPr>
          <a:xfrm>
            <a:off x="3237490" y="236652"/>
            <a:ext cx="13140" cy="38824"/>
          </a:xfrm>
          <a:custGeom>
            <a:avLst/>
            <a:gdLst/>
            <a:ahLst/>
            <a:cxnLst/>
            <a:rect l="l" t="t" r="r" b="b"/>
            <a:pathLst>
              <a:path w="13969" h="41275">
                <a:moveTo>
                  <a:pt x="13601" y="0"/>
                </a:moveTo>
                <a:lnTo>
                  <a:pt x="8395" y="8393"/>
                </a:lnTo>
                <a:lnTo>
                  <a:pt x="5233" y="18829"/>
                </a:lnTo>
                <a:lnTo>
                  <a:pt x="2855" y="30048"/>
                </a:lnTo>
                <a:lnTo>
                  <a:pt x="0" y="40792"/>
                </a:lnTo>
                <a:lnTo>
                  <a:pt x="1626" y="41076"/>
                </a:lnTo>
                <a:lnTo>
                  <a:pt x="5995" y="29549"/>
                </a:lnTo>
                <a:lnTo>
                  <a:pt x="10767" y="13446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3" name="object 223"/>
          <p:cNvSpPr/>
          <p:nvPr/>
        </p:nvSpPr>
        <p:spPr>
          <a:xfrm>
            <a:off x="3060987" y="433575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77" y="581"/>
                </a:lnTo>
                <a:lnTo>
                  <a:pt x="10760" y="4651"/>
                </a:lnTo>
                <a:lnTo>
                  <a:pt x="3781" y="11154"/>
                </a:lnTo>
                <a:lnTo>
                  <a:pt x="0" y="19037"/>
                </a:lnTo>
                <a:lnTo>
                  <a:pt x="6063" y="14224"/>
                </a:lnTo>
                <a:lnTo>
                  <a:pt x="11779" y="9066"/>
                </a:lnTo>
                <a:lnTo>
                  <a:pt x="17723" y="4133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4" name="object 224"/>
          <p:cNvSpPr/>
          <p:nvPr/>
        </p:nvSpPr>
        <p:spPr>
          <a:xfrm>
            <a:off x="2649148" y="1123235"/>
            <a:ext cx="94636" cy="108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5" name="object 225"/>
          <p:cNvSpPr/>
          <p:nvPr/>
        </p:nvSpPr>
        <p:spPr>
          <a:xfrm>
            <a:off x="2431713" y="1992599"/>
            <a:ext cx="86966" cy="1074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6" name="object 226"/>
          <p:cNvSpPr/>
          <p:nvPr/>
        </p:nvSpPr>
        <p:spPr>
          <a:xfrm>
            <a:off x="2444494" y="2619311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64" y="5665"/>
                </a:lnTo>
                <a:lnTo>
                  <a:pt x="4791" y="7461"/>
                </a:lnTo>
                <a:lnTo>
                  <a:pt x="10122" y="8247"/>
                </a:lnTo>
                <a:lnTo>
                  <a:pt x="13601" y="10883"/>
                </a:lnTo>
                <a:lnTo>
                  <a:pt x="15200" y="7406"/>
                </a:lnTo>
                <a:lnTo>
                  <a:pt x="11796" y="3817"/>
                </a:lnTo>
                <a:lnTo>
                  <a:pt x="589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7" name="object 227"/>
          <p:cNvSpPr/>
          <p:nvPr/>
        </p:nvSpPr>
        <p:spPr>
          <a:xfrm>
            <a:off x="2444194" y="2736985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1" y="0"/>
                </a:moveTo>
                <a:lnTo>
                  <a:pt x="0" y="5586"/>
                </a:lnTo>
                <a:lnTo>
                  <a:pt x="157" y="13107"/>
                </a:lnTo>
                <a:lnTo>
                  <a:pt x="2436" y="20193"/>
                </a:lnTo>
                <a:lnTo>
                  <a:pt x="5759" y="24472"/>
                </a:lnTo>
                <a:lnTo>
                  <a:pt x="6085" y="19772"/>
                </a:lnTo>
                <a:lnTo>
                  <a:pt x="4915" y="12765"/>
                </a:lnTo>
                <a:lnTo>
                  <a:pt x="3487" y="5493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8" name="object 228"/>
          <p:cNvSpPr/>
          <p:nvPr/>
        </p:nvSpPr>
        <p:spPr>
          <a:xfrm>
            <a:off x="2418597" y="2616756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16750" y="13601"/>
                </a:moveTo>
                <a:lnTo>
                  <a:pt x="8501" y="13601"/>
                </a:lnTo>
                <a:lnTo>
                  <a:pt x="11688" y="14033"/>
                </a:lnTo>
                <a:lnTo>
                  <a:pt x="10799" y="18554"/>
                </a:lnTo>
                <a:lnTo>
                  <a:pt x="11231" y="21755"/>
                </a:lnTo>
                <a:lnTo>
                  <a:pt x="15508" y="18607"/>
                </a:lnTo>
                <a:lnTo>
                  <a:pt x="16750" y="13601"/>
                </a:lnTo>
                <a:close/>
              </a:path>
              <a:path w="17780" h="22225">
                <a:moveTo>
                  <a:pt x="11231" y="0"/>
                </a:moveTo>
                <a:lnTo>
                  <a:pt x="10774" y="7696"/>
                </a:lnTo>
                <a:lnTo>
                  <a:pt x="13936" y="8153"/>
                </a:lnTo>
                <a:lnTo>
                  <a:pt x="12145" y="11811"/>
                </a:lnTo>
                <a:lnTo>
                  <a:pt x="8120" y="13220"/>
                </a:lnTo>
                <a:lnTo>
                  <a:pt x="3065" y="13601"/>
                </a:lnTo>
                <a:lnTo>
                  <a:pt x="0" y="14891"/>
                </a:lnTo>
                <a:lnTo>
                  <a:pt x="2944" y="16440"/>
                </a:lnTo>
                <a:lnTo>
                  <a:pt x="7308" y="16569"/>
                </a:lnTo>
                <a:lnTo>
                  <a:pt x="8501" y="13601"/>
                </a:lnTo>
                <a:lnTo>
                  <a:pt x="16750" y="13601"/>
                </a:lnTo>
                <a:lnTo>
                  <a:pt x="17484" y="10644"/>
                </a:lnTo>
                <a:lnTo>
                  <a:pt x="16333" y="2797"/>
                </a:lnTo>
                <a:lnTo>
                  <a:pt x="112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9" name="object 229"/>
          <p:cNvSpPr/>
          <p:nvPr/>
        </p:nvSpPr>
        <p:spPr>
          <a:xfrm>
            <a:off x="1802422" y="3711590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5581" y="5414"/>
                </a:moveTo>
                <a:lnTo>
                  <a:pt x="0" y="5448"/>
                </a:lnTo>
                <a:lnTo>
                  <a:pt x="4207" y="11436"/>
                </a:lnTo>
                <a:lnTo>
                  <a:pt x="10906" y="14938"/>
                </a:lnTo>
                <a:lnTo>
                  <a:pt x="18952" y="17092"/>
                </a:lnTo>
                <a:lnTo>
                  <a:pt x="27203" y="19037"/>
                </a:lnTo>
                <a:lnTo>
                  <a:pt x="27381" y="11061"/>
                </a:lnTo>
                <a:lnTo>
                  <a:pt x="33426" y="8940"/>
                </a:lnTo>
                <a:lnTo>
                  <a:pt x="36193" y="6867"/>
                </a:lnTo>
                <a:lnTo>
                  <a:pt x="29679" y="6867"/>
                </a:lnTo>
                <a:lnTo>
                  <a:pt x="24732" y="6241"/>
                </a:lnTo>
                <a:lnTo>
                  <a:pt x="24432" y="5610"/>
                </a:lnTo>
                <a:lnTo>
                  <a:pt x="10355" y="5610"/>
                </a:lnTo>
                <a:lnTo>
                  <a:pt x="5581" y="5414"/>
                </a:lnTo>
                <a:close/>
              </a:path>
              <a:path w="38100" h="19050">
                <a:moveTo>
                  <a:pt x="34751" y="5422"/>
                </a:moveTo>
                <a:lnTo>
                  <a:pt x="29679" y="6867"/>
                </a:lnTo>
                <a:lnTo>
                  <a:pt x="36193" y="6867"/>
                </a:lnTo>
                <a:lnTo>
                  <a:pt x="38087" y="5448"/>
                </a:lnTo>
                <a:lnTo>
                  <a:pt x="34751" y="5422"/>
                </a:lnTo>
                <a:close/>
              </a:path>
              <a:path w="38100" h="19050">
                <a:moveTo>
                  <a:pt x="21767" y="0"/>
                </a:moveTo>
                <a:lnTo>
                  <a:pt x="15392" y="4362"/>
                </a:lnTo>
                <a:lnTo>
                  <a:pt x="10355" y="5610"/>
                </a:lnTo>
                <a:lnTo>
                  <a:pt x="24432" y="5610"/>
                </a:lnTo>
                <a:lnTo>
                  <a:pt x="217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0" name="object 230"/>
          <p:cNvSpPr/>
          <p:nvPr/>
        </p:nvSpPr>
        <p:spPr>
          <a:xfrm>
            <a:off x="1056134" y="3506957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17613" y="41020"/>
                </a:moveTo>
                <a:lnTo>
                  <a:pt x="13585" y="41020"/>
                </a:lnTo>
                <a:lnTo>
                  <a:pt x="18347" y="43510"/>
                </a:lnTo>
                <a:lnTo>
                  <a:pt x="17613" y="41020"/>
                </a:lnTo>
                <a:close/>
              </a:path>
              <a:path w="26670" h="43814">
                <a:moveTo>
                  <a:pt x="2028" y="38074"/>
                </a:moveTo>
                <a:lnTo>
                  <a:pt x="4783" y="42570"/>
                </a:lnTo>
                <a:lnTo>
                  <a:pt x="13585" y="41020"/>
                </a:lnTo>
                <a:lnTo>
                  <a:pt x="17613" y="41020"/>
                </a:lnTo>
                <a:lnTo>
                  <a:pt x="17549" y="40805"/>
                </a:lnTo>
                <a:lnTo>
                  <a:pt x="11108" y="40805"/>
                </a:lnTo>
                <a:lnTo>
                  <a:pt x="2028" y="38074"/>
                </a:lnTo>
                <a:close/>
              </a:path>
              <a:path w="26670" h="43814">
                <a:moveTo>
                  <a:pt x="22111" y="27190"/>
                </a:moveTo>
                <a:lnTo>
                  <a:pt x="10194" y="27190"/>
                </a:lnTo>
                <a:lnTo>
                  <a:pt x="10956" y="34302"/>
                </a:lnTo>
                <a:lnTo>
                  <a:pt x="11108" y="40805"/>
                </a:lnTo>
                <a:lnTo>
                  <a:pt x="17549" y="40805"/>
                </a:lnTo>
                <a:lnTo>
                  <a:pt x="14918" y="31889"/>
                </a:lnTo>
                <a:lnTo>
                  <a:pt x="18131" y="29654"/>
                </a:lnTo>
                <a:lnTo>
                  <a:pt x="22111" y="27190"/>
                </a:lnTo>
                <a:close/>
              </a:path>
              <a:path w="26670" h="43814">
                <a:moveTo>
                  <a:pt x="0" y="22415"/>
                </a:moveTo>
                <a:lnTo>
                  <a:pt x="1053" y="24755"/>
                </a:lnTo>
                <a:lnTo>
                  <a:pt x="4635" y="27634"/>
                </a:lnTo>
                <a:lnTo>
                  <a:pt x="10194" y="27190"/>
                </a:lnTo>
                <a:lnTo>
                  <a:pt x="22111" y="27190"/>
                </a:lnTo>
                <a:lnTo>
                  <a:pt x="26500" y="24472"/>
                </a:lnTo>
                <a:lnTo>
                  <a:pt x="2028" y="24472"/>
                </a:lnTo>
                <a:lnTo>
                  <a:pt x="0" y="22415"/>
                </a:lnTo>
                <a:close/>
              </a:path>
              <a:path w="26670" h="43814">
                <a:moveTo>
                  <a:pt x="12911" y="0"/>
                </a:moveTo>
                <a:lnTo>
                  <a:pt x="16803" y="8074"/>
                </a:lnTo>
                <a:lnTo>
                  <a:pt x="16885" y="16417"/>
                </a:lnTo>
                <a:lnTo>
                  <a:pt x="12231" y="22613"/>
                </a:lnTo>
                <a:lnTo>
                  <a:pt x="2028" y="24472"/>
                </a:lnTo>
                <a:lnTo>
                  <a:pt x="26500" y="24472"/>
                </a:lnTo>
                <a:lnTo>
                  <a:pt x="24447" y="17005"/>
                </a:lnTo>
                <a:lnTo>
                  <a:pt x="23864" y="8074"/>
                </a:lnTo>
                <a:lnTo>
                  <a:pt x="21202" y="1223"/>
                </a:lnTo>
                <a:lnTo>
                  <a:pt x="129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1" name="object 231"/>
          <p:cNvSpPr/>
          <p:nvPr/>
        </p:nvSpPr>
        <p:spPr>
          <a:xfrm>
            <a:off x="745973" y="932432"/>
            <a:ext cx="76728" cy="102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2" name="object 232"/>
          <p:cNvSpPr/>
          <p:nvPr/>
        </p:nvSpPr>
        <p:spPr>
          <a:xfrm>
            <a:off x="467139" y="617807"/>
            <a:ext cx="127903" cy="1432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3" name="object 233"/>
          <p:cNvSpPr/>
          <p:nvPr/>
        </p:nvSpPr>
        <p:spPr>
          <a:xfrm>
            <a:off x="387838" y="122405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16319" y="0"/>
                </a:moveTo>
                <a:lnTo>
                  <a:pt x="7315" y="2781"/>
                </a:lnTo>
                <a:lnTo>
                  <a:pt x="279" y="7531"/>
                </a:lnTo>
                <a:lnTo>
                  <a:pt x="0" y="19037"/>
                </a:lnTo>
                <a:lnTo>
                  <a:pt x="8877" y="19735"/>
                </a:lnTo>
                <a:lnTo>
                  <a:pt x="13093" y="15811"/>
                </a:lnTo>
                <a:lnTo>
                  <a:pt x="13601" y="8153"/>
                </a:lnTo>
                <a:lnTo>
                  <a:pt x="26626" y="8153"/>
                </a:lnTo>
                <a:lnTo>
                  <a:pt x="26101" y="7889"/>
                </a:lnTo>
                <a:lnTo>
                  <a:pt x="20765" y="4387"/>
                </a:lnTo>
                <a:lnTo>
                  <a:pt x="16319" y="0"/>
                </a:lnTo>
                <a:close/>
              </a:path>
              <a:path w="38100" h="20319">
                <a:moveTo>
                  <a:pt x="31071" y="10385"/>
                </a:moveTo>
                <a:lnTo>
                  <a:pt x="22088" y="10385"/>
                </a:lnTo>
                <a:lnTo>
                  <a:pt x="25910" y="10521"/>
                </a:lnTo>
                <a:lnTo>
                  <a:pt x="27203" y="19037"/>
                </a:lnTo>
                <a:lnTo>
                  <a:pt x="32600" y="18999"/>
                </a:lnTo>
                <a:lnTo>
                  <a:pt x="30657" y="11620"/>
                </a:lnTo>
                <a:lnTo>
                  <a:pt x="33707" y="11620"/>
                </a:lnTo>
                <a:lnTo>
                  <a:pt x="31985" y="10844"/>
                </a:lnTo>
                <a:lnTo>
                  <a:pt x="31071" y="10385"/>
                </a:lnTo>
                <a:close/>
              </a:path>
              <a:path w="38100" h="20319">
                <a:moveTo>
                  <a:pt x="33707" y="11620"/>
                </a:moveTo>
                <a:lnTo>
                  <a:pt x="30657" y="11620"/>
                </a:lnTo>
                <a:lnTo>
                  <a:pt x="38074" y="13589"/>
                </a:lnTo>
                <a:lnTo>
                  <a:pt x="33707" y="11620"/>
                </a:lnTo>
                <a:close/>
              </a:path>
              <a:path w="38100" h="20319">
                <a:moveTo>
                  <a:pt x="26626" y="8153"/>
                </a:moveTo>
                <a:lnTo>
                  <a:pt x="13601" y="8153"/>
                </a:lnTo>
                <a:lnTo>
                  <a:pt x="17423" y="11854"/>
                </a:lnTo>
                <a:lnTo>
                  <a:pt x="22088" y="10385"/>
                </a:lnTo>
                <a:lnTo>
                  <a:pt x="31071" y="10385"/>
                </a:lnTo>
                <a:lnTo>
                  <a:pt x="26626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4" name="object 234"/>
          <p:cNvSpPr/>
          <p:nvPr/>
        </p:nvSpPr>
        <p:spPr>
          <a:xfrm>
            <a:off x="336677" y="2972331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30">
                <a:moveTo>
                  <a:pt x="0" y="0"/>
                </a:moveTo>
                <a:lnTo>
                  <a:pt x="607" y="20217"/>
                </a:lnTo>
                <a:lnTo>
                  <a:pt x="4762" y="42143"/>
                </a:lnTo>
                <a:lnTo>
                  <a:pt x="9936" y="64752"/>
                </a:lnTo>
                <a:lnTo>
                  <a:pt x="13601" y="87020"/>
                </a:lnTo>
                <a:lnTo>
                  <a:pt x="18659" y="70703"/>
                </a:lnTo>
                <a:lnTo>
                  <a:pt x="14135" y="47410"/>
                </a:lnTo>
                <a:lnTo>
                  <a:pt x="5943" y="221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5" name="object 235"/>
          <p:cNvSpPr txBox="1"/>
          <p:nvPr/>
        </p:nvSpPr>
        <p:spPr>
          <a:xfrm>
            <a:off x="5944117" y="2295865"/>
            <a:ext cx="1834708" cy="574909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sz="1787" dirty="0">
                <a:solidFill>
                  <a:srgbClr val="00223F"/>
                </a:solidFill>
                <a:latin typeface="Harman-Simple"/>
                <a:cs typeface="Harman-Simple"/>
              </a:rPr>
              <a:t>The </a:t>
            </a:r>
            <a:r>
              <a:rPr sz="1787" spc="-5" dirty="0">
                <a:solidFill>
                  <a:srgbClr val="00223F"/>
                </a:solidFill>
                <a:latin typeface="Harman-Simple"/>
                <a:cs typeface="Harman-Simple"/>
              </a:rPr>
              <a:t>best </a:t>
            </a:r>
            <a:r>
              <a:rPr sz="1787" dirty="0">
                <a:solidFill>
                  <a:srgbClr val="00223F"/>
                </a:solidFill>
                <a:latin typeface="Harman-SansInline"/>
                <a:cs typeface="Harman-SansInline"/>
              </a:rPr>
              <a:t>dam </a:t>
            </a:r>
            <a:endParaRPr lang="en-US" sz="1787" dirty="0">
              <a:solidFill>
                <a:srgbClr val="00223F"/>
              </a:solidFill>
              <a:latin typeface="Harman-Simple"/>
              <a:cs typeface="Harman-Simple"/>
            </a:endParaRPr>
          </a:p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Virgin &amp; Tonic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589709" y="6598800"/>
            <a:ext cx="2417839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spc="-33" dirty="0">
                <a:solidFill>
                  <a:srgbClr val="00223F"/>
                </a:solidFill>
                <a:latin typeface="Harman-Simple"/>
                <a:cs typeface="Harman-Simple"/>
              </a:rPr>
              <a:t>Pricing &amp; special offers: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89044" y="1995848"/>
            <a:ext cx="2321386" cy="1607371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virgin?</a:t>
            </a:r>
            <a:endParaRPr lang="en-US" sz="1100" spc="-5" dirty="0">
              <a:solidFill>
                <a:srgbClr val="FF661A"/>
              </a:solidFill>
              <a:latin typeface="Harman Sans" panose="02000506000000020004" pitchFamily="50" charset="0"/>
              <a:ea typeface="Harman Deco" charset="0"/>
              <a:cs typeface="Harman Deco" charset="0"/>
            </a:endParaRP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For the sober curious, fit boys and girls, designated drivers and everyone else amongst us interested in an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alcohol-free cocktail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– meet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VirGin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It is everything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is, simply (but in truth, very complexly) reformulated to eliminate the alcohol.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Still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made in the heart of Amsterdam 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by our crafty distilling team by carefully extracting flavors from a collection of 10 botanicals.</a:t>
            </a:r>
            <a:endParaRPr sz="1100" dirty="0">
              <a:solidFill>
                <a:srgbClr val="002955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518449" y="3277615"/>
            <a:ext cx="1782274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5" dirty="0" err="1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lang="en-US"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Virgin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3 parts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1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Tonic</a:t>
            </a:r>
            <a:r>
              <a:rPr sz="1411" spc="-56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24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Water </a:t>
            </a:r>
            <a:endParaRPr lang="en-US" sz="1411" spc="-24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sz="1411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1-2 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Orange</a:t>
            </a:r>
            <a:r>
              <a:rPr sz="1411" spc="-33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Slices</a:t>
            </a:r>
            <a:endParaRPr sz="1411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717977" y="3108254"/>
            <a:ext cx="691198" cy="1231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2" name="object 242"/>
          <p:cNvSpPr/>
          <p:nvPr/>
        </p:nvSpPr>
        <p:spPr>
          <a:xfrm rot="1052655">
            <a:off x="3008794" y="4283732"/>
            <a:ext cx="884401" cy="15902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0" name="object 250"/>
          <p:cNvSpPr txBox="1"/>
          <p:nvPr/>
        </p:nvSpPr>
        <p:spPr>
          <a:xfrm rot="10800000">
            <a:off x="3502921" y="3730937"/>
            <a:ext cx="983360" cy="45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8"/>
              </a:lnSpc>
            </a:pPr>
            <a:r>
              <a:rPr sz="3339" b="1" spc="33" dirty="0">
                <a:solidFill>
                  <a:srgbClr val="FE671A"/>
                </a:solidFill>
                <a:latin typeface="Harman-Extras1"/>
                <a:cs typeface="Harman-Extras1"/>
              </a:rPr>
              <a:t>F</a:t>
            </a:r>
            <a:endParaRPr sz="3339" dirty="0">
              <a:latin typeface="Harman-Extras1"/>
              <a:cs typeface="Harman-Extras1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31805" y="6341672"/>
            <a:ext cx="2838174" cy="68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7" name="object 257"/>
          <p:cNvSpPr txBox="1"/>
          <p:nvPr/>
        </p:nvSpPr>
        <p:spPr>
          <a:xfrm rot="10800000">
            <a:off x="6175939" y="6890424"/>
            <a:ext cx="63794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7"/>
              </a:lnSpc>
            </a:pPr>
            <a:r>
              <a:rPr sz="2163" b="1" spc="24" dirty="0">
                <a:solidFill>
                  <a:srgbClr val="FFFFFF"/>
                </a:solidFill>
                <a:latin typeface="Harman-Extras1"/>
                <a:cs typeface="Harman-Extras1"/>
              </a:rPr>
              <a:t>F</a:t>
            </a:r>
            <a:endParaRPr sz="2163" dirty="0">
              <a:latin typeface="Harman-Extras1"/>
              <a:cs typeface="Harman-Extras1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830636" y="9193752"/>
            <a:ext cx="1557141" cy="134988"/>
          </a:xfrm>
          <a:custGeom>
            <a:avLst/>
            <a:gdLst/>
            <a:ahLst/>
            <a:cxnLst/>
            <a:rect l="l" t="t" r="r" b="b"/>
            <a:pathLst>
              <a:path w="1655445" h="143509">
                <a:moveTo>
                  <a:pt x="121716" y="137160"/>
                </a:moveTo>
                <a:lnTo>
                  <a:pt x="43497" y="137160"/>
                </a:lnTo>
                <a:lnTo>
                  <a:pt x="47485" y="138430"/>
                </a:lnTo>
                <a:lnTo>
                  <a:pt x="50279" y="139700"/>
                </a:lnTo>
                <a:lnTo>
                  <a:pt x="55067" y="140970"/>
                </a:lnTo>
                <a:lnTo>
                  <a:pt x="71598" y="143510"/>
                </a:lnTo>
                <a:lnTo>
                  <a:pt x="88539" y="143510"/>
                </a:lnTo>
                <a:lnTo>
                  <a:pt x="105407" y="142240"/>
                </a:lnTo>
                <a:lnTo>
                  <a:pt x="121716" y="137160"/>
                </a:lnTo>
                <a:close/>
              </a:path>
              <a:path w="1655445" h="143509">
                <a:moveTo>
                  <a:pt x="1649488" y="128270"/>
                </a:moveTo>
                <a:lnTo>
                  <a:pt x="1626654" y="128270"/>
                </a:lnTo>
                <a:lnTo>
                  <a:pt x="1625460" y="129540"/>
                </a:lnTo>
                <a:lnTo>
                  <a:pt x="1622259" y="129540"/>
                </a:lnTo>
                <a:lnTo>
                  <a:pt x="1619872" y="130810"/>
                </a:lnTo>
                <a:lnTo>
                  <a:pt x="1617078" y="130810"/>
                </a:lnTo>
                <a:lnTo>
                  <a:pt x="1607502" y="132080"/>
                </a:lnTo>
                <a:lnTo>
                  <a:pt x="1536458" y="132080"/>
                </a:lnTo>
                <a:lnTo>
                  <a:pt x="1559105" y="134620"/>
                </a:lnTo>
                <a:lnTo>
                  <a:pt x="1570245" y="137160"/>
                </a:lnTo>
                <a:lnTo>
                  <a:pt x="1581162" y="140970"/>
                </a:lnTo>
                <a:lnTo>
                  <a:pt x="1586344" y="142240"/>
                </a:lnTo>
                <a:lnTo>
                  <a:pt x="1592928" y="143510"/>
                </a:lnTo>
                <a:lnTo>
                  <a:pt x="1618272" y="143510"/>
                </a:lnTo>
                <a:lnTo>
                  <a:pt x="1629908" y="138430"/>
                </a:lnTo>
                <a:lnTo>
                  <a:pt x="1641917" y="133350"/>
                </a:lnTo>
                <a:lnTo>
                  <a:pt x="1649488" y="128270"/>
                </a:lnTo>
                <a:close/>
              </a:path>
              <a:path w="1655445" h="143509">
                <a:moveTo>
                  <a:pt x="62785" y="111760"/>
                </a:moveTo>
                <a:lnTo>
                  <a:pt x="37503" y="111760"/>
                </a:lnTo>
                <a:lnTo>
                  <a:pt x="13512" y="121920"/>
                </a:lnTo>
                <a:lnTo>
                  <a:pt x="4006" y="128270"/>
                </a:lnTo>
                <a:lnTo>
                  <a:pt x="0" y="137160"/>
                </a:lnTo>
                <a:lnTo>
                  <a:pt x="2919" y="142240"/>
                </a:lnTo>
                <a:lnTo>
                  <a:pt x="10517" y="140970"/>
                </a:lnTo>
                <a:lnTo>
                  <a:pt x="20136" y="138430"/>
                </a:lnTo>
                <a:lnTo>
                  <a:pt x="29121" y="137160"/>
                </a:lnTo>
                <a:lnTo>
                  <a:pt x="121716" y="137160"/>
                </a:lnTo>
                <a:lnTo>
                  <a:pt x="128485" y="134620"/>
                </a:lnTo>
                <a:lnTo>
                  <a:pt x="141133" y="133350"/>
                </a:lnTo>
                <a:lnTo>
                  <a:pt x="87388" y="133350"/>
                </a:lnTo>
                <a:lnTo>
                  <a:pt x="79806" y="132080"/>
                </a:lnTo>
                <a:lnTo>
                  <a:pt x="67437" y="132080"/>
                </a:lnTo>
                <a:lnTo>
                  <a:pt x="65049" y="130810"/>
                </a:lnTo>
                <a:lnTo>
                  <a:pt x="61455" y="130810"/>
                </a:lnTo>
                <a:lnTo>
                  <a:pt x="59855" y="129540"/>
                </a:lnTo>
                <a:lnTo>
                  <a:pt x="54673" y="129540"/>
                </a:lnTo>
                <a:lnTo>
                  <a:pt x="52679" y="128270"/>
                </a:lnTo>
                <a:lnTo>
                  <a:pt x="50279" y="128270"/>
                </a:lnTo>
                <a:lnTo>
                  <a:pt x="48285" y="127000"/>
                </a:lnTo>
                <a:lnTo>
                  <a:pt x="29527" y="127000"/>
                </a:lnTo>
                <a:lnTo>
                  <a:pt x="32715" y="125730"/>
                </a:lnTo>
                <a:lnTo>
                  <a:pt x="35509" y="124460"/>
                </a:lnTo>
                <a:lnTo>
                  <a:pt x="38303" y="124460"/>
                </a:lnTo>
                <a:lnTo>
                  <a:pt x="41503" y="123190"/>
                </a:lnTo>
                <a:lnTo>
                  <a:pt x="107562" y="123190"/>
                </a:lnTo>
                <a:lnTo>
                  <a:pt x="85136" y="118110"/>
                </a:lnTo>
                <a:lnTo>
                  <a:pt x="74218" y="114300"/>
                </a:lnTo>
                <a:lnTo>
                  <a:pt x="72631" y="114300"/>
                </a:lnTo>
                <a:lnTo>
                  <a:pt x="69430" y="113030"/>
                </a:lnTo>
                <a:lnTo>
                  <a:pt x="62785" y="111760"/>
                </a:lnTo>
                <a:close/>
              </a:path>
              <a:path w="1655445" h="143509">
                <a:moveTo>
                  <a:pt x="251815" y="135890"/>
                </a:moveTo>
                <a:lnTo>
                  <a:pt x="228970" y="135890"/>
                </a:lnTo>
                <a:lnTo>
                  <a:pt x="235851" y="137160"/>
                </a:lnTo>
                <a:lnTo>
                  <a:pt x="249021" y="137160"/>
                </a:lnTo>
                <a:lnTo>
                  <a:pt x="251815" y="135890"/>
                </a:lnTo>
                <a:close/>
              </a:path>
              <a:path w="1655445" h="143509">
                <a:moveTo>
                  <a:pt x="326278" y="134620"/>
                </a:moveTo>
                <a:lnTo>
                  <a:pt x="187172" y="134620"/>
                </a:lnTo>
                <a:lnTo>
                  <a:pt x="196748" y="135890"/>
                </a:lnTo>
                <a:lnTo>
                  <a:pt x="306882" y="135890"/>
                </a:lnTo>
                <a:lnTo>
                  <a:pt x="326278" y="134620"/>
                </a:lnTo>
                <a:close/>
              </a:path>
              <a:path w="1655445" h="143509">
                <a:moveTo>
                  <a:pt x="576275" y="134620"/>
                </a:moveTo>
                <a:lnTo>
                  <a:pt x="475199" y="134620"/>
                </a:lnTo>
                <a:lnTo>
                  <a:pt x="489267" y="135890"/>
                </a:lnTo>
                <a:lnTo>
                  <a:pt x="566031" y="135890"/>
                </a:lnTo>
                <a:lnTo>
                  <a:pt x="576275" y="134620"/>
                </a:lnTo>
                <a:close/>
              </a:path>
              <a:path w="1655445" h="143509">
                <a:moveTo>
                  <a:pt x="670448" y="134620"/>
                </a:moveTo>
                <a:lnTo>
                  <a:pt x="610196" y="134620"/>
                </a:lnTo>
                <a:lnTo>
                  <a:pt x="612584" y="135890"/>
                </a:lnTo>
                <a:lnTo>
                  <a:pt x="651249" y="135890"/>
                </a:lnTo>
                <a:lnTo>
                  <a:pt x="670448" y="134620"/>
                </a:lnTo>
                <a:close/>
              </a:path>
              <a:path w="1655445" h="143509">
                <a:moveTo>
                  <a:pt x="742683" y="134620"/>
                </a:moveTo>
                <a:lnTo>
                  <a:pt x="696391" y="134620"/>
                </a:lnTo>
                <a:lnTo>
                  <a:pt x="708003" y="135890"/>
                </a:lnTo>
                <a:lnTo>
                  <a:pt x="731071" y="135890"/>
                </a:lnTo>
                <a:lnTo>
                  <a:pt x="742683" y="134620"/>
                </a:lnTo>
                <a:close/>
              </a:path>
              <a:path w="1655445" h="143509">
                <a:moveTo>
                  <a:pt x="198335" y="123190"/>
                </a:moveTo>
                <a:lnTo>
                  <a:pt x="62255" y="123190"/>
                </a:lnTo>
                <a:lnTo>
                  <a:pt x="78617" y="128270"/>
                </a:lnTo>
                <a:lnTo>
                  <a:pt x="86720" y="129540"/>
                </a:lnTo>
                <a:lnTo>
                  <a:pt x="94970" y="132080"/>
                </a:lnTo>
                <a:lnTo>
                  <a:pt x="87388" y="133350"/>
                </a:lnTo>
                <a:lnTo>
                  <a:pt x="166715" y="133350"/>
                </a:lnTo>
                <a:lnTo>
                  <a:pt x="179578" y="134620"/>
                </a:lnTo>
                <a:lnTo>
                  <a:pt x="744283" y="134620"/>
                </a:lnTo>
                <a:lnTo>
                  <a:pt x="745871" y="133350"/>
                </a:lnTo>
                <a:lnTo>
                  <a:pt x="746671" y="132080"/>
                </a:lnTo>
                <a:lnTo>
                  <a:pt x="747864" y="129540"/>
                </a:lnTo>
                <a:lnTo>
                  <a:pt x="747064" y="125730"/>
                </a:lnTo>
                <a:lnTo>
                  <a:pt x="222681" y="125730"/>
                </a:lnTo>
                <a:lnTo>
                  <a:pt x="217093" y="124460"/>
                </a:lnTo>
                <a:lnTo>
                  <a:pt x="206324" y="124460"/>
                </a:lnTo>
                <a:lnTo>
                  <a:pt x="198335" y="123190"/>
                </a:lnTo>
                <a:close/>
              </a:path>
              <a:path w="1655445" h="143509">
                <a:moveTo>
                  <a:pt x="737895" y="54610"/>
                </a:moveTo>
                <a:lnTo>
                  <a:pt x="731113" y="54610"/>
                </a:lnTo>
                <a:lnTo>
                  <a:pt x="723138" y="55880"/>
                </a:lnTo>
                <a:lnTo>
                  <a:pt x="717943" y="59690"/>
                </a:lnTo>
                <a:lnTo>
                  <a:pt x="715937" y="60960"/>
                </a:lnTo>
                <a:lnTo>
                  <a:pt x="714349" y="63500"/>
                </a:lnTo>
                <a:lnTo>
                  <a:pt x="713549" y="66040"/>
                </a:lnTo>
                <a:lnTo>
                  <a:pt x="720302" y="67310"/>
                </a:lnTo>
                <a:lnTo>
                  <a:pt x="726871" y="69850"/>
                </a:lnTo>
                <a:lnTo>
                  <a:pt x="732469" y="73660"/>
                </a:lnTo>
                <a:lnTo>
                  <a:pt x="736307" y="80010"/>
                </a:lnTo>
                <a:lnTo>
                  <a:pt x="740164" y="88900"/>
                </a:lnTo>
                <a:lnTo>
                  <a:pt x="744178" y="96520"/>
                </a:lnTo>
                <a:lnTo>
                  <a:pt x="772310" y="128270"/>
                </a:lnTo>
                <a:lnTo>
                  <a:pt x="789381" y="134620"/>
                </a:lnTo>
                <a:lnTo>
                  <a:pt x="793369" y="134620"/>
                </a:lnTo>
                <a:lnTo>
                  <a:pt x="800163" y="133350"/>
                </a:lnTo>
                <a:lnTo>
                  <a:pt x="809332" y="132080"/>
                </a:lnTo>
                <a:lnTo>
                  <a:pt x="812126" y="125730"/>
                </a:lnTo>
                <a:lnTo>
                  <a:pt x="813333" y="123190"/>
                </a:lnTo>
                <a:lnTo>
                  <a:pt x="813333" y="120650"/>
                </a:lnTo>
                <a:lnTo>
                  <a:pt x="813923" y="119380"/>
                </a:lnTo>
                <a:lnTo>
                  <a:pt x="780199" y="119380"/>
                </a:lnTo>
                <a:lnTo>
                  <a:pt x="774611" y="115570"/>
                </a:lnTo>
                <a:lnTo>
                  <a:pt x="771817" y="114300"/>
                </a:lnTo>
                <a:lnTo>
                  <a:pt x="771410" y="113030"/>
                </a:lnTo>
                <a:lnTo>
                  <a:pt x="770229" y="113030"/>
                </a:lnTo>
                <a:lnTo>
                  <a:pt x="768629" y="110490"/>
                </a:lnTo>
                <a:lnTo>
                  <a:pt x="767029" y="109220"/>
                </a:lnTo>
                <a:lnTo>
                  <a:pt x="765822" y="107950"/>
                </a:lnTo>
                <a:lnTo>
                  <a:pt x="764235" y="106680"/>
                </a:lnTo>
                <a:lnTo>
                  <a:pt x="763041" y="105410"/>
                </a:lnTo>
                <a:lnTo>
                  <a:pt x="761847" y="102870"/>
                </a:lnTo>
                <a:lnTo>
                  <a:pt x="760234" y="100330"/>
                </a:lnTo>
                <a:lnTo>
                  <a:pt x="755459" y="95250"/>
                </a:lnTo>
                <a:lnTo>
                  <a:pt x="753452" y="87630"/>
                </a:lnTo>
                <a:lnTo>
                  <a:pt x="750671" y="81280"/>
                </a:lnTo>
                <a:lnTo>
                  <a:pt x="767908" y="81280"/>
                </a:lnTo>
                <a:lnTo>
                  <a:pt x="767029" y="80010"/>
                </a:lnTo>
                <a:lnTo>
                  <a:pt x="761034" y="73660"/>
                </a:lnTo>
                <a:lnTo>
                  <a:pt x="754659" y="68580"/>
                </a:lnTo>
                <a:lnTo>
                  <a:pt x="751065" y="67310"/>
                </a:lnTo>
                <a:lnTo>
                  <a:pt x="772147" y="67310"/>
                </a:lnTo>
                <a:lnTo>
                  <a:pt x="766397" y="63500"/>
                </a:lnTo>
                <a:lnTo>
                  <a:pt x="758240" y="59690"/>
                </a:lnTo>
                <a:lnTo>
                  <a:pt x="754659" y="58420"/>
                </a:lnTo>
                <a:lnTo>
                  <a:pt x="750671" y="58420"/>
                </a:lnTo>
                <a:lnTo>
                  <a:pt x="746671" y="57150"/>
                </a:lnTo>
                <a:lnTo>
                  <a:pt x="737895" y="54610"/>
                </a:lnTo>
                <a:close/>
              </a:path>
              <a:path w="1655445" h="143509">
                <a:moveTo>
                  <a:pt x="983677" y="132080"/>
                </a:moveTo>
                <a:lnTo>
                  <a:pt x="914285" y="132080"/>
                </a:lnTo>
                <a:lnTo>
                  <a:pt x="923267" y="133350"/>
                </a:lnTo>
                <a:lnTo>
                  <a:pt x="964577" y="133350"/>
                </a:lnTo>
                <a:lnTo>
                  <a:pt x="983677" y="132080"/>
                </a:lnTo>
                <a:close/>
              </a:path>
              <a:path w="1655445" h="143509">
                <a:moveTo>
                  <a:pt x="1335722" y="132080"/>
                </a:moveTo>
                <a:lnTo>
                  <a:pt x="1218788" y="132080"/>
                </a:lnTo>
                <a:lnTo>
                  <a:pt x="1262697" y="133350"/>
                </a:lnTo>
                <a:lnTo>
                  <a:pt x="1322921" y="133350"/>
                </a:lnTo>
                <a:lnTo>
                  <a:pt x="1335722" y="132080"/>
                </a:lnTo>
                <a:close/>
              </a:path>
              <a:path w="1655445" h="143509">
                <a:moveTo>
                  <a:pt x="1513574" y="132080"/>
                </a:moveTo>
                <a:lnTo>
                  <a:pt x="1465414" y="132080"/>
                </a:lnTo>
                <a:lnTo>
                  <a:pt x="1481517" y="133350"/>
                </a:lnTo>
                <a:lnTo>
                  <a:pt x="1497545" y="133350"/>
                </a:lnTo>
                <a:lnTo>
                  <a:pt x="1513574" y="132080"/>
                </a:lnTo>
                <a:close/>
              </a:path>
              <a:path w="1655445" h="143509">
                <a:moveTo>
                  <a:pt x="1475790" y="120650"/>
                </a:moveTo>
                <a:lnTo>
                  <a:pt x="911098" y="120650"/>
                </a:lnTo>
                <a:lnTo>
                  <a:pt x="909497" y="121920"/>
                </a:lnTo>
                <a:lnTo>
                  <a:pt x="908697" y="123190"/>
                </a:lnTo>
                <a:lnTo>
                  <a:pt x="907503" y="127000"/>
                </a:lnTo>
                <a:lnTo>
                  <a:pt x="908304" y="129540"/>
                </a:lnTo>
                <a:lnTo>
                  <a:pt x="911098" y="130810"/>
                </a:lnTo>
                <a:lnTo>
                  <a:pt x="911898" y="132080"/>
                </a:lnTo>
                <a:lnTo>
                  <a:pt x="1002739" y="132080"/>
                </a:lnTo>
                <a:lnTo>
                  <a:pt x="1021875" y="130810"/>
                </a:lnTo>
                <a:lnTo>
                  <a:pt x="1110418" y="130810"/>
                </a:lnTo>
                <a:lnTo>
                  <a:pt x="1120622" y="129540"/>
                </a:lnTo>
                <a:lnTo>
                  <a:pt x="1584869" y="129540"/>
                </a:lnTo>
                <a:lnTo>
                  <a:pt x="1568655" y="125730"/>
                </a:lnTo>
                <a:lnTo>
                  <a:pt x="1560398" y="123190"/>
                </a:lnTo>
                <a:lnTo>
                  <a:pt x="1501489" y="123190"/>
                </a:lnTo>
                <a:lnTo>
                  <a:pt x="1475790" y="120650"/>
                </a:lnTo>
                <a:close/>
              </a:path>
              <a:path w="1655445" h="143509">
                <a:moveTo>
                  <a:pt x="1110418" y="130810"/>
                </a:moveTo>
                <a:lnTo>
                  <a:pt x="1021875" y="130810"/>
                </a:lnTo>
                <a:lnTo>
                  <a:pt x="1041196" y="132080"/>
                </a:lnTo>
                <a:lnTo>
                  <a:pt x="1100215" y="132080"/>
                </a:lnTo>
                <a:lnTo>
                  <a:pt x="1110418" y="130810"/>
                </a:lnTo>
                <a:close/>
              </a:path>
              <a:path w="1655445" h="143509">
                <a:moveTo>
                  <a:pt x="1397571" y="129540"/>
                </a:moveTo>
                <a:lnTo>
                  <a:pt x="1128991" y="129540"/>
                </a:lnTo>
                <a:lnTo>
                  <a:pt x="1166914" y="132080"/>
                </a:lnTo>
                <a:lnTo>
                  <a:pt x="1343710" y="132080"/>
                </a:lnTo>
                <a:lnTo>
                  <a:pt x="1357177" y="130810"/>
                </a:lnTo>
                <a:lnTo>
                  <a:pt x="1384105" y="130810"/>
                </a:lnTo>
                <a:lnTo>
                  <a:pt x="1397571" y="129540"/>
                </a:lnTo>
                <a:close/>
              </a:path>
              <a:path w="1655445" h="143509">
                <a:moveTo>
                  <a:pt x="1584869" y="129540"/>
                </a:moveTo>
                <a:lnTo>
                  <a:pt x="1432699" y="129540"/>
                </a:lnTo>
                <a:lnTo>
                  <a:pt x="1443469" y="130810"/>
                </a:lnTo>
                <a:lnTo>
                  <a:pt x="1449057" y="130810"/>
                </a:lnTo>
                <a:lnTo>
                  <a:pt x="1457439" y="132080"/>
                </a:lnTo>
                <a:lnTo>
                  <a:pt x="1597914" y="132080"/>
                </a:lnTo>
                <a:lnTo>
                  <a:pt x="1593126" y="130810"/>
                </a:lnTo>
                <a:lnTo>
                  <a:pt x="1584869" y="129540"/>
                </a:lnTo>
                <a:close/>
              </a:path>
              <a:path w="1655445" h="143509">
                <a:moveTo>
                  <a:pt x="1584011" y="111760"/>
                </a:moveTo>
                <a:lnTo>
                  <a:pt x="1567087" y="111760"/>
                </a:lnTo>
                <a:lnTo>
                  <a:pt x="1550312" y="113030"/>
                </a:lnTo>
                <a:lnTo>
                  <a:pt x="1534058" y="118110"/>
                </a:lnTo>
                <a:lnTo>
                  <a:pt x="1529270" y="119380"/>
                </a:lnTo>
                <a:lnTo>
                  <a:pt x="1526882" y="120650"/>
                </a:lnTo>
                <a:lnTo>
                  <a:pt x="1501489" y="123190"/>
                </a:lnTo>
                <a:lnTo>
                  <a:pt x="1590332" y="123190"/>
                </a:lnTo>
                <a:lnTo>
                  <a:pt x="1595920" y="124460"/>
                </a:lnTo>
                <a:lnTo>
                  <a:pt x="1601114" y="127000"/>
                </a:lnTo>
                <a:lnTo>
                  <a:pt x="1607096" y="128270"/>
                </a:lnTo>
                <a:lnTo>
                  <a:pt x="1613484" y="129540"/>
                </a:lnTo>
                <a:lnTo>
                  <a:pt x="1625460" y="129540"/>
                </a:lnTo>
                <a:lnTo>
                  <a:pt x="1626654" y="128270"/>
                </a:lnTo>
                <a:lnTo>
                  <a:pt x="1649488" y="128270"/>
                </a:lnTo>
                <a:lnTo>
                  <a:pt x="1651381" y="127000"/>
                </a:lnTo>
                <a:lnTo>
                  <a:pt x="1655381" y="118110"/>
                </a:lnTo>
                <a:lnTo>
                  <a:pt x="1615871" y="118110"/>
                </a:lnTo>
                <a:lnTo>
                  <a:pt x="1611884" y="116840"/>
                </a:lnTo>
                <a:lnTo>
                  <a:pt x="1607896" y="116840"/>
                </a:lnTo>
                <a:lnTo>
                  <a:pt x="1605495" y="115570"/>
                </a:lnTo>
                <a:lnTo>
                  <a:pt x="1600708" y="114300"/>
                </a:lnTo>
                <a:lnTo>
                  <a:pt x="1584011" y="111760"/>
                </a:lnTo>
                <a:close/>
              </a:path>
              <a:path w="1655445" h="143509">
                <a:moveTo>
                  <a:pt x="925068" y="46990"/>
                </a:moveTo>
                <a:lnTo>
                  <a:pt x="921067" y="48260"/>
                </a:lnTo>
                <a:lnTo>
                  <a:pt x="922274" y="57150"/>
                </a:lnTo>
                <a:lnTo>
                  <a:pt x="919873" y="63500"/>
                </a:lnTo>
                <a:lnTo>
                  <a:pt x="913892" y="66040"/>
                </a:lnTo>
                <a:lnTo>
                  <a:pt x="910297" y="67310"/>
                </a:lnTo>
                <a:lnTo>
                  <a:pt x="907897" y="68580"/>
                </a:lnTo>
                <a:lnTo>
                  <a:pt x="903109" y="69850"/>
                </a:lnTo>
                <a:lnTo>
                  <a:pt x="899121" y="71120"/>
                </a:lnTo>
                <a:lnTo>
                  <a:pt x="891146" y="72390"/>
                </a:lnTo>
                <a:lnTo>
                  <a:pt x="887552" y="73660"/>
                </a:lnTo>
                <a:lnTo>
                  <a:pt x="883564" y="74930"/>
                </a:lnTo>
                <a:lnTo>
                  <a:pt x="880364" y="76200"/>
                </a:lnTo>
                <a:lnTo>
                  <a:pt x="873975" y="80010"/>
                </a:lnTo>
                <a:lnTo>
                  <a:pt x="868387" y="83820"/>
                </a:lnTo>
                <a:lnTo>
                  <a:pt x="858012" y="93980"/>
                </a:lnTo>
                <a:lnTo>
                  <a:pt x="854430" y="96520"/>
                </a:lnTo>
                <a:lnTo>
                  <a:pt x="848042" y="102870"/>
                </a:lnTo>
                <a:lnTo>
                  <a:pt x="844461" y="105410"/>
                </a:lnTo>
                <a:lnTo>
                  <a:pt x="840460" y="110490"/>
                </a:lnTo>
                <a:lnTo>
                  <a:pt x="838466" y="115570"/>
                </a:lnTo>
                <a:lnTo>
                  <a:pt x="836460" y="119380"/>
                </a:lnTo>
                <a:lnTo>
                  <a:pt x="836866" y="124460"/>
                </a:lnTo>
                <a:lnTo>
                  <a:pt x="841654" y="127000"/>
                </a:lnTo>
                <a:lnTo>
                  <a:pt x="848207" y="128270"/>
                </a:lnTo>
                <a:lnTo>
                  <a:pt x="855171" y="125730"/>
                </a:lnTo>
                <a:lnTo>
                  <a:pt x="862362" y="123190"/>
                </a:lnTo>
                <a:lnTo>
                  <a:pt x="869594" y="121920"/>
                </a:lnTo>
                <a:lnTo>
                  <a:pt x="870394" y="121920"/>
                </a:lnTo>
                <a:lnTo>
                  <a:pt x="871588" y="120650"/>
                </a:lnTo>
                <a:lnTo>
                  <a:pt x="883958" y="120650"/>
                </a:lnTo>
                <a:lnTo>
                  <a:pt x="886345" y="119380"/>
                </a:lnTo>
                <a:lnTo>
                  <a:pt x="893082" y="118110"/>
                </a:lnTo>
                <a:lnTo>
                  <a:pt x="899518" y="115570"/>
                </a:lnTo>
                <a:lnTo>
                  <a:pt x="905655" y="111760"/>
                </a:lnTo>
                <a:lnTo>
                  <a:pt x="909546" y="109220"/>
                </a:lnTo>
                <a:lnTo>
                  <a:pt x="877176" y="109220"/>
                </a:lnTo>
                <a:lnTo>
                  <a:pt x="880364" y="106680"/>
                </a:lnTo>
                <a:lnTo>
                  <a:pt x="886752" y="102870"/>
                </a:lnTo>
                <a:lnTo>
                  <a:pt x="892340" y="99060"/>
                </a:lnTo>
                <a:lnTo>
                  <a:pt x="903516" y="93980"/>
                </a:lnTo>
                <a:lnTo>
                  <a:pt x="908304" y="90170"/>
                </a:lnTo>
                <a:lnTo>
                  <a:pt x="913892" y="87630"/>
                </a:lnTo>
                <a:lnTo>
                  <a:pt x="919073" y="83820"/>
                </a:lnTo>
                <a:lnTo>
                  <a:pt x="932817" y="83820"/>
                </a:lnTo>
                <a:lnTo>
                  <a:pt x="934439" y="80010"/>
                </a:lnTo>
                <a:lnTo>
                  <a:pt x="935491" y="69850"/>
                </a:lnTo>
                <a:lnTo>
                  <a:pt x="933624" y="59690"/>
                </a:lnTo>
                <a:lnTo>
                  <a:pt x="928649" y="52070"/>
                </a:lnTo>
                <a:lnTo>
                  <a:pt x="926655" y="49530"/>
                </a:lnTo>
                <a:lnTo>
                  <a:pt x="925068" y="46990"/>
                </a:lnTo>
                <a:close/>
              </a:path>
              <a:path w="1655445" h="143509">
                <a:moveTo>
                  <a:pt x="39509" y="125730"/>
                </a:moveTo>
                <a:lnTo>
                  <a:pt x="33921" y="125730"/>
                </a:lnTo>
                <a:lnTo>
                  <a:pt x="31521" y="127000"/>
                </a:lnTo>
                <a:lnTo>
                  <a:pt x="41897" y="127000"/>
                </a:lnTo>
                <a:lnTo>
                  <a:pt x="39509" y="125730"/>
                </a:lnTo>
                <a:close/>
              </a:path>
              <a:path w="1655445" h="143509">
                <a:moveTo>
                  <a:pt x="517203" y="124460"/>
                </a:moveTo>
                <a:lnTo>
                  <a:pt x="251815" y="124460"/>
                </a:lnTo>
                <a:lnTo>
                  <a:pt x="249809" y="125730"/>
                </a:lnTo>
                <a:lnTo>
                  <a:pt x="526783" y="125730"/>
                </a:lnTo>
                <a:lnTo>
                  <a:pt x="517203" y="124460"/>
                </a:lnTo>
                <a:close/>
              </a:path>
              <a:path w="1655445" h="143509">
                <a:moveTo>
                  <a:pt x="744689" y="123190"/>
                </a:moveTo>
                <a:lnTo>
                  <a:pt x="652691" y="123190"/>
                </a:lnTo>
                <a:lnTo>
                  <a:pt x="633671" y="124460"/>
                </a:lnTo>
                <a:lnTo>
                  <a:pt x="534758" y="124460"/>
                </a:lnTo>
                <a:lnTo>
                  <a:pt x="531964" y="125730"/>
                </a:lnTo>
                <a:lnTo>
                  <a:pt x="747064" y="125730"/>
                </a:lnTo>
                <a:lnTo>
                  <a:pt x="744689" y="123190"/>
                </a:lnTo>
                <a:close/>
              </a:path>
              <a:path w="1655445" h="143509">
                <a:moveTo>
                  <a:pt x="498047" y="123190"/>
                </a:moveTo>
                <a:lnTo>
                  <a:pt x="312077" y="123190"/>
                </a:lnTo>
                <a:lnTo>
                  <a:pt x="298431" y="124460"/>
                </a:lnTo>
                <a:lnTo>
                  <a:pt x="507625" y="124460"/>
                </a:lnTo>
                <a:lnTo>
                  <a:pt x="498047" y="123190"/>
                </a:lnTo>
                <a:close/>
              </a:path>
              <a:path w="1655445" h="143509">
                <a:moveTo>
                  <a:pt x="614578" y="123190"/>
                </a:moveTo>
                <a:lnTo>
                  <a:pt x="565687" y="123190"/>
                </a:lnTo>
                <a:lnTo>
                  <a:pt x="555466" y="124460"/>
                </a:lnTo>
                <a:lnTo>
                  <a:pt x="633671" y="124460"/>
                </a:lnTo>
                <a:lnTo>
                  <a:pt x="614578" y="123190"/>
                </a:lnTo>
                <a:close/>
              </a:path>
              <a:path w="1655445" h="143509">
                <a:moveTo>
                  <a:pt x="381914" y="121920"/>
                </a:moveTo>
                <a:lnTo>
                  <a:pt x="332465" y="121920"/>
                </a:lnTo>
                <a:lnTo>
                  <a:pt x="319659" y="123190"/>
                </a:lnTo>
                <a:lnTo>
                  <a:pt x="384302" y="123190"/>
                </a:lnTo>
                <a:lnTo>
                  <a:pt x="381914" y="121920"/>
                </a:lnTo>
                <a:close/>
              </a:path>
              <a:path w="1655445" h="143509">
                <a:moveTo>
                  <a:pt x="732108" y="121920"/>
                </a:moveTo>
                <a:lnTo>
                  <a:pt x="690803" y="121920"/>
                </a:lnTo>
                <a:lnTo>
                  <a:pt x="671710" y="123190"/>
                </a:lnTo>
                <a:lnTo>
                  <a:pt x="741083" y="123190"/>
                </a:lnTo>
                <a:lnTo>
                  <a:pt x="732108" y="121920"/>
                </a:lnTo>
                <a:close/>
              </a:path>
              <a:path w="1655445" h="143509">
                <a:moveTo>
                  <a:pt x="935839" y="119380"/>
                </a:moveTo>
                <a:lnTo>
                  <a:pt x="924305" y="120650"/>
                </a:lnTo>
                <a:lnTo>
                  <a:pt x="947375" y="120650"/>
                </a:lnTo>
                <a:lnTo>
                  <a:pt x="935839" y="119380"/>
                </a:lnTo>
                <a:close/>
              </a:path>
              <a:path w="1655445" h="143509">
                <a:moveTo>
                  <a:pt x="1023407" y="119380"/>
                </a:moveTo>
                <a:lnTo>
                  <a:pt x="1004131" y="119380"/>
                </a:lnTo>
                <a:lnTo>
                  <a:pt x="984932" y="120650"/>
                </a:lnTo>
                <a:lnTo>
                  <a:pt x="1042797" y="120650"/>
                </a:lnTo>
                <a:lnTo>
                  <a:pt x="1023407" y="119380"/>
                </a:lnTo>
                <a:close/>
              </a:path>
              <a:path w="1655445" h="143509">
                <a:moveTo>
                  <a:pt x="1162126" y="119380"/>
                </a:moveTo>
                <a:lnTo>
                  <a:pt x="1099813" y="119380"/>
                </a:lnTo>
                <a:lnTo>
                  <a:pt x="1089515" y="120650"/>
                </a:lnTo>
                <a:lnTo>
                  <a:pt x="1164120" y="120650"/>
                </a:lnTo>
                <a:lnTo>
                  <a:pt x="1162126" y="119380"/>
                </a:lnTo>
                <a:close/>
              </a:path>
              <a:path w="1655445" h="143509">
                <a:moveTo>
                  <a:pt x="1449451" y="119380"/>
                </a:moveTo>
                <a:lnTo>
                  <a:pt x="1348486" y="119380"/>
                </a:lnTo>
                <a:lnTo>
                  <a:pt x="1329101" y="120650"/>
                </a:lnTo>
                <a:lnTo>
                  <a:pt x="1451457" y="120650"/>
                </a:lnTo>
                <a:lnTo>
                  <a:pt x="1449451" y="119380"/>
                </a:lnTo>
                <a:close/>
              </a:path>
              <a:path w="1655445" h="143509">
                <a:moveTo>
                  <a:pt x="767908" y="81280"/>
                </a:moveTo>
                <a:lnTo>
                  <a:pt x="751065" y="81280"/>
                </a:lnTo>
                <a:lnTo>
                  <a:pt x="761847" y="92710"/>
                </a:lnTo>
                <a:lnTo>
                  <a:pt x="763447" y="95250"/>
                </a:lnTo>
                <a:lnTo>
                  <a:pt x="767029" y="101600"/>
                </a:lnTo>
                <a:lnTo>
                  <a:pt x="770229" y="106680"/>
                </a:lnTo>
                <a:lnTo>
                  <a:pt x="773404" y="113030"/>
                </a:lnTo>
                <a:lnTo>
                  <a:pt x="778192" y="116840"/>
                </a:lnTo>
                <a:lnTo>
                  <a:pt x="780199" y="119380"/>
                </a:lnTo>
                <a:lnTo>
                  <a:pt x="813923" y="119380"/>
                </a:lnTo>
                <a:lnTo>
                  <a:pt x="814514" y="118110"/>
                </a:lnTo>
                <a:lnTo>
                  <a:pt x="814920" y="116840"/>
                </a:lnTo>
                <a:lnTo>
                  <a:pt x="814514" y="115570"/>
                </a:lnTo>
                <a:lnTo>
                  <a:pt x="813333" y="114300"/>
                </a:lnTo>
                <a:lnTo>
                  <a:pt x="812333" y="113030"/>
                </a:lnTo>
                <a:lnTo>
                  <a:pt x="794969" y="113030"/>
                </a:lnTo>
                <a:lnTo>
                  <a:pt x="794575" y="111760"/>
                </a:lnTo>
                <a:lnTo>
                  <a:pt x="790968" y="111760"/>
                </a:lnTo>
                <a:lnTo>
                  <a:pt x="784580" y="106680"/>
                </a:lnTo>
                <a:lnTo>
                  <a:pt x="775817" y="92710"/>
                </a:lnTo>
                <a:lnTo>
                  <a:pt x="767908" y="81280"/>
                </a:lnTo>
                <a:close/>
              </a:path>
              <a:path w="1655445" h="143509">
                <a:moveTo>
                  <a:pt x="1652468" y="114300"/>
                </a:moveTo>
                <a:lnTo>
                  <a:pt x="1644913" y="114300"/>
                </a:lnTo>
                <a:lnTo>
                  <a:pt x="1635411" y="116840"/>
                </a:lnTo>
                <a:lnTo>
                  <a:pt x="1626654" y="118110"/>
                </a:lnTo>
                <a:lnTo>
                  <a:pt x="1655381" y="118110"/>
                </a:lnTo>
                <a:lnTo>
                  <a:pt x="1652468" y="114300"/>
                </a:lnTo>
                <a:close/>
              </a:path>
              <a:path w="1655445" h="143509">
                <a:moveTo>
                  <a:pt x="772147" y="67310"/>
                </a:moveTo>
                <a:lnTo>
                  <a:pt x="753859" y="67310"/>
                </a:lnTo>
                <a:lnTo>
                  <a:pt x="756653" y="68580"/>
                </a:lnTo>
                <a:lnTo>
                  <a:pt x="763841" y="71120"/>
                </a:lnTo>
                <a:lnTo>
                  <a:pt x="769429" y="77470"/>
                </a:lnTo>
                <a:lnTo>
                  <a:pt x="774217" y="82550"/>
                </a:lnTo>
                <a:lnTo>
                  <a:pt x="776211" y="86360"/>
                </a:lnTo>
                <a:lnTo>
                  <a:pt x="778992" y="88900"/>
                </a:lnTo>
                <a:lnTo>
                  <a:pt x="782193" y="92710"/>
                </a:lnTo>
                <a:lnTo>
                  <a:pt x="793369" y="107950"/>
                </a:lnTo>
                <a:lnTo>
                  <a:pt x="795756" y="110490"/>
                </a:lnTo>
                <a:lnTo>
                  <a:pt x="796950" y="113030"/>
                </a:lnTo>
                <a:lnTo>
                  <a:pt x="812333" y="113030"/>
                </a:lnTo>
                <a:lnTo>
                  <a:pt x="803338" y="101600"/>
                </a:lnTo>
                <a:lnTo>
                  <a:pt x="800557" y="96520"/>
                </a:lnTo>
                <a:lnTo>
                  <a:pt x="787781" y="81280"/>
                </a:lnTo>
                <a:lnTo>
                  <a:pt x="781202" y="74930"/>
                </a:lnTo>
                <a:lnTo>
                  <a:pt x="774063" y="68580"/>
                </a:lnTo>
                <a:lnTo>
                  <a:pt x="772147" y="67310"/>
                </a:lnTo>
                <a:close/>
              </a:path>
              <a:path w="1655445" h="143509">
                <a:moveTo>
                  <a:pt x="835266" y="0"/>
                </a:moveTo>
                <a:lnTo>
                  <a:pt x="832878" y="0"/>
                </a:lnTo>
                <a:lnTo>
                  <a:pt x="824633" y="6350"/>
                </a:lnTo>
                <a:lnTo>
                  <a:pt x="817811" y="13970"/>
                </a:lnTo>
                <a:lnTo>
                  <a:pt x="812335" y="22860"/>
                </a:lnTo>
                <a:lnTo>
                  <a:pt x="808126" y="33020"/>
                </a:lnTo>
                <a:lnTo>
                  <a:pt x="806945" y="36830"/>
                </a:lnTo>
                <a:lnTo>
                  <a:pt x="805332" y="40640"/>
                </a:lnTo>
                <a:lnTo>
                  <a:pt x="804545" y="44450"/>
                </a:lnTo>
                <a:lnTo>
                  <a:pt x="803338" y="48260"/>
                </a:lnTo>
                <a:lnTo>
                  <a:pt x="801762" y="58420"/>
                </a:lnTo>
                <a:lnTo>
                  <a:pt x="801455" y="69850"/>
                </a:lnTo>
                <a:lnTo>
                  <a:pt x="802792" y="80010"/>
                </a:lnTo>
                <a:lnTo>
                  <a:pt x="806145" y="90170"/>
                </a:lnTo>
                <a:lnTo>
                  <a:pt x="808126" y="92710"/>
                </a:lnTo>
                <a:lnTo>
                  <a:pt x="812126" y="100330"/>
                </a:lnTo>
                <a:lnTo>
                  <a:pt x="818921" y="106680"/>
                </a:lnTo>
                <a:lnTo>
                  <a:pt x="828484" y="110490"/>
                </a:lnTo>
                <a:lnTo>
                  <a:pt x="829678" y="110490"/>
                </a:lnTo>
                <a:lnTo>
                  <a:pt x="835672" y="111760"/>
                </a:lnTo>
                <a:lnTo>
                  <a:pt x="840460" y="106680"/>
                </a:lnTo>
                <a:lnTo>
                  <a:pt x="843648" y="102870"/>
                </a:lnTo>
                <a:lnTo>
                  <a:pt x="845261" y="100330"/>
                </a:lnTo>
                <a:lnTo>
                  <a:pt x="845642" y="99060"/>
                </a:lnTo>
                <a:lnTo>
                  <a:pt x="846842" y="97790"/>
                </a:lnTo>
                <a:lnTo>
                  <a:pt x="829678" y="97790"/>
                </a:lnTo>
                <a:lnTo>
                  <a:pt x="834612" y="91440"/>
                </a:lnTo>
                <a:lnTo>
                  <a:pt x="835022" y="90170"/>
                </a:lnTo>
                <a:lnTo>
                  <a:pt x="820115" y="90170"/>
                </a:lnTo>
                <a:lnTo>
                  <a:pt x="818515" y="88900"/>
                </a:lnTo>
                <a:lnTo>
                  <a:pt x="816508" y="82550"/>
                </a:lnTo>
                <a:lnTo>
                  <a:pt x="815708" y="82550"/>
                </a:lnTo>
                <a:lnTo>
                  <a:pt x="814514" y="77470"/>
                </a:lnTo>
                <a:lnTo>
                  <a:pt x="814120" y="74930"/>
                </a:lnTo>
                <a:lnTo>
                  <a:pt x="813727" y="73660"/>
                </a:lnTo>
                <a:lnTo>
                  <a:pt x="813333" y="71120"/>
                </a:lnTo>
                <a:lnTo>
                  <a:pt x="813333" y="62230"/>
                </a:lnTo>
                <a:lnTo>
                  <a:pt x="813727" y="59690"/>
                </a:lnTo>
                <a:lnTo>
                  <a:pt x="813727" y="58420"/>
                </a:lnTo>
                <a:lnTo>
                  <a:pt x="814120" y="57150"/>
                </a:lnTo>
                <a:lnTo>
                  <a:pt x="814120" y="55880"/>
                </a:lnTo>
                <a:lnTo>
                  <a:pt x="814514" y="55880"/>
                </a:lnTo>
                <a:lnTo>
                  <a:pt x="814514" y="54610"/>
                </a:lnTo>
                <a:lnTo>
                  <a:pt x="843254" y="54610"/>
                </a:lnTo>
                <a:lnTo>
                  <a:pt x="842454" y="53340"/>
                </a:lnTo>
                <a:lnTo>
                  <a:pt x="841260" y="52070"/>
                </a:lnTo>
                <a:lnTo>
                  <a:pt x="839660" y="49530"/>
                </a:lnTo>
                <a:lnTo>
                  <a:pt x="825703" y="49530"/>
                </a:lnTo>
                <a:lnTo>
                  <a:pt x="824890" y="48260"/>
                </a:lnTo>
                <a:lnTo>
                  <a:pt x="824496" y="48260"/>
                </a:lnTo>
                <a:lnTo>
                  <a:pt x="824496" y="45720"/>
                </a:lnTo>
                <a:lnTo>
                  <a:pt x="837266" y="45720"/>
                </a:lnTo>
                <a:lnTo>
                  <a:pt x="836866" y="44450"/>
                </a:lnTo>
                <a:lnTo>
                  <a:pt x="836066" y="43180"/>
                </a:lnTo>
                <a:lnTo>
                  <a:pt x="835672" y="41910"/>
                </a:lnTo>
                <a:lnTo>
                  <a:pt x="834072" y="38100"/>
                </a:lnTo>
                <a:lnTo>
                  <a:pt x="833666" y="35560"/>
                </a:lnTo>
                <a:lnTo>
                  <a:pt x="832878" y="33020"/>
                </a:lnTo>
                <a:lnTo>
                  <a:pt x="832878" y="29210"/>
                </a:lnTo>
                <a:lnTo>
                  <a:pt x="833272" y="27940"/>
                </a:lnTo>
                <a:lnTo>
                  <a:pt x="834345" y="21590"/>
                </a:lnTo>
                <a:lnTo>
                  <a:pt x="836466" y="15240"/>
                </a:lnTo>
                <a:lnTo>
                  <a:pt x="837987" y="8890"/>
                </a:lnTo>
                <a:lnTo>
                  <a:pt x="837260" y="3810"/>
                </a:lnTo>
                <a:lnTo>
                  <a:pt x="836866" y="2540"/>
                </a:lnTo>
                <a:lnTo>
                  <a:pt x="835266" y="0"/>
                </a:lnTo>
                <a:close/>
              </a:path>
              <a:path w="1655445" h="143509">
                <a:moveTo>
                  <a:pt x="932817" y="83820"/>
                </a:moveTo>
                <a:lnTo>
                  <a:pt x="919073" y="83820"/>
                </a:lnTo>
                <a:lnTo>
                  <a:pt x="918273" y="86360"/>
                </a:lnTo>
                <a:lnTo>
                  <a:pt x="917079" y="87630"/>
                </a:lnTo>
                <a:lnTo>
                  <a:pt x="912698" y="92710"/>
                </a:lnTo>
                <a:lnTo>
                  <a:pt x="908697" y="95250"/>
                </a:lnTo>
                <a:lnTo>
                  <a:pt x="907897" y="96520"/>
                </a:lnTo>
                <a:lnTo>
                  <a:pt x="890739" y="106680"/>
                </a:lnTo>
                <a:lnTo>
                  <a:pt x="882764" y="107950"/>
                </a:lnTo>
                <a:lnTo>
                  <a:pt x="877976" y="109220"/>
                </a:lnTo>
                <a:lnTo>
                  <a:pt x="909546" y="109220"/>
                </a:lnTo>
                <a:lnTo>
                  <a:pt x="911491" y="107950"/>
                </a:lnTo>
                <a:lnTo>
                  <a:pt x="917879" y="104140"/>
                </a:lnTo>
                <a:lnTo>
                  <a:pt x="924267" y="97790"/>
                </a:lnTo>
                <a:lnTo>
                  <a:pt x="929055" y="91440"/>
                </a:lnTo>
                <a:lnTo>
                  <a:pt x="930656" y="88900"/>
                </a:lnTo>
                <a:lnTo>
                  <a:pt x="932817" y="83820"/>
                </a:lnTo>
                <a:close/>
              </a:path>
              <a:path w="1655445" h="143509">
                <a:moveTo>
                  <a:pt x="848775" y="67310"/>
                </a:moveTo>
                <a:lnTo>
                  <a:pt x="836066" y="67310"/>
                </a:lnTo>
                <a:lnTo>
                  <a:pt x="837260" y="69850"/>
                </a:lnTo>
                <a:lnTo>
                  <a:pt x="838873" y="74930"/>
                </a:lnTo>
                <a:lnTo>
                  <a:pt x="839266" y="77470"/>
                </a:lnTo>
                <a:lnTo>
                  <a:pt x="839266" y="85090"/>
                </a:lnTo>
                <a:lnTo>
                  <a:pt x="838466" y="90170"/>
                </a:lnTo>
                <a:lnTo>
                  <a:pt x="836066" y="97790"/>
                </a:lnTo>
                <a:lnTo>
                  <a:pt x="846842" y="97790"/>
                </a:lnTo>
                <a:lnTo>
                  <a:pt x="848042" y="96520"/>
                </a:lnTo>
                <a:lnTo>
                  <a:pt x="848842" y="95250"/>
                </a:lnTo>
                <a:lnTo>
                  <a:pt x="850036" y="91440"/>
                </a:lnTo>
                <a:lnTo>
                  <a:pt x="850430" y="91440"/>
                </a:lnTo>
                <a:lnTo>
                  <a:pt x="850430" y="90170"/>
                </a:lnTo>
                <a:lnTo>
                  <a:pt x="851291" y="83820"/>
                </a:lnTo>
                <a:lnTo>
                  <a:pt x="851031" y="77470"/>
                </a:lnTo>
                <a:lnTo>
                  <a:pt x="849874" y="71120"/>
                </a:lnTo>
                <a:lnTo>
                  <a:pt x="848775" y="67310"/>
                </a:lnTo>
                <a:close/>
              </a:path>
              <a:path w="1655445" h="143509">
                <a:moveTo>
                  <a:pt x="843254" y="54610"/>
                </a:moveTo>
                <a:lnTo>
                  <a:pt x="814514" y="54610"/>
                </a:lnTo>
                <a:lnTo>
                  <a:pt x="817714" y="59690"/>
                </a:lnTo>
                <a:lnTo>
                  <a:pt x="820508" y="62230"/>
                </a:lnTo>
                <a:lnTo>
                  <a:pt x="820902" y="63500"/>
                </a:lnTo>
                <a:lnTo>
                  <a:pt x="822896" y="64770"/>
                </a:lnTo>
                <a:lnTo>
                  <a:pt x="822896" y="66040"/>
                </a:lnTo>
                <a:lnTo>
                  <a:pt x="823696" y="67310"/>
                </a:lnTo>
                <a:lnTo>
                  <a:pt x="824890" y="71120"/>
                </a:lnTo>
                <a:lnTo>
                  <a:pt x="825296" y="73660"/>
                </a:lnTo>
                <a:lnTo>
                  <a:pt x="825703" y="74930"/>
                </a:lnTo>
                <a:lnTo>
                  <a:pt x="825703" y="81280"/>
                </a:lnTo>
                <a:lnTo>
                  <a:pt x="825296" y="81280"/>
                </a:lnTo>
                <a:lnTo>
                  <a:pt x="824890" y="83820"/>
                </a:lnTo>
                <a:lnTo>
                  <a:pt x="824496" y="85090"/>
                </a:lnTo>
                <a:lnTo>
                  <a:pt x="822896" y="87630"/>
                </a:lnTo>
                <a:lnTo>
                  <a:pt x="821296" y="88900"/>
                </a:lnTo>
                <a:lnTo>
                  <a:pt x="820902" y="88900"/>
                </a:lnTo>
                <a:lnTo>
                  <a:pt x="820115" y="90170"/>
                </a:lnTo>
                <a:lnTo>
                  <a:pt x="835022" y="90170"/>
                </a:lnTo>
                <a:lnTo>
                  <a:pt x="837072" y="83820"/>
                </a:lnTo>
                <a:lnTo>
                  <a:pt x="837432" y="76200"/>
                </a:lnTo>
                <a:lnTo>
                  <a:pt x="836066" y="67310"/>
                </a:lnTo>
                <a:lnTo>
                  <a:pt x="848775" y="67310"/>
                </a:lnTo>
                <a:lnTo>
                  <a:pt x="848042" y="64770"/>
                </a:lnTo>
                <a:lnTo>
                  <a:pt x="844854" y="57150"/>
                </a:lnTo>
                <a:lnTo>
                  <a:pt x="843254" y="54610"/>
                </a:lnTo>
                <a:close/>
              </a:path>
              <a:path w="1655445" h="143509">
                <a:moveTo>
                  <a:pt x="837266" y="45720"/>
                </a:moveTo>
                <a:lnTo>
                  <a:pt x="824496" y="45720"/>
                </a:lnTo>
                <a:lnTo>
                  <a:pt x="824496" y="46990"/>
                </a:lnTo>
                <a:lnTo>
                  <a:pt x="824890" y="48260"/>
                </a:lnTo>
                <a:lnTo>
                  <a:pt x="825703" y="49530"/>
                </a:lnTo>
                <a:lnTo>
                  <a:pt x="839660" y="49530"/>
                </a:lnTo>
                <a:lnTo>
                  <a:pt x="838466" y="48260"/>
                </a:lnTo>
                <a:lnTo>
                  <a:pt x="837666" y="46990"/>
                </a:lnTo>
                <a:lnTo>
                  <a:pt x="837266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9" name="object 259"/>
          <p:cNvSpPr/>
          <p:nvPr/>
        </p:nvSpPr>
        <p:spPr>
          <a:xfrm>
            <a:off x="6300029" y="9511385"/>
            <a:ext cx="1237741" cy="1585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0" name="object 260"/>
          <p:cNvSpPr/>
          <p:nvPr/>
        </p:nvSpPr>
        <p:spPr>
          <a:xfrm>
            <a:off x="5981831" y="9483187"/>
            <a:ext cx="214833" cy="2148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1" name="object 261"/>
          <p:cNvSpPr/>
          <p:nvPr/>
        </p:nvSpPr>
        <p:spPr>
          <a:xfrm>
            <a:off x="5680904" y="9483190"/>
            <a:ext cx="214833" cy="2148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7" name="object 237">
            <a:extLst>
              <a:ext uri="{FF2B5EF4-FFF2-40B4-BE49-F238E27FC236}">
                <a16:creationId xmlns:a16="http://schemas.microsoft.com/office/drawing/2014/main" id="{49C3D190-A6C6-41AE-8265-76CC65DB73B5}"/>
              </a:ext>
            </a:extLst>
          </p:cNvPr>
          <p:cNvSpPr txBox="1"/>
          <p:nvPr/>
        </p:nvSpPr>
        <p:spPr>
          <a:xfrm>
            <a:off x="2875887" y="2003662"/>
            <a:ext cx="2243827" cy="1776648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FLAVOR NOTES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Citrus-forward classic gin-inspired flavor with </a:t>
            </a:r>
            <a:r>
              <a:rPr lang="en-US" sz="1100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pronounced orange and refreshing lemon</a:t>
            </a:r>
            <a:r>
              <a:rPr lang="en-US" sz="1100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Creating a high-quality non-alcoholic drink without compromising on flavor is not easy. But we wouldn’t be a real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Amsterdammer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if we stopped trying. And after 2 years of mixing, blending and perfecting the recipe, we did it. And boy are we proud! Without losing the unique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taste, even at 0% alcohol, you can now enjoy a cocktail when you don’t want the buzz.</a:t>
            </a:r>
          </a:p>
        </p:txBody>
      </p:sp>
      <p:sp>
        <p:nvSpPr>
          <p:cNvPr id="266" name="object 172">
            <a:extLst>
              <a:ext uri="{FF2B5EF4-FFF2-40B4-BE49-F238E27FC236}">
                <a16:creationId xmlns:a16="http://schemas.microsoft.com/office/drawing/2014/main" id="{4067CBE8-3DFC-4F50-A819-551685867085}"/>
              </a:ext>
            </a:extLst>
          </p:cNvPr>
          <p:cNvSpPr/>
          <p:nvPr/>
        </p:nvSpPr>
        <p:spPr>
          <a:xfrm>
            <a:off x="5742586" y="4867045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7" name="object 235">
            <a:extLst>
              <a:ext uri="{FF2B5EF4-FFF2-40B4-BE49-F238E27FC236}">
                <a16:creationId xmlns:a16="http://schemas.microsoft.com/office/drawing/2014/main" id="{9AEF5B67-6133-4759-AD02-A9F30A3BF74B}"/>
              </a:ext>
            </a:extLst>
          </p:cNvPr>
          <p:cNvSpPr txBox="1"/>
          <p:nvPr/>
        </p:nvSpPr>
        <p:spPr>
          <a:xfrm>
            <a:off x="6149725" y="4495800"/>
            <a:ext cx="2111422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Virgin mule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68" name="object 238">
            <a:extLst>
              <a:ext uri="{FF2B5EF4-FFF2-40B4-BE49-F238E27FC236}">
                <a16:creationId xmlns:a16="http://schemas.microsoft.com/office/drawing/2014/main" id="{467474D0-2C5D-47F5-AA48-074F7511E522}"/>
              </a:ext>
            </a:extLst>
          </p:cNvPr>
          <p:cNvSpPr txBox="1"/>
          <p:nvPr/>
        </p:nvSpPr>
        <p:spPr>
          <a:xfrm>
            <a:off x="6067156" y="5083257"/>
            <a:ext cx="2042626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 Damrak Virgin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¼ part Lemon juice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3 parts Ginger Beer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050E3A5-FC4C-477A-BA3A-47DB9C02C0A7}"/>
              </a:ext>
            </a:extLst>
          </p:cNvPr>
          <p:cNvSpPr txBox="1"/>
          <p:nvPr/>
        </p:nvSpPr>
        <p:spPr>
          <a:xfrm>
            <a:off x="240352" y="1433239"/>
            <a:ext cx="47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955"/>
                </a:solidFill>
                <a:latin typeface="Harman-Simple" panose="02000506000000020004" pitchFamily="50" charset="0"/>
              </a:rPr>
              <a:t>0% alcohol 100% flavor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25A9566B-9955-4690-A8CE-33DF279B52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30248" y="1246951"/>
            <a:ext cx="830545" cy="777888"/>
          </a:xfrm>
          <a:prstGeom prst="rect">
            <a:avLst/>
          </a:prstGeom>
        </p:spPr>
      </p:pic>
      <p:pic>
        <p:nvPicPr>
          <p:cNvPr id="243" name="Picture 242" descr="A close up of a bottle&#10;&#10;Description automatically generated">
            <a:extLst>
              <a:ext uri="{FF2B5EF4-FFF2-40B4-BE49-F238E27FC236}">
                <a16:creationId xmlns:a16="http://schemas.microsoft.com/office/drawing/2014/main" id="{F049542C-832D-4B82-82B2-B7DCCCF83B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67" y="4911371"/>
            <a:ext cx="3796018" cy="5371845"/>
          </a:xfrm>
          <a:prstGeom prst="rect">
            <a:avLst/>
          </a:prstGeom>
        </p:spPr>
      </p:pic>
      <p:pic>
        <p:nvPicPr>
          <p:cNvPr id="247" name="Picture 246" descr="A close up of a logo&#10;&#10;Description automatically generated">
            <a:extLst>
              <a:ext uri="{FF2B5EF4-FFF2-40B4-BE49-F238E27FC236}">
                <a16:creationId xmlns:a16="http://schemas.microsoft.com/office/drawing/2014/main" id="{0C481B6F-8CF6-4D43-8BA3-FE36BBB0044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95" y="-54722"/>
            <a:ext cx="3934141" cy="1261875"/>
          </a:xfrm>
          <a:prstGeom prst="rect">
            <a:avLst/>
          </a:prstGeom>
        </p:spPr>
      </p:pic>
      <p:pic>
        <p:nvPicPr>
          <p:cNvPr id="249" name="Picture 24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57F92FD-37CC-4B45-83E2-ABEB785ABF7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68" y="-106960"/>
            <a:ext cx="2781190" cy="1662480"/>
          </a:xfrm>
          <a:prstGeom prst="rect">
            <a:avLst/>
          </a:prstGeom>
        </p:spPr>
      </p:pic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144ED398-67C4-4EBC-86D9-10E453CC7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733544"/>
              </p:ext>
            </p:extLst>
          </p:nvPr>
        </p:nvGraphicFramePr>
        <p:xfrm>
          <a:off x="-539302" y="3694708"/>
          <a:ext cx="3473351" cy="207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5EEB05CD-A5E3-41E6-8EAA-E5D71F4CEF24}"/>
              </a:ext>
            </a:extLst>
          </p:cNvPr>
          <p:cNvSpPr txBox="1"/>
          <p:nvPr/>
        </p:nvSpPr>
        <p:spPr>
          <a:xfrm>
            <a:off x="809927" y="4928646"/>
            <a:ext cx="109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arman Retro" panose="02000506000000020004" pitchFamily="50" charset="0"/>
              </a:rPr>
              <a:t>66% of millennials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24E7C974-C3B5-4C87-8C37-333520ECC916}"/>
              </a:ext>
            </a:extLst>
          </p:cNvPr>
          <p:cNvSpPr txBox="1"/>
          <p:nvPr/>
        </p:nvSpPr>
        <p:spPr>
          <a:xfrm>
            <a:off x="1155146" y="4045765"/>
            <a:ext cx="1714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highlight>
                  <a:srgbClr val="C0C0C0"/>
                </a:highlight>
                <a:latin typeface="Harman Retro" panose="02000506000000020004" pitchFamily="50" charset="0"/>
              </a:rPr>
              <a:t>claim they ARE MAKING EFFORTS TO REDUCE ALCOHOL CONSUMPTION- </a:t>
            </a:r>
            <a:r>
              <a:rPr lang="en-US" sz="1200" dirty="0" err="1">
                <a:solidFill>
                  <a:srgbClr val="002060"/>
                </a:solidFill>
                <a:highlight>
                  <a:srgbClr val="C0C0C0"/>
                </a:highlight>
                <a:latin typeface="Harman Retro" panose="02000506000000020004" pitchFamily="50" charset="0"/>
              </a:rPr>
              <a:t>nIELSEN</a:t>
            </a:r>
            <a:endParaRPr lang="en-US" sz="120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900AA-D5CC-D670-1ED2-71E93EA75CE4}"/>
              </a:ext>
            </a:extLst>
          </p:cNvPr>
          <p:cNvSpPr txBox="1"/>
          <p:nvPr/>
        </p:nvSpPr>
        <p:spPr>
          <a:xfrm>
            <a:off x="753301" y="7390795"/>
            <a:ext cx="285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661A"/>
                </a:highlight>
                <a:latin typeface="Harman Simple" panose="02000506000000020004" pitchFamily="50" charset="0"/>
              </a:rPr>
              <a:t>“This is the smoothest of all the gin-inspired zero-proof spirits I’ve tried.” </a:t>
            </a:r>
          </a:p>
        </p:txBody>
      </p:sp>
      <p:sp>
        <p:nvSpPr>
          <p:cNvPr id="5" name="object 235">
            <a:extLst>
              <a:ext uri="{FF2B5EF4-FFF2-40B4-BE49-F238E27FC236}">
                <a16:creationId xmlns:a16="http://schemas.microsoft.com/office/drawing/2014/main" id="{6BE85E2A-3603-488C-D8EF-3B0CC90DEA85}"/>
              </a:ext>
            </a:extLst>
          </p:cNvPr>
          <p:cNvSpPr txBox="1"/>
          <p:nvPr/>
        </p:nvSpPr>
        <p:spPr>
          <a:xfrm>
            <a:off x="5941986" y="6096000"/>
            <a:ext cx="1755762" cy="849921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Scan for </a:t>
            </a:r>
            <a:r>
              <a:rPr sz="1787" dirty="0">
                <a:solidFill>
                  <a:srgbClr val="00223F"/>
                </a:solidFill>
                <a:latin typeface="Harman-Simple"/>
                <a:cs typeface="Harman-Simple"/>
              </a:rPr>
              <a:t>The </a:t>
            </a:r>
            <a:r>
              <a:rPr sz="1787" spc="-5" dirty="0">
                <a:solidFill>
                  <a:srgbClr val="00223F"/>
                </a:solidFill>
                <a:latin typeface="Harman-Simple"/>
                <a:cs typeface="Harman-Simple"/>
              </a:rPr>
              <a:t>best </a:t>
            </a:r>
            <a:r>
              <a:rPr sz="1787" dirty="0">
                <a:solidFill>
                  <a:srgbClr val="00223F"/>
                </a:solidFill>
                <a:latin typeface="Harman-SansInline"/>
                <a:cs typeface="Harman-SansInline"/>
              </a:rPr>
              <a:t>dam </a:t>
            </a:r>
            <a:endParaRPr lang="en-US" sz="1787" dirty="0">
              <a:solidFill>
                <a:srgbClr val="00223F"/>
              </a:solidFill>
              <a:latin typeface="Harman-SansInline"/>
              <a:cs typeface="Harman-SansInline"/>
            </a:endParaRPr>
          </a:p>
          <a:p>
            <a:pPr marL="11946">
              <a:spcBef>
                <a:spcPts val="94"/>
              </a:spcBef>
            </a:pPr>
            <a:r>
              <a:rPr lang="en-US" sz="1787" spc="-5" dirty="0">
                <a:solidFill>
                  <a:srgbClr val="00223F"/>
                </a:solidFill>
                <a:latin typeface="Harman-Simple"/>
              </a:rPr>
              <a:t>COCKTAILS</a:t>
            </a:r>
          </a:p>
        </p:txBody>
      </p:sp>
      <p:pic>
        <p:nvPicPr>
          <p:cNvPr id="173" name="Picture 172" descr="Qr code&#10;&#10;Description automatically generated">
            <a:extLst>
              <a:ext uri="{FF2B5EF4-FFF2-40B4-BE49-F238E27FC236}">
                <a16:creationId xmlns:a16="http://schemas.microsoft.com/office/drawing/2014/main" id="{70EFE511-E69E-8D27-E7AF-185E3D9FDAF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7" y="7372644"/>
            <a:ext cx="1691415" cy="1691415"/>
          </a:xfrm>
          <a:prstGeom prst="rect">
            <a:avLst/>
          </a:prstGeom>
        </p:spPr>
      </p:pic>
      <p:pic>
        <p:nvPicPr>
          <p:cNvPr id="174" name="Picture 173" descr="A white circle with a number and a percent in it&#10;&#10;Description automatically generated">
            <a:extLst>
              <a:ext uri="{FF2B5EF4-FFF2-40B4-BE49-F238E27FC236}">
                <a16:creationId xmlns:a16="http://schemas.microsoft.com/office/drawing/2014/main" id="{01C848DD-1764-53D0-E663-BBB18993D89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1" y="349239"/>
            <a:ext cx="1256722" cy="1661213"/>
          </a:xfrm>
          <a:prstGeom prst="rect">
            <a:avLst/>
          </a:prstGeom>
        </p:spPr>
      </p:pic>
      <p:pic>
        <p:nvPicPr>
          <p:cNvPr id="241" name="Picture 240" descr="A close up of a logo&#10;&#10;Description automatically generated">
            <a:extLst>
              <a:ext uri="{FF2B5EF4-FFF2-40B4-BE49-F238E27FC236}">
                <a16:creationId xmlns:a16="http://schemas.microsoft.com/office/drawing/2014/main" id="{2C3BC4F5-FB6A-441F-3188-42EF9D3984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95" y="97678"/>
            <a:ext cx="3934141" cy="1261875"/>
          </a:xfrm>
          <a:prstGeom prst="rect">
            <a:avLst/>
          </a:prstGeom>
        </p:spPr>
      </p:pic>
      <p:pic>
        <p:nvPicPr>
          <p:cNvPr id="244" name="Picture 243" descr="A close up of a logo&#10;&#10;Description automatically generated">
            <a:extLst>
              <a:ext uri="{FF2B5EF4-FFF2-40B4-BE49-F238E27FC236}">
                <a16:creationId xmlns:a16="http://schemas.microsoft.com/office/drawing/2014/main" id="{F42F37A5-B77C-DEBF-8923-F70BACBD94B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95" y="250078"/>
            <a:ext cx="3934141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238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Harman Deco</vt:lpstr>
      <vt:lpstr>Harman Retro</vt:lpstr>
      <vt:lpstr>Harman Sans</vt:lpstr>
      <vt:lpstr>Harman Simple</vt:lpstr>
      <vt:lpstr>Harman-Extras1</vt:lpstr>
      <vt:lpstr>Harman-SansInline</vt:lpstr>
      <vt:lpstr>Harman-Simple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 TASTY</dc:title>
  <dc:creator>Tanya</dc:creator>
  <cp:lastModifiedBy>Tanya Cohn</cp:lastModifiedBy>
  <cp:revision>17</cp:revision>
  <dcterms:created xsi:type="dcterms:W3CDTF">2018-04-13T12:28:44Z</dcterms:created>
  <dcterms:modified xsi:type="dcterms:W3CDTF">2024-08-27T17:52:22Z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2018-04-13T00:00:00Z</vt:filetime>
  </property>
</Properties>
</file>