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5" r:id="rId9"/>
    <p:sldId id="267" r:id="rId10"/>
    <p:sldId id="266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3BA251-07DA-5EC5-59FD-A3F5E533E20A}" v="18" dt="2026-07-20T17:32:56.221"/>
    <p1510:client id="{104EDF90-CE89-CB17-CB44-66407C9E605E}" v="19" dt="2026-07-20T16:33:45.751"/>
    <p1510:client id="{5F4FB8F5-268B-AD1C-1D12-39EAE9E8BBF0}" v="7" dt="2026-07-20T18:59:25.846"/>
    <p1510:client id="{88931688-E52B-7BA4-9732-E8D9C30EE76B}" v="7" dt="2026-07-20T19:15:44.975"/>
    <p1510:client id="{894B4408-629E-E578-3FEE-60608EC54267}" v="52" dt="2026-07-21T16:20:52.157"/>
    <p1510:client id="{8DEFA341-BEF3-BF8E-414C-BCC1AE84EBB3}" v="63" dt="2026-07-20T18:47:59.266"/>
    <p1510:client id="{92A676E5-E117-A74A-84B4-00A03886F34D}" v="8" dt="2026-07-21T01:12:29.322"/>
    <p1510:client id="{981877F8-A647-AA2D-1BFE-9AFDDC32CF64}" v="85" dt="2026-07-20T19:54:59.700"/>
    <p1510:client id="{AB08F6B3-D3C5-5C4B-D5F1-48FB306833D1}" v="82" dt="2026-07-20T17:26:59.441"/>
    <p1510:client id="{C1C92DBE-3423-CA3A-D604-DEA72AC30BED}" v="35" dt="2026-07-20T17:46:22.606"/>
    <p1510:client id="{FBBA3D3A-69B4-942F-236F-573650334B2C}" v="71" dt="2026-07-20T19:11:13.8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reel/DHLd-gnMjPw/" TargetMode="External"/><Relationship Id="rId13" Type="http://schemas.openxmlformats.org/officeDocument/2006/relationships/hyperlink" Target="https://www.instagram.com/reel/DGC09koMpmX/" TargetMode="External"/><Relationship Id="rId3" Type="http://schemas.openxmlformats.org/officeDocument/2006/relationships/hyperlink" Target="https://www.instagram.com/reel/DITaO6Tsi-M/?utm_source=ig_web_copy_link&amp;igsh=ZjU1NjlyYndkN3l1" TargetMode="External"/><Relationship Id="rId7" Type="http://schemas.openxmlformats.org/officeDocument/2006/relationships/hyperlink" Target="https://www.instagram.com/reel/DAi5ryDuRo9/?utm_source=ig_web_copy_link&amp;igsh=ZDliYzhidTB4NHdh" TargetMode="External"/><Relationship Id="rId12" Type="http://schemas.openxmlformats.org/officeDocument/2006/relationships/hyperlink" Target="https://www.instagram.com/reel/CzKPajCLhYn/?utm_source=ig_web_copy_link&amp;igsh=eTJ3eWtkdmNjY3B0" TargetMode="External"/><Relationship Id="rId17" Type="http://schemas.openxmlformats.org/officeDocument/2006/relationships/image" Target="../media/image10.jpeg"/><Relationship Id="rId2" Type="http://schemas.openxmlformats.org/officeDocument/2006/relationships/hyperlink" Target="https://www.instagram.com/reel/DA9noS2RDof/?utm_source=ig_web_copy_link&amp;igsh=MjRncGhqM2IwNnJ2" TargetMode="External"/><Relationship Id="rId16" Type="http://schemas.openxmlformats.org/officeDocument/2006/relationships/hyperlink" Target="https://www.instagram.com/reels/C_-8WpYshhK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p/DFLPS3MM-Qr/" TargetMode="External"/><Relationship Id="rId11" Type="http://schemas.openxmlformats.org/officeDocument/2006/relationships/hyperlink" Target="https://www.instagram.com/reel/DGVk-z-sw91/?utm_source=ig_web_copy_link&amp;igsh=MXhoajVkMGt0dGVmOQ%3D%3D" TargetMode="External"/><Relationship Id="rId5" Type="http://schemas.openxmlformats.org/officeDocument/2006/relationships/hyperlink" Target="https://www.instagram.com/reel/DKfEm0WsEdm" TargetMode="External"/><Relationship Id="rId15" Type="http://schemas.openxmlformats.org/officeDocument/2006/relationships/hyperlink" Target="https://www.instagram.com/reel/DA8p1-au60t/?utm_source=ig_web_copy_link&amp;igsh=MW1uaWh2OG0wY24xbA%3D%3D" TargetMode="External"/><Relationship Id="rId10" Type="http://schemas.openxmlformats.org/officeDocument/2006/relationships/hyperlink" Target="https://www.instagram.com/reel/DLXjYvJtFNC/?utm_source=ig_web_copy_link&amp;igsh=MWN3YzBkNG5vOTliMg%3D%3D" TargetMode="External"/><Relationship Id="rId4" Type="http://schemas.openxmlformats.org/officeDocument/2006/relationships/hyperlink" Target="https://www.instagram.com/reel/DJwif-dsAWf/" TargetMode="External"/><Relationship Id="rId9" Type="http://schemas.openxmlformats.org/officeDocument/2006/relationships/hyperlink" Target="https://www.instagram.com/reel/DLzt80UM_Nz/" TargetMode="External"/><Relationship Id="rId14" Type="http://schemas.openxmlformats.org/officeDocument/2006/relationships/hyperlink" Target="https://www.instagram.com/reel/DImGMR-MOvJ/?utm_source=ig_web_copy_link&amp;igsh=YWRjNGMxeHJ4MHh6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reel/CzG4JWCr38D/?utm_source=ig_web_copy_link&amp;igsh=eGRjY2FpZ3ZpaTA1" TargetMode="External"/><Relationship Id="rId13" Type="http://schemas.openxmlformats.org/officeDocument/2006/relationships/hyperlink" Target="https://themuffliquorco.com/blogs/cocktails/the-perfect-muff-gin-tonic" TargetMode="External"/><Relationship Id="rId3" Type="http://schemas.openxmlformats.org/officeDocument/2006/relationships/hyperlink" Target="https://www.instagram.com/p/DEcxYLjs2JK/" TargetMode="External"/><Relationship Id="rId7" Type="http://schemas.openxmlformats.org/officeDocument/2006/relationships/hyperlink" Target="https://www.instagram.com/p/C1Agvcmvdet/?utm_source=ig_web_copy_link&amp;igsh=MW14NTE4dGF1bDJhNA%3D%3D&amp;img_index=1" TargetMode="External"/><Relationship Id="rId12" Type="http://schemas.openxmlformats.org/officeDocument/2006/relationships/hyperlink" Target="https://www.damrakgin.com/cocktail/damrak-gin-tonic/" TargetMode="External"/><Relationship Id="rId17" Type="http://schemas.openxmlformats.org/officeDocument/2006/relationships/image" Target="../media/image11.jpeg"/><Relationship Id="rId2" Type="http://schemas.openxmlformats.org/officeDocument/2006/relationships/hyperlink" Target="https://www.instagram.com/reel/DKhnS9wxjWS/?utm_source=ig_web_copy_link&amp;igsh=MWdteDlkbXBienEybg%3D%3D" TargetMode="External"/><Relationship Id="rId16" Type="http://schemas.openxmlformats.org/officeDocument/2006/relationships/hyperlink" Target="https://www.instagram.com/reel/DJPjADFOZBU/?utm_source=ig_web_copy_link&amp;igsh=dmN1eDY0MGk2a21o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p/DCMmPngsvje/" TargetMode="External"/><Relationship Id="rId11" Type="http://schemas.openxmlformats.org/officeDocument/2006/relationships/hyperlink" Target="https://limoncellopallini.com/cocktails/autumn-spritz/" TargetMode="External"/><Relationship Id="rId5" Type="http://schemas.openxmlformats.org/officeDocument/2006/relationships/hyperlink" Target="https://www.instagram.com/p/DIogSzWM1q8/" TargetMode="External"/><Relationship Id="rId15" Type="http://schemas.openxmlformats.org/officeDocument/2006/relationships/hyperlink" Target="https://www.instagram.com/p/COIDfThjGsR/" TargetMode="External"/><Relationship Id="rId10" Type="http://schemas.openxmlformats.org/officeDocument/2006/relationships/hyperlink" Target="https://www.instagram.com/reel/DIrNZrnsVb1/" TargetMode="External"/><Relationship Id="rId4" Type="http://schemas.openxmlformats.org/officeDocument/2006/relationships/hyperlink" Target="https://www.instagram.com/reel/DE2nhg4Mh_6" TargetMode="External"/><Relationship Id="rId9" Type="http://schemas.openxmlformats.org/officeDocument/2006/relationships/hyperlink" Target="https://www.instagram.com/reel/DByvGfLszkN/?utm_source=ig_web_copy_link&amp;igsh=MXRlNTgzOGd3ZXJkNw==" TargetMode="External"/><Relationship Id="rId14" Type="http://schemas.openxmlformats.org/officeDocument/2006/relationships/hyperlink" Target="https://www.instagram.com/reel/DMQF7EYoICn/?utm_source=ig_web_copy_link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reel/DLXjYvJtFNC/" TargetMode="External"/><Relationship Id="rId13" Type="http://schemas.openxmlformats.org/officeDocument/2006/relationships/hyperlink" Target="https://www.instagram.com/reel/C17GmGiLyN_/?utm_source=ig_web_copy_link&amp;igsh=em13emxoeXJ4dTFt" TargetMode="External"/><Relationship Id="rId3" Type="http://schemas.openxmlformats.org/officeDocument/2006/relationships/hyperlink" Target="https://www.instagram.com/reel/CzuJdTRPn0Q/?utm_source=ig_web_copy_link&amp;igsh=MWhpYnVwa2F5dWlwYg%3D%3D" TargetMode="External"/><Relationship Id="rId7" Type="http://schemas.openxmlformats.org/officeDocument/2006/relationships/hyperlink" Target="https://www.instagram.com/p/DJRmDaDMJLw/?utm_source=ig_web_copy_link&amp;igsh=MXZ5a3NlZ3d3c2RyZw%3D%3D&amp;img_index=1" TargetMode="External"/><Relationship Id="rId12" Type="http://schemas.openxmlformats.org/officeDocument/2006/relationships/hyperlink" Target="https://www.instagram.com/reel/DEzjEtPJQFg/?utm_source=ig_web_copy_link&amp;igsh=bGduOTE1enRwMTl1" TargetMode="External"/><Relationship Id="rId2" Type="http://schemas.openxmlformats.org/officeDocument/2006/relationships/hyperlink" Target="https://themuffliquorco.com/blogs/cocktails/pomegranate-mufftini" TargetMode="External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reel/DFN53bHMoEy/?utm_source=ig_web_copy_link" TargetMode="External"/><Relationship Id="rId11" Type="http://schemas.openxmlformats.org/officeDocument/2006/relationships/hyperlink" Target="https://www.instagram.com/reel/DEemnJWM8MT/?utm_source=ig_web_copy_link&amp;igsh=czc0aDRicXdyMGpp" TargetMode="External"/><Relationship Id="rId5" Type="http://schemas.openxmlformats.org/officeDocument/2006/relationships/hyperlink" Target="https://www.instagram.com/reel/DCHcjccsPVn/?utm_source=ig_web_copy_link&amp;igsh=NXA0aXY2Njlwc2Y5" TargetMode="External"/><Relationship Id="rId15" Type="http://schemas.openxmlformats.org/officeDocument/2006/relationships/hyperlink" Target="https://www.instagram.com/reel/DJrMVRGMGrP/?utm_source=ig_web_copy_link&amp;igsh=dGV2ejZtc3c4YWtw" TargetMode="External"/><Relationship Id="rId10" Type="http://schemas.openxmlformats.org/officeDocument/2006/relationships/hyperlink" Target="https://www.instagram.com/bolscocktailsusa/p/CxjBJksPEbV/?img_index=1" TargetMode="External"/><Relationship Id="rId4" Type="http://schemas.openxmlformats.org/officeDocument/2006/relationships/hyperlink" Target="https://www.instagram.com/reel/DBfCSYIShlq/?utm_source=ig_web_copy_link&amp;igsh=MTJuOXZlaXVsYW5rOQ%3D%3D" TargetMode="External"/><Relationship Id="rId9" Type="http://schemas.openxmlformats.org/officeDocument/2006/relationships/hyperlink" Target="https://www.instagram.com/reel/DImGMR-MOvJ/?utm_source=ig_web_copy_link&amp;igsh=YWRjNGMxeHJ4MHh6" TargetMode="External"/><Relationship Id="rId14" Type="http://schemas.openxmlformats.org/officeDocument/2006/relationships/hyperlink" Target="https://www.instagram.com/reel/DDCUuXdMJrp/?igsh=b3B0eHdhd2NqOG9l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reel/C1aKLJrPyro/?utm_source=ig_web_copy_link&amp;igsh=eHk2eWdqMTBsZmI0" TargetMode="External"/><Relationship Id="rId13" Type="http://schemas.openxmlformats.org/officeDocument/2006/relationships/hyperlink" Target="https://www.instagram.com/reel/DDZoRqPs40n/?utm_source=ig_web_copy_link&amp;igsh=ZHZna2VkZTJldWJ2" TargetMode="External"/><Relationship Id="rId3" Type="http://schemas.openxmlformats.org/officeDocument/2006/relationships/hyperlink" Target="https://www.instagram.com/reel/DAjAyFaMotp/?utm_source=ig_web_copy_link&amp;igsh=MWF0dmdmb2FiN21jcg%3D%3D" TargetMode="External"/><Relationship Id="rId7" Type="http://schemas.openxmlformats.org/officeDocument/2006/relationships/hyperlink" Target="https://www.instagram.com/reel/DEATSgTsCt_/" TargetMode="External"/><Relationship Id="rId12" Type="http://schemas.openxmlformats.org/officeDocument/2006/relationships/hyperlink" Target="https://www.instagram.com/reel/DDQOOjbPKb2/?utm_source=ig_web_copy_link" TargetMode="External"/><Relationship Id="rId2" Type="http://schemas.openxmlformats.org/officeDocument/2006/relationships/hyperlink" Target="https://www.instagram.com/reel/DD9xO5bs_fr/?utm_source=ig_web_copy_link&amp;igsh=MzRlODBiNWFlZA%3D%3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p/DHMI1CisnXO/" TargetMode="External"/><Relationship Id="rId11" Type="http://schemas.openxmlformats.org/officeDocument/2006/relationships/hyperlink" Target="https://www.instagram.com/reel/DDj7_LDs9Dy/?utm_source=ig_web_copy_link&amp;igsh=cm1zNHQxbzBzMTJl" TargetMode="External"/><Relationship Id="rId5" Type="http://schemas.openxmlformats.org/officeDocument/2006/relationships/hyperlink" Target="https://www.instagram.com/reel/DDCUuXdMJrp/?utm_source=ig_web_copy_link&amp;igsh=b3B0eHdhd2NqOG9l" TargetMode="External"/><Relationship Id="rId10" Type="http://schemas.openxmlformats.org/officeDocument/2006/relationships/hyperlink" Target="https://www.passoa.com/en-us/cocktail/passoa-sangria" TargetMode="External"/><Relationship Id="rId4" Type="http://schemas.openxmlformats.org/officeDocument/2006/relationships/hyperlink" Target="https://www.instagram.com/reel/DIOvE8TsjiL/?utm_source=ig_web_copy_link&amp;igsh=MXR6eTE3YTlycnEzeA%3D%3D" TargetMode="External"/><Relationship Id="rId9" Type="http://schemas.openxmlformats.org/officeDocument/2006/relationships/hyperlink" Target="https://www.instagram.com/p/DCEZG1WsQbc/" TargetMode="External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reel/DEPWnnTsDXT/?utm_source=ig_web_copy_link&amp;igsh=eGprOTJ3OTlmZzJy" TargetMode="External"/><Relationship Id="rId13" Type="http://schemas.openxmlformats.org/officeDocument/2006/relationships/hyperlink" Target="https://www.instagram.com/muffliquorco/p/CYCQUstsTW2/" TargetMode="External"/><Relationship Id="rId3" Type="http://schemas.openxmlformats.org/officeDocument/2006/relationships/hyperlink" Target="https://www.damrakgin.com/cocktail/no-ginlet/" TargetMode="External"/><Relationship Id="rId7" Type="http://schemas.openxmlformats.org/officeDocument/2006/relationships/hyperlink" Target="https://www.instagram.com/reel/DFN53bHMoEy/?igsh=MzRlODBiNWFlZA%3D%3D" TargetMode="External"/><Relationship Id="rId12" Type="http://schemas.openxmlformats.org/officeDocument/2006/relationships/hyperlink" Target="https://www.instagram.com/reel/DMi2p_zseEV/?utm_source=ig_web_copy_link&amp;igsh=Y29pYXlzeXB1Ymh" TargetMode="External"/><Relationship Id="rId2" Type="http://schemas.openxmlformats.org/officeDocument/2006/relationships/hyperlink" Target="https://www.instagram.com/reel/DQeeWUZDS1u/?utm_source=ig_web_copy_link&amp;igsh=MzRlODBiNWFlZA==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reel/DKhnS9wxjWS/?utm_source=ig_web_copy_link&amp;igsh=MWdteDlkbXBienEybg%3D%3D" TargetMode="External"/><Relationship Id="rId11" Type="http://schemas.openxmlformats.org/officeDocument/2006/relationships/hyperlink" Target="https://www.instagram.com/reel/DFnV5ZYMyrh/?utm_source=ig_web_copy_link&amp;igsh=MW1wajB5c2djeGNxdA%3D%3D" TargetMode="External"/><Relationship Id="rId5" Type="http://schemas.openxmlformats.org/officeDocument/2006/relationships/hyperlink" Target="https://www.instagram.com/reel/DLXjYvJtFNC/?utm_source=ig_web_copy_link&amp;igsh=MWN3YzBkNG5vOTliMg%3D%3D" TargetMode="External"/><Relationship Id="rId15" Type="http://schemas.openxmlformats.org/officeDocument/2006/relationships/image" Target="../media/image2.jpeg"/><Relationship Id="rId10" Type="http://schemas.openxmlformats.org/officeDocument/2006/relationships/hyperlink" Target="https://www.instagram.com/reel/DAahmvfMj4-/?utm_source=ig_web_copy_link&amp;igsh=NW1penVhOGZqYXIy" TargetMode="External"/><Relationship Id="rId4" Type="http://schemas.openxmlformats.org/officeDocument/2006/relationships/hyperlink" Target="https://www.instagram.com/reel/DRMwPRTDX1F/?utm_source=ig_web_copy_link&amp;igsh=MzRlODBiNWFlZA==" TargetMode="External"/><Relationship Id="rId9" Type="http://schemas.openxmlformats.org/officeDocument/2006/relationships/hyperlink" Target="https://us.bols.com/products/bloody-mary" TargetMode="External"/><Relationship Id="rId14" Type="http://schemas.openxmlformats.org/officeDocument/2006/relationships/hyperlink" Target="https://www.instagram.com/reel/DC6xhNCMUta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reel/DGvHYAbM9B4/?utm_source=ig_web_copy_link&amp;igsh=MWh2eTF1cWIxMWN3dg%3D%3D" TargetMode="External"/><Relationship Id="rId13" Type="http://schemas.openxmlformats.org/officeDocument/2006/relationships/hyperlink" Target="https://www.instagram.com/p/DEAUFeQMoqm/?utm_source=ig_web_copy_link&amp;igsh=NmN5dnN0cGZwaDF0" TargetMode="External"/><Relationship Id="rId3" Type="http://schemas.openxmlformats.org/officeDocument/2006/relationships/hyperlink" Target="https://www.instagram.com/reel/DFdTcp4sRe_/?utm_source=ig_web_copy_link&amp;igsh=cmRsNXRoNm0wc2V6" TargetMode="External"/><Relationship Id="rId7" Type="http://schemas.openxmlformats.org/officeDocument/2006/relationships/hyperlink" Target="https://www.instagram.com/reel/DGC1J_Ds7yh/?igsh=OTVmdW1pbGpqanp5" TargetMode="External"/><Relationship Id="rId12" Type="http://schemas.openxmlformats.org/officeDocument/2006/relationships/hyperlink" Target="https://www.instagram.com/reel/C_-8WpYshhK/?utm_source=ig_web_copy_link&amp;igsh=czRmdWMxaG1xNDRv" TargetMode="External"/><Relationship Id="rId2" Type="http://schemas.openxmlformats.org/officeDocument/2006/relationships/hyperlink" Target="https://www.instagram.com/p/CQQNJ8dCkXU/?img_index=2" TargetMode="Externa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p/C2dT202JmYM/" TargetMode="External"/><Relationship Id="rId11" Type="http://schemas.openxmlformats.org/officeDocument/2006/relationships/hyperlink" Target="https://www.instagram.com/reels/DRkBzv1jUs4/" TargetMode="External"/><Relationship Id="rId5" Type="http://schemas.openxmlformats.org/officeDocument/2006/relationships/hyperlink" Target="https://www.instagram.com/reel/DGC09koMpmX/" TargetMode="External"/><Relationship Id="rId15" Type="http://schemas.openxmlformats.org/officeDocument/2006/relationships/hyperlink" Target="https://www.instagram.com/reel/DFdL_JKuhqi/?utm_source=ig_web_copy_link&amp;igsh=eG41M3NvOTJ1c2s%3D" TargetMode="External"/><Relationship Id="rId10" Type="http://schemas.openxmlformats.org/officeDocument/2006/relationships/hyperlink" Target="https://www.instagram.com/reel/DITaO6Tsi-M/?utm_source=ig_web_copy_link&amp;igsh=ZjU1NjlyYndkN3l1" TargetMode="External"/><Relationship Id="rId4" Type="http://schemas.openxmlformats.org/officeDocument/2006/relationships/hyperlink" Target="https://www.instagram.com/reel/C9KaXJnMMQ0/?igsh=MzRlODBiNWFlZA%3D%3D" TargetMode="External"/><Relationship Id="rId9" Type="http://schemas.openxmlformats.org/officeDocument/2006/relationships/hyperlink" Target="https://us.bols.com/products/watermelon-margarita" TargetMode="External"/><Relationship Id="rId14" Type="http://schemas.openxmlformats.org/officeDocument/2006/relationships/hyperlink" Target="https://www.instagram.com/reel/C-XtUrosb81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reel/DJ7DkBMMi4k/?utm_source=ig_web_copy_link&amp;igsh=aWY4eG92ZjZvNDQ3" TargetMode="External"/><Relationship Id="rId13" Type="http://schemas.openxmlformats.org/officeDocument/2006/relationships/hyperlink" Target="https://www.instagram.com/reel/DHTXEAfs7Mr/" TargetMode="External"/><Relationship Id="rId3" Type="http://schemas.openxmlformats.org/officeDocument/2006/relationships/hyperlink" Target="https://www.instagram.com/reel/DHvxNYys5Py/?utm_source=ig_web_copy_link&amp;igsh=a2FzNDByZXEwcnNm" TargetMode="External"/><Relationship Id="rId7" Type="http://schemas.openxmlformats.org/officeDocument/2006/relationships/hyperlink" Target="https://www.instagram.com/reel/DBL4YOLMTxB/?igsh=MzRlODBiNWFlZA%3D%3D" TargetMode="External"/><Relationship Id="rId12" Type="http://schemas.openxmlformats.org/officeDocument/2006/relationships/hyperlink" Target="https://www.instagram.com/p/DJuKFNsTICT/?img_index=2" TargetMode="External"/><Relationship Id="rId2" Type="http://schemas.openxmlformats.org/officeDocument/2006/relationships/hyperlink" Target="https://www.instagram.com/reel/C8aL38Nstm9/?igsh=MzRlODBiNWFlZA%3D%3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reel/C_gSegYMgQ8/?utm_source=ig_web_copy_link&amp;igsh=NzI2bnF1OTdhcDVh" TargetMode="External"/><Relationship Id="rId11" Type="http://schemas.openxmlformats.org/officeDocument/2006/relationships/hyperlink" Target="https://www.instagram.com/reel/DHk_sXisEm_/" TargetMode="External"/><Relationship Id="rId5" Type="http://schemas.openxmlformats.org/officeDocument/2006/relationships/hyperlink" Target="https://www.instagram.com/reel/DHLd-gnMjPw/?igsh=MTN3b3c2ZTF2dm05MA%3D%3D" TargetMode="External"/><Relationship Id="rId10" Type="http://schemas.openxmlformats.org/officeDocument/2006/relationships/hyperlink" Target="https://www.instagram.com/reel/DAlm_C1sNnx/?utm_source=ig_web_copy_link&amp;igsh=MXZsYzNrczdxcmhjMQ==" TargetMode="External"/><Relationship Id="rId4" Type="http://schemas.openxmlformats.org/officeDocument/2006/relationships/hyperlink" Target="https://themuffliquorco.com/blogs/cocktails/bold-beautiful-old-fashioned" TargetMode="External"/><Relationship Id="rId9" Type="http://schemas.openxmlformats.org/officeDocument/2006/relationships/hyperlink" Target="https://www.instagram.com/reel/DGOWpv9OaIt/?utm_source=ig_web_copy_link&amp;igsh=dHJzbnJkdGk5MGRv" TargetMode="External"/><Relationship Id="rId1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p/DC2gyArukj-/?utm_source=ig_web_copy_link&amp;igsh=MWd6M3U3NnQxYzlsNw==" TargetMode="External"/><Relationship Id="rId3" Type="http://schemas.openxmlformats.org/officeDocument/2006/relationships/hyperlink" Target="https://us.bols.com/products/ginger-mule" TargetMode="External"/><Relationship Id="rId7" Type="http://schemas.openxmlformats.org/officeDocument/2006/relationships/hyperlink" Target="https://www.instagram.com/reel/DKZ1-QFs4pi/?utm_source=ig_web_copy_link&amp;igsh=MXBkMm9ybGtxaTc0bg%3D%3D" TargetMode="External"/><Relationship Id="rId12" Type="http://schemas.openxmlformats.org/officeDocument/2006/relationships/image" Target="../media/image5.jpeg"/><Relationship Id="rId2" Type="http://schemas.openxmlformats.org/officeDocument/2006/relationships/hyperlink" Target="https://limoncellopallini.com/cocktails/limoncello-martini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s.bols.com/products/long-island-iced-tea" TargetMode="External"/><Relationship Id="rId11" Type="http://schemas.openxmlformats.org/officeDocument/2006/relationships/hyperlink" Target="https://www.instagram.com/reel/DJ7DkBMMi4k/?utm_source=ig_web_copy_link&amp;igsh=aWY4eG92ZjZvNDQ3" TargetMode="External"/><Relationship Id="rId5" Type="http://schemas.openxmlformats.org/officeDocument/2006/relationships/hyperlink" Target="https://www.instagram.com/reel/DBBOe_UMdPo/?utm_source=ig_web_copy_link&amp;igsh=MzRlODBiNWFlZA%3D%3D" TargetMode="External"/><Relationship Id="rId10" Type="http://schemas.openxmlformats.org/officeDocument/2006/relationships/hyperlink" Target="https://www.instagram.com/p/CjLUIoRMxcV/?utm_source=ig_web_copy_link&amp;igsh=MXczMTZ6eWJ2bmJteQ%3D%3D" TargetMode="External"/><Relationship Id="rId4" Type="http://schemas.openxmlformats.org/officeDocument/2006/relationships/hyperlink" Target="https://www.instagram.com/reel/DCo7ziIsvJO/?utm_source=ig_web_copy_link&amp;igsh=Z3AzZjIwMzk2Z3pt" TargetMode="External"/><Relationship Id="rId9" Type="http://schemas.openxmlformats.org/officeDocument/2006/relationships/hyperlink" Target="https://www.instagram.com/reel/C-65-D-MF3Q/?utm_source=ig_web_copy_link&amp;igsh=cXJqMGk4a2h5NDhy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reel/CqWRRISDkpF/?utm_source=ig_web_copy_link&amp;igsh=bnd1amh5YWJ2Yjdo" TargetMode="External"/><Relationship Id="rId13" Type="http://schemas.openxmlformats.org/officeDocument/2006/relationships/hyperlink" Target="https://www.instagram.com/reel/Cb-VMeYA0AD/" TargetMode="External"/><Relationship Id="rId3" Type="http://schemas.openxmlformats.org/officeDocument/2006/relationships/hyperlink" Target="https://www.instagram.com/reel/DJC3WGksO6i/?utm_source=ig_web_copy_link&amp;igsh=OXZubHVyNncwczNs" TargetMode="External"/><Relationship Id="rId7" Type="http://schemas.openxmlformats.org/officeDocument/2006/relationships/hyperlink" Target="https://www.instagram.com/bolscocktails/reel/DEpJ588MzVT/" TargetMode="External"/><Relationship Id="rId12" Type="http://schemas.openxmlformats.org/officeDocument/2006/relationships/hyperlink" Target="https://www.instagram.com/reel/DHDhunEMc_n/?utm_source=ig_web_copy_link&amp;igsh=MWd3d3h5ZGFzNHJzZQ==" TargetMode="External"/><Relationship Id="rId17" Type="http://schemas.openxmlformats.org/officeDocument/2006/relationships/image" Target="../media/image6.jpeg"/><Relationship Id="rId2" Type="http://schemas.openxmlformats.org/officeDocument/2006/relationships/hyperlink" Target="https://www.instagram.com/reel/DHbQAUCMdvv/" TargetMode="External"/><Relationship Id="rId16" Type="http://schemas.openxmlformats.org/officeDocument/2006/relationships/hyperlink" Target="https://www.instagram.com/reel/C_ODcXSsSR6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reel/DJZsTI3M-WH/" TargetMode="External"/><Relationship Id="rId11" Type="http://schemas.openxmlformats.org/officeDocument/2006/relationships/hyperlink" Target="https://www.instagram.com/reel/CyIcuOMs2af/" TargetMode="External"/><Relationship Id="rId5" Type="http://schemas.openxmlformats.org/officeDocument/2006/relationships/hyperlink" Target="https://www.instagram.com/reel/DJSOPa2s5S-/?utm_source=ig_web_copy_link&amp;igsh=dTl5Ym91aHJjeG5t" TargetMode="External"/><Relationship Id="rId15" Type="http://schemas.openxmlformats.org/officeDocument/2006/relationships/hyperlink" Target="https://www.instagram.com/reel/DE5FSR7MYNh/" TargetMode="External"/><Relationship Id="rId10" Type="http://schemas.openxmlformats.org/officeDocument/2006/relationships/hyperlink" Target="https://www.instagram.com/reel/C-Sw0dPMps4/?utm_source=ig_web_copy_link&amp;igsh=MXY3djlwb3NnMmNxNg%3D%3D" TargetMode="External"/><Relationship Id="rId4" Type="http://schemas.openxmlformats.org/officeDocument/2006/relationships/hyperlink" Target="https://www.instagram.com/reel/DJJoDR-scVr/" TargetMode="External"/><Relationship Id="rId9" Type="http://schemas.openxmlformats.org/officeDocument/2006/relationships/hyperlink" Target="https://www.instagram.com/reel/C9rV6SwMJB3/?igsh=MzRlODBiNWFlZA%3D%3D" TargetMode="External"/><Relationship Id="rId14" Type="http://schemas.openxmlformats.org/officeDocument/2006/relationships/hyperlink" Target="https://www.instagram.com/reel/DJZYLQPI8Ot/?utm_source=ig_web_copy_link&amp;igsh=MzRlODBiNWFlZA==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reel/C1kzpYZpZkI/?utm_source=ig_web_copy_link&amp;igsh=NnBxaGZ4OXoxbTlu" TargetMode="External"/><Relationship Id="rId13" Type="http://schemas.openxmlformats.org/officeDocument/2006/relationships/hyperlink" Target="https://www.instagram.com/reel/DIrNZrnsVb1/?utm_source=ig_web_copy_link&amp;igsh=MWZ5bXFyZzU4dzc3dQ%3D%3D" TargetMode="External"/><Relationship Id="rId3" Type="http://schemas.openxmlformats.org/officeDocument/2006/relationships/hyperlink" Target="https://www.instagram.com/reel/DBhJL4tsmup/?utm_source=ig_web_copy_link&amp;igsh=MzRlODBiNWFlZA==" TargetMode="External"/><Relationship Id="rId7" Type="http://schemas.openxmlformats.org/officeDocument/2006/relationships/hyperlink" Target="https://www.instagram.com/reel/DKR92zttA4o/?utm_source=ig_web_copy_link&amp;igsh=ODh2ZXRtbm0xMTZl" TargetMode="External"/><Relationship Id="rId12" Type="http://schemas.openxmlformats.org/officeDocument/2006/relationships/hyperlink" Target="https://www.instagram.com/reel/DLP30CRN3RT/?utm_source=ig_web_copy_link&amp;igsh=amJ6NWlnNDhsdTJ2" TargetMode="External"/><Relationship Id="rId17" Type="http://schemas.openxmlformats.org/officeDocument/2006/relationships/image" Target="../media/image7.jpeg"/><Relationship Id="rId2" Type="http://schemas.openxmlformats.org/officeDocument/2006/relationships/hyperlink" Target="https://www.instagram.com/p/DEcxYLjs2JK/" TargetMode="External"/><Relationship Id="rId16" Type="http://schemas.openxmlformats.org/officeDocument/2006/relationships/hyperlink" Target="https://www.instagram.com/reel/DLSovfSsWbU/?utm_source=ig_web_copy_link&amp;igsh=MTRhbHJycTg4enZrOQ%3D%3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reel/DJhkFMrukUs/?utm_source=ig_web_copy_link&amp;igsh=cTdyc2ZkZmxrZGti" TargetMode="External"/><Relationship Id="rId11" Type="http://schemas.openxmlformats.org/officeDocument/2006/relationships/hyperlink" Target="https://www.instagram.com/reel/DIogSzWM1q8/?utm_source=ig_web_copy_link&amp;igsh=enhrbDc1MHpzZHN3" TargetMode="External"/><Relationship Id="rId5" Type="http://schemas.openxmlformats.org/officeDocument/2006/relationships/hyperlink" Target="https://www.instagram.com/p/DC2gyArukj-/?utm_source=ig_web_copy_link&amp;igsh=MWd6M3U3NnQxYzlsNw==" TargetMode="External"/><Relationship Id="rId15" Type="http://schemas.openxmlformats.org/officeDocument/2006/relationships/hyperlink" Target="https://themuffliquorco.com/blogs/cocktails/dry-muff-martini" TargetMode="External"/><Relationship Id="rId10" Type="http://schemas.openxmlformats.org/officeDocument/2006/relationships/hyperlink" Target="https://www.instagram.com/reel/DJW1fRRssL1/?utm_source=ig_web_copy_link&amp;igsh=Y2ppM3IxeDdtNnQw" TargetMode="External"/><Relationship Id="rId4" Type="http://schemas.openxmlformats.org/officeDocument/2006/relationships/hyperlink" Target="https://www.instagram.com/reel/C71y6GvsPdq/?utm_source=ig_web_copy_link" TargetMode="External"/><Relationship Id="rId9" Type="http://schemas.openxmlformats.org/officeDocument/2006/relationships/hyperlink" Target="https://www.instagram.com/reel/DLiENzcsudi/?utm_source=ig_web_copy_link&amp;igsh=MTEwMWQ1eWhneDJubg%3D%3D" TargetMode="External"/><Relationship Id="rId14" Type="http://schemas.openxmlformats.org/officeDocument/2006/relationships/hyperlink" Target="https://www.instagram.com/reel/DK7avegMivC/?utm_source=ig_web_copy_link&amp;igsh=c210bjcxcG9qNWJz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p/DAd5sJQM4nc/?img_index=1" TargetMode="External"/><Relationship Id="rId13" Type="http://schemas.openxmlformats.org/officeDocument/2006/relationships/hyperlink" Target="https://www.instagram.com/reel/DL2TCTmMdDG/?igsh=MzRlODBiNWFlZA%3D%3D" TargetMode="External"/><Relationship Id="rId3" Type="http://schemas.openxmlformats.org/officeDocument/2006/relationships/hyperlink" Target="https://www.damrakgin.com/cocktail/breakfast-martini/" TargetMode="External"/><Relationship Id="rId7" Type="http://schemas.openxmlformats.org/officeDocument/2006/relationships/hyperlink" Target="https://www.instagram.com/reel/C0fD_PPJ0BH/?utm_source=ig_web_copy_link&amp;igsh=Z3drMWFpNmFudzlh" TargetMode="External"/><Relationship Id="rId12" Type="http://schemas.openxmlformats.org/officeDocument/2006/relationships/hyperlink" Target="https://www.instagram.com/reel/C_vZUrpi_E_/?utm_source=ig_web_copy_link&amp;igsh=cmRzemZoYXF4eW0w" TargetMode="External"/><Relationship Id="rId17" Type="http://schemas.openxmlformats.org/officeDocument/2006/relationships/image" Target="../media/image8.jpeg"/><Relationship Id="rId2" Type="http://schemas.openxmlformats.org/officeDocument/2006/relationships/hyperlink" Target="https://www.instagram.com/reel/DJPjADFOZBU/?igsh=OW90Z3NqNDBidjdt" TargetMode="External"/><Relationship Id="rId16" Type="http://schemas.openxmlformats.org/officeDocument/2006/relationships/hyperlink" Target="https://www.instagram.com/p/DA59f5IszLn/?utm_source=ig_web_copy_link&amp;igsh=MWZpcmpmaGpocjJzYw==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reel/DCtpIofM214/" TargetMode="External"/><Relationship Id="rId11" Type="http://schemas.openxmlformats.org/officeDocument/2006/relationships/hyperlink" Target="https://www.instagram.com/reel/DJ9ml_iMlBm/" TargetMode="External"/><Relationship Id="rId5" Type="http://schemas.openxmlformats.org/officeDocument/2006/relationships/hyperlink" Target="https://www.instagram.com/reel/DLpnHBEsudg/?utm_source=ig_web_copy_link" TargetMode="External"/><Relationship Id="rId15" Type="http://schemas.openxmlformats.org/officeDocument/2006/relationships/hyperlink" Target="https://www.instagram.com/reel/CukW_aGr3n0/" TargetMode="External"/><Relationship Id="rId10" Type="http://schemas.openxmlformats.org/officeDocument/2006/relationships/hyperlink" Target="https://www.instagram.com/reel/DH0T5IdM6zW/" TargetMode="External"/><Relationship Id="rId4" Type="http://schemas.openxmlformats.org/officeDocument/2006/relationships/hyperlink" Target="https://www.instagram.com/reel/DKhnS9wxjWS/?utm_source=ig_web_copy_link&amp;igsh=MWdteDlkbXBienEybg%3D%3D" TargetMode="External"/><Relationship Id="rId9" Type="http://schemas.openxmlformats.org/officeDocument/2006/relationships/hyperlink" Target="https://www.instagram.com/p/C_vqfx6ss_u/" TargetMode="External"/><Relationship Id="rId14" Type="http://schemas.openxmlformats.org/officeDocument/2006/relationships/hyperlink" Target="https://www.instagram.com/reel/C-xttlrMTg3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reel/DIMcMwQtHMc/?utm_source=ig_web_copy_link&amp;igsh=d3gwN3l4MjljYzh1" TargetMode="External"/><Relationship Id="rId13" Type="http://schemas.openxmlformats.org/officeDocument/2006/relationships/hyperlink" Target="https://www.instagram.com/p/CwXa6s_IwLW/" TargetMode="External"/><Relationship Id="rId3" Type="http://schemas.openxmlformats.org/officeDocument/2006/relationships/hyperlink" Target="https://www.instagram.com/reel/DKw9tcDp2S8/?utm_source=ig_web_copy_link&amp;igsh=MWY5NzJkMzV2eW05aA%3D%3D" TargetMode="External"/><Relationship Id="rId7" Type="http://schemas.openxmlformats.org/officeDocument/2006/relationships/hyperlink" Target="https://www.instagram.com/reel/C5J6ytlvWEl/" TargetMode="External"/><Relationship Id="rId12" Type="http://schemas.openxmlformats.org/officeDocument/2006/relationships/hyperlink" Target="https://www.instagram.com/reel/DKHhV25MBo5/" TargetMode="External"/><Relationship Id="rId2" Type="http://schemas.openxmlformats.org/officeDocument/2006/relationships/hyperlink" Target="https://www.instagram.com/reel/DFnV5ZYMyrh/?utm_source=ig_web_copy_link&amp;igsh=MW1wajB5c2djeGNxdA%3D%3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reel/DJ4cV-hMisO/?utm_source=ig_web_copy_link&amp;igsh=MzRlODBiNWFlZA%3D%3D" TargetMode="External"/><Relationship Id="rId11" Type="http://schemas.openxmlformats.org/officeDocument/2006/relationships/hyperlink" Target="https://www.instagram.com/reel/DJ4erxiOmZF/?igsh=MXBpaG41anB0dHVrMw%3D%3D" TargetMode="External"/><Relationship Id="rId5" Type="http://schemas.openxmlformats.org/officeDocument/2006/relationships/hyperlink" Target="https://us.bols.com/products/melon-sour" TargetMode="External"/><Relationship Id="rId10" Type="http://schemas.openxmlformats.org/officeDocument/2006/relationships/hyperlink" Target="https://www.instagram.com/reel/DMIG9VQM7_K/?igsh=Z3NmcHk5MHFtMHlv" TargetMode="External"/><Relationship Id="rId4" Type="http://schemas.openxmlformats.org/officeDocument/2006/relationships/hyperlink" Target="https://www.instagram.com/reel/C71y6GvsPdq/?utm_source=ig_web_copy_link&amp;igsh=MXFocnYyMGR2bnRrYQ%3D%3D" TargetMode="External"/><Relationship Id="rId9" Type="http://schemas.openxmlformats.org/officeDocument/2006/relationships/hyperlink" Target="https://us.bols.com/products/banana-colada" TargetMode="External"/><Relationship Id="rId1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44D695-D8F9-388B-916E-AB5D184AE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853CE-7868-07FD-22A4-DAA5A9314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6612B2-A804-C462-F6D6-7BD522D434F0}"/>
              </a:ext>
            </a:extLst>
          </p:cNvPr>
          <p:cNvSpPr/>
          <p:nvPr/>
        </p:nvSpPr>
        <p:spPr>
          <a:xfrm>
            <a:off x="6471102" y="174624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https://www.instagram.com/reel/DA9noS2RDof/?utm_source=ig_web_copy_link&amp;igsh=MjRncGhqM2IwNnJ2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F501FF-C10C-F1E7-3260-093B54BD72AA}"/>
              </a:ext>
            </a:extLst>
          </p:cNvPr>
          <p:cNvSpPr/>
          <p:nvPr/>
        </p:nvSpPr>
        <p:spPr>
          <a:xfrm>
            <a:off x="7494358" y="174623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https://www.instagram.com/reel/DITaO6Tsi-M/?utm_source=ig_web_copy_link&amp;igsh=ZjU1NjlyYndkN3l1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AF6CC4-C9FD-A8BC-4551-B6DC759C72D1}"/>
              </a:ext>
            </a:extLst>
          </p:cNvPr>
          <p:cNvSpPr/>
          <p:nvPr/>
        </p:nvSpPr>
        <p:spPr>
          <a:xfrm>
            <a:off x="8517615" y="174623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https://www.instagram.com/reel/DJwif-dsAWf/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5972CD-A207-8662-3AE6-B001AA6F735E}"/>
              </a:ext>
            </a:extLst>
          </p:cNvPr>
          <p:cNvSpPr/>
          <p:nvPr/>
        </p:nvSpPr>
        <p:spPr>
          <a:xfrm>
            <a:off x="9497329" y="174622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https://www.instagram.com/reel/DKfEm0WsEdm</a:t>
            </a:r>
          </a:p>
          <a:p>
            <a:pPr algn="ctr"/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77EE7B-4E6D-311C-74B4-03AEC49CD33C}"/>
              </a:ext>
            </a:extLst>
          </p:cNvPr>
          <p:cNvSpPr/>
          <p:nvPr/>
        </p:nvSpPr>
        <p:spPr>
          <a:xfrm>
            <a:off x="10513329" y="17462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https://www.instagram.com/p/DFLPS3MM-Qr/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79BBAB-4450-BEBC-6BC7-3C9A3BD8654B}"/>
              </a:ext>
            </a:extLst>
          </p:cNvPr>
          <p:cNvSpPr/>
          <p:nvPr/>
        </p:nvSpPr>
        <p:spPr>
          <a:xfrm>
            <a:off x="6485615" y="455793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https://www.instagram.com/reel/DAi5ryDuRo9/?utm_source=ig_web_copy_link&amp;igsh=ZDliYzhidTB4NHdh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5920EF-95A4-295D-4033-5F18FDF522AA}"/>
              </a:ext>
            </a:extLst>
          </p:cNvPr>
          <p:cNvSpPr/>
          <p:nvPr/>
        </p:nvSpPr>
        <p:spPr>
          <a:xfrm>
            <a:off x="7508871" y="455793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https://www.instagram.com/reel/DHLd-gnMjPw/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C92B7C-7D40-9CF2-1653-1A646489FAA5}"/>
              </a:ext>
            </a:extLst>
          </p:cNvPr>
          <p:cNvSpPr/>
          <p:nvPr/>
        </p:nvSpPr>
        <p:spPr>
          <a:xfrm>
            <a:off x="8532128" y="4557936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https://www.instagram.com/reel/DLzt80UM_Nz/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768BF8-6E48-7313-CA8E-13558FAE5A56}"/>
              </a:ext>
            </a:extLst>
          </p:cNvPr>
          <p:cNvSpPr/>
          <p:nvPr/>
        </p:nvSpPr>
        <p:spPr>
          <a:xfrm>
            <a:off x="9511842" y="4557935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https://www.instagram.com/reel/DLXjYvJtFNC/?utm_source=ig_web_copy_link&amp;igsh=MWN3YzBkNG5vOTliMg%3D%3D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7DDD162-FF68-F105-B767-179ECF61661E}"/>
              </a:ext>
            </a:extLst>
          </p:cNvPr>
          <p:cNvSpPr/>
          <p:nvPr/>
        </p:nvSpPr>
        <p:spPr>
          <a:xfrm>
            <a:off x="6507384" y="2366278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https://www.instagram.com/reel/DGVk-z-sw91/?utm_source=ig_web_copy_link&amp;igsh=MXhoajVkMGt0dGVmOQ%3D%3D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D2AA62-7AC2-C20D-A8C3-CFF2D69FE645}"/>
              </a:ext>
            </a:extLst>
          </p:cNvPr>
          <p:cNvSpPr/>
          <p:nvPr/>
        </p:nvSpPr>
        <p:spPr>
          <a:xfrm>
            <a:off x="7530641" y="2366278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https://www.instagram.com/reel/CzKPajCLhYn/?utm_source=ig_web_copy_link&amp;igsh=eTJ3eWtkdmNjY3B0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E2D79F9-5979-6CC4-6B08-D91F2DA0E3CC}"/>
              </a:ext>
            </a:extLst>
          </p:cNvPr>
          <p:cNvSpPr/>
          <p:nvPr/>
        </p:nvSpPr>
        <p:spPr>
          <a:xfrm>
            <a:off x="8510355" y="2366277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https://www.instagram.com/reel/DGC09koMpmX/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31222F3-2671-77CF-F805-9113513BE2E5}"/>
              </a:ext>
            </a:extLst>
          </p:cNvPr>
          <p:cNvSpPr/>
          <p:nvPr/>
        </p:nvSpPr>
        <p:spPr>
          <a:xfrm>
            <a:off x="9519098" y="236627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https://www.instagram.com/reel/DImGMR-MOvJ/?utm_source=ig_web_copy_link&amp;igsh=YWRjNGMxeHJ4MHh6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6718C5D-B621-3BD0-780B-F3ACCB0F5DFC}"/>
              </a:ext>
            </a:extLst>
          </p:cNvPr>
          <p:cNvSpPr/>
          <p:nvPr/>
        </p:nvSpPr>
        <p:spPr>
          <a:xfrm>
            <a:off x="10513326" y="236627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https://www.instagram.com/reel/DA8p1-au60t/?utm_source=ig_web_copy_link&amp;igsh=MW1uaWh2OG0wY24xbA%3D%3D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BEFC72-52E0-00A3-8171-B81C2019C0AE}"/>
              </a:ext>
            </a:extLst>
          </p:cNvPr>
          <p:cNvSpPr/>
          <p:nvPr/>
        </p:nvSpPr>
        <p:spPr>
          <a:xfrm>
            <a:off x="10511012" y="4560311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https://www.instagram.com/reels/C_-8WpYshhK/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C1F914-674F-C1BC-61A1-35F2E37A9D0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36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9651B-3373-F631-E31A-7D8854FC2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2978C3-FBD7-D1A1-8E73-97664828E46F}"/>
              </a:ext>
            </a:extLst>
          </p:cNvPr>
          <p:cNvSpPr/>
          <p:nvPr/>
        </p:nvSpPr>
        <p:spPr>
          <a:xfrm>
            <a:off x="6471102" y="174624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https://www.instagram.com/reel/DKhnS9wxjWS/?utm_source=ig_web_copy_link&amp;igsh=MWdteDlkbXBienEybg%3D%3D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47A264-C1C9-F100-89F7-11C3659FF596}"/>
              </a:ext>
            </a:extLst>
          </p:cNvPr>
          <p:cNvSpPr/>
          <p:nvPr/>
        </p:nvSpPr>
        <p:spPr>
          <a:xfrm>
            <a:off x="8517615" y="174623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https://www.instagram.com/p/DEcxYLjs2JK/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1F6B2E-8DDE-979F-0FEB-18E34FCA1C11}"/>
              </a:ext>
            </a:extLst>
          </p:cNvPr>
          <p:cNvSpPr/>
          <p:nvPr/>
        </p:nvSpPr>
        <p:spPr>
          <a:xfrm>
            <a:off x="9497329" y="174622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https://www.instagram.com/reel/DE2nhg4Mh_6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7EB967-9D48-59E3-0C87-5086F0AAB4ED}"/>
              </a:ext>
            </a:extLst>
          </p:cNvPr>
          <p:cNvSpPr/>
          <p:nvPr/>
        </p:nvSpPr>
        <p:spPr>
          <a:xfrm>
            <a:off x="10513329" y="17462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https://www.instagram.com/p/DIogSzWM1q8/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3E0584-1FE8-46C2-628D-FC9BD8CC943C}"/>
              </a:ext>
            </a:extLst>
          </p:cNvPr>
          <p:cNvSpPr/>
          <p:nvPr/>
        </p:nvSpPr>
        <p:spPr>
          <a:xfrm>
            <a:off x="6485615" y="455793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https://www.instagram.com/p/DCMmPngsvje/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AE7D5C-9E45-9908-4843-40BDDCBCEC51}"/>
              </a:ext>
            </a:extLst>
          </p:cNvPr>
          <p:cNvSpPr/>
          <p:nvPr/>
        </p:nvSpPr>
        <p:spPr>
          <a:xfrm>
            <a:off x="7508871" y="455793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https://www.instagram.com/p/C1Agvcmvdet/?utm_source=ig_web_copy_link&amp;igsh=MW14NTE4dGF1bDJhNA%3D%3D&amp;img_index=1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3F3512-8823-FDCB-31E3-5DF59FC5F2F0}"/>
              </a:ext>
            </a:extLst>
          </p:cNvPr>
          <p:cNvSpPr/>
          <p:nvPr/>
        </p:nvSpPr>
        <p:spPr>
          <a:xfrm>
            <a:off x="8532128" y="4557936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https://www.instagram.com/reel/CzG4JWCr38D/?utm_source=ig_web_copy_link&amp;igsh=eGRjY2FpZ3ZpaTA1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DA9D682-1A01-B4E6-15E3-BE7716B74B17}"/>
              </a:ext>
            </a:extLst>
          </p:cNvPr>
          <p:cNvSpPr/>
          <p:nvPr/>
        </p:nvSpPr>
        <p:spPr>
          <a:xfrm>
            <a:off x="9511842" y="4557935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https://www.instagram.com/reel/DByvGfLszkN/?utm_source=ig_web_copy_link&amp;igsh=MXRlNTgzOGd3ZXJkNw==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14D6690-CD0B-CEAF-887D-ECC6D98E4979}"/>
              </a:ext>
            </a:extLst>
          </p:cNvPr>
          <p:cNvSpPr/>
          <p:nvPr/>
        </p:nvSpPr>
        <p:spPr>
          <a:xfrm>
            <a:off x="10527842" y="4557935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https://www.instagram.com/reel/DIrNZrnsVb1/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FAC66C1-169D-8EC2-DA79-AC830A0CF9CF}"/>
              </a:ext>
            </a:extLst>
          </p:cNvPr>
          <p:cNvSpPr/>
          <p:nvPr/>
        </p:nvSpPr>
        <p:spPr>
          <a:xfrm>
            <a:off x="6507384" y="2366278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https://limoncellopallini.com/cocktails/autumn-spritz/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CB0052E-17F9-4AB0-F487-8ACF19AAAFE1}"/>
              </a:ext>
            </a:extLst>
          </p:cNvPr>
          <p:cNvSpPr/>
          <p:nvPr/>
        </p:nvSpPr>
        <p:spPr>
          <a:xfrm>
            <a:off x="7530641" y="2366278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https://www.damrakgin.com/cocktail/damrak-gin-tonic/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29A1FAD-E25B-7B18-6C1D-B2C7F8DB98E4}"/>
              </a:ext>
            </a:extLst>
          </p:cNvPr>
          <p:cNvSpPr/>
          <p:nvPr/>
        </p:nvSpPr>
        <p:spPr>
          <a:xfrm>
            <a:off x="8510355" y="2366277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https://themuffliquorco.com/blogs/cocktails/the-perfect-muff-gin-tonic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D3CF2C1-66FB-CC87-9EA6-D71816B30480}"/>
              </a:ext>
            </a:extLst>
          </p:cNvPr>
          <p:cNvSpPr/>
          <p:nvPr/>
        </p:nvSpPr>
        <p:spPr>
          <a:xfrm>
            <a:off x="9519098" y="236627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https://www.instagram.com/reel/DMQF7EYoICn/?utm_source=ig_web_copy_link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372F5F8-490C-7C29-335C-1410406A06C0}"/>
              </a:ext>
            </a:extLst>
          </p:cNvPr>
          <p:cNvSpPr/>
          <p:nvPr/>
        </p:nvSpPr>
        <p:spPr>
          <a:xfrm>
            <a:off x="10513326" y="236627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https://www.instagram.com/p/COIDfThjGsR/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7BA3E3-DA94-7662-683A-8E3216C7274F}"/>
              </a:ext>
            </a:extLst>
          </p:cNvPr>
          <p:cNvSpPr/>
          <p:nvPr/>
        </p:nvSpPr>
        <p:spPr>
          <a:xfrm>
            <a:off x="7472585" y="174621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https://www.instagram.com/reel/DE2nhg4Mh_6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ABFE8A-72BC-B734-C54E-446F6DA7EA6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43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28235-B217-D07D-1C5A-5E77CC717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C9BA7C-DE61-B4B9-1CDB-AC5FDD9EBD48}"/>
              </a:ext>
            </a:extLst>
          </p:cNvPr>
          <p:cNvSpPr/>
          <p:nvPr/>
        </p:nvSpPr>
        <p:spPr>
          <a:xfrm>
            <a:off x="6471102" y="174624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https://themuffliquorco.com/blogs/cocktails/pomegranate-mufftini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8913B9-F27D-B2C7-956C-F4F92926985C}"/>
              </a:ext>
            </a:extLst>
          </p:cNvPr>
          <p:cNvSpPr/>
          <p:nvPr/>
        </p:nvSpPr>
        <p:spPr>
          <a:xfrm>
            <a:off x="7494358" y="174623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https://www.instagram.com/reel/CzuJdTRPn0Q/?utm_source=ig_web_copy_link&amp;igsh=MWhpYnVwa2F5dWlwYg%3D%3D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0CD5ED-C6BD-9573-872F-057A17CB8AD5}"/>
              </a:ext>
            </a:extLst>
          </p:cNvPr>
          <p:cNvSpPr/>
          <p:nvPr/>
        </p:nvSpPr>
        <p:spPr>
          <a:xfrm>
            <a:off x="8517615" y="174623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https://www.instagram.com/reel/DBfCSYIShlq/?utm_source=ig_web_copy_link&amp;igsh=MTJuOXZlaXVsYW5rOQ%3D%3D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1D4FA4-6244-C24F-5CEB-248D2D0CD0BD}"/>
              </a:ext>
            </a:extLst>
          </p:cNvPr>
          <p:cNvSpPr/>
          <p:nvPr/>
        </p:nvSpPr>
        <p:spPr>
          <a:xfrm>
            <a:off x="9497329" y="174622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https://www.instagram.com/reel/DCHcjccsPVn/?utm_source=ig_web_copy_link&amp;igsh=NXA0aXY2Njlwc2Y5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EF188C-D679-AC8A-156D-F34A17FD3C47}"/>
              </a:ext>
            </a:extLst>
          </p:cNvPr>
          <p:cNvSpPr/>
          <p:nvPr/>
        </p:nvSpPr>
        <p:spPr>
          <a:xfrm>
            <a:off x="10513329" y="17462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https://www.instagram.com/reel/DFN53bHMoEy/?utm_source=ig_web_copy_link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580349-549F-65FA-4DB4-DA5A57E1B3A4}"/>
              </a:ext>
            </a:extLst>
          </p:cNvPr>
          <p:cNvSpPr/>
          <p:nvPr/>
        </p:nvSpPr>
        <p:spPr>
          <a:xfrm>
            <a:off x="6485615" y="455793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https://www.instagram.com/p/DJRmDaDMJLw/?utm_source=ig_web_copy_link&amp;igsh=MXZ5a3NlZ3d3c2RyZw%3D%3D&amp;img_index=1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217764-E91B-7DEC-FCDA-C1881D5549E6}"/>
              </a:ext>
            </a:extLst>
          </p:cNvPr>
          <p:cNvSpPr/>
          <p:nvPr/>
        </p:nvSpPr>
        <p:spPr>
          <a:xfrm>
            <a:off x="7508871" y="455793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https://www.instagram.com/reel/DLXjYvJtFNC/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16DAD0-DB53-FEA3-A0B9-F5882EB69D4C}"/>
              </a:ext>
            </a:extLst>
          </p:cNvPr>
          <p:cNvSpPr/>
          <p:nvPr/>
        </p:nvSpPr>
        <p:spPr>
          <a:xfrm>
            <a:off x="8532128" y="4557936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https://www.instagram.com/reel/DImGMR-MOvJ/?utm_source=ig_web_copy_link&amp;igsh=YWRjNGMxeHJ4MHh6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4F2C05-0A97-D65E-6C9E-89F6D8DD03A2}"/>
              </a:ext>
            </a:extLst>
          </p:cNvPr>
          <p:cNvSpPr/>
          <p:nvPr/>
        </p:nvSpPr>
        <p:spPr>
          <a:xfrm>
            <a:off x="9511842" y="4557935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https://www.instagram.com/bolscocktailsusa/p/CxjBJksPEbV/?img_index=1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C986D20-FD4B-35C2-0B19-A3C7B4B6AA23}"/>
              </a:ext>
            </a:extLst>
          </p:cNvPr>
          <p:cNvSpPr/>
          <p:nvPr/>
        </p:nvSpPr>
        <p:spPr>
          <a:xfrm>
            <a:off x="10527842" y="4557935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https://www.instagram.com/reel/DEemnJWM8MT/?utm_source=ig_web_copy_link&amp;igsh=czc0aDRicXdyMGpp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3CFEFFD-8032-2C71-0C88-7C6EABDD0828}"/>
              </a:ext>
            </a:extLst>
          </p:cNvPr>
          <p:cNvSpPr/>
          <p:nvPr/>
        </p:nvSpPr>
        <p:spPr>
          <a:xfrm>
            <a:off x="6507384" y="2366278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https://www.instagram.com/reel/DEzjEtPJQFg/?utm_source=ig_web_copy_link&amp;igsh=bGduOTE1enRwMTl1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3E10F0B-F23B-07B4-3784-EE8AB8184F41}"/>
              </a:ext>
            </a:extLst>
          </p:cNvPr>
          <p:cNvSpPr/>
          <p:nvPr/>
        </p:nvSpPr>
        <p:spPr>
          <a:xfrm>
            <a:off x="7530641" y="2366278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https://www.instagram.com/reel/C17GmGiLyN_/?utm_source=ig_web_copy_link&amp;igsh=em13emxoeXJ4dTFt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00C933-5F28-653C-E4F5-A65EBF95B69B}"/>
              </a:ext>
            </a:extLst>
          </p:cNvPr>
          <p:cNvSpPr/>
          <p:nvPr/>
        </p:nvSpPr>
        <p:spPr>
          <a:xfrm>
            <a:off x="8510355" y="2366277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https://www.instagram.com/reel/DDCUuXdMJrp/?igsh=b3B0eHdhd2NqOG9l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E06012B-BE9F-0BDE-C6D0-E3F0E8B3855F}"/>
              </a:ext>
            </a:extLst>
          </p:cNvPr>
          <p:cNvSpPr/>
          <p:nvPr/>
        </p:nvSpPr>
        <p:spPr>
          <a:xfrm>
            <a:off x="9519098" y="236627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https://www.instagram.com/reel/DJrMVRGMGrP/?utm_source=ig_web_copy_link&amp;igsh=dGV2ejZtc3c4YWtw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2E9C19-04F7-B579-5BA2-7EEFF7C44FA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75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B2150-C607-870A-8E64-092A513B7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E4C47D-705A-251A-36C0-2B91433C9BD3}"/>
              </a:ext>
            </a:extLst>
          </p:cNvPr>
          <p:cNvSpPr/>
          <p:nvPr/>
        </p:nvSpPr>
        <p:spPr>
          <a:xfrm>
            <a:off x="6471102" y="174624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https://www.instagram.com/reel/DD9xO5bs_fr/?utm_source=ig_web_copy_link&amp;igsh=MzRlODBiNWFlZA%3D%3D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F7C9CF-6C17-43BF-D4D0-7C00D05506AD}"/>
              </a:ext>
            </a:extLst>
          </p:cNvPr>
          <p:cNvSpPr/>
          <p:nvPr/>
        </p:nvSpPr>
        <p:spPr>
          <a:xfrm>
            <a:off x="7494358" y="174623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https://www.instagram.com/reel/DAjAyFaMotp/?utm_source=ig_web_copy_link&amp;igsh=MWF0dmdmb2FiN21jcg%3D%3D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C99899-E110-1381-BD05-E2DD1670EEBD}"/>
              </a:ext>
            </a:extLst>
          </p:cNvPr>
          <p:cNvSpPr/>
          <p:nvPr/>
        </p:nvSpPr>
        <p:spPr>
          <a:xfrm>
            <a:off x="8517615" y="174623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https://www.instagram.com/reel/DIOvE8TsjiL/?utm_source=ig_web_copy_link&amp;igsh=MXR6eTE3YTlycnEzeA%3D%3D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3D05D4-C002-083B-BD0C-67BFCCC2D7EB}"/>
              </a:ext>
            </a:extLst>
          </p:cNvPr>
          <p:cNvSpPr/>
          <p:nvPr/>
        </p:nvSpPr>
        <p:spPr>
          <a:xfrm>
            <a:off x="9497329" y="174622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https://www.instagram.com/reel/DDCUuXdMJrp/?utm_source=ig_web_copy_link&amp;igsh=b3B0eHdhd2NqOG9l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FD5666-9B50-A763-0534-AF9C5BEEE8E1}"/>
              </a:ext>
            </a:extLst>
          </p:cNvPr>
          <p:cNvSpPr/>
          <p:nvPr/>
        </p:nvSpPr>
        <p:spPr>
          <a:xfrm>
            <a:off x="10513329" y="17462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https://www.instagram.com/p/DHMI1CisnXO/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D0384F-9FAF-025D-96D5-7FD7A4B729FE}"/>
              </a:ext>
            </a:extLst>
          </p:cNvPr>
          <p:cNvSpPr/>
          <p:nvPr/>
        </p:nvSpPr>
        <p:spPr>
          <a:xfrm>
            <a:off x="6485615" y="455793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https://www.instagram.com/reel/DEATSgTsCt_/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A601ED-9341-DECA-C873-C1D2ECC37CE7}"/>
              </a:ext>
            </a:extLst>
          </p:cNvPr>
          <p:cNvSpPr/>
          <p:nvPr/>
        </p:nvSpPr>
        <p:spPr>
          <a:xfrm>
            <a:off x="7508871" y="455793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8"/>
              </a:rPr>
              <a:t>https://www.instagram.com/reel/C1aKLJrPyro/?utm_source=ig_web_copy_link&amp;igsh=eHk2eWdqMTBsZmI0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1DE489F-CB2D-98AE-0A55-17510408E8E7}"/>
              </a:ext>
            </a:extLst>
          </p:cNvPr>
          <p:cNvSpPr/>
          <p:nvPr/>
        </p:nvSpPr>
        <p:spPr>
          <a:xfrm>
            <a:off x="6507384" y="2366278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https://www.instagram.com/p/DCEZG1WsQbc/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92E5E1-43F9-9C51-1DAD-88D9BD05936B}"/>
              </a:ext>
            </a:extLst>
          </p:cNvPr>
          <p:cNvSpPr/>
          <p:nvPr/>
        </p:nvSpPr>
        <p:spPr>
          <a:xfrm>
            <a:off x="7530641" y="2366278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https://www.passoa.com/en-us/cocktail/passoa-sangria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FF5D9A9-ABC3-F0DA-6C82-EF62831DD88A}"/>
              </a:ext>
            </a:extLst>
          </p:cNvPr>
          <p:cNvSpPr/>
          <p:nvPr/>
        </p:nvSpPr>
        <p:spPr>
          <a:xfrm>
            <a:off x="8510355" y="2366277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https://www.instagram.com/reel/DDj7_LDs9Dy/?utm_source=ig_web_copy_link&amp;igsh=cm1zNHQxbzBzMTJl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BEA6DA-1206-DFF5-DEED-A42441D81D66}"/>
              </a:ext>
            </a:extLst>
          </p:cNvPr>
          <p:cNvSpPr/>
          <p:nvPr/>
        </p:nvSpPr>
        <p:spPr>
          <a:xfrm>
            <a:off x="9519098" y="236627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https://www.instagram.com/reel/DDQOOjbPKb2/?utm_source=ig_web_copy_link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FA49B30-C321-9CFE-1873-9B355A3E368A}"/>
              </a:ext>
            </a:extLst>
          </p:cNvPr>
          <p:cNvSpPr/>
          <p:nvPr/>
        </p:nvSpPr>
        <p:spPr>
          <a:xfrm>
            <a:off x="10513326" y="236627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https://www.instagram.com/reel/DDZoRqPs40n/?utm_source=ig_web_copy_link&amp;igsh=ZHZna2VkZTJldWJ2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795C54-6670-0D89-DFB0-5A96A10B2FC8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67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1F52-4970-CC31-E146-5D9BB9BD1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D60C98-8AAE-F88A-75E6-9AFF7242F973}"/>
              </a:ext>
            </a:extLst>
          </p:cNvPr>
          <p:cNvSpPr/>
          <p:nvPr/>
        </p:nvSpPr>
        <p:spPr>
          <a:xfrm>
            <a:off x="6391274" y="123825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</a:t>
            </a:r>
            <a:r>
              <a:rPr lang="en-US" sz="800">
                <a:solidFill>
                  <a:schemeClr val="bg1"/>
                </a:solidFill>
                <a:ea typeface="+mn-lt"/>
                <a:cs typeface="+mn-lt"/>
              </a:rPr>
              <a:t>https://www.instagram.com/reel/DQeeWUZDS1u/?utm_source=ig_web_copy_link&amp;igsh=MzRlODBiNWFlZA==</a:t>
            </a:r>
            <a:r>
              <a:rPr lang="en-US" sz="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gram.com/p/C82IT8aNgoO/?utm_source=ig_web_copy_link&amp;igsh=MzRlODBiNWFlZA%3D%3D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CC1998-D32E-A54C-DB40-4084E922BDD4}"/>
              </a:ext>
            </a:extLst>
          </p:cNvPr>
          <p:cNvSpPr/>
          <p:nvPr/>
        </p:nvSpPr>
        <p:spPr>
          <a:xfrm>
            <a:off x="7429045" y="123824"/>
            <a:ext cx="1038225" cy="21907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https://www.damrakgin.com/cocktail/no-ginlet/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37FBE2-5967-4CA8-93B9-9794433A4129}"/>
              </a:ext>
            </a:extLst>
          </p:cNvPr>
          <p:cNvSpPr/>
          <p:nvPr/>
        </p:nvSpPr>
        <p:spPr>
          <a:xfrm>
            <a:off x="8466816" y="116567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https://www.instagram.com/reel/DRMwPRTDX1F/?utm_source=ig_web_copy_link&amp;igsh=MzRlODBiNWFlZA==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71D8BC-D0CE-F69D-5787-C9E3B8A72ACD}"/>
              </a:ext>
            </a:extLst>
          </p:cNvPr>
          <p:cNvSpPr/>
          <p:nvPr/>
        </p:nvSpPr>
        <p:spPr>
          <a:xfrm>
            <a:off x="9504587" y="116566"/>
            <a:ext cx="1038225" cy="21907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https://www.instagram.com/reel/DLXjYvJtFNC/?utm_source=ig_web_copy_link&amp;igsh=MWN3YzBkNG5vOTliMg%3D%3D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551197-C413-D1EB-D35A-44DE8DD92D5D}"/>
              </a:ext>
            </a:extLst>
          </p:cNvPr>
          <p:cNvSpPr/>
          <p:nvPr/>
        </p:nvSpPr>
        <p:spPr>
          <a:xfrm>
            <a:off x="10542358" y="116566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https://www.instagram.com/reel/DKhnS9wxjWS/?utm_source=ig_web_copy_link&amp;igsh=MWdteDlkbXBienEybg%3D%3D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42DEA-EFE8-5285-C15F-CFF4738F22CA}"/>
              </a:ext>
            </a:extLst>
          </p:cNvPr>
          <p:cNvSpPr/>
          <p:nvPr/>
        </p:nvSpPr>
        <p:spPr>
          <a:xfrm>
            <a:off x="6384016" y="2344510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https://www.instagram.com/reel/DFN53bHMoEy/?igsh=MzRlODBiNWFlZA%3D%3D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E644D0-DE6D-6233-B2D8-F4999DEB8FD6}"/>
              </a:ext>
            </a:extLst>
          </p:cNvPr>
          <p:cNvSpPr/>
          <p:nvPr/>
        </p:nvSpPr>
        <p:spPr>
          <a:xfrm>
            <a:off x="7421787" y="2344509"/>
            <a:ext cx="1038225" cy="21907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https://www.instagram.com/reel/DEPWnnTsDXT/?utm_source=ig_web_copy_link&amp;igsh=eGprOTJ3OTlmZzJy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B8563D-E019-3765-3A8E-4C54857C041F}"/>
              </a:ext>
            </a:extLst>
          </p:cNvPr>
          <p:cNvSpPr/>
          <p:nvPr/>
        </p:nvSpPr>
        <p:spPr>
          <a:xfrm>
            <a:off x="8459558" y="2337252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https://us.bols.com/products/bloody-mary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36428B-AA30-9977-DCB7-3DB09F59B875}"/>
              </a:ext>
            </a:extLst>
          </p:cNvPr>
          <p:cNvSpPr/>
          <p:nvPr/>
        </p:nvSpPr>
        <p:spPr>
          <a:xfrm>
            <a:off x="9497329" y="2337251"/>
            <a:ext cx="1038225" cy="21907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https://www.instagram.com/reel/DAahmvfMj4-/?utm_source=ig_web_copy_link&amp;igsh=NW1penVhOGZqYXIy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5ED99D-F5D5-24D1-34E8-36689E53ADFC}"/>
              </a:ext>
            </a:extLst>
          </p:cNvPr>
          <p:cNvSpPr/>
          <p:nvPr/>
        </p:nvSpPr>
        <p:spPr>
          <a:xfrm>
            <a:off x="10535100" y="2337251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https://www.instagram.com/reel/DFnV5ZYMyrh/?utm_source=ig_web_copy_link&amp;igsh=MW1wajB5c2djeGNxdA%3D%3D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F5595B-A03C-7379-5FB3-70A61553C4A8}"/>
              </a:ext>
            </a:extLst>
          </p:cNvPr>
          <p:cNvSpPr/>
          <p:nvPr/>
        </p:nvSpPr>
        <p:spPr>
          <a:xfrm>
            <a:off x="6384017" y="4550682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https://www.instagram.com/reel/DMi2p_zseEV/?utm_source=ig_web_copy_link&amp;igsh=Y29pYXlzeXB1Ymh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EE27A9-0E04-295D-4E8A-E79A62B65DA8}"/>
              </a:ext>
            </a:extLst>
          </p:cNvPr>
          <p:cNvSpPr/>
          <p:nvPr/>
        </p:nvSpPr>
        <p:spPr>
          <a:xfrm>
            <a:off x="9497330" y="4543423"/>
            <a:ext cx="1038225" cy="21907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https://www.instagram.com/muffliquorco/p/CYCQUstsTW2/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3D04C6-EE7B-3AE8-6B73-41CD6E649FF6}"/>
              </a:ext>
            </a:extLst>
          </p:cNvPr>
          <p:cNvSpPr/>
          <p:nvPr/>
        </p:nvSpPr>
        <p:spPr>
          <a:xfrm>
            <a:off x="10535101" y="4543423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https://www.instagram.com/reel/DC6xhNCMUta/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85A703-19D6-97AA-BACE-9CFCDDC459B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8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B7993-CEF4-48E8-CB04-1F3BA28A0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CA7B620-CD63-0FCF-F22F-F53BC15B100D}"/>
              </a:ext>
            </a:extLst>
          </p:cNvPr>
          <p:cNvSpPr/>
          <p:nvPr/>
        </p:nvSpPr>
        <p:spPr>
          <a:xfrm>
            <a:off x="6384016" y="181881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https://www.instagram.com/p/CQQNJ8dCkXU/?img_index=2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D44EF9-A1B4-6A1D-7FB5-1C732CED62A1}"/>
              </a:ext>
            </a:extLst>
          </p:cNvPr>
          <p:cNvSpPr/>
          <p:nvPr/>
        </p:nvSpPr>
        <p:spPr>
          <a:xfrm>
            <a:off x="7421787" y="181880"/>
            <a:ext cx="1038225" cy="21907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https://www.instagram.com/reel/DFdTcp4sRe_/?utm_source=ig_web_copy_link&amp;igsh=cmRsNXRoNm0wc2V6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1A8686-610B-07BC-88E6-EE64122D622E}"/>
              </a:ext>
            </a:extLst>
          </p:cNvPr>
          <p:cNvSpPr/>
          <p:nvPr/>
        </p:nvSpPr>
        <p:spPr>
          <a:xfrm>
            <a:off x="8459558" y="174623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https://www.instagram.com/reel/C9KaXJnMMQ0/?igsh=MzRlODBiNWFlZA%3D%3D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30E0A8-1C16-4E43-DA3B-6BB222DC97C8}"/>
              </a:ext>
            </a:extLst>
          </p:cNvPr>
          <p:cNvSpPr/>
          <p:nvPr/>
        </p:nvSpPr>
        <p:spPr>
          <a:xfrm>
            <a:off x="9497329" y="174622"/>
            <a:ext cx="1038225" cy="21907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https://www.instagram.com/reel/DGC09koMpmX/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E38E56-42D7-F207-1F45-155A2FBA361E}"/>
              </a:ext>
            </a:extLst>
          </p:cNvPr>
          <p:cNvSpPr/>
          <p:nvPr/>
        </p:nvSpPr>
        <p:spPr>
          <a:xfrm>
            <a:off x="10535100" y="174622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https://www.instagram.com/p/C2dT202JmYM/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B55157-D90C-B2D1-E12D-C3CDC0412D8A}"/>
              </a:ext>
            </a:extLst>
          </p:cNvPr>
          <p:cNvSpPr/>
          <p:nvPr/>
        </p:nvSpPr>
        <p:spPr>
          <a:xfrm>
            <a:off x="6384015" y="2388052"/>
            <a:ext cx="1038225" cy="2190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https://www.instagram.com/reel/DGC1J_Ds7yh/?igsh=OTVmdW1pbGpqanp5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439E31-09FD-3500-3414-BFCFF6B357B0}"/>
              </a:ext>
            </a:extLst>
          </p:cNvPr>
          <p:cNvSpPr/>
          <p:nvPr/>
        </p:nvSpPr>
        <p:spPr>
          <a:xfrm>
            <a:off x="7421786" y="2388051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https://www.instagram.com/reel/DGvHYAbM9B4/?utm_source=ig_web_copy_link&amp;igsh=MWh2eTF1cWIxMWN3dg%3D%3D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328E6E4-2E44-0A09-EA5B-C874A498D5CB}"/>
              </a:ext>
            </a:extLst>
          </p:cNvPr>
          <p:cNvSpPr/>
          <p:nvPr/>
        </p:nvSpPr>
        <p:spPr>
          <a:xfrm>
            <a:off x="8459557" y="2380794"/>
            <a:ext cx="1038225" cy="219075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https://us.bols.com/products/watermelon-margarita</a:t>
            </a:r>
            <a:endParaRPr lang="en-US">
              <a:solidFill>
                <a:schemeClr val="bg1"/>
              </a:solidFill>
              <a:ea typeface="+mn-lt"/>
              <a:cs typeface="+mn-lt"/>
              <a:hlinkClick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5DAC91-B19F-274E-B08A-756A27EECCBF}"/>
              </a:ext>
            </a:extLst>
          </p:cNvPr>
          <p:cNvSpPr/>
          <p:nvPr/>
        </p:nvSpPr>
        <p:spPr>
          <a:xfrm>
            <a:off x="9497328" y="2380793"/>
            <a:ext cx="1038225" cy="21907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https://www.instagram.com/reel/DITaO6Tsi-M/?utm_source=ig_web_copy_link&amp;igsh=ZjU1NjlyYndkN3l1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03D6DA-0D79-9B04-6C19-11D22C7C34D3}"/>
              </a:ext>
            </a:extLst>
          </p:cNvPr>
          <p:cNvSpPr/>
          <p:nvPr/>
        </p:nvSpPr>
        <p:spPr>
          <a:xfrm>
            <a:off x="10535099" y="2380793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https://www.instagram.com/reels/DRkBzv1jUs4/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B59257-08C7-152E-17D1-0A3D6AA7EF12}"/>
              </a:ext>
            </a:extLst>
          </p:cNvPr>
          <p:cNvSpPr/>
          <p:nvPr/>
        </p:nvSpPr>
        <p:spPr>
          <a:xfrm>
            <a:off x="6369500" y="4594223"/>
            <a:ext cx="1038225" cy="2190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https://www.instagram.com/reel/C_-8WpYshhK/?utm_source=ig_web_copy_link&amp;igsh=czRmdWMxaG1xNDRv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B42AFC-F0C9-19AA-ECB2-23E15E0B4699}"/>
              </a:ext>
            </a:extLst>
          </p:cNvPr>
          <p:cNvSpPr/>
          <p:nvPr/>
        </p:nvSpPr>
        <p:spPr>
          <a:xfrm>
            <a:off x="8445042" y="4586965"/>
            <a:ext cx="1038225" cy="219075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https://www.instagram.com/p/DEAUFeQMoqm/?utm_source=ig_web_copy_link&amp;igsh=NmN5dnN0cGZwaDF0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BB3D2F-028B-17B7-861D-96A09D99941C}"/>
              </a:ext>
            </a:extLst>
          </p:cNvPr>
          <p:cNvSpPr/>
          <p:nvPr/>
        </p:nvSpPr>
        <p:spPr>
          <a:xfrm>
            <a:off x="9482813" y="4586964"/>
            <a:ext cx="1038225" cy="21907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https://www.instagram.com/reel/C-XtUrosb81/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AB9F0C8-B79A-BDFE-AEEF-C12F9DDD5E1C}"/>
              </a:ext>
            </a:extLst>
          </p:cNvPr>
          <p:cNvSpPr/>
          <p:nvPr/>
        </p:nvSpPr>
        <p:spPr>
          <a:xfrm>
            <a:off x="10520584" y="4586964"/>
            <a:ext cx="1038225" cy="2190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https://www.instagram.com/reel/DFdL_JKuhqi/?utm_source=ig_web_copy_link&amp;igsh=eG41M3NvOTJ1c2s%3D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DFA709-6B89-16BC-1354-E94DA2CA3C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0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0A1F8-3F6B-33BA-F967-DCE2F45BF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6E824BA-40FC-1206-AD4F-1172B5DF5E8B}"/>
              </a:ext>
            </a:extLst>
          </p:cNvPr>
          <p:cNvSpPr/>
          <p:nvPr/>
        </p:nvSpPr>
        <p:spPr>
          <a:xfrm>
            <a:off x="6471102" y="174624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2"/>
              </a:rPr>
              <a:t>https://www.instagram.com/reel/C8aL38Nstm9/?igsh=MzRlODBiNWFlZA%3D%3D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096832-B97E-B706-F0AA-E6291C941170}"/>
              </a:ext>
            </a:extLst>
          </p:cNvPr>
          <p:cNvSpPr/>
          <p:nvPr/>
        </p:nvSpPr>
        <p:spPr>
          <a:xfrm>
            <a:off x="7494358" y="174623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https://www.instagram.com/reel/DHvxNYys5Py/?utm_source=ig_web_copy_link&amp;igsh=a2FzNDByZXEwcnNm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2253AE-FE80-4D44-57E2-FFD807629CCD}"/>
              </a:ext>
            </a:extLst>
          </p:cNvPr>
          <p:cNvSpPr/>
          <p:nvPr/>
        </p:nvSpPr>
        <p:spPr>
          <a:xfrm>
            <a:off x="8517615" y="174623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https://themuffliquorco.com/blogs/cocktails/bold-beautiful-old-fashioned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C98143-D162-C675-C109-F54370670A8C}"/>
              </a:ext>
            </a:extLst>
          </p:cNvPr>
          <p:cNvSpPr/>
          <p:nvPr/>
        </p:nvSpPr>
        <p:spPr>
          <a:xfrm>
            <a:off x="9497329" y="174622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https://www.instagram.com/reel/DHLd-gnMjPw/?igsh=MTN3b3c2ZTF2dm05MA%3D%3D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45F9D4-AD07-897A-A6C0-F7EDFA32251C}"/>
              </a:ext>
            </a:extLst>
          </p:cNvPr>
          <p:cNvSpPr/>
          <p:nvPr/>
        </p:nvSpPr>
        <p:spPr>
          <a:xfrm>
            <a:off x="10513329" y="17462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https://www.instagram.com/reel/C_gSegYMgQ8/?utm_source=ig_web_copy_link&amp;igsh=NzI2bnF1OTdhcDVh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EC6041-0401-CDD9-74AC-4BA225C9ECAA}"/>
              </a:ext>
            </a:extLst>
          </p:cNvPr>
          <p:cNvSpPr/>
          <p:nvPr/>
        </p:nvSpPr>
        <p:spPr>
          <a:xfrm>
            <a:off x="6485615" y="455793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https://www.instagram.com/reel/DBL4YOLMTxB/?igsh=MzRlODBiNWFlZA%3D%3D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EA7A24-2FEB-195A-E51A-06280FD99F71}"/>
              </a:ext>
            </a:extLst>
          </p:cNvPr>
          <p:cNvSpPr/>
          <p:nvPr/>
        </p:nvSpPr>
        <p:spPr>
          <a:xfrm>
            <a:off x="7508871" y="455793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https://www.instagram.com/reel/DJ7DkBMMi4k/?utm_source=ig_web_copy_link&amp;igsh=aWY4eG92ZjZvNDQ3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4FBA68-FCA2-09F6-B547-4CAE08CA82EF}"/>
              </a:ext>
            </a:extLst>
          </p:cNvPr>
          <p:cNvSpPr/>
          <p:nvPr/>
        </p:nvSpPr>
        <p:spPr>
          <a:xfrm>
            <a:off x="8532128" y="4557936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https://www.instagram.com/reel/DGOWpv9OaIt/?utm_source=ig_web_copy_link&amp;igsh=dHJzbnJkdGk5MGRv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51E228-A220-0067-1F10-CB4048A50D89}"/>
              </a:ext>
            </a:extLst>
          </p:cNvPr>
          <p:cNvSpPr/>
          <p:nvPr/>
        </p:nvSpPr>
        <p:spPr>
          <a:xfrm>
            <a:off x="9511842" y="4557935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https://www.instagram.com/reel/DAlm_C1sNnx/?utm_source=ig_web_copy_link&amp;igsh=MXZsYzNrczdxcmhjMQ==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27BFF0-1CCE-2200-573F-1534144665F5}"/>
              </a:ext>
            </a:extLst>
          </p:cNvPr>
          <p:cNvSpPr/>
          <p:nvPr/>
        </p:nvSpPr>
        <p:spPr>
          <a:xfrm>
            <a:off x="10527842" y="4557935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https://www.instagram.com/reel/DHk_sXisEm_/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593EFD-2972-A486-7BF3-1D31B2569A18}"/>
              </a:ext>
            </a:extLst>
          </p:cNvPr>
          <p:cNvSpPr/>
          <p:nvPr/>
        </p:nvSpPr>
        <p:spPr>
          <a:xfrm>
            <a:off x="10513326" y="236627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https://www.instagram.com/p/DJuKFNsTICT/?img_index=2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89B97A-28E2-3F19-0A91-3FA88FF1E28B}"/>
              </a:ext>
            </a:extLst>
          </p:cNvPr>
          <p:cNvSpPr/>
          <p:nvPr/>
        </p:nvSpPr>
        <p:spPr>
          <a:xfrm>
            <a:off x="9514238" y="236538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https://www.instagram.com/reel/DHTXEAfs7Mr/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32E888E-8BD5-F66B-A561-F0AEF2D077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3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1A63F-60FD-5C18-6E22-C94C6A880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B48D15A-8C1E-05A4-3DEE-40644BA90BAE}"/>
              </a:ext>
            </a:extLst>
          </p:cNvPr>
          <p:cNvSpPr/>
          <p:nvPr/>
        </p:nvSpPr>
        <p:spPr>
          <a:xfrm>
            <a:off x="6485616" y="254453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https://limoncellopallini.com/cocktails/limoncello-martini/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01F087-70A9-B3F1-2E1C-4AD745CFE206}"/>
              </a:ext>
            </a:extLst>
          </p:cNvPr>
          <p:cNvSpPr/>
          <p:nvPr/>
        </p:nvSpPr>
        <p:spPr>
          <a:xfrm>
            <a:off x="7494358" y="174623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https://us.bols.com/products/ginger-mule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51EC25-8D2B-181C-902A-3125F61A24F8}"/>
              </a:ext>
            </a:extLst>
          </p:cNvPr>
          <p:cNvSpPr/>
          <p:nvPr/>
        </p:nvSpPr>
        <p:spPr>
          <a:xfrm>
            <a:off x="10513329" y="17462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https://www.instagram.com/reel/DEzjEtPJQFg/?utm_source=ig_web_copy_link&amp;igsh=bGduOTE1enRwMTl1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B9CFF8-1D00-5904-5308-E5FEA8C35D9C}"/>
              </a:ext>
            </a:extLst>
          </p:cNvPr>
          <p:cNvSpPr/>
          <p:nvPr/>
        </p:nvSpPr>
        <p:spPr>
          <a:xfrm>
            <a:off x="6485615" y="455793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https://www.instagram.com/reel/DBBOe_UMdPo/?utm_source=ig_web_copy_link&amp;igsh=MzRlODBiNWFlZA%3D%3D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F25DF57-B565-59E1-DE4D-923EF4211374}"/>
              </a:ext>
            </a:extLst>
          </p:cNvPr>
          <p:cNvSpPr/>
          <p:nvPr/>
        </p:nvSpPr>
        <p:spPr>
          <a:xfrm>
            <a:off x="9511842" y="4557935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https://us.bols.com/products/long-island-iced-tea</a:t>
            </a:r>
            <a:endParaRPr lang="en-US">
              <a:solidFill>
                <a:schemeClr val="bg1"/>
              </a:solidFill>
              <a:ea typeface="+mn-lt"/>
              <a:cs typeface="+mn-lt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6F1437-1353-B2F7-12D1-B129AF554E11}"/>
              </a:ext>
            </a:extLst>
          </p:cNvPr>
          <p:cNvSpPr/>
          <p:nvPr/>
        </p:nvSpPr>
        <p:spPr>
          <a:xfrm>
            <a:off x="10527842" y="4557935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https://www.instagram.com/reel/DKZ1-QFs4pi/?utm_source=ig_web_copy_link&amp;igsh=MXBkMm9ybGtxaTc0bg%3D%3D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E2ADA78-5E30-BDDC-F047-7EF78CA7948B}"/>
              </a:ext>
            </a:extLst>
          </p:cNvPr>
          <p:cNvSpPr/>
          <p:nvPr/>
        </p:nvSpPr>
        <p:spPr>
          <a:xfrm>
            <a:off x="6507384" y="2366278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https://www.instagram.com/reel/DCo7ziIsvJO/?utm_source=ig_web_copy_link&amp;igsh=Z3AzZjIwMzk2Z3pt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F50D24E-D788-AA48-F72E-2C79B97EC037}"/>
              </a:ext>
            </a:extLst>
          </p:cNvPr>
          <p:cNvSpPr/>
          <p:nvPr/>
        </p:nvSpPr>
        <p:spPr>
          <a:xfrm>
            <a:off x="9519098" y="236627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https://www.instagram.com/p/DC2gyArukj-/?utm_source=ig_web_copy_link&amp;igsh=MWd6M3U3NnQxYzlsNw==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28FB798-B8D2-39F4-21AF-B308FC45D7BE}"/>
              </a:ext>
            </a:extLst>
          </p:cNvPr>
          <p:cNvSpPr/>
          <p:nvPr/>
        </p:nvSpPr>
        <p:spPr>
          <a:xfrm>
            <a:off x="10513326" y="236627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https://www.instagram.com/reel/C-65-D-MF3Q/?utm_source=ig_web_copy_link&amp;igsh=cXJqMGk4a2h5NDhy</a:t>
            </a:r>
          </a:p>
          <a:p>
            <a:pPr algn="ctr"/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462CE2-7E02-237B-8224-35D89215D0FA}"/>
              </a:ext>
            </a:extLst>
          </p:cNvPr>
          <p:cNvSpPr/>
          <p:nvPr/>
        </p:nvSpPr>
        <p:spPr>
          <a:xfrm>
            <a:off x="7497236" y="241564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https://www.instagram.com/p/CjLUIoRMxcV/?utm_source=ig_web_copy_link&amp;igsh=MXczMTZ6eWJ2bmJteQ%3D%3D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8342FF-2EA8-3EB7-E6C0-434769B3FDCF}"/>
              </a:ext>
            </a:extLst>
          </p:cNvPr>
          <p:cNvSpPr/>
          <p:nvPr/>
        </p:nvSpPr>
        <p:spPr>
          <a:xfrm>
            <a:off x="8517209" y="2408610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https://www.instagram.com/reel/DJ7DkBMMi4k/?utm_source=ig_web_copy_link&amp;igsh=aWY4eG92ZjZvNDQ3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F9186A-5FBB-C405-6D96-E004B7E84D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29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90FF9-19AD-E73E-7EDE-62DCF062D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18E6F8-0CED-9E0A-86CF-F4DDAAAF7632}"/>
              </a:ext>
            </a:extLst>
          </p:cNvPr>
          <p:cNvSpPr/>
          <p:nvPr/>
        </p:nvSpPr>
        <p:spPr>
          <a:xfrm>
            <a:off x="6485616" y="247195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https://www.instagram.com/reel/DHbQAUCMdvv/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DC4BDA-92AC-FCF5-C480-6858FB6CC117}"/>
              </a:ext>
            </a:extLst>
          </p:cNvPr>
          <p:cNvSpPr/>
          <p:nvPr/>
        </p:nvSpPr>
        <p:spPr>
          <a:xfrm>
            <a:off x="7508872" y="247194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https://www.instagram.com/reel/DJC3WGksO6i/?utm_source=ig_web_copy_link&amp;igsh=OXZubHVyNncwczNs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712DEE-F1AB-DD7B-4C64-3448637EC96D}"/>
              </a:ext>
            </a:extLst>
          </p:cNvPr>
          <p:cNvSpPr/>
          <p:nvPr/>
        </p:nvSpPr>
        <p:spPr>
          <a:xfrm>
            <a:off x="8495844" y="247194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https://www.instagram.com/reel/DJJoDR-scVr/</a:t>
            </a:r>
          </a:p>
          <a:p>
            <a:pPr algn="ctr"/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067A34-32A0-AE2D-19A1-91DF7B13B1A2}"/>
              </a:ext>
            </a:extLst>
          </p:cNvPr>
          <p:cNvSpPr/>
          <p:nvPr/>
        </p:nvSpPr>
        <p:spPr>
          <a:xfrm>
            <a:off x="9497329" y="247193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https://www.instagram.com/reel/DJSOPa2s5S-/?utm_source=ig_web_copy_link&amp;igsh=dTl5Ym91aHJjeG5t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89A61C-630B-4822-6A45-4DDD74FB3039}"/>
              </a:ext>
            </a:extLst>
          </p:cNvPr>
          <p:cNvSpPr/>
          <p:nvPr/>
        </p:nvSpPr>
        <p:spPr>
          <a:xfrm>
            <a:off x="10513329" y="247193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https://www.instagram.com/reel/DJZsTI3M-WH/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0AAFBA-9E1E-E42E-985B-EE4947FE566D}"/>
              </a:ext>
            </a:extLst>
          </p:cNvPr>
          <p:cNvSpPr/>
          <p:nvPr/>
        </p:nvSpPr>
        <p:spPr>
          <a:xfrm>
            <a:off x="6485615" y="455793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https://www.instagram.com/bolscocktails/reel/DEpJ588MzVT/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A60351F-7A8B-77A0-5E09-52A79A1F2495}"/>
              </a:ext>
            </a:extLst>
          </p:cNvPr>
          <p:cNvSpPr/>
          <p:nvPr/>
        </p:nvSpPr>
        <p:spPr>
          <a:xfrm>
            <a:off x="7508871" y="455793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https://www.instagram.com/reel/CqWRRISDkpF/?utm_source=ig_web_copy_link&amp;igsh=bnd1amh5YWJ2Yjdo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669FF87-5F19-C57B-E742-261C57740198}"/>
              </a:ext>
            </a:extLst>
          </p:cNvPr>
          <p:cNvSpPr/>
          <p:nvPr/>
        </p:nvSpPr>
        <p:spPr>
          <a:xfrm>
            <a:off x="8532128" y="4557936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https://www.instagram.com/reel/C9rV6SwMJB3/?igsh=MzRlODBiNWFlZA%3D%3D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942D51-F57E-D704-00A6-B8F86C993586}"/>
              </a:ext>
            </a:extLst>
          </p:cNvPr>
          <p:cNvSpPr/>
          <p:nvPr/>
        </p:nvSpPr>
        <p:spPr>
          <a:xfrm>
            <a:off x="9511842" y="4557935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https://www.instagram.com/reel/C-Sw0dPMps4/?utm_source=ig_web_copy_link&amp;igsh=MXY3djlwb3NnMmNxNg%3D%3D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8533FB-3C32-B349-B788-71DD3C121313}"/>
              </a:ext>
            </a:extLst>
          </p:cNvPr>
          <p:cNvSpPr/>
          <p:nvPr/>
        </p:nvSpPr>
        <p:spPr>
          <a:xfrm>
            <a:off x="10527842" y="4557935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https://www.instagram.com/reel/CyIcuOMs2af/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C9E88FE-1273-4850-A7F5-6FE61DB67EE1}"/>
              </a:ext>
            </a:extLst>
          </p:cNvPr>
          <p:cNvSpPr/>
          <p:nvPr/>
        </p:nvSpPr>
        <p:spPr>
          <a:xfrm>
            <a:off x="6507384" y="2366278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https://www.instagram.com/reel/DHDhunEMc_n/?utm_source=ig_web_copy_link&amp;igsh=MWd3d3h5ZGFzNHJzZQ==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ED5AB30-EA3E-AA4D-5FC5-531063C0A580}"/>
              </a:ext>
            </a:extLst>
          </p:cNvPr>
          <p:cNvSpPr/>
          <p:nvPr/>
        </p:nvSpPr>
        <p:spPr>
          <a:xfrm>
            <a:off x="7530641" y="2366278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https://www.instagram.com/reel/Cb-VMeYA0AD/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7AB8D42-51E4-8D96-AC09-1F33B52B3FFA}"/>
              </a:ext>
            </a:extLst>
          </p:cNvPr>
          <p:cNvSpPr/>
          <p:nvPr/>
        </p:nvSpPr>
        <p:spPr>
          <a:xfrm>
            <a:off x="8510355" y="2366277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https://www.instagram.com/reel/DJZYLQPI8Ot/?utm_source=ig_web_copy_link&amp;igsh=MzRlODBiNWFlZA==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5A4F024-07C8-A88E-96C7-8C0FC583264E}"/>
              </a:ext>
            </a:extLst>
          </p:cNvPr>
          <p:cNvSpPr/>
          <p:nvPr/>
        </p:nvSpPr>
        <p:spPr>
          <a:xfrm>
            <a:off x="9519098" y="236627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https://www.instagram.com/reel/DE5FSR7MYNh/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F4289E9-85B2-E95B-75DE-CB4349BEB236}"/>
              </a:ext>
            </a:extLst>
          </p:cNvPr>
          <p:cNvSpPr/>
          <p:nvPr/>
        </p:nvSpPr>
        <p:spPr>
          <a:xfrm>
            <a:off x="10513326" y="236627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https://www.instagram.com/reel/C_ODcXSsSR6/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A4E31E-25D3-7473-272C-13D349EABAA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57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B7AA7-6C8E-AC48-97A5-1F55532F6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2CB5E9-B8D8-BD67-A870-930BD91E9114}"/>
              </a:ext>
            </a:extLst>
          </p:cNvPr>
          <p:cNvSpPr/>
          <p:nvPr/>
        </p:nvSpPr>
        <p:spPr>
          <a:xfrm>
            <a:off x="6471102" y="174624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https://www.instagram.com/p/DEcxYLjs2JK/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EF8CB5-6FC1-38F5-2EED-30C9DEE3D55A}"/>
              </a:ext>
            </a:extLst>
          </p:cNvPr>
          <p:cNvSpPr/>
          <p:nvPr/>
        </p:nvSpPr>
        <p:spPr>
          <a:xfrm>
            <a:off x="7494358" y="174623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https://www.instagram.com/reel/DBhJL4tsmup/?utm_source=ig_web_copy_link&amp;igsh=MzRlODBiNWFlZA==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1B9B96-C614-F1FF-B793-704686E3668D}"/>
              </a:ext>
            </a:extLst>
          </p:cNvPr>
          <p:cNvSpPr/>
          <p:nvPr/>
        </p:nvSpPr>
        <p:spPr>
          <a:xfrm>
            <a:off x="8517615" y="174623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https://www.instagram.com/reel/C71y6GvsPdq/?utm_source=ig_web_copy_link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4FF0F2-F0CA-9960-AF7A-39E38AC2FDF4}"/>
              </a:ext>
            </a:extLst>
          </p:cNvPr>
          <p:cNvSpPr/>
          <p:nvPr/>
        </p:nvSpPr>
        <p:spPr>
          <a:xfrm>
            <a:off x="9497329" y="174622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https://www.instagram.com/p/DC2gyArukj-/?utm_source=ig_web_copy_link&amp;igsh=MWd6M3U3NnQxYzlsNw==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F72752-201F-47D5-4BF0-4A70609EA2F2}"/>
              </a:ext>
            </a:extLst>
          </p:cNvPr>
          <p:cNvSpPr/>
          <p:nvPr/>
        </p:nvSpPr>
        <p:spPr>
          <a:xfrm>
            <a:off x="10513329" y="17462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https://www.instagram.com/reel/DJhkFMrukUs/?utm_source=ig_web_copy_link&amp;igsh=cTdyc2ZkZmxrZGti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1F583C-C45C-0FBF-8184-6E39226C1C7E}"/>
              </a:ext>
            </a:extLst>
          </p:cNvPr>
          <p:cNvSpPr/>
          <p:nvPr/>
        </p:nvSpPr>
        <p:spPr>
          <a:xfrm>
            <a:off x="6485615" y="455793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https://www.instagram.com/reel/DKR92zttA4o/?utm_source=ig_web_copy_link&amp;igsh=ODh2ZXRtbm0xMTZl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FA9022-AE89-B4A6-5D12-5D4BB5ED5CFC}"/>
              </a:ext>
            </a:extLst>
          </p:cNvPr>
          <p:cNvSpPr/>
          <p:nvPr/>
        </p:nvSpPr>
        <p:spPr>
          <a:xfrm>
            <a:off x="7508871" y="455793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https://www.instagram.com/reel/C1kzpYZpZkI/?utm_source=ig_web_copy_link&amp;igsh=NnBxaGZ4OXoxbTlu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304C1F-702D-8185-5B16-16F8315D7776}"/>
              </a:ext>
            </a:extLst>
          </p:cNvPr>
          <p:cNvSpPr/>
          <p:nvPr/>
        </p:nvSpPr>
        <p:spPr>
          <a:xfrm>
            <a:off x="8532128" y="4557936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https://www.instagram.com/reel/DLiENzcsudi/?utm_source=ig_web_copy_link&amp;igsh=MTEwMWQ1eWhneDJubg%3D%3D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23DCFE-BDE3-A56D-1372-9602CB0904E5}"/>
              </a:ext>
            </a:extLst>
          </p:cNvPr>
          <p:cNvSpPr/>
          <p:nvPr/>
        </p:nvSpPr>
        <p:spPr>
          <a:xfrm>
            <a:off x="9511842" y="4557935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https://www.instagram.com/reel/DJW1fRRssL1/?utm_source=ig_web_copy_link&amp;igsh=Y2ppM3IxeDdtNnQw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611243-563B-FD30-6648-A06F70B8065B}"/>
              </a:ext>
            </a:extLst>
          </p:cNvPr>
          <p:cNvSpPr/>
          <p:nvPr/>
        </p:nvSpPr>
        <p:spPr>
          <a:xfrm>
            <a:off x="10527842" y="4557935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https://www.instagram.com/reel/DIogSzWM1q8/?utm_source=ig_web_copy_link&amp;igsh=enhrbDc1MHpzZHN3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780D296-58E0-CEE7-3620-B5DF7BB5094D}"/>
              </a:ext>
            </a:extLst>
          </p:cNvPr>
          <p:cNvSpPr/>
          <p:nvPr/>
        </p:nvSpPr>
        <p:spPr>
          <a:xfrm>
            <a:off x="6507384" y="2366278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https://www.instagram.com/reel/DLP30CRN3RT/?utm_source=ig_web_copy_link&amp;igsh=amJ6NWlnNDhsdTJ2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B48582C-ADE1-8CAC-3A25-959F0344907A}"/>
              </a:ext>
            </a:extLst>
          </p:cNvPr>
          <p:cNvSpPr/>
          <p:nvPr/>
        </p:nvSpPr>
        <p:spPr>
          <a:xfrm>
            <a:off x="7530641" y="2366278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https://www.instagram.com/reel/DIrNZrnsVb1/?utm_source=ig_web_copy_link&amp;igsh=MWZ5bXFyZzU4dzc3dQ%3D%3D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64D8CD1-932D-470C-EEBC-D898F487A229}"/>
              </a:ext>
            </a:extLst>
          </p:cNvPr>
          <p:cNvSpPr/>
          <p:nvPr/>
        </p:nvSpPr>
        <p:spPr>
          <a:xfrm>
            <a:off x="8510355" y="2366277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https://www.instagram.com/reel/DK7avegMivC/?utm_source=ig_web_copy_link&amp;igsh=c210bjcxcG9qNWJz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59B6353-D284-0843-A3CA-507C568B54B9}"/>
              </a:ext>
            </a:extLst>
          </p:cNvPr>
          <p:cNvSpPr/>
          <p:nvPr/>
        </p:nvSpPr>
        <p:spPr>
          <a:xfrm>
            <a:off x="9519098" y="236627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https://themuffliquorco.com/blogs/cocktails/dry-muff-martini</a:t>
            </a:r>
            <a:endParaRPr lang="en-US" sz="800">
              <a:solidFill>
                <a:schemeClr val="bg1"/>
              </a:solidFill>
            </a:endParaRPr>
          </a:p>
          <a:p>
            <a:pPr algn="ctr"/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99711B3-3868-139A-7D51-F859F4AD02FA}"/>
              </a:ext>
            </a:extLst>
          </p:cNvPr>
          <p:cNvSpPr/>
          <p:nvPr/>
        </p:nvSpPr>
        <p:spPr>
          <a:xfrm>
            <a:off x="10513326" y="236627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https://www.instagram.com/reel/DLSovfSsWbU/?utm_source=ig_web_copy_link&amp;igsh=MTRhbHJycTg4enZrOQ%3D%3D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2A7CD9-3D02-E47C-BC45-0494A0C1784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62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05D2D-AB45-510D-B476-EC9FCFDAA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717364-093B-A891-9529-EB4FED56CA0A}"/>
              </a:ext>
            </a:extLst>
          </p:cNvPr>
          <p:cNvSpPr/>
          <p:nvPr/>
        </p:nvSpPr>
        <p:spPr>
          <a:xfrm>
            <a:off x="6471102" y="174624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https://www.instagram.com/reel/DJPjADFOZBU/?igsh=OW90Z3NqNDBidjdt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94092C-3CA0-E3D5-68BC-B5AD64C1DCC7}"/>
              </a:ext>
            </a:extLst>
          </p:cNvPr>
          <p:cNvSpPr/>
          <p:nvPr/>
        </p:nvSpPr>
        <p:spPr>
          <a:xfrm>
            <a:off x="7494358" y="174623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https://www.damrakgin.com/cocktail/breakfast-martini/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03576C-5271-17F9-B69A-7B0A2276703D}"/>
              </a:ext>
            </a:extLst>
          </p:cNvPr>
          <p:cNvSpPr/>
          <p:nvPr/>
        </p:nvSpPr>
        <p:spPr>
          <a:xfrm>
            <a:off x="8517615" y="174623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https://www.instagram.com/reel/DKhnS9wxjWS/?utm_source=ig_web_copy_link&amp;igsh=MWdteDlkbXBienEybg%3D%3D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4F5666-8BBC-62A6-2A0E-4803E2F35695}"/>
              </a:ext>
            </a:extLst>
          </p:cNvPr>
          <p:cNvSpPr/>
          <p:nvPr/>
        </p:nvSpPr>
        <p:spPr>
          <a:xfrm>
            <a:off x="9497329" y="174622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https://www.instagram.com/reel/DLpnHBEsudg/?utm_source=ig_web_copy_link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666C94-CC12-3930-DDF7-4233CA10A78D}"/>
              </a:ext>
            </a:extLst>
          </p:cNvPr>
          <p:cNvSpPr/>
          <p:nvPr/>
        </p:nvSpPr>
        <p:spPr>
          <a:xfrm>
            <a:off x="10513329" y="17462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https://www.instagram.com/reel/DCtpIofM214/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0CF607-9E44-E807-0AD2-9527AA3F5C96}"/>
              </a:ext>
            </a:extLst>
          </p:cNvPr>
          <p:cNvSpPr/>
          <p:nvPr/>
        </p:nvSpPr>
        <p:spPr>
          <a:xfrm>
            <a:off x="6485615" y="455793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https://www.instagram.com/reel/C0fD_PPJ0BH/?utm_source=ig_web_copy_link&amp;igsh=Z3drMWFpNmFudzlh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3DADD4-38B1-0836-0843-2AF22FBBD96D}"/>
              </a:ext>
            </a:extLst>
          </p:cNvPr>
          <p:cNvSpPr/>
          <p:nvPr/>
        </p:nvSpPr>
        <p:spPr>
          <a:xfrm>
            <a:off x="7508871" y="455793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https://www.instagram.com/p/DAd5sJQM4nc/?img_index=1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D5056B-46B0-9488-76B3-18A9C29B8BA5}"/>
              </a:ext>
            </a:extLst>
          </p:cNvPr>
          <p:cNvSpPr/>
          <p:nvPr/>
        </p:nvSpPr>
        <p:spPr>
          <a:xfrm>
            <a:off x="8532128" y="4557936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https://www.instagram.com/p/C_vqfx6ss_u/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2B67703-09BE-40CC-ED33-C16581C6305D}"/>
              </a:ext>
            </a:extLst>
          </p:cNvPr>
          <p:cNvSpPr/>
          <p:nvPr/>
        </p:nvSpPr>
        <p:spPr>
          <a:xfrm>
            <a:off x="9511842" y="4557935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https://www.instagram.com/reel/DH0T5IdM6zW/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80A4B7D-669F-F78D-0F07-CAF585CB177F}"/>
              </a:ext>
            </a:extLst>
          </p:cNvPr>
          <p:cNvSpPr/>
          <p:nvPr/>
        </p:nvSpPr>
        <p:spPr>
          <a:xfrm>
            <a:off x="10527842" y="4557935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https://www.instagram.com/reel/DJ9ml_iMlBm/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F6884C8-50CD-CA42-8187-F45762780F0A}"/>
              </a:ext>
            </a:extLst>
          </p:cNvPr>
          <p:cNvSpPr/>
          <p:nvPr/>
        </p:nvSpPr>
        <p:spPr>
          <a:xfrm>
            <a:off x="6507384" y="2366278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https://www.instagram.com/reel/C_vZUrpi_E_/?utm_source=ig_web_copy_link&amp;igsh=cmRzemZoYXF4eW0w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9B079E-5549-BC34-6E0A-02C223B70A35}"/>
              </a:ext>
            </a:extLst>
          </p:cNvPr>
          <p:cNvSpPr/>
          <p:nvPr/>
        </p:nvSpPr>
        <p:spPr>
          <a:xfrm>
            <a:off x="7530641" y="2366278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https://www.instagram.com/reel/DL2TCTmMdDG/?igsh=MzRlODBiNWFlZA%3D%3D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BC262FB-A43A-5C81-7D17-F1C7A2459C83}"/>
              </a:ext>
            </a:extLst>
          </p:cNvPr>
          <p:cNvSpPr/>
          <p:nvPr/>
        </p:nvSpPr>
        <p:spPr>
          <a:xfrm>
            <a:off x="8510355" y="2366277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https://www.instagram.com/reel/C-xttlrMTg3/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202CC3D-E93B-ADC8-62B1-EAADC2CF4C7A}"/>
              </a:ext>
            </a:extLst>
          </p:cNvPr>
          <p:cNvSpPr/>
          <p:nvPr/>
        </p:nvSpPr>
        <p:spPr>
          <a:xfrm>
            <a:off x="9519098" y="2366277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https://www.instagram.com/reel/CukW_aGr3n0/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EE74307-292F-B975-C651-826F1F36EFEB}"/>
              </a:ext>
            </a:extLst>
          </p:cNvPr>
          <p:cNvSpPr/>
          <p:nvPr/>
        </p:nvSpPr>
        <p:spPr>
          <a:xfrm>
            <a:off x="10513326" y="2366276"/>
            <a:ext cx="965653" cy="20238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https://www.instagram.com/p/DA59f5IszLn/?utm_source=ig_web_copy_link&amp;igsh=MWZpcmpmaGpocjJzYw==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C52705-C161-D383-E2CA-034939A948F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30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CB99E-0797-1239-52F7-4E0E40057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4EEFF9-4E80-49A0-1EC4-40941DEC7C1D}"/>
              </a:ext>
            </a:extLst>
          </p:cNvPr>
          <p:cNvSpPr/>
          <p:nvPr/>
        </p:nvSpPr>
        <p:spPr>
          <a:xfrm>
            <a:off x="8517615" y="174623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https://www.instagram.com/reel/DFnV5ZYMyrh/?utm_source=ig_web_copy_link&amp;igsh=MW1wajB5c2djeGNxdA%3D%3D</a:t>
            </a:r>
            <a:endParaRPr lang="en-US">
              <a:solidFill>
                <a:schemeClr val="bg1"/>
              </a:solidFill>
              <a:ea typeface="+mn-lt"/>
              <a:cs typeface="+mn-lt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lang="en-US" sz="80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4771CF-BB1A-2E03-625F-53AECD334677}"/>
              </a:ext>
            </a:extLst>
          </p:cNvPr>
          <p:cNvSpPr/>
          <p:nvPr/>
        </p:nvSpPr>
        <p:spPr>
          <a:xfrm>
            <a:off x="6459502" y="231594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https://www.instagram.com/reel/DKw9tcDp2S8/?utm_source=ig_web_copy_link&amp;igsh=MWY5NzJkMzV2eW05aA%3D%3D</a:t>
            </a:r>
            <a:endParaRPr lang="en-US" sz="80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F6A3F8-6B54-544E-DC4F-737DB6D626F6}"/>
              </a:ext>
            </a:extLst>
          </p:cNvPr>
          <p:cNvSpPr/>
          <p:nvPr/>
        </p:nvSpPr>
        <p:spPr>
          <a:xfrm>
            <a:off x="10497390" y="17462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https://www.instagram.com/reel/C71y6GvsPdq/?utm_source=ig_web_copy_link&amp;igsh=MXFocnYyMGR2bnRrYQ%3D%3D</a:t>
            </a:r>
            <a:endParaRPr lang="en-US" sz="80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7CDF43-D014-6646-4928-DB47DE78B216}"/>
              </a:ext>
            </a:extLst>
          </p:cNvPr>
          <p:cNvSpPr/>
          <p:nvPr/>
        </p:nvSpPr>
        <p:spPr>
          <a:xfrm>
            <a:off x="7428024" y="241789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 dirty="0">
                <a:solidFill>
                  <a:schemeClr val="bg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https://us.bols.com/products/melon-sour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3BAC03-162C-813A-AB41-42D9ABAE8424}"/>
              </a:ext>
            </a:extLst>
          </p:cNvPr>
          <p:cNvSpPr/>
          <p:nvPr/>
        </p:nvSpPr>
        <p:spPr>
          <a:xfrm>
            <a:off x="9528866" y="2417892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https://www.instagram.com/reel/DJ4cV-hMisO/?utm_source=ig_web_copy_link&amp;igsh=MzRlODBiNWFlZA%3D%3D</a:t>
            </a:r>
            <a:endParaRPr lang="en-US" sz="80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DB61D7-F719-E186-FDD8-18F9538EA114}"/>
              </a:ext>
            </a:extLst>
          </p:cNvPr>
          <p:cNvSpPr/>
          <p:nvPr/>
        </p:nvSpPr>
        <p:spPr>
          <a:xfrm>
            <a:off x="7484997" y="231593"/>
            <a:ext cx="965653" cy="2023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https://www.instagram.com/reel/C5J6ytlvWEl/</a:t>
            </a:r>
            <a:endParaRPr lang="en-US" sz="80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FB9AC5-2D40-84AF-114C-71EB2577DDE7}"/>
              </a:ext>
            </a:extLst>
          </p:cNvPr>
          <p:cNvSpPr/>
          <p:nvPr/>
        </p:nvSpPr>
        <p:spPr>
          <a:xfrm>
            <a:off x="9486136" y="174620"/>
            <a:ext cx="965653" cy="2023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https://www.instagram.com/reel/DIMcMwQtHMc/?utm_source=ig_web_copy_link&amp;igsh=d3gwN3l4MjljYzh1</a:t>
            </a:r>
            <a:endParaRPr lang="en-US" sz="80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931638-D4B6-F5C2-8863-F3DD44660485}"/>
              </a:ext>
            </a:extLst>
          </p:cNvPr>
          <p:cNvSpPr/>
          <p:nvPr/>
        </p:nvSpPr>
        <p:spPr>
          <a:xfrm>
            <a:off x="8453520" y="2417891"/>
            <a:ext cx="965653" cy="2023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https://us.bols.com/products/banana-colada</a:t>
            </a:r>
            <a:endParaRPr lang="en-US">
              <a:solidFill>
                <a:schemeClr val="bg1"/>
              </a:solidFill>
              <a:ea typeface="+mn-lt"/>
              <a:cs typeface="+mn-lt"/>
              <a:hlinkClick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8CAF32-DFE5-C868-5E35-A3D54C7E9839}"/>
              </a:ext>
            </a:extLst>
          </p:cNvPr>
          <p:cNvSpPr/>
          <p:nvPr/>
        </p:nvSpPr>
        <p:spPr>
          <a:xfrm>
            <a:off x="6395407" y="2417891"/>
            <a:ext cx="965653" cy="2023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https://www.instagram.com/reel/DMIG9VQM7_K/?igsh=Z3NmcHk5MHFtMHlv</a:t>
            </a:r>
            <a:endParaRPr lang="en-US" sz="80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90A3BD-9FA3-270E-D212-0EFD1E2A375A}"/>
              </a:ext>
            </a:extLst>
          </p:cNvPr>
          <p:cNvSpPr/>
          <p:nvPr/>
        </p:nvSpPr>
        <p:spPr>
          <a:xfrm>
            <a:off x="10554361" y="2360919"/>
            <a:ext cx="965653" cy="2023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https://www.instagram.com/reel/DJ4erxiOmZF/?igsh=MXBpaG41anB0dHVrMw%3D%3D</a:t>
            </a:r>
            <a:endParaRPr lang="en-US" sz="80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75D5E5-7439-F106-2CA8-6B835831B717}"/>
              </a:ext>
            </a:extLst>
          </p:cNvPr>
          <p:cNvSpPr/>
          <p:nvPr/>
        </p:nvSpPr>
        <p:spPr>
          <a:xfrm>
            <a:off x="10540932" y="4594221"/>
            <a:ext cx="965653" cy="2023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https://www.instagram.com/reel/DKHhV25MBo5/</a:t>
            </a:r>
            <a:endParaRPr lang="en-US" sz="80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0E4E669-0432-50E4-FBA8-16E2DADE2B95}"/>
              </a:ext>
            </a:extLst>
          </p:cNvPr>
          <p:cNvSpPr/>
          <p:nvPr/>
        </p:nvSpPr>
        <p:spPr>
          <a:xfrm>
            <a:off x="9529678" y="4594219"/>
            <a:ext cx="965653" cy="2023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bg1"/>
                </a:solidFill>
                <a:ea typeface="+mn-lt"/>
                <a:cs typeface="+mn-l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https://www.instagram.com/p/CwXa6s_IwLW/</a:t>
            </a:r>
            <a:endParaRPr lang="en-US" sz="800">
              <a:solidFill>
                <a:schemeClr val="bg1"/>
              </a:solidFill>
              <a:ea typeface="+mn-lt"/>
              <a:cs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613BAA-C844-6276-1ADB-DED9286D88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765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58</cp:revision>
  <dcterms:created xsi:type="dcterms:W3CDTF">2026-07-14T15:35:17Z</dcterms:created>
  <dcterms:modified xsi:type="dcterms:W3CDTF">2026-07-21T16:21:10Z</dcterms:modified>
</cp:coreProperties>
</file>