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147475682" r:id="rId2"/>
    <p:sldId id="257" r:id="rId3"/>
    <p:sldId id="2147475685" r:id="rId4"/>
    <p:sldId id="2147475683" r:id="rId5"/>
    <p:sldId id="2147475684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78" r:id="rId17"/>
    <p:sldId id="276" r:id="rId18"/>
    <p:sldId id="270" r:id="rId19"/>
    <p:sldId id="271" r:id="rId20"/>
    <p:sldId id="272" r:id="rId21"/>
    <p:sldId id="277" r:id="rId22"/>
  </p:sldIdLst>
  <p:sldSz cx="12192000" cy="6858000"/>
  <p:notesSz cx="14859000" cy="846455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333" userDrawn="1">
          <p15:clr>
            <a:srgbClr val="A4A3A4"/>
          </p15:clr>
        </p15:guide>
        <p15:guide id="2" pos="17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C11E1D-D8C2-E033-D7EC-F3A3166CD008}" v="46" dt="2026-06-26T14:21:48.450"/>
    <p1510:client id="{58291472-9644-3CC5-AB05-11B542B4DEED}" v="1" dt="2026-06-24T17:43:30.209"/>
    <p1510:client id="{7B14DD1B-4B2F-4615-E1E9-90EDE29035D5}" v="183" dt="2026-06-24T16:17:36.558"/>
    <p1510:client id="{CBB02C63-719A-C95A-AEE1-616165339011}" v="3" dt="2026-06-25T17:32:32.555"/>
    <p1510:client id="{CD3D36E2-ABBE-73DE-4702-BFD76784D83D}" v="3" dt="2026-06-25T14:34:00.95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2333"/>
        <p:guide pos="1772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791" y="2125980"/>
            <a:ext cx="10367629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582" y="3840480"/>
            <a:ext cx="8538047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861" y="1577340"/>
            <a:ext cx="5305786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1564" y="1577340"/>
            <a:ext cx="5305786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861" y="274320"/>
            <a:ext cx="10977489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861" y="1577340"/>
            <a:ext cx="10977489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052" y="6377940"/>
            <a:ext cx="3903107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860" y="6377940"/>
            <a:ext cx="280535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6/26/2026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1991" y="6377940"/>
            <a:ext cx="280535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over with orange text and bottles&#10;&#10;AI-generated content may be incorrect.">
            <a:extLst>
              <a:ext uri="{FF2B5EF4-FFF2-40B4-BE49-F238E27FC236}">
                <a16:creationId xmlns:a16="http://schemas.microsoft.com/office/drawing/2014/main" id="{BCF64C91-77B3-7DA9-D259-A9A23BED61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2004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ttle of alcohol with text and labels&#10;&#10;AI-generated content may be incorrect.">
            <a:extLst>
              <a:ext uri="{FF2B5EF4-FFF2-40B4-BE49-F238E27FC236}">
                <a16:creationId xmlns:a16="http://schemas.microsoft.com/office/drawing/2014/main" id="{BCADDA0A-41CA-04F4-4B9A-D99FC80C76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ttle of liquor with text and images&#10;&#10;AI-generated content may be incorrect.">
            <a:extLst>
              <a:ext uri="{FF2B5EF4-FFF2-40B4-BE49-F238E27FC236}">
                <a16:creationId xmlns:a16="http://schemas.microsoft.com/office/drawing/2014/main" id="{06F14BB0-7C39-CA65-A2C0-EFFBB71113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ottles of alcohol&#10;&#10;AI-generated content may be incorrect.">
            <a:extLst>
              <a:ext uri="{FF2B5EF4-FFF2-40B4-BE49-F238E27FC236}">
                <a16:creationId xmlns:a16="http://schemas.microsoft.com/office/drawing/2014/main" id="{485CDC7D-3A27-11AD-0BD6-ACD652F4EF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ttle of liquor with text and images&#10;&#10;AI-generated content may be incorrect.">
            <a:extLst>
              <a:ext uri="{FF2B5EF4-FFF2-40B4-BE49-F238E27FC236}">
                <a16:creationId xmlns:a16="http://schemas.microsoft.com/office/drawing/2014/main" id="{7DA1511D-491B-25D1-0243-ED20C09BAD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lass of pink liquid&#10;&#10;AI-generated content may be incorrect.">
            <a:extLst>
              <a:ext uri="{FF2B5EF4-FFF2-40B4-BE49-F238E27FC236}">
                <a16:creationId xmlns:a16="http://schemas.microsoft.com/office/drawing/2014/main" id="{134C91F3-9098-2E87-6267-274E2EF08A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ttle of alcohol next to a glass of ice&#10;&#10;AI-generated content may be incorrect.">
            <a:extLst>
              <a:ext uri="{FF2B5EF4-FFF2-40B4-BE49-F238E27FC236}">
                <a16:creationId xmlns:a16="http://schemas.microsoft.com/office/drawing/2014/main" id="{26DFA236-8E79-57EB-A904-ED40FB84D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bottle and a glass of blue liquid&#10;&#10;AI-generated content may be incorrect.">
            <a:extLst>
              <a:ext uri="{FF2B5EF4-FFF2-40B4-BE49-F238E27FC236}">
                <a16:creationId xmlns:a16="http://schemas.microsoft.com/office/drawing/2014/main" id="{2359C2A9-DCA9-A1B5-0EFE-44AB0EF63E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9970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ttle of alcohol with text&#10;&#10;AI-generated content may be incorrect.">
            <a:extLst>
              <a:ext uri="{FF2B5EF4-FFF2-40B4-BE49-F238E27FC236}">
                <a16:creationId xmlns:a16="http://schemas.microsoft.com/office/drawing/2014/main" id="{139D795A-4D5C-1F7E-1EEA-1BD7FDC19A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4859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martini glass with a olive in it&#10;&#10;AI-generated content may be incorrect.">
            <a:extLst>
              <a:ext uri="{FF2B5EF4-FFF2-40B4-BE49-F238E27FC236}">
                <a16:creationId xmlns:a16="http://schemas.microsoft.com/office/drawing/2014/main" id="{503C0187-F3F1-5832-A493-313E2A4259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oster of a cocktail&#10;&#10;AI-generated content may be incorrect.">
            <a:extLst>
              <a:ext uri="{FF2B5EF4-FFF2-40B4-BE49-F238E27FC236}">
                <a16:creationId xmlns:a16="http://schemas.microsoft.com/office/drawing/2014/main" id="{C13C02C3-8E23-EF79-EEEB-41207324CA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holding a drink&#10;&#10;AI-generated content may be incorrect.">
            <a:extLst>
              <a:ext uri="{FF2B5EF4-FFF2-40B4-BE49-F238E27FC236}">
                <a16:creationId xmlns:a16="http://schemas.microsoft.com/office/drawing/2014/main" id="{67AE7444-7BEF-756B-D0FE-A5D1D0A38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orange background with text&#10;&#10;AI-generated content may be incorrect.">
            <a:extLst>
              <a:ext uri="{FF2B5EF4-FFF2-40B4-BE49-F238E27FC236}">
                <a16:creationId xmlns:a16="http://schemas.microsoft.com/office/drawing/2014/main" id="{A49E9045-6C0A-DD3D-59B7-808D537CF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883DE0D-934F-E43C-3651-02D6558CE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" y="0"/>
            <a:ext cx="12185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41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ottles of alcohol&#10;&#10;AI-generated content may be incorrect.">
            <a:extLst>
              <a:ext uri="{FF2B5EF4-FFF2-40B4-BE49-F238E27FC236}">
                <a16:creationId xmlns:a16="http://schemas.microsoft.com/office/drawing/2014/main" id="{3E8D8D5C-8C02-EE25-941D-D28E65EC16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" y="0"/>
            <a:ext cx="12185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213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llage of different colored bottles&#10;&#10;AI-generated content may be incorrect.">
            <a:extLst>
              <a:ext uri="{FF2B5EF4-FFF2-40B4-BE49-F238E27FC236}">
                <a16:creationId xmlns:a16="http://schemas.microsoft.com/office/drawing/2014/main" id="{F1E4CDFC-3B2F-5EFD-74B9-895D996ADF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253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ottle of coconut rum and a glass of drink&#10;&#10;AI-generated content may be incorrect.">
            <a:extLst>
              <a:ext uri="{FF2B5EF4-FFF2-40B4-BE49-F238E27FC236}">
                <a16:creationId xmlns:a16="http://schemas.microsoft.com/office/drawing/2014/main" id="{F741F73A-A80A-CF42-0CEB-0B3208326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" y="0"/>
            <a:ext cx="1218578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08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ttle of liquor and a glass of liquid&#10;&#10;AI-generated content may be incorrect.">
            <a:extLst>
              <a:ext uri="{FF2B5EF4-FFF2-40B4-BE49-F238E27FC236}">
                <a16:creationId xmlns:a16="http://schemas.microsoft.com/office/drawing/2014/main" id="{132F22EB-1C6D-DCB9-B684-577E9F613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7" y="0"/>
            <a:ext cx="12185787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yellow bottle with yellow label and glass with yellow liquid&#10;&#10;AI-generated content may be incorrect.">
            <a:extLst>
              <a:ext uri="{FF2B5EF4-FFF2-40B4-BE49-F238E27FC236}">
                <a16:creationId xmlns:a16="http://schemas.microsoft.com/office/drawing/2014/main" id="{A0575A49-3EA5-12A7-88CD-E747AE221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bottles of alcohol&#10;&#10;AI-generated content may be incorrect.">
            <a:extLst>
              <a:ext uri="{FF2B5EF4-FFF2-40B4-BE49-F238E27FC236}">
                <a16:creationId xmlns:a16="http://schemas.microsoft.com/office/drawing/2014/main" id="{796BAAAD-48A2-0EF7-746F-88633924CD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ouple of bottles of alcohol&#10;&#10;AI-generated content may be incorrect.">
            <a:extLst>
              <a:ext uri="{FF2B5EF4-FFF2-40B4-BE49-F238E27FC236}">
                <a16:creationId xmlns:a16="http://schemas.microsoft.com/office/drawing/2014/main" id="{399500F1-A654-A2B5-2B11-D06E02329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21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159</cp:revision>
  <dcterms:created xsi:type="dcterms:W3CDTF">2026-02-24T02:09:23Z</dcterms:created>
  <dcterms:modified xsi:type="dcterms:W3CDTF">2026-06-26T14:22:01Z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Acrobat 25.1</vt:lpwstr>
  </property>
  <property fmtid="{D5CDD505-2E9C-101B-9397-08002B2CF9AE}" pid="4" name="LastSaved">
    <vt:filetime>2026-02-24T00:00:00Z</vt:filetime>
  </property>
  <property fmtid="{D5CDD505-2E9C-101B-9397-08002B2CF9AE}" pid="5" name="Producer">
    <vt:lpwstr>Adobe Acrobat 25.1 Image Conversion Plug-in</vt:lpwstr>
  </property>
</Properties>
</file>