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7CCC7-D9E4-7249-4F44-5B1971C33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DB4CE-E3DC-436F-BBC6-EA6E34609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98987-2FBE-5E36-739C-9D4A81D3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EAA93-2378-4BA2-E160-F7D341A9F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ADEF-BF85-B6F4-8CD5-214CF880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36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78E5C-2649-2D1A-3021-6239888E1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E233C-DBC2-213F-8BAD-F7FCDBBD4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ECA6-CEF1-C23D-9656-C65ABEB7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14A8D-4D9D-9DE1-F9D0-B69E69866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DB2D1-00E4-A9CE-60E2-A0203CE92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9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C82D45-8A22-899F-7D51-37BBE6C131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38DB7-CD27-9BAD-D4DA-1800ADB6E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CB723-BDE7-DC47-B772-C6B9E83B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18602-9CDC-F49C-D6A7-383CA59F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722BB-2222-7D43-904D-A7D043B3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3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F7A8-6E80-FE4F-7EC5-8A6669242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C2008-75C6-EDD5-38D2-E8287C08B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1075-503B-4EC7-00E9-36BEB8D97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ADB37-96B4-70CF-BC02-FCC347D0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05A9B-0B37-63DF-CD2E-A0D531DC6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1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4A5F6-D3BD-14D4-766A-CA08136C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70F44-4A58-06A6-4CFE-7A28EB518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3DA8A-C33D-9CFA-A653-E6DFAB36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B8EF-6894-3CFD-D616-08429EAE8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0D6CB-705C-CF5D-A618-DB247ED3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8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7C39D-3F04-B36E-03A3-6EF5863BA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1A5A7-C504-23C2-38BF-11D9439CD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361A1-2C45-B57F-5737-BE65A900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B666E-1F3D-3445-B529-07FA0D875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536D7-25A7-EC1E-0FC6-DABE9B6F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9D2E8-D041-58F9-0D28-125E5055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5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ACE7A-3281-E386-5742-8FCF4696B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BA138-B208-D672-8B9A-458471722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1F185-991E-941A-382E-1D529BADB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499D7C-B88D-489D-D758-414A9E3D97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E57663-42DD-1AD5-9665-1DB6D0F77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D945E1-D4CB-1EEF-754D-C8F4E574D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BB67D1-58DC-152E-7906-6C5F6042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44F9D3-7000-9386-F0BE-CE61D4B0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1A37B-B47F-089C-7AE2-CC19807C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1738C-D1ED-7337-5D65-F2A2FF9F9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A0397-430D-7E28-EA6B-DF682A034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CC1CE-9790-36AE-EF23-168E4A56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3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16A67-28E4-4FF9-B935-67378A2E3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364E0-B1E4-D484-552F-069952F5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4F2AE-F9BB-37DF-EDC6-E758F61D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097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243BF-D556-4B72-460F-0B4E98D0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6B9D7-E41D-F0C1-80CE-4BB01D0E4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EA135-FEB0-E00E-0CA5-933B5E34B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90536-94BD-4905-35A2-E814B20F1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E1A73-99E3-79AC-E805-2DC0B775B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05E31B-5710-D60F-EFC7-A29BE40EC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10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64E79-076C-FE34-DB27-E7C8FBED5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F255E6-C1F7-61DE-8A3C-B80602F04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E20B5-B8D2-612F-B58F-5A6EC4A7D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14BB2-EE62-D210-D3AE-759215579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4ACA7-3989-2731-777C-BB925DF36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3E3B0-BF59-4C0A-AC08-25469D7A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1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A5987-1CDB-6300-8355-EE6C0F46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2B268-5904-C775-8E9C-6B6E01500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4982F-1425-2C2B-1F15-E9821C5E65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4FE89-47BC-4EBE-8B25-687036C875DE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D5027-7023-EEB1-E17F-272515066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9B95-8A7E-54ED-3B7D-10F716D92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453B45-4071-4B5A-9F92-CFB4BAFF0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4DFA58-9046-F63A-45BA-8E342153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C79DDB-54C6-955F-41E6-ADD46EFD9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355" y="6292937"/>
            <a:ext cx="654549" cy="6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0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866A27-72D5-B3C2-8873-128977729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" y="0"/>
            <a:ext cx="1217980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978E9A-129B-A1DB-746F-157B0E950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355" y="6292937"/>
            <a:ext cx="654549" cy="6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7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2026-08-07T15:01:41Z</dcterms:created>
  <dcterms:modified xsi:type="dcterms:W3CDTF">2026-08-08T03:55:33Z</dcterms:modified>
</cp:coreProperties>
</file>