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5" r:id="rId12"/>
    <p:sldId id="266" r:id="rId13"/>
    <p:sldId id="271" r:id="rId14"/>
    <p:sldId id="272" r:id="rId15"/>
    <p:sldId id="273" r:id="rId16"/>
    <p:sldId id="269" r:id="rId17"/>
    <p:sldId id="270" r:id="rId18"/>
    <p:sldId id="267" r:id="rId19"/>
    <p:sldId id="268" r:id="rId20"/>
    <p:sldId id="274" r:id="rId21"/>
    <p:sldId id="275" r:id="rId22"/>
  </p:sldIdLst>
  <p:sldSz cx="9144000" cy="5143500" type="screen16x9"/>
  <p:notesSz cx="6858000" cy="9144000"/>
  <p:embeddedFontLst>
    <p:embeddedFont>
      <p:font typeface="Poppins Thin" panose="020B0604020202020204" charset="0"/>
      <p:regular r:id="rId24"/>
      <p:bold r:id="rId25"/>
      <p:italic r:id="rId26"/>
      <p:boldItalic r:id="rId27"/>
    </p:embeddedFont>
    <p:embeddedFont>
      <p:font typeface="Raleway" panose="020B0604020202020204" charset="0"/>
      <p:regular r:id="rId28"/>
      <p:bold r:id="rId29"/>
      <p:italic r:id="rId30"/>
      <p:boldItalic r:id="rId31"/>
    </p:embeddedFont>
    <p:embeddedFont>
      <p:font typeface="Raleway Light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9" roundtripDataSignature="AMtx7mi7xpwwfTLNbdtQm3y0433wTZFU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8F612-0795-D62A-5D0C-006B806AE338}" v="31" dt="2026-01-26T22:15:11.710"/>
    <p1510:client id="{4BD3DB33-9679-4EEC-9B4F-B8DCA815C65C}" v="177" dt="2026-01-26T16:35:52.536"/>
    <p1510:client id="{E8AB7A57-886C-3D39-217F-3CE44FFF8644}" v="98" dt="2026-01-26T17:49:22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0e113b3c-ac9d-43ee-b5a5-2b7832f4f67c::" providerId="AD" clId="Web-{0998F612-0795-D62A-5D0C-006B806AE338}"/>
    <pc:docChg chg="modSld">
      <pc:chgData name="Guest User" userId="S::urn:spo:tenantanon#0e113b3c-ac9d-43ee-b5a5-2b7832f4f67c::" providerId="AD" clId="Web-{0998F612-0795-D62A-5D0C-006B806AE338}" dt="2026-01-26T22:15:11.710" v="27" actId="1076"/>
      <pc:docMkLst>
        <pc:docMk/>
      </pc:docMkLst>
      <pc:sldChg chg="addSp delSp modSp">
        <pc:chgData name="Guest User" userId="S::urn:spo:tenantanon#0e113b3c-ac9d-43ee-b5a5-2b7832f4f67c::" providerId="AD" clId="Web-{0998F612-0795-D62A-5D0C-006B806AE338}" dt="2026-01-26T22:15:11.710" v="27" actId="1076"/>
        <pc:sldMkLst>
          <pc:docMk/>
          <pc:sldMk cId="2264782412" sldId="276"/>
        </pc:sldMkLst>
        <pc:spChg chg="mod">
          <ac:chgData name="Guest User" userId="S::urn:spo:tenantanon#0e113b3c-ac9d-43ee-b5a5-2b7832f4f67c::" providerId="AD" clId="Web-{0998F612-0795-D62A-5D0C-006B806AE338}" dt="2026-01-26T22:14:44.459" v="20" actId="20577"/>
          <ac:spMkLst>
            <pc:docMk/>
            <pc:sldMk cId="2264782412" sldId="276"/>
            <ac:spMk id="155" creationId="{00EF941B-302B-D86B-EBDD-126F35BE3895}"/>
          </ac:spMkLst>
        </pc:spChg>
        <pc:picChg chg="del">
          <ac:chgData name="Guest User" userId="S::urn:spo:tenantanon#0e113b3c-ac9d-43ee-b5a5-2b7832f4f67c::" providerId="AD" clId="Web-{0998F612-0795-D62A-5D0C-006B806AE338}" dt="2026-01-26T22:13:43.286" v="0"/>
          <ac:picMkLst>
            <pc:docMk/>
            <pc:sldMk cId="2264782412" sldId="276"/>
            <ac:picMk id="9" creationId="{F9B3AA65-FF26-13DD-C23E-1828AB57EA7B}"/>
          </ac:picMkLst>
        </pc:picChg>
        <pc:picChg chg="del">
          <ac:chgData name="Guest User" userId="S::urn:spo:tenantanon#0e113b3c-ac9d-43ee-b5a5-2b7832f4f67c::" providerId="AD" clId="Web-{0998F612-0795-D62A-5D0C-006B806AE338}" dt="2026-01-26T22:13:43.989" v="1"/>
          <ac:picMkLst>
            <pc:docMk/>
            <pc:sldMk cId="2264782412" sldId="276"/>
            <ac:picMk id="10" creationId="{8702D000-11BF-3303-78C3-D6445293F424}"/>
          </ac:picMkLst>
        </pc:picChg>
        <pc:picChg chg="del">
          <ac:chgData name="Guest User" userId="S::urn:spo:tenantanon#0e113b3c-ac9d-43ee-b5a5-2b7832f4f67c::" providerId="AD" clId="Web-{0998F612-0795-D62A-5D0C-006B806AE338}" dt="2026-01-26T22:13:44.489" v="2"/>
          <ac:picMkLst>
            <pc:docMk/>
            <pc:sldMk cId="2264782412" sldId="276"/>
            <ac:picMk id="11" creationId="{146D347E-0111-49F7-C73C-6926D91A63AC}"/>
          </ac:picMkLst>
        </pc:picChg>
        <pc:picChg chg="add mod">
          <ac:chgData name="Guest User" userId="S::urn:spo:tenantanon#0e113b3c-ac9d-43ee-b5a5-2b7832f4f67c::" providerId="AD" clId="Web-{0998F612-0795-D62A-5D0C-006B806AE338}" dt="2026-01-26T22:13:50.020" v="4" actId="1076"/>
          <ac:picMkLst>
            <pc:docMk/>
            <pc:sldMk cId="2264782412" sldId="276"/>
            <ac:picMk id="12" creationId="{68466B3A-3E6E-DF4A-DE85-5547A88A63DD}"/>
          </ac:picMkLst>
        </pc:picChg>
        <pc:picChg chg="add mod">
          <ac:chgData name="Guest User" userId="S::urn:spo:tenantanon#0e113b3c-ac9d-43ee-b5a5-2b7832f4f67c::" providerId="AD" clId="Web-{0998F612-0795-D62A-5D0C-006B806AE338}" dt="2026-01-26T22:14:54.038" v="24" actId="14100"/>
          <ac:picMkLst>
            <pc:docMk/>
            <pc:sldMk cId="2264782412" sldId="276"/>
            <ac:picMk id="13" creationId="{671EDEDA-1617-56F5-81A7-482066BBAE1F}"/>
          </ac:picMkLst>
        </pc:picChg>
        <pc:picChg chg="add mod">
          <ac:chgData name="Guest User" userId="S::urn:spo:tenantanon#0e113b3c-ac9d-43ee-b5a5-2b7832f4f67c::" providerId="AD" clId="Web-{0998F612-0795-D62A-5D0C-006B806AE338}" dt="2026-01-26T22:15:11.710" v="27" actId="1076"/>
          <ac:picMkLst>
            <pc:docMk/>
            <pc:sldMk cId="2264782412" sldId="276"/>
            <ac:picMk id="14" creationId="{74A7CD96-2D5D-2A0A-61D5-370CF643F140}"/>
          </ac:picMkLst>
        </pc:picChg>
      </pc:sldChg>
    </pc:docChg>
  </pc:docChgLst>
  <pc:docChgLst>
    <pc:chgData name="Guest User" userId="S::urn:spo:tenantanon#0e113b3c-ac9d-43ee-b5a5-2b7832f4f67c::" providerId="AD" clId="Web-{E8AB7A57-886C-3D39-217F-3CE44FFF8644}"/>
    <pc:docChg chg="addSld modSld">
      <pc:chgData name="Guest User" userId="S::urn:spo:tenantanon#0e113b3c-ac9d-43ee-b5a5-2b7832f4f67c::" providerId="AD" clId="Web-{E8AB7A57-886C-3D39-217F-3CE44FFF8644}" dt="2026-01-26T17:49:22.255" v="87" actId="14100"/>
      <pc:docMkLst>
        <pc:docMk/>
      </pc:docMkLst>
      <pc:sldChg chg="addSp delSp modSp add replId">
        <pc:chgData name="Guest User" userId="S::urn:spo:tenantanon#0e113b3c-ac9d-43ee-b5a5-2b7832f4f67c::" providerId="AD" clId="Web-{E8AB7A57-886C-3D39-217F-3CE44FFF8644}" dt="2026-01-26T17:49:22.255" v="87" actId="14100"/>
        <pc:sldMkLst>
          <pc:docMk/>
          <pc:sldMk cId="2264782412" sldId="276"/>
        </pc:sldMkLst>
        <pc:spChg chg="del">
          <ac:chgData name="Guest User" userId="S::urn:spo:tenantanon#0e113b3c-ac9d-43ee-b5a5-2b7832f4f67c::" providerId="AD" clId="Web-{E8AB7A57-886C-3D39-217F-3CE44FFF8644}" dt="2026-01-26T17:48:40.704" v="71"/>
          <ac:spMkLst>
            <pc:docMk/>
            <pc:sldMk cId="2264782412" sldId="276"/>
            <ac:spMk id="146" creationId="{FCD6C766-8510-6C87-3923-DB53D8705CA8}"/>
          </ac:spMkLst>
        </pc:spChg>
        <pc:spChg chg="mod">
          <ac:chgData name="Guest User" userId="S::urn:spo:tenantanon#0e113b3c-ac9d-43ee-b5a5-2b7832f4f67c::" providerId="AD" clId="Web-{E8AB7A57-886C-3D39-217F-3CE44FFF8644}" dt="2026-01-26T17:42:27.619" v="41" actId="20577"/>
          <ac:spMkLst>
            <pc:docMk/>
            <pc:sldMk cId="2264782412" sldId="276"/>
            <ac:spMk id="151" creationId="{FBAE3B5C-75FB-4836-6E90-6D1436DFC097}"/>
          </ac:spMkLst>
        </pc:spChg>
        <pc:spChg chg="mod">
          <ac:chgData name="Guest User" userId="S::urn:spo:tenantanon#0e113b3c-ac9d-43ee-b5a5-2b7832f4f67c::" providerId="AD" clId="Web-{E8AB7A57-886C-3D39-217F-3CE44FFF8644}" dt="2026-01-26T17:47:51.748" v="64" actId="20577"/>
          <ac:spMkLst>
            <pc:docMk/>
            <pc:sldMk cId="2264782412" sldId="276"/>
            <ac:spMk id="152" creationId="{B5B13E40-E40C-FADA-21C0-956F414057D8}"/>
          </ac:spMkLst>
        </pc:spChg>
        <pc:spChg chg="mod">
          <ac:chgData name="Guest User" userId="S::urn:spo:tenantanon#0e113b3c-ac9d-43ee-b5a5-2b7832f4f67c::" providerId="AD" clId="Web-{E8AB7A57-886C-3D39-217F-3CE44FFF8644}" dt="2026-01-26T17:49:03.503" v="81" actId="20577"/>
          <ac:spMkLst>
            <pc:docMk/>
            <pc:sldMk cId="2264782412" sldId="276"/>
            <ac:spMk id="155" creationId="{00EF941B-302B-D86B-EBDD-126F35BE3895}"/>
          </ac:spMkLst>
        </pc:spChg>
        <pc:picChg chg="add del mod">
          <ac:chgData name="Guest User" userId="S::urn:spo:tenantanon#0e113b3c-ac9d-43ee-b5a5-2b7832f4f67c::" providerId="AD" clId="Web-{E8AB7A57-886C-3D39-217F-3CE44FFF8644}" dt="2026-01-26T17:40:01.553" v="16"/>
          <ac:picMkLst>
            <pc:docMk/>
            <pc:sldMk cId="2264782412" sldId="276"/>
            <ac:picMk id="2" creationId="{68442D51-874A-DCAD-A937-888CE9010033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0:19.413" v="19" actId="1076"/>
          <ac:picMkLst>
            <pc:docMk/>
            <pc:sldMk cId="2264782412" sldId="276"/>
            <ac:picMk id="3" creationId="{78E1AA9B-55DE-B219-E059-4FE38A320718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0:58.898" v="24" actId="1076"/>
          <ac:picMkLst>
            <pc:docMk/>
            <pc:sldMk cId="2264782412" sldId="276"/>
            <ac:picMk id="4" creationId="{87299929-C80B-C451-0385-101F2B71A403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1:26.040" v="28" actId="1076"/>
          <ac:picMkLst>
            <pc:docMk/>
            <pc:sldMk cId="2264782412" sldId="276"/>
            <ac:picMk id="5" creationId="{3D043978-393A-97FC-28D1-4FDE73987F80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4:09.792" v="50" actId="1076"/>
          <ac:picMkLst>
            <pc:docMk/>
            <pc:sldMk cId="2264782412" sldId="276"/>
            <ac:picMk id="6" creationId="{E3630DCE-3559-C3EE-8B31-BF254E776547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4:10.886" v="51" actId="1076"/>
          <ac:picMkLst>
            <pc:docMk/>
            <pc:sldMk cId="2264782412" sldId="276"/>
            <ac:picMk id="7" creationId="{5CAF5800-634E-E194-2FF9-551BA34609A0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4:50.355" v="58" actId="1076"/>
          <ac:picMkLst>
            <pc:docMk/>
            <pc:sldMk cId="2264782412" sldId="276"/>
            <ac:picMk id="8" creationId="{76AC7CC1-319A-E11E-585C-81AD66936E82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7:57.358" v="67" actId="1076"/>
          <ac:picMkLst>
            <pc:docMk/>
            <pc:sldMk cId="2264782412" sldId="276"/>
            <ac:picMk id="9" creationId="{F9B3AA65-FF26-13DD-C23E-1828AB57EA7B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8:13.936" v="70" actId="1076"/>
          <ac:picMkLst>
            <pc:docMk/>
            <pc:sldMk cId="2264782412" sldId="276"/>
            <ac:picMk id="10" creationId="{8702D000-11BF-3303-78C3-D6445293F424}"/>
          </ac:picMkLst>
        </pc:picChg>
        <pc:picChg chg="add mod">
          <ac:chgData name="Guest User" userId="S::urn:spo:tenantanon#0e113b3c-ac9d-43ee-b5a5-2b7832f4f67c::" providerId="AD" clId="Web-{E8AB7A57-886C-3D39-217F-3CE44FFF8644}" dt="2026-01-26T17:49:22.255" v="87" actId="14100"/>
          <ac:picMkLst>
            <pc:docMk/>
            <pc:sldMk cId="2264782412" sldId="276"/>
            <ac:picMk id="11" creationId="{146D347E-0111-49F7-C73C-6926D91A63AC}"/>
          </ac:picMkLst>
        </pc:picChg>
        <pc:picChg chg="del">
          <ac:chgData name="Guest User" userId="S::urn:spo:tenantanon#0e113b3c-ac9d-43ee-b5a5-2b7832f4f67c::" providerId="AD" clId="Web-{E8AB7A57-886C-3D39-217F-3CE44FFF8644}" dt="2026-01-26T16:49:44.607" v="1"/>
          <ac:picMkLst>
            <pc:docMk/>
            <pc:sldMk cId="2264782412" sldId="276"/>
            <ac:picMk id="156" creationId="{133E795B-ED1D-DAAB-9FC3-E6C97C3DAE1C}"/>
          </ac:picMkLst>
        </pc:picChg>
        <pc:picChg chg="del">
          <ac:chgData name="Guest User" userId="S::urn:spo:tenantanon#0e113b3c-ac9d-43ee-b5a5-2b7832f4f67c::" providerId="AD" clId="Web-{E8AB7A57-886C-3D39-217F-3CE44FFF8644}" dt="2026-01-26T16:49:45.998" v="2"/>
          <ac:picMkLst>
            <pc:docMk/>
            <pc:sldMk cId="2264782412" sldId="276"/>
            <ac:picMk id="157" creationId="{2E052311-F3B3-3C82-E8EE-D607066D50AD}"/>
          </ac:picMkLst>
        </pc:picChg>
        <pc:picChg chg="del">
          <ac:chgData name="Guest User" userId="S::urn:spo:tenantanon#0e113b3c-ac9d-43ee-b5a5-2b7832f4f67c::" providerId="AD" clId="Web-{E8AB7A57-886C-3D39-217F-3CE44FFF8644}" dt="2026-01-26T16:49:46.498" v="3"/>
          <ac:picMkLst>
            <pc:docMk/>
            <pc:sldMk cId="2264782412" sldId="276"/>
            <ac:picMk id="158" creationId="{5CACE375-3D03-40CC-9316-AEE8A60BBC4B}"/>
          </ac:picMkLst>
        </pc:picChg>
        <pc:picChg chg="del">
          <ac:chgData name="Guest User" userId="S::urn:spo:tenantanon#0e113b3c-ac9d-43ee-b5a5-2b7832f4f67c::" providerId="AD" clId="Web-{E8AB7A57-886C-3D39-217F-3CE44FFF8644}" dt="2026-01-26T16:49:48.123" v="6"/>
          <ac:picMkLst>
            <pc:docMk/>
            <pc:sldMk cId="2264782412" sldId="276"/>
            <ac:picMk id="159" creationId="{AE2FB82F-79BA-3391-F84F-BEC273AC0B1E}"/>
          </ac:picMkLst>
        </pc:picChg>
        <pc:picChg chg="del">
          <ac:chgData name="Guest User" userId="S::urn:spo:tenantanon#0e113b3c-ac9d-43ee-b5a5-2b7832f4f67c::" providerId="AD" clId="Web-{E8AB7A57-886C-3D39-217F-3CE44FFF8644}" dt="2026-01-26T16:49:47.639" v="5"/>
          <ac:picMkLst>
            <pc:docMk/>
            <pc:sldMk cId="2264782412" sldId="276"/>
            <ac:picMk id="160" creationId="{68F66947-A1F6-BCD7-802B-20B0AC915A95}"/>
          </ac:picMkLst>
        </pc:picChg>
        <pc:picChg chg="del">
          <ac:chgData name="Guest User" userId="S::urn:spo:tenantanon#0e113b3c-ac9d-43ee-b5a5-2b7832f4f67c::" providerId="AD" clId="Web-{E8AB7A57-886C-3D39-217F-3CE44FFF8644}" dt="2026-01-26T16:49:47.014" v="4"/>
          <ac:picMkLst>
            <pc:docMk/>
            <pc:sldMk cId="2264782412" sldId="276"/>
            <ac:picMk id="161" creationId="{2A222B63-A43C-6673-B277-E01A4A725575}"/>
          </ac:picMkLst>
        </pc:picChg>
        <pc:picChg chg="del">
          <ac:chgData name="Guest User" userId="S::urn:spo:tenantanon#0e113b3c-ac9d-43ee-b5a5-2b7832f4f67c::" providerId="AD" clId="Web-{E8AB7A57-886C-3D39-217F-3CE44FFF8644}" dt="2026-01-26T16:49:50.968" v="7"/>
          <ac:picMkLst>
            <pc:docMk/>
            <pc:sldMk cId="2264782412" sldId="276"/>
            <ac:picMk id="162" creationId="{E7CA771B-345E-E726-7A01-D983B8DEEC55}"/>
          </ac:picMkLst>
        </pc:picChg>
        <pc:picChg chg="del">
          <ac:chgData name="Guest User" userId="S::urn:spo:tenantanon#0e113b3c-ac9d-43ee-b5a5-2b7832f4f67c::" providerId="AD" clId="Web-{E8AB7A57-886C-3D39-217F-3CE44FFF8644}" dt="2026-01-26T16:49:50.983" v="8"/>
          <ac:picMkLst>
            <pc:docMk/>
            <pc:sldMk cId="2264782412" sldId="276"/>
            <ac:picMk id="163" creationId="{0E3B2DFD-E805-7141-408A-0C78EAC677EE}"/>
          </ac:picMkLst>
        </pc:picChg>
        <pc:picChg chg="del">
          <ac:chgData name="Guest User" userId="S::urn:spo:tenantanon#0e113b3c-ac9d-43ee-b5a5-2b7832f4f67c::" providerId="AD" clId="Web-{E8AB7A57-886C-3D39-217F-3CE44FFF8644}" dt="2026-01-26T16:49:50.999" v="9"/>
          <ac:picMkLst>
            <pc:docMk/>
            <pc:sldMk cId="2264782412" sldId="276"/>
            <ac:picMk id="164" creationId="{1C3C5780-CA90-264A-8076-7556F8081AF3}"/>
          </ac:picMkLst>
        </pc:picChg>
      </pc:sldChg>
    </pc:docChg>
  </pc:docChgLst>
  <pc:docChgLst>
    <pc:chgData name="Ignacio Llaneza" userId="ec3643cd-97b1-4d0d-b7d6-0f9f322dba90" providerId="ADAL" clId="{90C7FB0B-C987-4CC7-BD63-765A304F55EC}"/>
    <pc:docChg chg="undo custSel addSld modSld sldOrd">
      <pc:chgData name="Ignacio Llaneza" userId="ec3643cd-97b1-4d0d-b7d6-0f9f322dba90" providerId="ADAL" clId="{90C7FB0B-C987-4CC7-BD63-765A304F55EC}" dt="2026-01-26T16:35:52.536" v="175" actId="14100"/>
      <pc:docMkLst>
        <pc:docMk/>
      </pc:docMkLst>
      <pc:sldChg chg="addSp delSp modSp mod modTransition">
        <pc:chgData name="Ignacio Llaneza" userId="ec3643cd-97b1-4d0d-b7d6-0f9f322dba90" providerId="ADAL" clId="{90C7FB0B-C987-4CC7-BD63-765A304F55EC}" dt="2026-01-26T16:35:34.018" v="172" actId="1076"/>
        <pc:sldMkLst>
          <pc:docMk/>
          <pc:sldMk cId="0" sldId="256"/>
        </pc:sldMkLst>
        <pc:spChg chg="mod">
          <ac:chgData name="Ignacio Llaneza" userId="ec3643cd-97b1-4d0d-b7d6-0f9f322dba90" providerId="ADAL" clId="{90C7FB0B-C987-4CC7-BD63-765A304F55EC}" dt="2026-01-26T16:35:27.679" v="169" actId="1038"/>
          <ac:spMkLst>
            <pc:docMk/>
            <pc:sldMk cId="0" sldId="256"/>
            <ac:spMk id="136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7:54.169" v="32" actId="478"/>
          <ac:spMkLst>
            <pc:docMk/>
            <pc:sldMk cId="0" sldId="256"/>
            <ac:spMk id="138" creationId="{00000000-0000-0000-0000-000000000000}"/>
          </ac:spMkLst>
        </pc:spChg>
        <pc:picChg chg="del">
          <ac:chgData name="Ignacio Llaneza" userId="ec3643cd-97b1-4d0d-b7d6-0f9f322dba90" providerId="ADAL" clId="{90C7FB0B-C987-4CC7-BD63-765A304F55EC}" dt="2026-01-26T16:27:54.169" v="32" actId="478"/>
          <ac:picMkLst>
            <pc:docMk/>
            <pc:sldMk cId="0" sldId="256"/>
            <ac:picMk id="137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5:27.679" v="169" actId="1038"/>
          <ac:picMkLst>
            <pc:docMk/>
            <pc:sldMk cId="0" sldId="256"/>
            <ac:picMk id="139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5:34.018" v="172" actId="1076"/>
          <ac:picMkLst>
            <pc:docMk/>
            <pc:sldMk cId="0" sldId="256"/>
            <ac:picMk id="140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30:02.961" v="66" actId="478"/>
          <ac:picMkLst>
            <pc:docMk/>
            <pc:sldMk cId="0" sldId="256"/>
            <ac:picMk id="141" creationId="{00000000-0000-0000-0000-000000000000}"/>
          </ac:picMkLst>
        </pc:picChg>
        <pc:picChg chg="add mod">
          <ac:chgData name="Ignacio Llaneza" userId="ec3643cd-97b1-4d0d-b7d6-0f9f322dba90" providerId="ADAL" clId="{90C7FB0B-C987-4CC7-BD63-765A304F55EC}" dt="2026-01-26T16:35:30.691" v="170" actId="14100"/>
          <ac:picMkLst>
            <pc:docMk/>
            <pc:sldMk cId="0" sldId="256"/>
            <ac:picMk id="1026" creationId="{D75C10F6-1C70-4F43-6133-9060EF695E13}"/>
          </ac:picMkLst>
        </pc:picChg>
      </pc:sldChg>
      <pc:sldChg chg="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57"/>
        </pc:sldMkLst>
      </pc:sldChg>
      <pc:sldChg chg="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58"/>
        </pc:sldMkLst>
      </pc:sldChg>
      <pc:sldChg chg="addSp delSp modSp mod modTransition">
        <pc:chgData name="Ignacio Llaneza" userId="ec3643cd-97b1-4d0d-b7d6-0f9f322dba90" providerId="ADAL" clId="{90C7FB0B-C987-4CC7-BD63-765A304F55EC}" dt="2026-01-26T16:35:21.748" v="152" actId="1038"/>
        <pc:sldMkLst>
          <pc:docMk/>
          <pc:sldMk cId="0" sldId="259"/>
        </pc:sldMkLst>
        <pc:spChg chg="add mod">
          <ac:chgData name="Ignacio Llaneza" userId="ec3643cd-97b1-4d0d-b7d6-0f9f322dba90" providerId="ADAL" clId="{90C7FB0B-C987-4CC7-BD63-765A304F55EC}" dt="2026-01-26T16:35:21.748" v="152" actId="1038"/>
          <ac:spMkLst>
            <pc:docMk/>
            <pc:sldMk cId="0" sldId="259"/>
            <ac:spMk id="2" creationId="{10E68930-7F68-0CB5-26EA-8076E93F9911}"/>
          </ac:spMkLst>
        </pc:spChg>
        <pc:spChg chg="add">
          <ac:chgData name="Ignacio Llaneza" userId="ec3643cd-97b1-4d0d-b7d6-0f9f322dba90" providerId="ADAL" clId="{90C7FB0B-C987-4CC7-BD63-765A304F55EC}" dt="2026-01-26T16:34:18.307" v="115"/>
          <ac:spMkLst>
            <pc:docMk/>
            <pc:sldMk cId="0" sldId="259"/>
            <ac:spMk id="3" creationId="{C2FD9C51-B2C7-F973-D82E-BAC60E1BDB27}"/>
          </ac:spMkLst>
        </pc:spChg>
        <pc:spChg chg="add">
          <ac:chgData name="Ignacio Llaneza" userId="ec3643cd-97b1-4d0d-b7d6-0f9f322dba90" providerId="ADAL" clId="{90C7FB0B-C987-4CC7-BD63-765A304F55EC}" dt="2026-01-26T16:34:40.716" v="121"/>
          <ac:spMkLst>
            <pc:docMk/>
            <pc:sldMk cId="0" sldId="259"/>
            <ac:spMk id="5" creationId="{52D9FED8-3178-7F3A-3926-80DCF4B14138}"/>
          </ac:spMkLst>
        </pc:spChg>
        <pc:spChg chg="del">
          <ac:chgData name="Ignacio Llaneza" userId="ec3643cd-97b1-4d0d-b7d6-0f9f322dba90" providerId="ADAL" clId="{90C7FB0B-C987-4CC7-BD63-765A304F55EC}" dt="2026-01-26T16:28:15.110" v="40" actId="478"/>
          <ac:spMkLst>
            <pc:docMk/>
            <pc:sldMk cId="0" sldId="259"/>
            <ac:spMk id="137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8:15.110" v="40" actId="478"/>
          <ac:spMkLst>
            <pc:docMk/>
            <pc:sldMk cId="0" sldId="259"/>
            <ac:spMk id="139" creationId="{00000000-0000-0000-0000-000000000000}"/>
          </ac:spMkLst>
        </pc:spChg>
        <pc:picChg chg="add mod">
          <ac:chgData name="Ignacio Llaneza" userId="ec3643cd-97b1-4d0d-b7d6-0f9f322dba90" providerId="ADAL" clId="{90C7FB0B-C987-4CC7-BD63-765A304F55EC}" dt="2026-01-26T16:35:17.113" v="133" actId="14100"/>
          <ac:picMkLst>
            <pc:docMk/>
            <pc:sldMk cId="0" sldId="259"/>
            <ac:picMk id="4" creationId="{0BA0C7D5-1C95-27E5-ADEB-2B52AB60012E}"/>
          </ac:picMkLst>
        </pc:picChg>
        <pc:picChg chg="add mod modCrop">
          <ac:chgData name="Ignacio Llaneza" userId="ec3643cd-97b1-4d0d-b7d6-0f9f322dba90" providerId="ADAL" clId="{90C7FB0B-C987-4CC7-BD63-765A304F55EC}" dt="2026-01-26T16:35:02.463" v="130" actId="1076"/>
          <ac:picMkLst>
            <pc:docMk/>
            <pc:sldMk cId="0" sldId="259"/>
            <ac:picMk id="6" creationId="{76D5D2A3-C42C-8CF7-9DD6-34A663BE41B1}"/>
          </ac:picMkLst>
        </pc:picChg>
        <pc:picChg chg="del mod">
          <ac:chgData name="Ignacio Llaneza" userId="ec3643cd-97b1-4d0d-b7d6-0f9f322dba90" providerId="ADAL" clId="{90C7FB0B-C987-4CC7-BD63-765A304F55EC}" dt="2026-01-26T16:35:10.507" v="131" actId="478"/>
          <ac:picMkLst>
            <pc:docMk/>
            <pc:sldMk cId="0" sldId="259"/>
            <ac:picMk id="136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28:15.110" v="40" actId="478"/>
          <ac:picMkLst>
            <pc:docMk/>
            <pc:sldMk cId="0" sldId="259"/>
            <ac:picMk id="138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5:21.748" v="152" actId="1038"/>
          <ac:picMkLst>
            <pc:docMk/>
            <pc:sldMk cId="0" sldId="259"/>
            <ac:picMk id="140" creationId="{00000000-0000-0000-0000-000000000000}"/>
          </ac:picMkLst>
        </pc:picChg>
        <pc:picChg chg="del mod">
          <ac:chgData name="Ignacio Llaneza" userId="ec3643cd-97b1-4d0d-b7d6-0f9f322dba90" providerId="ADAL" clId="{90C7FB0B-C987-4CC7-BD63-765A304F55EC}" dt="2026-01-26T16:34:31.566" v="120" actId="478"/>
          <ac:picMkLst>
            <pc:docMk/>
            <pc:sldMk cId="0" sldId="259"/>
            <ac:picMk id="141" creationId="{00000000-0000-0000-0000-000000000000}"/>
          </ac:picMkLst>
        </pc:picChg>
      </pc:sldChg>
      <pc:sldChg chg="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60"/>
        </pc:sldMkLst>
      </pc:sldChg>
      <pc:sldChg chg="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61"/>
        </pc:sldMkLst>
      </pc:sldChg>
      <pc:sldChg chg="addSp delSp modSp mod modTransition">
        <pc:chgData name="Ignacio Llaneza" userId="ec3643cd-97b1-4d0d-b7d6-0f9f322dba90" providerId="ADAL" clId="{90C7FB0B-C987-4CC7-BD63-765A304F55EC}" dt="2026-01-26T16:33:55.279" v="114" actId="1076"/>
        <pc:sldMkLst>
          <pc:docMk/>
          <pc:sldMk cId="0" sldId="262"/>
        </pc:sldMkLst>
        <pc:spChg chg="add mod">
          <ac:chgData name="Ignacio Llaneza" userId="ec3643cd-97b1-4d0d-b7d6-0f9f322dba90" providerId="ADAL" clId="{90C7FB0B-C987-4CC7-BD63-765A304F55EC}" dt="2026-01-26T16:33:55.279" v="114" actId="1076"/>
          <ac:spMkLst>
            <pc:docMk/>
            <pc:sldMk cId="0" sldId="262"/>
            <ac:spMk id="2" creationId="{82888A1F-5F7D-A48D-D850-A1386795CBA6}"/>
          </ac:spMkLst>
        </pc:spChg>
        <pc:spChg chg="del">
          <ac:chgData name="Ignacio Llaneza" userId="ec3643cd-97b1-4d0d-b7d6-0f9f322dba90" providerId="ADAL" clId="{90C7FB0B-C987-4CC7-BD63-765A304F55EC}" dt="2026-01-26T16:28:35.239" v="51" actId="478"/>
          <ac:spMkLst>
            <pc:docMk/>
            <pc:sldMk cId="0" sldId="262"/>
            <ac:spMk id="136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8:35.239" v="51" actId="478"/>
          <ac:spMkLst>
            <pc:docMk/>
            <pc:sldMk cId="0" sldId="262"/>
            <ac:spMk id="138" creationId="{00000000-0000-0000-0000-000000000000}"/>
          </ac:spMkLst>
        </pc:spChg>
        <pc:picChg chg="del">
          <ac:chgData name="Ignacio Llaneza" userId="ec3643cd-97b1-4d0d-b7d6-0f9f322dba90" providerId="ADAL" clId="{90C7FB0B-C987-4CC7-BD63-765A304F55EC}" dt="2026-01-26T16:28:35.239" v="51" actId="478"/>
          <ac:picMkLst>
            <pc:docMk/>
            <pc:sldMk cId="0" sldId="262"/>
            <ac:picMk id="137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3:55.279" v="114" actId="1076"/>
          <ac:picMkLst>
            <pc:docMk/>
            <pc:sldMk cId="0" sldId="262"/>
            <ac:picMk id="139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33:51.643" v="113" actId="478"/>
          <ac:picMkLst>
            <pc:docMk/>
            <pc:sldMk cId="0" sldId="262"/>
            <ac:picMk id="140" creationId="{00000000-0000-0000-0000-000000000000}"/>
          </ac:picMkLst>
        </pc:picChg>
        <pc:picChg chg="del mod">
          <ac:chgData name="Ignacio Llaneza" userId="ec3643cd-97b1-4d0d-b7d6-0f9f322dba90" providerId="ADAL" clId="{90C7FB0B-C987-4CC7-BD63-765A304F55EC}" dt="2026-01-26T16:33:51.643" v="113" actId="478"/>
          <ac:picMkLst>
            <pc:docMk/>
            <pc:sldMk cId="0" sldId="262"/>
            <ac:picMk id="141" creationId="{00000000-0000-0000-0000-000000000000}"/>
          </ac:picMkLst>
        </pc:picChg>
        <pc:picChg chg="add mod">
          <ac:chgData name="Ignacio Llaneza" userId="ec3643cd-97b1-4d0d-b7d6-0f9f322dba90" providerId="ADAL" clId="{90C7FB0B-C987-4CC7-BD63-765A304F55EC}" dt="2026-01-26T16:33:49.894" v="112" actId="1076"/>
          <ac:picMkLst>
            <pc:docMk/>
            <pc:sldMk cId="0" sldId="262"/>
            <ac:picMk id="6146" creationId="{06C9EA4B-796C-427D-4729-28CC8F004F59}"/>
          </ac:picMkLst>
        </pc:picChg>
      </pc:sldChg>
      <pc:sldChg chg="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63"/>
        </pc:sldMkLst>
      </pc:sldChg>
      <pc:sldChg chg="addSp delSp modSp mod modTransition">
        <pc:chgData name="Ignacio Llaneza" userId="ec3643cd-97b1-4d0d-b7d6-0f9f322dba90" providerId="ADAL" clId="{90C7FB0B-C987-4CC7-BD63-765A304F55EC}" dt="2026-01-26T16:32:41.039" v="99" actId="1076"/>
        <pc:sldMkLst>
          <pc:docMk/>
          <pc:sldMk cId="0" sldId="264"/>
        </pc:sldMkLst>
        <pc:spChg chg="add mod">
          <ac:chgData name="Ignacio Llaneza" userId="ec3643cd-97b1-4d0d-b7d6-0f9f322dba90" providerId="ADAL" clId="{90C7FB0B-C987-4CC7-BD63-765A304F55EC}" dt="2026-01-26T16:32:41.039" v="99" actId="1076"/>
          <ac:spMkLst>
            <pc:docMk/>
            <pc:sldMk cId="0" sldId="264"/>
            <ac:spMk id="2" creationId="{8DF4B382-2BB2-8E1B-41BE-0C034E200D47}"/>
          </ac:spMkLst>
        </pc:spChg>
        <pc:spChg chg="del">
          <ac:chgData name="Ignacio Llaneza" userId="ec3643cd-97b1-4d0d-b7d6-0f9f322dba90" providerId="ADAL" clId="{90C7FB0B-C987-4CC7-BD63-765A304F55EC}" dt="2026-01-26T16:28:42.515" v="53" actId="478"/>
          <ac:spMkLst>
            <pc:docMk/>
            <pc:sldMk cId="0" sldId="264"/>
            <ac:spMk id="136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8:42.515" v="53" actId="478"/>
          <ac:spMkLst>
            <pc:docMk/>
            <pc:sldMk cId="0" sldId="264"/>
            <ac:spMk id="138" creationId="{00000000-0000-0000-0000-000000000000}"/>
          </ac:spMkLst>
        </pc:spChg>
        <pc:picChg chg="del">
          <ac:chgData name="Ignacio Llaneza" userId="ec3643cd-97b1-4d0d-b7d6-0f9f322dba90" providerId="ADAL" clId="{90C7FB0B-C987-4CC7-BD63-765A304F55EC}" dt="2026-01-26T16:28:42.515" v="53" actId="478"/>
          <ac:picMkLst>
            <pc:docMk/>
            <pc:sldMk cId="0" sldId="264"/>
            <ac:picMk id="137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2:41.039" v="99" actId="1076"/>
          <ac:picMkLst>
            <pc:docMk/>
            <pc:sldMk cId="0" sldId="264"/>
            <ac:picMk id="139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32:30.123" v="96" actId="478"/>
          <ac:picMkLst>
            <pc:docMk/>
            <pc:sldMk cId="0" sldId="264"/>
            <ac:picMk id="140" creationId="{00000000-0000-0000-0000-000000000000}"/>
          </ac:picMkLst>
        </pc:picChg>
        <pc:picChg chg="del mod">
          <ac:chgData name="Ignacio Llaneza" userId="ec3643cd-97b1-4d0d-b7d6-0f9f322dba90" providerId="ADAL" clId="{90C7FB0B-C987-4CC7-BD63-765A304F55EC}" dt="2026-01-26T16:32:30.123" v="96" actId="478"/>
          <ac:picMkLst>
            <pc:docMk/>
            <pc:sldMk cId="0" sldId="264"/>
            <ac:picMk id="141" creationId="{00000000-0000-0000-0000-000000000000}"/>
          </ac:picMkLst>
        </pc:picChg>
        <pc:picChg chg="add mod">
          <ac:chgData name="Ignacio Llaneza" userId="ec3643cd-97b1-4d0d-b7d6-0f9f322dba90" providerId="ADAL" clId="{90C7FB0B-C987-4CC7-BD63-765A304F55EC}" dt="2026-01-26T16:32:35.920" v="98" actId="1076"/>
          <ac:picMkLst>
            <pc:docMk/>
            <pc:sldMk cId="0" sldId="264"/>
            <ac:picMk id="4098" creationId="{01F50EB6-448B-4E34-52BA-7CB5BF32E7BE}"/>
          </ac:picMkLst>
        </pc:picChg>
      </pc:sldChg>
      <pc:sldChg chg="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65"/>
        </pc:sldMkLst>
      </pc:sldChg>
      <pc:sldChg chg="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66"/>
        </pc:sldMkLst>
      </pc:sldChg>
      <pc:sldChg chg="addSp delSp modSp add mod ord modTransition modNotes">
        <pc:chgData name="Ignacio Llaneza" userId="ec3643cd-97b1-4d0d-b7d6-0f9f322dba90" providerId="ADAL" clId="{90C7FB0B-C987-4CC7-BD63-765A304F55EC}" dt="2026-01-26T16:33:11.735" v="107" actId="14100"/>
        <pc:sldMkLst>
          <pc:docMk/>
          <pc:sldMk cId="0" sldId="267"/>
        </pc:sldMkLst>
        <pc:spChg chg="add mod">
          <ac:chgData name="Ignacio Llaneza" userId="ec3643cd-97b1-4d0d-b7d6-0f9f322dba90" providerId="ADAL" clId="{90C7FB0B-C987-4CC7-BD63-765A304F55EC}" dt="2026-01-26T16:33:07.861" v="105" actId="1076"/>
          <ac:spMkLst>
            <pc:docMk/>
            <pc:sldMk cId="0" sldId="267"/>
            <ac:spMk id="2" creationId="{2DDF7FC5-8089-4F81-0B05-F119FC6EFC42}"/>
          </ac:spMkLst>
        </pc:spChg>
        <pc:spChg chg="del">
          <ac:chgData name="Ignacio Llaneza" userId="ec3643cd-97b1-4d0d-b7d6-0f9f322dba90" providerId="ADAL" clId="{90C7FB0B-C987-4CC7-BD63-765A304F55EC}" dt="2026-01-26T16:29:01.050" v="59" actId="478"/>
          <ac:spMkLst>
            <pc:docMk/>
            <pc:sldMk cId="0" sldId="267"/>
            <ac:spMk id="136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9:01.050" v="59" actId="478"/>
          <ac:spMkLst>
            <pc:docMk/>
            <pc:sldMk cId="0" sldId="267"/>
            <ac:spMk id="138" creationId="{00000000-0000-0000-0000-000000000000}"/>
          </ac:spMkLst>
        </pc:spChg>
        <pc:picChg chg="add del mod">
          <ac:chgData name="Ignacio Llaneza" userId="ec3643cd-97b1-4d0d-b7d6-0f9f322dba90" providerId="ADAL" clId="{90C7FB0B-C987-4CC7-BD63-765A304F55EC}" dt="2026-01-26T16:32:57.295" v="100" actId="478"/>
          <ac:picMkLst>
            <pc:docMk/>
            <pc:sldMk cId="0" sldId="267"/>
            <ac:picMk id="3" creationId="{9691342B-D803-6FA5-16CB-9C0EEAC3CCAB}"/>
          </ac:picMkLst>
        </pc:picChg>
        <pc:picChg chg="del">
          <ac:chgData name="Ignacio Llaneza" userId="ec3643cd-97b1-4d0d-b7d6-0f9f322dba90" providerId="ADAL" clId="{90C7FB0B-C987-4CC7-BD63-765A304F55EC}" dt="2026-01-26T16:29:01.050" v="59" actId="478"/>
          <ac:picMkLst>
            <pc:docMk/>
            <pc:sldMk cId="0" sldId="267"/>
            <ac:picMk id="137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3:07.861" v="105" actId="1076"/>
          <ac:picMkLst>
            <pc:docMk/>
            <pc:sldMk cId="0" sldId="267"/>
            <ac:picMk id="139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33:05.023" v="104" actId="478"/>
          <ac:picMkLst>
            <pc:docMk/>
            <pc:sldMk cId="0" sldId="267"/>
            <ac:picMk id="140" creationId="{00000000-0000-0000-0000-000000000000}"/>
          </ac:picMkLst>
        </pc:picChg>
        <pc:picChg chg="add mod">
          <ac:chgData name="Ignacio Llaneza" userId="ec3643cd-97b1-4d0d-b7d6-0f9f322dba90" providerId="ADAL" clId="{90C7FB0B-C987-4CC7-BD63-765A304F55EC}" dt="2026-01-26T16:33:11.735" v="107" actId="14100"/>
          <ac:picMkLst>
            <pc:docMk/>
            <pc:sldMk cId="0" sldId="267"/>
            <ac:picMk id="5122" creationId="{EDBBEE5D-8F9D-4F06-E741-B5B411AC8C00}"/>
          </ac:picMkLst>
        </pc:picChg>
      </pc:sldChg>
      <pc:sldChg chg="add ord modTransition">
        <pc:chgData name="Ignacio Llaneza" userId="ec3643cd-97b1-4d0d-b7d6-0f9f322dba90" providerId="ADAL" clId="{90C7FB0B-C987-4CC7-BD63-765A304F55EC}" dt="2026-01-26T16:26:50.915" v="8"/>
        <pc:sldMkLst>
          <pc:docMk/>
          <pc:sldMk cId="0" sldId="268"/>
        </pc:sldMkLst>
      </pc:sldChg>
      <pc:sldChg chg="addSp delSp modSp add mod modTransition">
        <pc:chgData name="Ignacio Llaneza" userId="ec3643cd-97b1-4d0d-b7d6-0f9f322dba90" providerId="ADAL" clId="{90C7FB0B-C987-4CC7-BD63-765A304F55EC}" dt="2026-01-26T16:35:52.536" v="175" actId="14100"/>
        <pc:sldMkLst>
          <pc:docMk/>
          <pc:sldMk cId="0" sldId="269"/>
        </pc:sldMkLst>
        <pc:spChg chg="add mod">
          <ac:chgData name="Ignacio Llaneza" userId="ec3643cd-97b1-4d0d-b7d6-0f9f322dba90" providerId="ADAL" clId="{90C7FB0B-C987-4CC7-BD63-765A304F55EC}" dt="2026-01-26T16:31:51.605" v="88" actId="1076"/>
          <ac:spMkLst>
            <pc:docMk/>
            <pc:sldMk cId="0" sldId="269"/>
            <ac:spMk id="2" creationId="{57A2B56B-E878-ADD8-4A44-571CFE4B56F5}"/>
          </ac:spMkLst>
        </pc:spChg>
        <pc:spChg chg="del">
          <ac:chgData name="Ignacio Llaneza" userId="ec3643cd-97b1-4d0d-b7d6-0f9f322dba90" providerId="ADAL" clId="{90C7FB0B-C987-4CC7-BD63-765A304F55EC}" dt="2026-01-26T16:28:54.998" v="57" actId="478"/>
          <ac:spMkLst>
            <pc:docMk/>
            <pc:sldMk cId="0" sldId="269"/>
            <ac:spMk id="136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8:54.998" v="57" actId="478"/>
          <ac:spMkLst>
            <pc:docMk/>
            <pc:sldMk cId="0" sldId="269"/>
            <ac:spMk id="138" creationId="{00000000-0000-0000-0000-000000000000}"/>
          </ac:spMkLst>
        </pc:spChg>
        <pc:picChg chg="del">
          <ac:chgData name="Ignacio Llaneza" userId="ec3643cd-97b1-4d0d-b7d6-0f9f322dba90" providerId="ADAL" clId="{90C7FB0B-C987-4CC7-BD63-765A304F55EC}" dt="2026-01-26T16:28:54.998" v="57" actId="478"/>
          <ac:picMkLst>
            <pc:docMk/>
            <pc:sldMk cId="0" sldId="269"/>
            <ac:picMk id="137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1:51.605" v="88" actId="1076"/>
          <ac:picMkLst>
            <pc:docMk/>
            <pc:sldMk cId="0" sldId="269"/>
            <ac:picMk id="139" creationId="{00000000-0000-0000-0000-000000000000}"/>
          </ac:picMkLst>
        </pc:picChg>
        <pc:picChg chg="del mod">
          <ac:chgData name="Ignacio Llaneza" userId="ec3643cd-97b1-4d0d-b7d6-0f9f322dba90" providerId="ADAL" clId="{90C7FB0B-C987-4CC7-BD63-765A304F55EC}" dt="2026-01-26T16:31:47.734" v="87" actId="478"/>
          <ac:picMkLst>
            <pc:docMk/>
            <pc:sldMk cId="0" sldId="269"/>
            <ac:picMk id="140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31:47.734" v="87" actId="478"/>
          <ac:picMkLst>
            <pc:docMk/>
            <pc:sldMk cId="0" sldId="269"/>
            <ac:picMk id="141" creationId="{00000000-0000-0000-0000-000000000000}"/>
          </ac:picMkLst>
        </pc:picChg>
        <pc:picChg chg="add mod">
          <ac:chgData name="Ignacio Llaneza" userId="ec3643cd-97b1-4d0d-b7d6-0f9f322dba90" providerId="ADAL" clId="{90C7FB0B-C987-4CC7-BD63-765A304F55EC}" dt="2026-01-26T16:35:52.536" v="175" actId="14100"/>
          <ac:picMkLst>
            <pc:docMk/>
            <pc:sldMk cId="0" sldId="269"/>
            <ac:picMk id="3074" creationId="{4E87D4EF-497B-B79A-4D04-C85356A2DE04}"/>
          </ac:picMkLst>
        </pc:picChg>
      </pc:sldChg>
      <pc:sldChg chg="add 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70"/>
        </pc:sldMkLst>
      </pc:sldChg>
      <pc:sldChg chg="addSp delSp modSp add mod ord modTransition modNotes">
        <pc:chgData name="Ignacio Llaneza" userId="ec3643cd-97b1-4d0d-b7d6-0f9f322dba90" providerId="ADAL" clId="{90C7FB0B-C987-4CC7-BD63-765A304F55EC}" dt="2026-01-26T16:35:48.134" v="174" actId="1076"/>
        <pc:sldMkLst>
          <pc:docMk/>
          <pc:sldMk cId="0" sldId="271"/>
        </pc:sldMkLst>
        <pc:spChg chg="add mod">
          <ac:chgData name="Ignacio Llaneza" userId="ec3643cd-97b1-4d0d-b7d6-0f9f322dba90" providerId="ADAL" clId="{90C7FB0B-C987-4CC7-BD63-765A304F55EC}" dt="2026-01-26T16:32:05.554" v="91" actId="1076"/>
          <ac:spMkLst>
            <pc:docMk/>
            <pc:sldMk cId="0" sldId="271"/>
            <ac:spMk id="2" creationId="{E3568A79-931C-577A-6AB8-936588BA3FDD}"/>
          </ac:spMkLst>
        </pc:spChg>
        <pc:spChg chg="del">
          <ac:chgData name="Ignacio Llaneza" userId="ec3643cd-97b1-4d0d-b7d6-0f9f322dba90" providerId="ADAL" clId="{90C7FB0B-C987-4CC7-BD63-765A304F55EC}" dt="2026-01-26T16:28:49.085" v="55" actId="478"/>
          <ac:spMkLst>
            <pc:docMk/>
            <pc:sldMk cId="0" sldId="271"/>
            <ac:spMk id="136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8:49.085" v="55" actId="478"/>
          <ac:spMkLst>
            <pc:docMk/>
            <pc:sldMk cId="0" sldId="271"/>
            <ac:spMk id="138" creationId="{00000000-0000-0000-0000-000000000000}"/>
          </ac:spMkLst>
        </pc:spChg>
        <pc:picChg chg="add del mod">
          <ac:chgData name="Ignacio Llaneza" userId="ec3643cd-97b1-4d0d-b7d6-0f9f322dba90" providerId="ADAL" clId="{90C7FB0B-C987-4CC7-BD63-765A304F55EC}" dt="2026-01-26T16:32:01.387" v="90" actId="478"/>
          <ac:picMkLst>
            <pc:docMk/>
            <pc:sldMk cId="0" sldId="271"/>
            <ac:picMk id="3" creationId="{36472CBC-5466-8030-EB96-3DB584E250F2}"/>
          </ac:picMkLst>
        </pc:picChg>
        <pc:picChg chg="del">
          <ac:chgData name="Ignacio Llaneza" userId="ec3643cd-97b1-4d0d-b7d6-0f9f322dba90" providerId="ADAL" clId="{90C7FB0B-C987-4CC7-BD63-765A304F55EC}" dt="2026-01-26T16:28:49.085" v="55" actId="478"/>
          <ac:picMkLst>
            <pc:docMk/>
            <pc:sldMk cId="0" sldId="271"/>
            <ac:picMk id="137" creationId="{00000000-0000-0000-0000-000000000000}"/>
          </ac:picMkLst>
        </pc:picChg>
        <pc:picChg chg="mod">
          <ac:chgData name="Ignacio Llaneza" userId="ec3643cd-97b1-4d0d-b7d6-0f9f322dba90" providerId="ADAL" clId="{90C7FB0B-C987-4CC7-BD63-765A304F55EC}" dt="2026-01-26T16:32:05.554" v="91" actId="1076"/>
          <ac:picMkLst>
            <pc:docMk/>
            <pc:sldMk cId="0" sldId="271"/>
            <ac:picMk id="139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30:47.289" v="75" actId="478"/>
          <ac:picMkLst>
            <pc:docMk/>
            <pc:sldMk cId="0" sldId="271"/>
            <ac:picMk id="140" creationId="{00000000-0000-0000-0000-000000000000}"/>
          </ac:picMkLst>
        </pc:picChg>
        <pc:picChg chg="del">
          <ac:chgData name="Ignacio Llaneza" userId="ec3643cd-97b1-4d0d-b7d6-0f9f322dba90" providerId="ADAL" clId="{90C7FB0B-C987-4CC7-BD63-765A304F55EC}" dt="2026-01-26T16:31:03.218" v="80" actId="478"/>
          <ac:picMkLst>
            <pc:docMk/>
            <pc:sldMk cId="0" sldId="271"/>
            <ac:picMk id="141" creationId="{00000000-0000-0000-0000-000000000000}"/>
          </ac:picMkLst>
        </pc:picChg>
        <pc:picChg chg="add mod">
          <ac:chgData name="Ignacio Llaneza" userId="ec3643cd-97b1-4d0d-b7d6-0f9f322dba90" providerId="ADAL" clId="{90C7FB0B-C987-4CC7-BD63-765A304F55EC}" dt="2026-01-26T16:35:48.134" v="174" actId="1076"/>
          <ac:picMkLst>
            <pc:docMk/>
            <pc:sldMk cId="0" sldId="271"/>
            <ac:picMk id="2050" creationId="{D6E57A09-A09D-F78D-8EF1-5E13F42F6DB6}"/>
          </ac:picMkLst>
        </pc:picChg>
      </pc:sldChg>
      <pc:sldChg chg="add ord modTransition">
        <pc:chgData name="Ignacio Llaneza" userId="ec3643cd-97b1-4d0d-b7d6-0f9f322dba90" providerId="ADAL" clId="{90C7FB0B-C987-4CC7-BD63-765A304F55EC}" dt="2026-01-26T16:26:46.132" v="6"/>
        <pc:sldMkLst>
          <pc:docMk/>
          <pc:sldMk cId="0" sldId="272"/>
        </pc:sldMkLst>
      </pc:sldChg>
      <pc:sldChg chg="add ord modTransition">
        <pc:chgData name="Ignacio Llaneza" userId="ec3643cd-97b1-4d0d-b7d6-0f9f322dba90" providerId="ADAL" clId="{90C7FB0B-C987-4CC7-BD63-765A304F55EC}" dt="2026-01-26T16:26:46.132" v="6"/>
        <pc:sldMkLst>
          <pc:docMk/>
          <pc:sldMk cId="0" sldId="273"/>
        </pc:sldMkLst>
      </pc:sldChg>
      <pc:sldChg chg="addSp delSp modSp add mod modTransition">
        <pc:chgData name="Ignacio Llaneza" userId="ec3643cd-97b1-4d0d-b7d6-0f9f322dba90" providerId="ADAL" clId="{90C7FB0B-C987-4CC7-BD63-765A304F55EC}" dt="2026-01-26T16:29:24.133" v="65"/>
        <pc:sldMkLst>
          <pc:docMk/>
          <pc:sldMk cId="0" sldId="274"/>
        </pc:sldMkLst>
        <pc:spChg chg="add mod">
          <ac:chgData name="Ignacio Llaneza" userId="ec3643cd-97b1-4d0d-b7d6-0f9f322dba90" providerId="ADAL" clId="{90C7FB0B-C987-4CC7-BD63-765A304F55EC}" dt="2026-01-26T16:29:24.133" v="65"/>
          <ac:spMkLst>
            <pc:docMk/>
            <pc:sldMk cId="0" sldId="274"/>
            <ac:spMk id="3" creationId="{1A22AB8F-6A9B-D9B6-7486-94E160A54331}"/>
          </ac:spMkLst>
        </pc:spChg>
        <pc:spChg chg="del">
          <ac:chgData name="Ignacio Llaneza" userId="ec3643cd-97b1-4d0d-b7d6-0f9f322dba90" providerId="ADAL" clId="{90C7FB0B-C987-4CC7-BD63-765A304F55EC}" dt="2026-01-26T16:29:14.558" v="63" actId="478"/>
          <ac:spMkLst>
            <pc:docMk/>
            <pc:sldMk cId="0" sldId="274"/>
            <ac:spMk id="136" creationId="{00000000-0000-0000-0000-000000000000}"/>
          </ac:spMkLst>
        </pc:spChg>
        <pc:spChg chg="del">
          <ac:chgData name="Ignacio Llaneza" userId="ec3643cd-97b1-4d0d-b7d6-0f9f322dba90" providerId="ADAL" clId="{90C7FB0B-C987-4CC7-BD63-765A304F55EC}" dt="2026-01-26T16:29:14.558" v="63" actId="478"/>
          <ac:spMkLst>
            <pc:docMk/>
            <pc:sldMk cId="0" sldId="274"/>
            <ac:spMk id="138" creationId="{00000000-0000-0000-0000-000000000000}"/>
          </ac:spMkLst>
        </pc:spChg>
        <pc:picChg chg="add mod">
          <ac:chgData name="Ignacio Llaneza" userId="ec3643cd-97b1-4d0d-b7d6-0f9f322dba90" providerId="ADAL" clId="{90C7FB0B-C987-4CC7-BD63-765A304F55EC}" dt="2026-01-26T16:29:16.388" v="64"/>
          <ac:picMkLst>
            <pc:docMk/>
            <pc:sldMk cId="0" sldId="274"/>
            <ac:picMk id="2" creationId="{582E05EA-75AD-36CA-2FDF-BEEF516C50A2}"/>
          </ac:picMkLst>
        </pc:picChg>
        <pc:picChg chg="del">
          <ac:chgData name="Ignacio Llaneza" userId="ec3643cd-97b1-4d0d-b7d6-0f9f322dba90" providerId="ADAL" clId="{90C7FB0B-C987-4CC7-BD63-765A304F55EC}" dt="2026-01-26T16:29:14.558" v="63" actId="478"/>
          <ac:picMkLst>
            <pc:docMk/>
            <pc:sldMk cId="0" sldId="274"/>
            <ac:picMk id="137" creationId="{00000000-0000-0000-0000-000000000000}"/>
          </ac:picMkLst>
        </pc:picChg>
      </pc:sldChg>
      <pc:sldChg chg="add modTransition">
        <pc:chgData name="Ignacio Llaneza" userId="ec3643cd-97b1-4d0d-b7d6-0f9f322dba90" providerId="ADAL" clId="{90C7FB0B-C987-4CC7-BD63-765A304F55EC}" dt="2026-01-25T22:48:01.624" v="4"/>
        <pc:sldMkLst>
          <pc:docMk/>
          <pc:sldMk cId="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tw.usatoday.com/story/entertainment/pop-culture/2025/03/14/best-irish-whiskeys-st-patricks-day-guide-jameson-natterjack/81960562007/" TargetMode="External"/><Relationship Id="rId3" Type="http://schemas.openxmlformats.org/officeDocument/2006/relationships/hyperlink" Target="https://www.insidehook.com/spirits/muff-liquor-company-gin-vodka-irish-whiskey-review" TargetMode="External"/><Relationship Id="rId7" Type="http://schemas.openxmlformats.org/officeDocument/2006/relationships/hyperlink" Target="https://www.drinkhacker.com/2025/04/10/review-the-muff-irish-vodka-gin-and-whiskey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orbes.com/sites/hudsonlindenberger/2025/12/05/the-relentless-rise-of-muff-liquor-and-the-founder-who-refused-to-quit/" TargetMode="External"/><Relationship Id="rId5" Type="http://schemas.openxmlformats.org/officeDocument/2006/relationships/hyperlink" Target="https://www.wineenthusiast.com/toplists/100-best-spirits-of-2025/?srsltid=AfmBOorO2sIB5ICAsSpSH8R0rSM6ojZibx92BKoWPOGcl7b1v1JXbVt9" TargetMode="External"/><Relationship Id="rId4" Type="http://schemas.openxmlformats.org/officeDocument/2006/relationships/hyperlink" Target="https://robbreport.com/food-drink/spirits/gallery/best-irish-whiskey-brands-1235509136/redbreast_15/" TargetMode="External"/><Relationship Id="rId9" Type="http://schemas.openxmlformats.org/officeDocument/2006/relationships/hyperlink" Target="https://www.themanual.com/food-and-drink/muff-liquor-company/#dt-heading-where-can-i-buy-them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tw.usatoday.com/story/entertainment/pop-culture/2025/03/14/best-irish-whiskeys-st-patricks-day-guide-jameson-natterjack/81960562007/" TargetMode="External"/><Relationship Id="rId3" Type="http://schemas.openxmlformats.org/officeDocument/2006/relationships/hyperlink" Target="https://www.insidehook.com/spirits/muff-liquor-company-gin-vodka-irish-whiskey-review" TargetMode="External"/><Relationship Id="rId7" Type="http://schemas.openxmlformats.org/officeDocument/2006/relationships/hyperlink" Target="https://www.drinkhacker.com/2025/04/10/review-the-muff-irish-vodka-gin-and-whiskey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orbes.com/sites/hudsonlindenberger/2025/12/05/the-relentless-rise-of-muff-liquor-and-the-founder-who-refused-to-quit/" TargetMode="External"/><Relationship Id="rId5" Type="http://schemas.openxmlformats.org/officeDocument/2006/relationships/hyperlink" Target="https://www.wineenthusiast.com/toplists/100-best-spirits-of-2025/?srsltid=AfmBOorO2sIB5ICAsSpSH8R0rSM6ojZibx92BKoWPOGcl7b1v1JXbVt9" TargetMode="External"/><Relationship Id="rId4" Type="http://schemas.openxmlformats.org/officeDocument/2006/relationships/hyperlink" Target="https://robbreport.com/food-drink/spirits/gallery/best-irish-whiskey-brands-1235509136/redbreast_15/" TargetMode="External"/><Relationship Id="rId9" Type="http://schemas.openxmlformats.org/officeDocument/2006/relationships/hyperlink" Target="https://www.themanual.com/food-and-drink/muff-liquor-company/#dt-heading-where-can-i-buy-the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a3c04446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3ba3c04446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9c28ea5e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3b9c28ea5e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https://www.insidehook.com/spirits/muff-liquor-company-gin-vodka-irish-whiskey-review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https://robbreport.com/food-drink/spirits/gallery/best-irish-whiskey-brands-1235509136/redbreast_15/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https://www.wineenthusiast.com/toplists/100-best-spirits-of-2025/?srsltid=AfmBOorO2sIB5ICAsSpSH8R0rSM6ojZibx92BKoWPOGcl7b1v1JXbVt9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https://www.forbes.com/sites/hudsonlindenberger/2025/12/05/the-relentless-rise-of-muff-liquor-and-the-founder-who-refused-to-quit/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https://www.drinkhacker.com/2025/04/10/review-the-muff-irish-vodka-gin-and-whiskey/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https://ftw.usatoday.com/story/entertainment/pop-culture/2025/03/14/best-irish-whiskeys-st-patricks-day-guide-jameson-natterjack/81960562007/#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https://www.themanual.com/food-and-drink/muff-liquor-company/#dt-heading-where-can-i-buy-them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9c28ea5e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3b9c28ea5e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https://www.insidehook.com/spirits/muff-liquor-company-gin-vodka-irish-whiskey-review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https://robbreport.com/food-drink/spirits/gallery/best-irish-whiskey-brands-1235509136/redbreast_15/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https://www.wineenthusiast.com/toplists/100-best-spirits-of-2025/?srsltid=AfmBOorO2sIB5ICAsSpSH8R0rSM6ojZibx92BKoWPOGcl7b1v1JXbVt9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https://www.forbes.com/sites/hudsonlindenberger/2025/12/05/the-relentless-rise-of-muff-liquor-and-the-founder-who-refused-to-quit/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https://www.drinkhacker.com/2025/04/10/review-the-muff-irish-vodka-gin-and-whiskey/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https://ftw.usatoday.com/story/entertainment/pop-culture/2025/03/14/best-irish-whiskeys-st-patricks-day-guide-jameson-natterjack/81960562007/#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https://www.themanual.com/food-and-drink/muff-liquor-company/#dt-heading-where-can-i-buy-them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0bd39a91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3a0bd39a91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7857514-A5BB-B043-49B0-2B8533D03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7214B536-1EF8-50B6-42A5-2596C28ECD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7:notes">
            <a:extLst>
              <a:ext uri="{FF2B5EF4-FFF2-40B4-BE49-F238E27FC236}">
                <a16:creationId xmlns:a16="http://schemas.microsoft.com/office/drawing/2014/main" id="{E251638D-66E4-9D64-98B2-EE119941B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4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16"/>
          <p:cNvGrpSpPr/>
          <p:nvPr/>
        </p:nvGrpSpPr>
        <p:grpSpPr>
          <a:xfrm>
            <a:off x="3644575" y="4756326"/>
            <a:ext cx="1854836" cy="326674"/>
            <a:chOff x="3676725" y="4730251"/>
            <a:chExt cx="1854836" cy="326674"/>
          </a:xfrm>
        </p:grpSpPr>
        <p:sp>
          <p:nvSpPr>
            <p:cNvPr id="13" name="Google Shape;13;p16"/>
            <p:cNvSpPr/>
            <p:nvPr/>
          </p:nvSpPr>
          <p:spPr>
            <a:xfrm>
              <a:off x="3676725" y="4771925"/>
              <a:ext cx="1812300" cy="28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88838" y="4730251"/>
              <a:ext cx="1742723" cy="271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7" name="Google Shape;87;p3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rter page Text">
  <p:cSld name="Quarter page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3"/>
          <p:cNvSpPr txBox="1">
            <a:spLocks noGrp="1"/>
          </p:cNvSpPr>
          <p:nvPr>
            <p:ph type="body" idx="1"/>
          </p:nvPr>
        </p:nvSpPr>
        <p:spPr>
          <a:xfrm>
            <a:off x="277373" y="1104497"/>
            <a:ext cx="8327700" cy="3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2" name="Google Shape;92;p33"/>
          <p:cNvCxnSpPr/>
          <p:nvPr/>
        </p:nvCxnSpPr>
        <p:spPr>
          <a:xfrm>
            <a:off x="0" y="4973855"/>
            <a:ext cx="9144000" cy="14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93;p33"/>
          <p:cNvCxnSpPr/>
          <p:nvPr/>
        </p:nvCxnSpPr>
        <p:spPr>
          <a:xfrm>
            <a:off x="359140" y="924100"/>
            <a:ext cx="6022500" cy="0"/>
          </a:xfrm>
          <a:prstGeom prst="straightConnector1">
            <a:avLst/>
          </a:prstGeom>
          <a:noFill/>
          <a:ln w="9525" cap="flat" cmpd="sng">
            <a:solidFill>
              <a:srgbClr val="25AAE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33"/>
          <p:cNvSpPr txBox="1">
            <a:spLocks noGrp="1"/>
          </p:cNvSpPr>
          <p:nvPr>
            <p:ph type="title"/>
          </p:nvPr>
        </p:nvSpPr>
        <p:spPr>
          <a:xfrm>
            <a:off x="359140" y="359411"/>
            <a:ext cx="62643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pic>
        <p:nvPicPr>
          <p:cNvPr id="95" name="Google Shape;95;p33"/>
          <p:cNvPicPr preferRelativeResize="0"/>
          <p:nvPr/>
        </p:nvPicPr>
        <p:blipFill rotWithShape="1">
          <a:blip r:embed="rId3">
            <a:alphaModFix/>
          </a:blip>
          <a:srcRect l="4687" t="32265" r="6525" b="27902"/>
          <a:stretch/>
        </p:blipFill>
        <p:spPr>
          <a:xfrm>
            <a:off x="7569623" y="4357334"/>
            <a:ext cx="1443789" cy="48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3"/>
          <p:cNvPicPr preferRelativeResize="0"/>
          <p:nvPr/>
        </p:nvPicPr>
        <p:blipFill rotWithShape="1">
          <a:blip r:embed="rId4">
            <a:alphaModFix/>
          </a:blip>
          <a:srcRect t="24004" b="29185"/>
          <a:stretch/>
        </p:blipFill>
        <p:spPr>
          <a:xfrm>
            <a:off x="100550" y="85462"/>
            <a:ext cx="1443775" cy="506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2">
  <p:cSld name="SECTION_TITLE_AND_DESCRIPTION_1_1_1_1_1_2_3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1846050" y="0"/>
            <a:ext cx="54519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000"/>
              <a:buFont typeface="Raleway Medium"/>
              <a:buNone/>
              <a:defRPr sz="20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 Medium"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99" name="Google Shape;99;p34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0250" y="4995925"/>
            <a:ext cx="1323825" cy="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8540" y="4853675"/>
            <a:ext cx="246900" cy="2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4"/>
          <p:cNvSpPr/>
          <p:nvPr/>
        </p:nvSpPr>
        <p:spPr>
          <a:xfrm>
            <a:off x="254775" y="512300"/>
            <a:ext cx="8648700" cy="4219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76200" dir="5400000" algn="bl" rotWithShape="0">
              <a:srgbClr val="D9D9D9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4"/>
          <p:cNvSpPr txBox="1">
            <a:spLocks noGrp="1"/>
          </p:cNvSpPr>
          <p:nvPr>
            <p:ph type="subTitle" idx="1"/>
          </p:nvPr>
        </p:nvSpPr>
        <p:spPr>
          <a:xfrm>
            <a:off x="460300" y="864738"/>
            <a:ext cx="8313300" cy="3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aleway"/>
              <a:buNone/>
              <a:defRPr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subTitle" idx="2"/>
          </p:nvPr>
        </p:nvSpPr>
        <p:spPr>
          <a:xfrm>
            <a:off x="153525" y="4883463"/>
            <a:ext cx="44502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/>
          <p:nvPr/>
        </p:nvSpPr>
        <p:spPr>
          <a:xfrm>
            <a:off x="4413375" y="4853675"/>
            <a:ext cx="397800" cy="28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9363" y="4882763"/>
            <a:ext cx="275163" cy="2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">
  <p:cSld name="SECTION_TITLE_AND_DESCRIPTION_1_1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/>
          <p:nvPr/>
        </p:nvSpPr>
        <p:spPr>
          <a:xfrm>
            <a:off x="-47325" y="4804100"/>
            <a:ext cx="1927800" cy="33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597700" y="6546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3000"/>
              <a:buFont typeface="Raleway"/>
              <a:buNone/>
              <a:defRPr sz="3000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ubTitle" idx="1"/>
          </p:nvPr>
        </p:nvSpPr>
        <p:spPr>
          <a:xfrm>
            <a:off x="597700" y="2012650"/>
            <a:ext cx="40452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aleway"/>
              <a:buNone/>
              <a:defRPr sz="15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ubTitle" idx="2"/>
          </p:nvPr>
        </p:nvSpPr>
        <p:spPr>
          <a:xfrm>
            <a:off x="62800" y="4853675"/>
            <a:ext cx="44502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0250" y="4995925"/>
            <a:ext cx="1323825" cy="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7"/>
          <p:cNvSpPr txBox="1">
            <a:spLocks noGrp="1"/>
          </p:cNvSpPr>
          <p:nvPr>
            <p:ph type="subTitle" idx="3"/>
          </p:nvPr>
        </p:nvSpPr>
        <p:spPr>
          <a:xfrm>
            <a:off x="597700" y="2535100"/>
            <a:ext cx="4074300" cy="16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aleway"/>
              <a:buNone/>
              <a:defRPr sz="10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1 1">
  <p:cSld name="SECTION_TITLE_AND_DESCRIPTION_1_1_1_1_1_1_1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5"/>
          <p:cNvSpPr/>
          <p:nvPr/>
        </p:nvSpPr>
        <p:spPr>
          <a:xfrm>
            <a:off x="-34925" y="3641050"/>
            <a:ext cx="3928500" cy="15333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5"/>
          <p:cNvSpPr/>
          <p:nvPr/>
        </p:nvSpPr>
        <p:spPr>
          <a:xfrm flipH="1">
            <a:off x="3575700" y="3082700"/>
            <a:ext cx="5593800" cy="20916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5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title"/>
          </p:nvPr>
        </p:nvSpPr>
        <p:spPr>
          <a:xfrm>
            <a:off x="3187225" y="1379850"/>
            <a:ext cx="56493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400"/>
              <a:buNone/>
              <a:defRPr sz="24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title" idx="2"/>
          </p:nvPr>
        </p:nvSpPr>
        <p:spPr>
          <a:xfrm>
            <a:off x="3893725" y="2135613"/>
            <a:ext cx="42363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None/>
              <a:defRPr sz="14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subTitle" idx="1"/>
          </p:nvPr>
        </p:nvSpPr>
        <p:spPr>
          <a:xfrm>
            <a:off x="5096425" y="3162050"/>
            <a:ext cx="18309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14" name="Google Shape;114;p35"/>
          <p:cNvSpPr txBox="1"/>
          <p:nvPr/>
        </p:nvSpPr>
        <p:spPr>
          <a:xfrm>
            <a:off x="7082785" y="4897950"/>
            <a:ext cx="225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182 HOWARD STREET SAN FRANCISCO, CA 94105</a:t>
            </a:r>
            <a:endParaRPr sz="600" b="0" i="0" u="none" strike="noStrike" cap="none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15" name="Google Shape;115;p35"/>
          <p:cNvSpPr txBox="1"/>
          <p:nvPr/>
        </p:nvSpPr>
        <p:spPr>
          <a:xfrm>
            <a:off x="5401400" y="4897950"/>
            <a:ext cx="225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55 WEST 39TH ST. 5TH FL. NEW YORK, NY 10018 </a:t>
            </a:r>
            <a:endParaRPr sz="600" b="0" i="0" u="none" strike="noStrike" cap="none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16" name="Google Shape;116;p35"/>
          <p:cNvSpPr txBox="1"/>
          <p:nvPr/>
        </p:nvSpPr>
        <p:spPr>
          <a:xfrm>
            <a:off x="-566250" y="4897950"/>
            <a:ext cx="211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999999"/>
                </a:solidFill>
                <a:latin typeface="Raleway Light"/>
                <a:ea typeface="Raleway Light"/>
                <a:cs typeface="Raleway Light"/>
                <a:sym typeface="Raleway Light"/>
              </a:rPr>
              <a:t>COLANGELOPR.COM</a:t>
            </a:r>
            <a:endParaRPr sz="600" b="0" i="0" u="none" strike="noStrike" cap="none">
              <a:solidFill>
                <a:srgbClr val="999999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pic>
        <p:nvPicPr>
          <p:cNvPr id="117" name="Google Shape;117;p35"/>
          <p:cNvPicPr preferRelativeResize="0"/>
          <p:nvPr/>
        </p:nvPicPr>
        <p:blipFill rotWithShape="1">
          <a:blip r:embed="rId2">
            <a:alphaModFix/>
          </a:blip>
          <a:srcRect t="6468" b="6463"/>
          <a:stretch/>
        </p:blipFill>
        <p:spPr>
          <a:xfrm>
            <a:off x="7082782" y="4611349"/>
            <a:ext cx="1913531" cy="1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5"/>
          <p:cNvPicPr preferRelativeResize="0"/>
          <p:nvPr/>
        </p:nvPicPr>
        <p:blipFill rotWithShape="1">
          <a:blip r:embed="rId3">
            <a:alphaModFix/>
          </a:blip>
          <a:srcRect t="1468" b="-1468"/>
          <a:stretch/>
        </p:blipFill>
        <p:spPr>
          <a:xfrm>
            <a:off x="330250" y="269125"/>
            <a:ext cx="2838750" cy="366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2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6"/>
          <p:cNvSpPr txBox="1">
            <a:spLocks noGrp="1"/>
          </p:cNvSpPr>
          <p:nvPr>
            <p:ph type="title"/>
          </p:nvPr>
        </p:nvSpPr>
        <p:spPr>
          <a:xfrm>
            <a:off x="467800" y="1275088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3000"/>
              <a:buFont typeface="Raleway"/>
              <a:buNone/>
              <a:defRPr sz="3000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ubTitle" idx="1"/>
          </p:nvPr>
        </p:nvSpPr>
        <p:spPr>
          <a:xfrm>
            <a:off x="467800" y="2633063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aleway"/>
              <a:buNone/>
              <a:defRPr sz="15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900"/>
              <a:buFont typeface="Raleway"/>
              <a:buChar char="●"/>
              <a:defRPr sz="19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○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■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●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○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■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●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○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500"/>
              <a:buFont typeface="Raleway"/>
              <a:buChar char="■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subTitle" idx="3"/>
          </p:nvPr>
        </p:nvSpPr>
        <p:spPr>
          <a:xfrm>
            <a:off x="62800" y="4853675"/>
            <a:ext cx="44502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125" name="Google Shape;12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0250" y="4995925"/>
            <a:ext cx="1323825" cy="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3">
  <p:cSld name="SECTION_TITLE_AND_DESCRIPTION_1_1_1_5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7"/>
          <p:cNvSpPr/>
          <p:nvPr/>
        </p:nvSpPr>
        <p:spPr>
          <a:xfrm>
            <a:off x="-47325" y="4804100"/>
            <a:ext cx="1927800" cy="33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 txBox="1">
            <a:spLocks noGrp="1"/>
          </p:cNvSpPr>
          <p:nvPr>
            <p:ph type="title"/>
          </p:nvPr>
        </p:nvSpPr>
        <p:spPr>
          <a:xfrm>
            <a:off x="597700" y="1161925"/>
            <a:ext cx="52164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3000"/>
              <a:buFont typeface="Raleway"/>
              <a:buNone/>
              <a:defRPr sz="3000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subTitle" idx="1"/>
          </p:nvPr>
        </p:nvSpPr>
        <p:spPr>
          <a:xfrm>
            <a:off x="597700" y="2105150"/>
            <a:ext cx="52164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aleway"/>
              <a:buNone/>
              <a:defRPr sz="15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subTitle" idx="2"/>
          </p:nvPr>
        </p:nvSpPr>
        <p:spPr>
          <a:xfrm>
            <a:off x="597700" y="2535100"/>
            <a:ext cx="5253900" cy="23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aleway"/>
              <a:buNone/>
              <a:defRPr sz="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">
  <p:cSld name="SECTION_TITLE_AND_DESCRIPTION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425025" y="365850"/>
            <a:ext cx="5451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3000"/>
              <a:buFont typeface="Raleway Medium"/>
              <a:buNone/>
              <a:defRPr sz="3000"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 Medium"/>
              <a:buNone/>
              <a:defRPr sz="4200"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ubTitle" idx="1"/>
          </p:nvPr>
        </p:nvSpPr>
        <p:spPr>
          <a:xfrm>
            <a:off x="425025" y="1340175"/>
            <a:ext cx="47064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aleway"/>
              <a:buNone/>
              <a:defRPr sz="15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" name="Google Shape;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0250" y="4995925"/>
            <a:ext cx="1323825" cy="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9"/>
          <p:cNvSpPr txBox="1">
            <a:spLocks noGrp="1"/>
          </p:cNvSpPr>
          <p:nvPr>
            <p:ph type="subTitle" idx="2"/>
          </p:nvPr>
        </p:nvSpPr>
        <p:spPr>
          <a:xfrm>
            <a:off x="511350" y="1963525"/>
            <a:ext cx="3857700" cy="21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aleway"/>
              <a:buNone/>
              <a:defRPr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ubTitle" idx="3"/>
          </p:nvPr>
        </p:nvSpPr>
        <p:spPr>
          <a:xfrm>
            <a:off x="4874710" y="1963525"/>
            <a:ext cx="3857700" cy="21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aleway"/>
              <a:buNone/>
              <a:defRPr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None/>
              <a:defRPr sz="19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ubTitle" idx="4"/>
          </p:nvPr>
        </p:nvSpPr>
        <p:spPr>
          <a:xfrm>
            <a:off x="62800" y="4853675"/>
            <a:ext cx="44502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Raleway"/>
              <a:buNone/>
              <a:defRPr sz="7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None/>
              <a:defRPr sz="11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2">
  <p:cSld name="SECTION_TITLE_AND_DESCRIPTION_1_1_1_1_1_1_1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18"/>
          <p:cNvSpPr/>
          <p:nvPr/>
        </p:nvSpPr>
        <p:spPr>
          <a:xfrm>
            <a:off x="307825" y="4541600"/>
            <a:ext cx="8523300" cy="14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683350" y="1470300"/>
            <a:ext cx="78078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6000"/>
              <a:buNone/>
              <a:defRPr sz="6000">
                <a:solidFill>
                  <a:srgbClr val="A61E2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1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aleway Medium"/>
              <a:buNone/>
              <a:defRPr sz="3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" name="Google Shape;38;p22"/>
          <p:cNvGrpSpPr/>
          <p:nvPr/>
        </p:nvGrpSpPr>
        <p:grpSpPr>
          <a:xfrm>
            <a:off x="3644575" y="4756326"/>
            <a:ext cx="1854836" cy="326674"/>
            <a:chOff x="3676725" y="4730251"/>
            <a:chExt cx="1854836" cy="326674"/>
          </a:xfrm>
        </p:grpSpPr>
        <p:sp>
          <p:nvSpPr>
            <p:cNvPr id="39" name="Google Shape;39;p22"/>
            <p:cNvSpPr/>
            <p:nvPr/>
          </p:nvSpPr>
          <p:spPr>
            <a:xfrm>
              <a:off x="3676725" y="4771925"/>
              <a:ext cx="1812300" cy="28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40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88838" y="4730251"/>
              <a:ext cx="1742723" cy="271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>
            <a:spLocks noGrp="1"/>
          </p:cNvSpPr>
          <p:nvPr>
            <p:ph type="title"/>
          </p:nvPr>
        </p:nvSpPr>
        <p:spPr>
          <a:xfrm>
            <a:off x="551900" y="1275088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aleway"/>
              <a:buNone/>
              <a:defRPr sz="4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ubTitle" idx="1"/>
          </p:nvPr>
        </p:nvSpPr>
        <p:spPr>
          <a:xfrm>
            <a:off x="551900" y="2633063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900"/>
              <a:buFont typeface="Raleway"/>
              <a:buChar char="●"/>
              <a:defRPr sz="19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○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■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●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○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■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●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Raleway"/>
              <a:buChar char="○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500"/>
              <a:buFont typeface="Raleway"/>
              <a:buChar char="■"/>
              <a:defRPr sz="15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564108" y="-27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subTitle" idx="3"/>
          </p:nvPr>
        </p:nvSpPr>
        <p:spPr>
          <a:xfrm>
            <a:off x="62800" y="4853675"/>
            <a:ext cx="44502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aleway"/>
              <a:buNone/>
              <a:defRPr sz="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47" name="Google Shape;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0250" y="4995925"/>
            <a:ext cx="1323825" cy="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hyperlink" Target="https://www.esquire.com/food-drink/drinks/g69147158/halloween-drinks/" TargetMode="External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bes.com/sites/johnkell/2025/11/13/17-thanksgiving-cocktails-that-deserve-a-spot-next-to-the-turkey/" TargetMode="External"/><Relationship Id="rId11" Type="http://schemas.openxmlformats.org/officeDocument/2006/relationships/image" Target="../media/image84.png"/><Relationship Id="rId5" Type="http://schemas.openxmlformats.org/officeDocument/2006/relationships/image" Target="../media/image17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hyperlink" Target="https://www.foodandwine.com/chocolate-espresso-martini-recipe-11864156" TargetMode="External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hyperlink" Target="https://www.chowhound.com/1811073/chocolate-cocktails-to-know/" TargetMode="Externa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manual.com/food-and-drink/low-abv-cocktails/#dt-heading-the-low-abv-6" TargetMode="External"/><Relationship Id="rId11" Type="http://schemas.openxmlformats.org/officeDocument/2006/relationships/image" Target="../media/image93.png"/><Relationship Id="rId5" Type="http://schemas.openxmlformats.org/officeDocument/2006/relationships/image" Target="../media/image17.png"/><Relationship Id="rId10" Type="http://schemas.openxmlformats.org/officeDocument/2006/relationships/image" Target="../media/image92.png"/><Relationship Id="rId4" Type="http://schemas.openxmlformats.org/officeDocument/2006/relationships/hyperlink" Target="https://www.cleveland.com/entertainment/2025/03/drink-to-national-espresso-martini-day-with-the-best-espresso-martini-recipes.html" TargetMode="Externa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hyperlink" Target="https://robbreport.com/food-drink/spirits/gallery/best-irish-whiskey-brands-1235509136/" TargetMode="Externa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bes.com/sites/hudsonlindenberger/2025/12/05/the-relentless-rise-of-muff-liquor-and-the-founder-who-refused-to-quit/" TargetMode="External"/><Relationship Id="rId11" Type="http://schemas.openxmlformats.org/officeDocument/2006/relationships/image" Target="../media/image103.png"/><Relationship Id="rId5" Type="http://schemas.openxmlformats.org/officeDocument/2006/relationships/image" Target="../media/image1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hyperlink" Target="https://www.wineenthusiast.com/toplists/100-best-spirits-of-2025/?srsltid=AfmBOorO2sIB5ICAsSpSH8R0rSM6ojZibx92BKoWPOGcl7b1v1JXbVt9" TargetMode="External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hyperlink" Target="https://www.insidehook.com/spirits/muff-liquor-company-gin-vodka-irish-whiskey-review" TargetMode="Externa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manual.com/food-and-drink/muff-liquor-company/#dt-heading-where-can-i-buy-them" TargetMode="External"/><Relationship Id="rId11" Type="http://schemas.openxmlformats.org/officeDocument/2006/relationships/image" Target="../media/image112.png"/><Relationship Id="rId5" Type="http://schemas.openxmlformats.org/officeDocument/2006/relationships/image" Target="../media/image17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hyperlink" Target="https://ftw.usatoday.com/story/entertainment/pop-culture/2025/03/14/best-irish-whiskeys-st-patricks-day-guide-jameson-natterjack/81960562007/" TargetMode="Externa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hyperlink" Target="https://www.forbes.com/sites/emilyprice/2025/12/31/6-non-alcoholic-cocktails-bring-the-flavor-without-the-hangover/" TargetMode="External"/><Relationship Id="rId7" Type="http://schemas.openxmlformats.org/officeDocument/2006/relationships/image" Target="../media/image56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cusdailynews.com/from-sweet-to-chic-mothers-day-gifts-that-hit-the-mark/" TargetMode="External"/><Relationship Id="rId11" Type="http://schemas.openxmlformats.org/officeDocument/2006/relationships/image" Target="../media/image122.png"/><Relationship Id="rId5" Type="http://schemas.openxmlformats.org/officeDocument/2006/relationships/image" Target="../media/image17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hyperlink" Target="https://cassiuslife.com/playlist/mothers-day-cocktails-bottles-roundup-2025/" TargetMode="External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hyperlink" Target="https://www.forbes.com/sites/claudiaalarcon/2025/11/23/holiday-gift-guide-2025-the-coolest-liqueurs-and-amari-for-home-bars/" TargetMode="External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hotimes.com/2025-holiday-gift-guide-by-shaena-engle/" TargetMode="External"/><Relationship Id="rId11" Type="http://schemas.openxmlformats.org/officeDocument/2006/relationships/image" Target="../media/image134.png"/><Relationship Id="rId5" Type="http://schemas.openxmlformats.org/officeDocument/2006/relationships/image" Target="../media/image17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hyperlink" Target="https://www.msn.com/en-us/news/other/fun-galentine%E2%80%99s-day-gifts-that-celebrate-your-friendship/ss-AA1yccKu#image=6" TargetMode="External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hyperlink" Target="https://vinepair.com/articles/new-bols-blue-liqueur-actually-good/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nsjournal.com/drink/blue-curacao-bols-blue-1575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hyperlink" Target="https://www.esquire.com/food-drink/drinks/g69147158/halloween-drinks/" TargetMode="Externa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hyperlink" Target="https://cassiuslife.com/1322097/spirt-ed-check-out-our-2025-holidays-drinks-guide/" TargetMode="External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ushworthy.com/blog/holiday-cocktails-2025" TargetMode="External"/><Relationship Id="rId11" Type="http://schemas.openxmlformats.org/officeDocument/2006/relationships/image" Target="../media/image146.png"/><Relationship Id="rId5" Type="http://schemas.openxmlformats.org/officeDocument/2006/relationships/image" Target="../media/image17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hyperlink" Target="https://cravedfw.com/2025/08/28/raise-a-glass-to-negroni-week-the-negroni-you-didnt-see-coming-recipes/" TargetMode="External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hyperlink" Target="https://www.insidehook.com/spirits/embrace-blue-curacao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manual.com/food-and-drink/bols-blue-1575/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hyperlink" Target="https://www.forbes.com/sites/katedingwall/2025/06/25/how-does-a-450-year-old-alcohol-brand-relaunch-its-signature-product/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hyperlink" Target="https://www.esquire.com/food-drink/drinks/a27032852/best-tequila-brands/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idehook.com/spirits/tequila-partida-review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hyperlink" Target="https://vinepair.com/buy-this-booze/best-tequila-2025/" TargetMode="Externa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hyperlink" Target="https://robbreport.com/food-drink/spirits/lists/50-best-tequilas-21st-century-1236451829/#recipient_hashed=7e4aedf9f6008e306c4c39f3ae2ea4d57c104fbcf9a59b9ab1b4800431c7b527&amp;recipient_salt=edddbed013c85833dbc12b4016d2c84712e3d6706df05b7a2fba931f585d5c6f" TargetMode="External"/><Relationship Id="rId7" Type="http://schemas.openxmlformats.org/officeDocument/2006/relationships/hyperlink" Target="https://robbreport.com/food-drink/spirits/lists/50-best-tequilas-21st-century-1236451829/tequila-avion-reserva-44/#recipient_hashed=7e4aedf9f6008e306c4c39f3ae2ea4d57c104fbcf9a59b9ab1b4800431c7b527&amp;recipient_salt=edddbed013c85833dbc12b4016d2c84712e3d6706df05b7a2fba931f585d5c6f" TargetMode="External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bes.com/sites/hudsonlindenberger/2025/12/09/the-best-tequilas-to-gift-this-holiday-season/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17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hyperlink" Target="https://www.foodandwine.com/additive-free-tequila-labels-changing-11844438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hyperlink" Target="https://www.google.com/url?q=https://www.forbes.com/sites/claudiaalarcon/2025/11/23/holiday-gift-guide-2025-the-coolest-liqueurs-and-amari-for-home-bars/&amp;sa=D&amp;source=docs&amp;ust=1769203910563557&amp;usg=AOvVaw1I9QlFn7VX6KkYXGndLNr0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illedmagazine.com/top-10-coolest-bottles-in-our-2025-holiday-gift-guide/" TargetMode="External"/><Relationship Id="rId11" Type="http://schemas.openxmlformats.org/officeDocument/2006/relationships/image" Target="../media/image65.png"/><Relationship Id="rId5" Type="http://schemas.openxmlformats.org/officeDocument/2006/relationships/image" Target="../media/image17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hyperlink" Target="https://www.foodandwine.com/best-fruit-liqueurs-11733248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hyperlink" Target="https://www.google.com/url?q=https://www.forbes.com/sites/claudiaalarcon/2025/11/23/holiday-gift-guide-2025-the-coolest-liqueurs-and-amari-for-home-bars/&amp;sa=D&amp;source=docs&amp;ust=1769203910563557&amp;usg=AOvVaw1I9QlFn7VX6KkYXGndLNr0" TargetMode="External"/><Relationship Id="rId3" Type="http://schemas.openxmlformats.org/officeDocument/2006/relationships/hyperlink" Target="https://celebwell.com/mothers-day-foodie-gifts/" TargetMode="Externa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bes.com/sites/irenelevine/2025/04/16/best-liqueurs-for-extraordinary-mothers-day-cocktails/" TargetMode="External"/><Relationship Id="rId11" Type="http://schemas.openxmlformats.org/officeDocument/2006/relationships/image" Target="../media/image74.png"/><Relationship Id="rId5" Type="http://schemas.openxmlformats.org/officeDocument/2006/relationships/image" Target="../media/image17.pn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hyperlink" Target="https://www.broadwayworld.com/bwwfood-wine/article/6-Refreshing-Cocktail-Recipes-to-Kick-Off-Summer-20250515" TargetMode="External"/><Relationship Id="rId9" Type="http://schemas.openxmlformats.org/officeDocument/2006/relationships/image" Target="../media/image72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"/>
          <p:cNvSpPr txBox="1"/>
          <p:nvPr/>
        </p:nvSpPr>
        <p:spPr>
          <a:xfrm>
            <a:off x="440610" y="2820074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Hits Recap </a:t>
            </a:r>
            <a:endParaRPr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9" name="Google Shape;13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360" y="395550"/>
            <a:ext cx="2529249" cy="25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 title="BB1575P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901" y="886597"/>
            <a:ext cx="2747674" cy="341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ols Liqueurs">
            <a:extLst>
              <a:ext uri="{FF2B5EF4-FFF2-40B4-BE49-F238E27FC236}">
                <a16:creationId xmlns:a16="http://schemas.microsoft.com/office/drawing/2014/main" id="{D75C10F6-1C70-4F43-6133-9060EF69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84" y="754479"/>
            <a:ext cx="3673444" cy="36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0" y="319207"/>
            <a:ext cx="2203735" cy="25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6;p1">
            <a:extLst>
              <a:ext uri="{FF2B5EF4-FFF2-40B4-BE49-F238E27FC236}">
                <a16:creationId xmlns:a16="http://schemas.microsoft.com/office/drawing/2014/main" id="{8DF4B382-2BB2-8E1B-41BE-0C034E200D47}"/>
              </a:ext>
            </a:extLst>
          </p:cNvPr>
          <p:cNvSpPr txBox="1"/>
          <p:nvPr/>
        </p:nvSpPr>
        <p:spPr>
          <a:xfrm>
            <a:off x="1985062" y="2834481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Hits Recap </a:t>
            </a:r>
            <a:endParaRPr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98" name="Picture 2" descr="Galliano">
            <a:extLst>
              <a:ext uri="{FF2B5EF4-FFF2-40B4-BE49-F238E27FC236}">
                <a16:creationId xmlns:a16="http://schemas.microsoft.com/office/drawing/2014/main" id="{01F50EB6-448B-4E34-52BA-7CB5BF32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848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a3c04446a_0_3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ba3c04446a_0_3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g3ba3c04446a_0_3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g3ba3c04446a_0_3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g3ba3c04446a_0_3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ba3c04446a_0_3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10/24/2025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12,883,348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g3ba3c04446a_0_3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12/9/2025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10,093,996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g3ba3c04446a_0_3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g3ba3c04446a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ba3c04446a_0_3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11/13/2025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50,739,115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g3ba3c04446a_0_3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9075" y="1151398"/>
            <a:ext cx="1450200" cy="3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ba3c04446a_0_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013" y="1573175"/>
            <a:ext cx="2352333" cy="3129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g3ba3c04446a_0_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212" y="2088560"/>
            <a:ext cx="2311951" cy="143326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g3ba3c04446a_0_3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83077" y="1151400"/>
            <a:ext cx="1520607" cy="2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ba3c04446a_0_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76785" y="1573176"/>
            <a:ext cx="2054149" cy="220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g3ba3c04446a_0_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26724" y="1986932"/>
            <a:ext cx="2054150" cy="136476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g3ba3c04446a_0_3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15975" y="1115722"/>
            <a:ext cx="1054900" cy="3842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3ba3c04446a_0_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96438" y="1681975"/>
            <a:ext cx="2311976" cy="28825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g3ba3c04446a_0_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87424" y="2146863"/>
            <a:ext cx="2185674" cy="175240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3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4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3/18/2025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5,514,941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3/10/2025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4,662,578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1/15/2025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350,825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9" name="Google Shape;179;p7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0547" y="1164650"/>
            <a:ext cx="1957525" cy="3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250" y="1635800"/>
            <a:ext cx="2281850" cy="3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8150" y="2117275"/>
            <a:ext cx="1652050" cy="2085851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7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80010" y="1130085"/>
            <a:ext cx="1547570" cy="43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12875" y="1756703"/>
            <a:ext cx="2281849" cy="267232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26674" y="2202600"/>
            <a:ext cx="1454250" cy="1915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7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78638" y="1147425"/>
            <a:ext cx="1547575" cy="39562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02500" y="1658749"/>
            <a:ext cx="2263239" cy="26722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Google Shape;187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6999" y="2086988"/>
            <a:ext cx="1454250" cy="1915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9946" y="384561"/>
            <a:ext cx="2248475" cy="195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6;p1">
            <a:extLst>
              <a:ext uri="{FF2B5EF4-FFF2-40B4-BE49-F238E27FC236}">
                <a16:creationId xmlns:a16="http://schemas.microsoft.com/office/drawing/2014/main" id="{E3568A79-931C-577A-6AB8-936588BA3FDD}"/>
              </a:ext>
            </a:extLst>
          </p:cNvPr>
          <p:cNvSpPr txBox="1"/>
          <p:nvPr/>
        </p:nvSpPr>
        <p:spPr>
          <a:xfrm>
            <a:off x="2709421" y="2338810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Hits Recap </a:t>
            </a:r>
            <a:endParaRPr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0" name="Picture 2" descr="Muff (TMLC)">
            <a:extLst>
              <a:ext uri="{FF2B5EF4-FFF2-40B4-BE49-F238E27FC236}">
                <a16:creationId xmlns:a16="http://schemas.microsoft.com/office/drawing/2014/main" id="{D6E57A09-A09D-F78D-8EF1-5E13F42F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54" y="0"/>
            <a:ext cx="5093451" cy="509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9c28ea5e6_0_11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b9c28ea5e6_0_11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g3b9c28ea5e6_0_11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g3b9c28ea5e6_0_11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g3b9c28ea5e6_0_11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b9c28ea5e6_0_11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2/25/2025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1,861,181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g3b9c28ea5e6_0_11"/>
          <p:cNvSpPr/>
          <p:nvPr/>
        </p:nvSpPr>
        <p:spPr>
          <a:xfrm>
            <a:off x="3502050" y="4546125"/>
            <a:ext cx="10698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December 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782,202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g3b9c28ea5e6_0_11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g3b9c28ea5e6_0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b9c28ea5e6_0_11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12/5/2025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50,739,115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g3b9c28ea5e6_0_11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3475" y="1177544"/>
            <a:ext cx="1884261" cy="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b9c28ea5e6_0_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879" y="1759375"/>
            <a:ext cx="2415301" cy="13563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g3b9c28ea5e6_0_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5750" y="2218726"/>
            <a:ext cx="2199701" cy="179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b9c28ea5e6_0_11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25311" y="1164999"/>
            <a:ext cx="1976264" cy="4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b9c28ea5e6_0_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02048" y="1715376"/>
            <a:ext cx="2338950" cy="22362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g3b9c28ea5e6_0_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14228" y="2134575"/>
            <a:ext cx="2263025" cy="12976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g3b9c28ea5e6_0_11" title="forbes-logos-black-png-download-7.png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94663" y="1164998"/>
            <a:ext cx="1297525" cy="339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3b9c28ea5e6_0_1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07933" y="1666868"/>
            <a:ext cx="2199700" cy="54301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g3b9c28ea5e6_0_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02150" y="2372552"/>
            <a:ext cx="2061275" cy="152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3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4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2/12/2025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785,423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3/14/2025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3,182,153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2/5/2025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350,825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9" name="Google Shape;179;p7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1300" y="1195250"/>
            <a:ext cx="1781950" cy="3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>
            <a:hlinkClick r:id="rId3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237" y="1613025"/>
            <a:ext cx="2262074" cy="3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>
            <a:hlinkClick r:id="rId4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22474" y="1195251"/>
            <a:ext cx="1781950" cy="26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82425" y="1613023"/>
            <a:ext cx="2262050" cy="426842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22775" y="2251551"/>
            <a:ext cx="2262049" cy="128424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7">
            <a:hlinkClick r:id="rId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84350" y="1153613"/>
            <a:ext cx="1625567" cy="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88189" y="1719648"/>
            <a:ext cx="2262051" cy="36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2399" y="2224913"/>
            <a:ext cx="2262051" cy="134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0001" y="2137500"/>
            <a:ext cx="2024549" cy="1344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32034"/>
            <a:ext cx="4419601" cy="1939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6;p1">
            <a:extLst>
              <a:ext uri="{FF2B5EF4-FFF2-40B4-BE49-F238E27FC236}">
                <a16:creationId xmlns:a16="http://schemas.microsoft.com/office/drawing/2014/main" id="{57A2B56B-E878-ADD8-4A44-571CFE4B56F5}"/>
              </a:ext>
            </a:extLst>
          </p:cNvPr>
          <p:cNvSpPr txBox="1"/>
          <p:nvPr/>
        </p:nvSpPr>
        <p:spPr>
          <a:xfrm>
            <a:off x="2521500" y="2571758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Hits Recap </a:t>
            </a:r>
            <a:endParaRPr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74" name="Picture 2" descr="Fluère">
            <a:extLst>
              <a:ext uri="{FF2B5EF4-FFF2-40B4-BE49-F238E27FC236}">
                <a16:creationId xmlns:a16="http://schemas.microsoft.com/office/drawing/2014/main" id="{4E87D4EF-497B-B79A-4D04-C85356A2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46" y="33765"/>
            <a:ext cx="4607846" cy="46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12/31/2025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50,739,115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5/8/2025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33,723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5/6/2025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14,450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p7">
            <a:hlinkClick r:id="rId3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500" y="1163275"/>
            <a:ext cx="1352550" cy="495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538" y="1763526"/>
            <a:ext cx="2309274" cy="3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4211" y="2142349"/>
            <a:ext cx="1153125" cy="13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2566" y="3584066"/>
            <a:ext cx="2083201" cy="8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>
            <a:hlinkClick r:id="rId4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67513" y="1195770"/>
            <a:ext cx="1772579" cy="4303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99175" y="1658572"/>
            <a:ext cx="2309249" cy="22326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02637" y="2084523"/>
            <a:ext cx="1502325" cy="200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>
            <a:hlinkClick r:id="rId6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97543" y="1163268"/>
            <a:ext cx="1352550" cy="40871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88800" y="1658570"/>
            <a:ext cx="2309250" cy="35393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117804" y="2247955"/>
            <a:ext cx="651250" cy="183972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 title="Nuvo-Logo-isolated-sca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022" y="1058458"/>
            <a:ext cx="4032123" cy="11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6;p1">
            <a:extLst>
              <a:ext uri="{FF2B5EF4-FFF2-40B4-BE49-F238E27FC236}">
                <a16:creationId xmlns:a16="http://schemas.microsoft.com/office/drawing/2014/main" id="{2DDF7FC5-8089-4F81-0B05-F119FC6EFC42}"/>
              </a:ext>
            </a:extLst>
          </p:cNvPr>
          <p:cNvSpPr txBox="1"/>
          <p:nvPr/>
        </p:nvSpPr>
        <p:spPr>
          <a:xfrm>
            <a:off x="2248784" y="2180682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Hits Recap </a:t>
            </a:r>
            <a:endParaRPr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22" name="Picture 2" descr="Nuvo">
            <a:extLst>
              <a:ext uri="{FF2B5EF4-FFF2-40B4-BE49-F238E27FC236}">
                <a16:creationId xmlns:a16="http://schemas.microsoft.com/office/drawing/2014/main" id="{EDBBEE5D-8F9D-4F06-E741-B5B411AC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1" y="23420"/>
            <a:ext cx="4567313" cy="45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11/23/2025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50,739,115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1/31/2025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94,434,123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3" name="Google Shape;15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12/12/2025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37372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  <a:sym typeface="Raleway"/>
              </a:rPr>
              <a:t>27,917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5" name="Google Shape;155;p7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3600" y="1140663"/>
            <a:ext cx="13811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062" y="1775901"/>
            <a:ext cx="2350226" cy="26632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7512" y="2216375"/>
            <a:ext cx="2153288" cy="153592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7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4300" y="1116863"/>
            <a:ext cx="10953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61913" y="1755413"/>
            <a:ext cx="2282850" cy="30730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33778" y="2216384"/>
            <a:ext cx="518012" cy="198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67787" y="1140675"/>
            <a:ext cx="1551275" cy="3656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64593" y="1605250"/>
            <a:ext cx="2350225" cy="17560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94356" y="1991150"/>
            <a:ext cx="1690726" cy="19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9c28ea5e6_0_11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b9c28ea5e6_0_11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g3b9c28ea5e6_0_11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g3b9c28ea5e6_0_11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lang="en"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g3b9c28ea5e6_0_11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b9c28ea5e6_0_11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11</a:t>
            </a: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/25/2025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829,906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g3b9c28ea5e6_0_11"/>
          <p:cNvSpPr/>
          <p:nvPr/>
        </p:nvSpPr>
        <p:spPr>
          <a:xfrm>
            <a:off x="3502050" y="4546125"/>
            <a:ext cx="10698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10/24/2025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12,883,348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g3b9c28ea5e6_0_11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g3b9c28ea5e6_0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b9c28ea5e6_0_11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30</a:t>
            </a: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15,082,382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g3b9c28ea5e6_0_11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9262" y="1145849"/>
            <a:ext cx="1309816" cy="4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b9c28ea5e6_0_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0325" y="1813362"/>
            <a:ext cx="2327701" cy="218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g3b9c28ea5e6_0_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0313" y="2334208"/>
            <a:ext cx="2252481" cy="111892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g3b9c28ea5e6_0_11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74700" y="1188550"/>
            <a:ext cx="1394600" cy="370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g3b9c28ea5e6_0_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89950" y="1657325"/>
            <a:ext cx="2327701" cy="31354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g3b9c28ea5e6_0_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27563" y="2190188"/>
            <a:ext cx="2252474" cy="143317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g3b9c28ea5e6_0_11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38500" y="1106625"/>
            <a:ext cx="1309800" cy="37422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3b9c28ea5e6_0_1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24127" y="1558551"/>
            <a:ext cx="2038600" cy="6003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g3b9c28ea5e6_0_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24127" y="2334196"/>
            <a:ext cx="2038601" cy="1736678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 title="Damrak-Gin-LOGO-ta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750" y="807025"/>
            <a:ext cx="2795299" cy="210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 title="damrak_260922-low-res-1-cop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00" y="947300"/>
            <a:ext cx="2536850" cy="358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 title="damrak_virgin_141122-low-res-1-cop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8150" y="947297"/>
            <a:ext cx="2536850" cy="35897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6;p1">
            <a:extLst>
              <a:ext uri="{FF2B5EF4-FFF2-40B4-BE49-F238E27FC236}">
                <a16:creationId xmlns:a16="http://schemas.microsoft.com/office/drawing/2014/main" id="{1A22AB8F-6A9B-D9B6-7486-94E160A54331}"/>
              </a:ext>
            </a:extLst>
          </p:cNvPr>
          <p:cNvSpPr txBox="1"/>
          <p:nvPr/>
        </p:nvSpPr>
        <p:spPr>
          <a:xfrm>
            <a:off x="83100" y="2820074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Hits Recap </a:t>
            </a:r>
            <a:endParaRPr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12/24/2025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33,723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8/25/2025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7,586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12/8/2025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37372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  <a:sym typeface="Raleway"/>
              </a:rPr>
              <a:t>5,000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p7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0327" y="1155100"/>
            <a:ext cx="1687950" cy="3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553" y="1584200"/>
            <a:ext cx="2361250" cy="1365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3200" y="1901849"/>
            <a:ext cx="2161949" cy="14359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7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62490" y="1155090"/>
            <a:ext cx="1361757" cy="4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24100" y="1772441"/>
            <a:ext cx="1859398" cy="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75390" y="2364696"/>
            <a:ext cx="1361750" cy="170162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7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78320" y="1155132"/>
            <a:ext cx="1361750" cy="31681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62441" y="1579916"/>
            <a:ext cx="2140275" cy="80878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54490" y="2559387"/>
            <a:ext cx="1195875" cy="18160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3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4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 </a:t>
            </a:r>
            <a:endParaRPr lang="en"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10</a:t>
            </a: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/1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UVM: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785,423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3/14/2025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50,739,115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17</a:t>
            </a: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UVM: 350,825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700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sz="700" b="0" i="0" u="none" strike="noStrike" cap="non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9" name="Google Shape;179;p7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8675" y="1192475"/>
            <a:ext cx="1669750" cy="3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588" y="1596575"/>
            <a:ext cx="2245925" cy="2588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9951" y="2057221"/>
            <a:ext cx="2245925" cy="147766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7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16338" y="1150876"/>
            <a:ext cx="1471225" cy="50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87775" y="1756849"/>
            <a:ext cx="2051352" cy="5010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20558" y="2388269"/>
            <a:ext cx="2224342" cy="147765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7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08546" y="1107500"/>
            <a:ext cx="1669750" cy="38200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71075" y="1596575"/>
            <a:ext cx="2117250" cy="3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Google Shape;187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14966" y="2133275"/>
            <a:ext cx="2224350" cy="132555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951" y="419775"/>
            <a:ext cx="272415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6;p1">
            <a:extLst>
              <a:ext uri="{FF2B5EF4-FFF2-40B4-BE49-F238E27FC236}">
                <a16:creationId xmlns:a16="http://schemas.microsoft.com/office/drawing/2014/main" id="{10E68930-7F68-0CB5-26EA-8076E93F9911}"/>
              </a:ext>
            </a:extLst>
          </p:cNvPr>
          <p:cNvSpPr txBox="1"/>
          <p:nvPr/>
        </p:nvSpPr>
        <p:spPr>
          <a:xfrm>
            <a:off x="268726" y="2820074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  <a:endParaRPr lang="en-US"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Hits Recap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C7D5-1C95-27E5-ADEB-2B52AB600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324" y="-110334"/>
            <a:ext cx="3614295" cy="3614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5D2A3-C42C-8CF7-9DD6-34A663BE41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96" t="13733" r="15020" b="7690"/>
          <a:stretch>
            <a:fillRect/>
          </a:stretch>
        </p:blipFill>
        <p:spPr>
          <a:xfrm>
            <a:off x="5991292" y="839633"/>
            <a:ext cx="3101852" cy="3644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3/21/2025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12,883,348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5/1/2025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829,906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4/30/2025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785,423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p7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0863" y="1159428"/>
            <a:ext cx="1506637" cy="4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538" y="1699800"/>
            <a:ext cx="2249274" cy="152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7525" y="2011838"/>
            <a:ext cx="1173322" cy="213728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7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50225" y="1172750"/>
            <a:ext cx="1655724" cy="5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73263" y="1851800"/>
            <a:ext cx="1961074" cy="3861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48914" y="2398038"/>
            <a:ext cx="2009774" cy="198802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7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38538" y="1109731"/>
            <a:ext cx="2009775" cy="44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8800" y="1614823"/>
            <a:ext cx="2249250" cy="39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18795" y="2155863"/>
            <a:ext cx="2249249" cy="147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0bd39a912_0_2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a0bd39a912_0_2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Google Shape;171;g3a0bd39a912_0_2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100" b="1"/>
              <a:t>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3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4"/>
                  </a:ext>
                </a:extLst>
              </a:rPr>
              <a:t>Highlights</a:t>
            </a:r>
            <a:r>
              <a:rPr lang="en-US" sz="2100" b="1"/>
              <a:t> 2025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72" name="Google Shape;172;g3a0bd39a912_0_2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g3a0bd39a912_0_2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a0bd39a912_0_2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4/29/2025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1,861,181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" name="Google Shape;175;g3a0bd39a912_0_2"/>
          <p:cNvSpPr/>
          <p:nvPr/>
        </p:nvSpPr>
        <p:spPr>
          <a:xfrm>
            <a:off x="3502050" y="4546125"/>
            <a:ext cx="10701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11/13/2025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10,093,996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g3a0bd39a912_0_2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7" name="Google Shape;177;g3a0bd39a912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a0bd39a912_0_2"/>
          <p:cNvSpPr/>
          <p:nvPr/>
        </p:nvSpPr>
        <p:spPr>
          <a:xfrm>
            <a:off x="6302000" y="4435750"/>
            <a:ext cx="1468200" cy="565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12/9/2025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50,739,115 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9" name="Google Shape;179;g3a0bd39a912_0_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1712" y="1172650"/>
            <a:ext cx="1944932" cy="4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a0bd39a912_0_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725" y="1673125"/>
            <a:ext cx="2266475" cy="1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a0bd39a912_0_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726" y="1955925"/>
            <a:ext cx="2266474" cy="147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a0bd39a912_0_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8554" y="3642300"/>
            <a:ext cx="2226149" cy="688612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g3a0bd39a912_0_2">
            <a:hlinkClick r:id="rId4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33643" y="1172643"/>
            <a:ext cx="1840300" cy="3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a0bd39a912_0_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75567" y="1587750"/>
            <a:ext cx="2343913" cy="25325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g3a0bd39a912_0_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81338" y="1955925"/>
            <a:ext cx="1944926" cy="1296617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g3a0bd39a912_0_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85202" y="3362940"/>
            <a:ext cx="2137194" cy="1072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Google Shape;187;g3a0bd39a912_0_2">
            <a:hlinkClick r:id="rId6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67150" y="1152700"/>
            <a:ext cx="1352550" cy="495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8" name="Google Shape;188;g3a0bd39a912_0_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383824" y="1776974"/>
            <a:ext cx="2137201" cy="41467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Google Shape;189;g3a0bd39a912_0_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77542" y="2373825"/>
            <a:ext cx="1840300" cy="182171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 title="PALLINI-PRODUCT-LOGO-SINTES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34" y="295633"/>
            <a:ext cx="3517388" cy="25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6;p1">
            <a:extLst>
              <a:ext uri="{FF2B5EF4-FFF2-40B4-BE49-F238E27FC236}">
                <a16:creationId xmlns:a16="http://schemas.microsoft.com/office/drawing/2014/main" id="{82888A1F-5F7D-A48D-D850-A1386795CBA6}"/>
              </a:ext>
            </a:extLst>
          </p:cNvPr>
          <p:cNvSpPr txBox="1"/>
          <p:nvPr/>
        </p:nvSpPr>
        <p:spPr>
          <a:xfrm>
            <a:off x="2640670" y="2710807"/>
            <a:ext cx="8520600" cy="148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2025 Top Media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 b="1" i="0" u="none" strike="noStrike" cap="none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rPr>
              <a:t> Hits Recap </a:t>
            </a:r>
            <a:endParaRPr sz="3200" b="1" i="0" u="none" strike="noStrike" cap="none"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46" name="Picture 2" descr="Pallini">
            <a:extLst>
              <a:ext uri="{FF2B5EF4-FFF2-40B4-BE49-F238E27FC236}">
                <a16:creationId xmlns:a16="http://schemas.microsoft.com/office/drawing/2014/main" id="{06C9EA4B-796C-427D-4729-28CC8F00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295633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6244775" y="3034875"/>
            <a:ext cx="2415300" cy="107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11/23/2025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50,739,115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5/13/2025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10,093,996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12/20/2025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37372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  <a:sym typeface="Raleway"/>
              </a:rPr>
              <a:t>44,306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6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p7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5000" y="1131673"/>
            <a:ext cx="1152879" cy="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300" y="1673325"/>
            <a:ext cx="2355751" cy="271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3813" y="2139950"/>
            <a:ext cx="2140725" cy="14081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7">
            <a:hlinkClick r:id="rId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31775" y="1131675"/>
            <a:ext cx="1563356" cy="2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75925" y="1488334"/>
            <a:ext cx="2355750" cy="30375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50295" y="1972474"/>
            <a:ext cx="2140725" cy="168916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7">
            <a:hlinkClick r:id="rId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61750" y="1141475"/>
            <a:ext cx="1563350" cy="4107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33600" y="1646202"/>
            <a:ext cx="1923301" cy="6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937761" y="2491325"/>
            <a:ext cx="1029325" cy="179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690C0825-D4E6-FE40-5283-5D3068586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>
            <a:extLst>
              <a:ext uri="{FF2B5EF4-FFF2-40B4-BE49-F238E27FC236}">
                <a16:creationId xmlns:a16="http://schemas.microsoft.com/office/drawing/2014/main" id="{9B0A0DA1-793B-C40F-9819-2456F1E68AC3}"/>
              </a:ext>
            </a:extLst>
          </p:cNvPr>
          <p:cNvSpPr/>
          <p:nvPr/>
        </p:nvSpPr>
        <p:spPr>
          <a:xfrm>
            <a:off x="226400" y="866550"/>
            <a:ext cx="8774100" cy="67200"/>
          </a:xfrm>
          <a:prstGeom prst="rect">
            <a:avLst/>
          </a:prstGeom>
          <a:solidFill>
            <a:srgbClr val="A61E23"/>
          </a:solidFill>
          <a:ln w="9525" cap="flat" cmpd="sng">
            <a:solidFill>
              <a:srgbClr val="A61E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7">
            <a:extLst>
              <a:ext uri="{FF2B5EF4-FFF2-40B4-BE49-F238E27FC236}">
                <a16:creationId xmlns:a16="http://schemas.microsoft.com/office/drawing/2014/main" id="{B01118ED-4201-4D79-364F-FA0BD8E0BF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675" y="333450"/>
            <a:ext cx="854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100" b="1"/>
              <a:t>2025 - Top </a:t>
            </a:r>
            <a:r>
              <a:rPr lang="en-US" sz="2100" b="1">
                <a:solidFill>
                  <a:srgbClr val="A61E23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Media </a:t>
            </a:r>
            <a:r>
              <a:rPr lang="en-US" sz="21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Highlights</a:t>
            </a:r>
            <a:endParaRPr lang="en-US" sz="2100" b="1">
              <a:solidFill>
                <a:srgbClr val="A61E23"/>
              </a:solidFill>
            </a:endParaRPr>
          </a:p>
        </p:txBody>
      </p:sp>
      <p:sp>
        <p:nvSpPr>
          <p:cNvPr id="149" name="Google Shape;149;p7">
            <a:extLst>
              <a:ext uri="{FF2B5EF4-FFF2-40B4-BE49-F238E27FC236}">
                <a16:creationId xmlns:a16="http://schemas.microsoft.com/office/drawing/2014/main" id="{0C9F98A4-60FF-464F-F24B-BFFBB2DC431B}"/>
              </a:ext>
            </a:extLst>
          </p:cNvPr>
          <p:cNvSpPr/>
          <p:nvPr/>
        </p:nvSpPr>
        <p:spPr>
          <a:xfrm>
            <a:off x="588125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</a:t>
            </a:r>
            <a:endParaRPr kumimoji="0" lang="en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p7">
            <a:extLst>
              <a:ext uri="{FF2B5EF4-FFF2-40B4-BE49-F238E27FC236}">
                <a16:creationId xmlns:a16="http://schemas.microsoft.com/office/drawing/2014/main" id="{20DF5DA5-FC33-94DD-E6AA-20B48D9E8546}"/>
              </a:ext>
            </a:extLst>
          </p:cNvPr>
          <p:cNvSpPr/>
          <p:nvPr/>
        </p:nvSpPr>
        <p:spPr>
          <a:xfrm>
            <a:off x="3377750" y="10280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>
            <a:extLst>
              <a:ext uri="{FF2B5EF4-FFF2-40B4-BE49-F238E27FC236}">
                <a16:creationId xmlns:a16="http://schemas.microsoft.com/office/drawing/2014/main" id="{FBAE3B5C-75FB-4836-6E90-6D1436DFC097}"/>
              </a:ext>
            </a:extLst>
          </p:cNvPr>
          <p:cNvSpPr/>
          <p:nvPr/>
        </p:nvSpPr>
        <p:spPr>
          <a:xfrm>
            <a:off x="730725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5/6/2025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57,473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3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  <a:hlinkClick r:id="rId3"/>
            </a:endParaRPr>
          </a:p>
        </p:txBody>
      </p:sp>
      <p:sp>
        <p:nvSpPr>
          <p:cNvPr id="152" name="Google Shape;152;p7">
            <a:extLst>
              <a:ext uri="{FF2B5EF4-FFF2-40B4-BE49-F238E27FC236}">
                <a16:creationId xmlns:a16="http://schemas.microsoft.com/office/drawing/2014/main" id="{B5B13E40-E40C-FADA-21C0-956F414057D8}"/>
              </a:ext>
            </a:extLst>
          </p:cNvPr>
          <p:cNvSpPr/>
          <p:nvPr/>
        </p:nvSpPr>
        <p:spPr>
          <a:xfrm>
            <a:off x="350205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5/15/2025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1,450,675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  <a:hlinkClick r:id="rId4"/>
              </a:rPr>
              <a:t>Link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  <a:hlinkClick r:id="rId4"/>
            </a:endParaRPr>
          </a:p>
        </p:txBody>
      </p:sp>
      <p:sp>
        <p:nvSpPr>
          <p:cNvPr id="153" name="Google Shape;153;p7">
            <a:extLst>
              <a:ext uri="{FF2B5EF4-FFF2-40B4-BE49-F238E27FC236}">
                <a16:creationId xmlns:a16="http://schemas.microsoft.com/office/drawing/2014/main" id="{EABFE4C3-B217-29B1-70C2-C3BA3698F9CA}"/>
              </a:ext>
            </a:extLst>
          </p:cNvPr>
          <p:cNvSpPr/>
          <p:nvPr/>
        </p:nvSpPr>
        <p:spPr>
          <a:xfrm>
            <a:off x="6167375" y="1014925"/>
            <a:ext cx="2552100" cy="37575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p7">
            <a:extLst>
              <a:ext uri="{FF2B5EF4-FFF2-40B4-BE49-F238E27FC236}">
                <a16:creationId xmlns:a16="http://schemas.microsoft.com/office/drawing/2014/main" id="{901B1189-A6AB-1EAB-0529-C174F93D06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0" y="4676975"/>
            <a:ext cx="566184" cy="4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>
            <a:extLst>
              <a:ext uri="{FF2B5EF4-FFF2-40B4-BE49-F238E27FC236}">
                <a16:creationId xmlns:a16="http://schemas.microsoft.com/office/drawing/2014/main" id="{00EF941B-302B-D86B-EBDD-126F35BE3895}"/>
              </a:ext>
            </a:extLst>
          </p:cNvPr>
          <p:cNvSpPr/>
          <p:nvPr/>
        </p:nvSpPr>
        <p:spPr>
          <a:xfrm>
            <a:off x="6302000" y="4546125"/>
            <a:ext cx="986400" cy="4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4/16/2025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50000"/>
              </a:lnSpc>
              <a:buSzPts val="1200"/>
              <a:defRPr/>
            </a:pPr>
            <a:r>
              <a:rPr kumimoji="0" lang="en" sz="7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UVM: </a:t>
            </a:r>
            <a:r>
              <a:rPr lang="en" sz="7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50,739,115</a:t>
            </a:r>
            <a:endParaRPr lang="en" sz="7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  <a:hlinkClick r:id="" action="ppaction://noaction"/>
            </a:endParaRPr>
          </a:p>
          <a:p>
            <a:pPr marL="0" marR="0" lvl="0" indent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tabLst/>
              <a:defRPr/>
            </a:pPr>
            <a:r>
              <a:rPr lang="en" sz="7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sz="7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aleway"/>
              <a:ea typeface="Raleway"/>
              <a:cs typeface="Raleway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Picture 2" descr="A pink logo with white background&#10;&#10;AI-generated content may be incorrect.">
            <a:extLst>
              <a:ext uri="{FF2B5EF4-FFF2-40B4-BE49-F238E27FC236}">
                <a16:creationId xmlns:a16="http://schemas.microsoft.com/office/drawing/2014/main" id="{78E1AA9B-55DE-B219-E059-4FE38A320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121" y="1158169"/>
            <a:ext cx="1714147" cy="258940"/>
          </a:xfrm>
          <a:prstGeom prst="rect">
            <a:avLst/>
          </a:prstGeom>
        </p:spPr>
      </p:pic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7299929-C80B-C451-0385-101F2B71A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21" y="1535158"/>
            <a:ext cx="2278945" cy="245792"/>
          </a:xfrm>
          <a:prstGeom prst="rect">
            <a:avLst/>
          </a:prstGeom>
        </p:spPr>
      </p:pic>
      <p:pic>
        <p:nvPicPr>
          <p:cNvPr id="5" name="Picture 4" descr="A cup of ice cream and a cake&#10;&#10;AI-generated content may be incorrect.">
            <a:extLst>
              <a:ext uri="{FF2B5EF4-FFF2-40B4-BE49-F238E27FC236}">
                <a16:creationId xmlns:a16="http://schemas.microsoft.com/office/drawing/2014/main" id="{3D043978-393A-97FC-28D1-4FDE73987F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06" y="1927578"/>
            <a:ext cx="2326923" cy="1281289"/>
          </a:xfrm>
          <a:prstGeom prst="rect">
            <a:avLst/>
          </a:prstGeom>
        </p:spPr>
      </p:pic>
      <p:pic>
        <p:nvPicPr>
          <p:cNvPr id="6" name="Picture 5" descr="A red and yellow sign&#10;&#10;AI-generated content may be incorrect.">
            <a:extLst>
              <a:ext uri="{FF2B5EF4-FFF2-40B4-BE49-F238E27FC236}">
                <a16:creationId xmlns:a16="http://schemas.microsoft.com/office/drawing/2014/main" id="{E3630DCE-3559-C3EE-8B31-BF254E776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4461" y="1121481"/>
            <a:ext cx="975078" cy="600428"/>
          </a:xfrm>
          <a:prstGeom prst="rect">
            <a:avLst/>
          </a:prstGeom>
        </p:spPr>
      </p:pic>
      <p:pic>
        <p:nvPicPr>
          <p:cNvPr id="7" name="Picture 6" descr="A black and red text&#10;&#10;AI-generated content may be incorrect.">
            <a:extLst>
              <a:ext uri="{FF2B5EF4-FFF2-40B4-BE49-F238E27FC236}">
                <a16:creationId xmlns:a16="http://schemas.microsoft.com/office/drawing/2014/main" id="{5CAF5800-634E-E194-2FF9-551BA3460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4277" y="1830630"/>
            <a:ext cx="2307168" cy="191072"/>
          </a:xfrm>
          <a:prstGeom prst="rect">
            <a:avLst/>
          </a:prstGeom>
        </p:spPr>
      </p:pic>
      <p:pic>
        <p:nvPicPr>
          <p:cNvPr id="8" name="Picture 7" descr="A bottle of lemonade and a glass of wine&#10;&#10;AI-generated content may be incorrect.">
            <a:extLst>
              <a:ext uri="{FF2B5EF4-FFF2-40B4-BE49-F238E27FC236}">
                <a16:creationId xmlns:a16="http://schemas.microsoft.com/office/drawing/2014/main" id="{76AC7CC1-319A-E11E-585C-81AD66936E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9541" y="2158999"/>
            <a:ext cx="2280140" cy="1411112"/>
          </a:xfrm>
          <a:prstGeom prst="rect">
            <a:avLst/>
          </a:prstGeom>
        </p:spPr>
      </p:pic>
      <p:pic>
        <p:nvPicPr>
          <p:cNvPr id="12" name="Google Shape;156;p7" descr="A black and white logo&#10;&#10;AI-generated content may be incorrect.">
            <a:hlinkClick r:id="rId13"/>
            <a:extLst>
              <a:ext uri="{FF2B5EF4-FFF2-40B4-BE49-F238E27FC236}">
                <a16:creationId xmlns:a16="http://schemas.microsoft.com/office/drawing/2014/main" id="{68466B3A-3E6E-DF4A-DE85-5547A88A63DD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65889" y="1124617"/>
            <a:ext cx="1152879" cy="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71EDEDA-1617-56F5-81A7-482066BBAE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8698" y="1655410"/>
            <a:ext cx="2185105" cy="520347"/>
          </a:xfrm>
          <a:prstGeom prst="rect">
            <a:avLst/>
          </a:prstGeom>
        </p:spPr>
      </p:pic>
      <p:pic>
        <p:nvPicPr>
          <p:cNvPr id="14" name="Picture 13" descr="A bottle of wine on a table&#10;&#10;AI-generated content may be incorrect.">
            <a:extLst>
              <a:ext uri="{FF2B5EF4-FFF2-40B4-BE49-F238E27FC236}">
                <a16:creationId xmlns:a16="http://schemas.microsoft.com/office/drawing/2014/main" id="{74A7CD96-2D5D-2A0A-61D5-370CF643F1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164" y="2314222"/>
            <a:ext cx="2267116" cy="14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21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Simple Light</vt:lpstr>
      <vt:lpstr>PowerPoint Presentation</vt:lpstr>
      <vt:lpstr>2025 - Top Media Highlights</vt:lpstr>
      <vt:lpstr>2025 - Top Media Highlights</vt:lpstr>
      <vt:lpstr>PowerPoint Presentation</vt:lpstr>
      <vt:lpstr>2025 - Top Media Highlights</vt:lpstr>
      <vt:lpstr>Top Media Highlights 2025</vt:lpstr>
      <vt:lpstr>PowerPoint Presentation</vt:lpstr>
      <vt:lpstr>2025 - Top Media Highlights</vt:lpstr>
      <vt:lpstr>2025 - Top Media Highlights</vt:lpstr>
      <vt:lpstr>PowerPoint Presentation</vt:lpstr>
      <vt:lpstr>2025 - Top Media Highlights</vt:lpstr>
      <vt:lpstr>2025 - Top Media Highlights</vt:lpstr>
      <vt:lpstr>PowerPoint Presentation</vt:lpstr>
      <vt:lpstr>2025 - Top Media Highlights</vt:lpstr>
      <vt:lpstr>2025 - Top Media Highlights</vt:lpstr>
      <vt:lpstr>PowerPoint Presentation</vt:lpstr>
      <vt:lpstr>2025 - Top Media Highlights</vt:lpstr>
      <vt:lpstr>PowerPoint Presentation</vt:lpstr>
      <vt:lpstr>2025 - Top Media Highlights</vt:lpstr>
      <vt:lpstr>PowerPoint Presentation</vt:lpstr>
      <vt:lpstr>2025 - Top Media Highlights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2026-01-26T22:15:53Z</dcterms:modified>
</cp:coreProperties>
</file>